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70" r:id="rId14"/>
    <p:sldId id="268" r:id="rId15"/>
    <p:sldId id="271" r:id="rId16"/>
    <p:sldId id="273" r:id="rId17"/>
    <p:sldId id="280" r:id="rId18"/>
    <p:sldId id="282" r:id="rId19"/>
    <p:sldId id="281" r:id="rId20"/>
    <p:sldId id="275" r:id="rId21"/>
    <p:sldId id="272" r:id="rId22"/>
    <p:sldId id="274" r:id="rId23"/>
    <p:sldId id="276" r:id="rId24"/>
    <p:sldId id="277" r:id="rId25"/>
    <p:sldId id="278" r:id="rId26"/>
    <p:sldId id="256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3861" userDrawn="1">
          <p15:clr>
            <a:srgbClr val="A4A3A4"/>
          </p15:clr>
        </p15:guide>
        <p15:guide id="5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133881"/>
    <a:srgbClr val="0D3D9D"/>
    <a:srgbClr val="002060"/>
    <a:srgbClr val="9E9E9E"/>
    <a:srgbClr val="0F4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96" y="-1578"/>
      </p:cViewPr>
      <p:guideLst>
        <p:guide orient="horz" pos="386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ED-4F0B-A6C2-AB3E76A583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D3D9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ED-4F0B-A6C2-AB3E76A583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E9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ED-4F0B-A6C2-AB3E76A583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771776"/>
        <c:axId val="211773312"/>
      </c:barChart>
      <c:catAx>
        <c:axId val="211771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773312"/>
        <c:crosses val="autoZero"/>
        <c:auto val="1"/>
        <c:lblAlgn val="ctr"/>
        <c:lblOffset val="100"/>
        <c:noMultiLvlLbl val="0"/>
      </c:catAx>
      <c:valAx>
        <c:axId val="211773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77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c:spPr>
          <c:dPt>
            <c:idx val="0"/>
            <c:bubble3D val="0"/>
            <c:spPr>
              <a:solidFill>
                <a:srgbClr val="0D3D9D"/>
              </a:solidFill>
              <a:ln w="19050">
                <a:solidFill>
                  <a:srgbClr val="0D3D9D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2DD-4A63-9155-32E54671B1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2DD-4A63-9155-32E54671B156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DD-4A63-9155-32E54671B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c:spPr>
          <c:dPt>
            <c:idx val="0"/>
            <c:bubble3D val="0"/>
            <c:spPr>
              <a:solidFill>
                <a:srgbClr val="0D3D9D"/>
              </a:solidFill>
              <a:ln w="19050">
                <a:solidFill>
                  <a:srgbClr val="0D3D9D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2DD-4A63-9155-32E54671B1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2DD-4A63-9155-32E54671B156}"/>
              </c:ext>
            </c:extLst>
          </c:dPt>
          <c:cat>
            <c:strRef>
              <c:f>Sheet1!$A$2:$A$5</c:f>
              <c:strCache>
                <c:ptCount val="2"/>
                <c:pt idx="0">
                  <c:v>第二季度</c:v>
                </c:pt>
                <c:pt idx="1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3.2</c:v>
                </c:pt>
                <c:pt idx="1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DD-4A63-9155-32E54671B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c:spPr>
          <c:dPt>
            <c:idx val="0"/>
            <c:bubble3D val="0"/>
            <c:spPr>
              <a:solidFill>
                <a:srgbClr val="0D3D9D"/>
              </a:solidFill>
              <a:ln w="19050">
                <a:solidFill>
                  <a:srgbClr val="0D3D9D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2DD-4A63-9155-32E54671B1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DD-4A63-9155-32E54671B156}"/>
              </c:ext>
            </c:extLst>
          </c:dPt>
          <c:cat>
            <c:strRef>
              <c:f>Sheet1!$A$2:$A$5</c:f>
              <c:strCache>
                <c:ptCount val="2"/>
                <c:pt idx="0">
                  <c:v>第三季度</c:v>
                </c:pt>
                <c:pt idx="1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1.4</c:v>
                </c:pt>
                <c:pt idx="1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DD-4A63-9155-32E54671B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c:spPr>
          <c:dPt>
            <c:idx val="0"/>
            <c:bubble3D val="0"/>
            <c:spPr>
              <a:solidFill>
                <a:srgbClr val="0D3D9D"/>
              </a:solidFill>
              <a:ln w="19050">
                <a:solidFill>
                  <a:srgbClr val="0D3D9D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2DD-4A63-9155-32E54671B1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DD-4A63-9155-32E54671B156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DD-4A63-9155-32E54671B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04-4729-913C-51721AE17D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D3D9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04-4729-913C-51721AE17D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1741312"/>
        <c:axId val="33499136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504-4729-913C-51721AE17D17}"/>
                  </c:ext>
                </c:extLst>
              </c15:ser>
            </c15:filteredBarSeries>
          </c:ext>
        </c:extLst>
      </c:barChart>
      <c:catAx>
        <c:axId val="251741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34991360"/>
        <c:crosses val="autoZero"/>
        <c:auto val="1"/>
        <c:lblAlgn val="ctr"/>
        <c:lblOffset val="100"/>
        <c:noMultiLvlLbl val="0"/>
      </c:catAx>
      <c:valAx>
        <c:axId val="334991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17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13388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类别5</c:v>
                </c:pt>
                <c:pt idx="5">
                  <c:v>类别6</c:v>
                </c:pt>
                <c:pt idx="6">
                  <c:v>类别7</c:v>
                </c:pt>
                <c:pt idx="7">
                  <c:v>类别8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3.4</c:v>
                </c:pt>
                <c:pt idx="6">
                  <c:v>2</c:v>
                </c:pt>
                <c:pt idx="7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31-4720-BEC7-4D0A7DD5E1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1616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类别5</c:v>
                </c:pt>
                <c:pt idx="5">
                  <c:v>类别6</c:v>
                </c:pt>
                <c:pt idx="6">
                  <c:v>类别7</c:v>
                </c:pt>
                <c:pt idx="7">
                  <c:v>类别8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4.5999999999999996</c:v>
                </c:pt>
                <c:pt idx="6">
                  <c:v>4.5999999999999996</c:v>
                </c:pt>
                <c:pt idx="7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31-4720-BEC7-4D0A7DD5E1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961472"/>
        <c:axId val="35196300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  <c:pt idx="4">
                        <c:v>类别5</c:v>
                      </c:pt>
                      <c:pt idx="5">
                        <c:v>类别6</c:v>
                      </c:pt>
                      <c:pt idx="6">
                        <c:v>类别7</c:v>
                      </c:pt>
                      <c:pt idx="7">
                        <c:v>类别8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Sheet1!$D$2:$D$9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031-4720-BEC7-4D0A7DD5E106}"/>
                  </c:ext>
                </c:extLst>
              </c15:ser>
            </c15:filteredBarSeries>
          </c:ext>
        </c:extLst>
      </c:barChart>
      <c:catAx>
        <c:axId val="35196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963008"/>
        <c:crosses val="autoZero"/>
        <c:auto val="1"/>
        <c:lblAlgn val="ctr"/>
        <c:lblOffset val="100"/>
        <c:noMultiLvlLbl val="0"/>
      </c:catAx>
      <c:valAx>
        <c:axId val="35196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196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E7FAA-45E5-4471-A74B-71DFBDE56A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5B6CB-3151-4650-BAC6-8A4AB2F3D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23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29758-6BFC-419D-A28C-713472024E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ACA5E-8CEE-4CCC-A9AD-A2C7048C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4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2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01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9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7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85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0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30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13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7314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3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orient="horz" pos="4088" userDrawn="1">
          <p15:clr>
            <a:srgbClr val="FBAE40"/>
          </p15:clr>
        </p15:guide>
        <p15:guide id="5" orient="horz" pos="57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5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59D2-0E6A-437B-A736-5CD8F07E941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6A85-7839-40E9-A892-80407485B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7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4686518"/>
            <a:ext cx="12192000" cy="2171482"/>
          </a:xfrm>
          <a:custGeom>
            <a:avLst/>
            <a:gdLst>
              <a:gd name="connsiteX0" fmla="*/ 3257550 w 12192000"/>
              <a:gd name="connsiteY0" fmla="*/ 188 h 2171482"/>
              <a:gd name="connsiteX1" fmla="*/ 9105900 w 12192000"/>
              <a:gd name="connsiteY1" fmla="*/ 952688 h 2171482"/>
              <a:gd name="connsiteX2" fmla="*/ 11973446 w 12192000"/>
              <a:gd name="connsiteY2" fmla="*/ 221570 h 2171482"/>
              <a:gd name="connsiteX3" fmla="*/ 12192000 w 12192000"/>
              <a:gd name="connsiteY3" fmla="*/ 133408 h 2171482"/>
              <a:gd name="connsiteX4" fmla="*/ 12192000 w 12192000"/>
              <a:gd name="connsiteY4" fmla="*/ 2171482 h 2171482"/>
              <a:gd name="connsiteX5" fmla="*/ 0 w 12192000"/>
              <a:gd name="connsiteY5" fmla="*/ 2171482 h 2171482"/>
              <a:gd name="connsiteX6" fmla="*/ 0 w 12192000"/>
              <a:gd name="connsiteY6" fmla="*/ 601217 h 2171482"/>
              <a:gd name="connsiteX7" fmla="*/ 328334 w 12192000"/>
              <a:gd name="connsiteY7" fmla="*/ 493879 h 2171482"/>
              <a:gd name="connsiteX8" fmla="*/ 3257550 w 12192000"/>
              <a:gd name="connsiteY8" fmla="*/ 188 h 2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171482">
                <a:moveTo>
                  <a:pt x="3257550" y="188"/>
                </a:moveTo>
                <a:cubicBezTo>
                  <a:pt x="4984752" y="-15687"/>
                  <a:pt x="7464425" y="984438"/>
                  <a:pt x="9105900" y="952688"/>
                </a:cubicBezTo>
                <a:cubicBezTo>
                  <a:pt x="10131822" y="932845"/>
                  <a:pt x="11171386" y="543411"/>
                  <a:pt x="11973446" y="221570"/>
                </a:cubicBezTo>
                <a:lnTo>
                  <a:pt x="12192000" y="133408"/>
                </a:lnTo>
                <a:lnTo>
                  <a:pt x="12192000" y="2171482"/>
                </a:lnTo>
                <a:lnTo>
                  <a:pt x="0" y="2171482"/>
                </a:lnTo>
                <a:lnTo>
                  <a:pt x="0" y="601217"/>
                </a:lnTo>
                <a:lnTo>
                  <a:pt x="328334" y="493879"/>
                </a:lnTo>
                <a:cubicBezTo>
                  <a:pt x="1228775" y="215369"/>
                  <a:pt x="2178050" y="10110"/>
                  <a:pt x="3257550" y="18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921642" y="1989138"/>
            <a:ext cx="1242528" cy="883930"/>
            <a:chOff x="3311525" y="1446213"/>
            <a:chExt cx="5572125" cy="3963988"/>
          </a:xfrm>
          <a:solidFill>
            <a:srgbClr val="616161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311525" y="1446213"/>
              <a:ext cx="5572125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341813" y="3486151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4930775" y="3494088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4543425" y="3681413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047109" y="1965013"/>
            <a:ext cx="522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206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毕业答辩</a:t>
            </a:r>
            <a:r>
              <a:rPr lang="en-US" altLang="zh-CN" sz="4800" dirty="0">
                <a:solidFill>
                  <a:srgbClr val="00206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PPT</a:t>
            </a:r>
            <a:r>
              <a:rPr lang="zh-CN" altLang="en-US" sz="4800" dirty="0">
                <a:solidFill>
                  <a:srgbClr val="00206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模板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129779" y="2762458"/>
            <a:ext cx="505791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658734" y="3513527"/>
            <a:ext cx="2565779" cy="1383024"/>
            <a:chOff x="5160980" y="3513527"/>
            <a:chExt cx="2565779" cy="1383024"/>
          </a:xfrm>
        </p:grpSpPr>
        <p:sp>
          <p:nvSpPr>
            <p:cNvPr id="22" name="文本框 21"/>
            <p:cNvSpPr txBox="1"/>
            <p:nvPr/>
          </p:nvSpPr>
          <p:spPr>
            <a:xfrm>
              <a:off x="5637832" y="3513527"/>
              <a:ext cx="208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60980" y="4020373"/>
              <a:ext cx="256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1PPT.com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60980" y="4527219"/>
              <a:ext cx="256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201X.4.27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797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6219" y="1992292"/>
            <a:ext cx="2787445" cy="2293553"/>
            <a:chOff x="4696219" y="1600408"/>
            <a:chExt cx="2787445" cy="2293553"/>
          </a:xfrm>
        </p:grpSpPr>
        <p:sp>
          <p:nvSpPr>
            <p:cNvPr id="8" name="椭圆 7"/>
            <p:cNvSpPr/>
            <p:nvPr/>
          </p:nvSpPr>
          <p:spPr>
            <a:xfrm>
              <a:off x="5486399" y="1600408"/>
              <a:ext cx="1219202" cy="1219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00049" y="3048134"/>
              <a:ext cx="259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研究过程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96219" y="3524629"/>
              <a:ext cx="27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dirty="0"/>
                <a:t>Research Process 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99569" y="1821119"/>
              <a:ext cx="780744" cy="777780"/>
              <a:chOff x="7458075" y="1098550"/>
              <a:chExt cx="836613" cy="833438"/>
            </a:xfrm>
            <a:solidFill>
              <a:srgbClr val="002060"/>
            </a:solidFill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7824788" y="1098550"/>
                <a:ext cx="469900" cy="469900"/>
              </a:xfrm>
              <a:custGeom>
                <a:avLst/>
                <a:gdLst>
                  <a:gd name="T0" fmla="*/ 20 w 376"/>
                  <a:gd name="T1" fmla="*/ 265 h 377"/>
                  <a:gd name="T2" fmla="*/ 42 w 376"/>
                  <a:gd name="T3" fmla="*/ 137 h 377"/>
                  <a:gd name="T4" fmla="*/ 130 w 376"/>
                  <a:gd name="T5" fmla="*/ 49 h 377"/>
                  <a:gd name="T6" fmla="*/ 297 w 376"/>
                  <a:gd name="T7" fmla="*/ 48 h 377"/>
                  <a:gd name="T8" fmla="*/ 333 w 376"/>
                  <a:gd name="T9" fmla="*/ 85 h 377"/>
                  <a:gd name="T10" fmla="*/ 334 w 376"/>
                  <a:gd name="T11" fmla="*/ 241 h 377"/>
                  <a:gd name="T12" fmla="*/ 237 w 376"/>
                  <a:gd name="T13" fmla="*/ 337 h 377"/>
                  <a:gd name="T14" fmla="*/ 111 w 376"/>
                  <a:gd name="T15" fmla="*/ 355 h 377"/>
                  <a:gd name="T16" fmla="*/ 157 w 376"/>
                  <a:gd name="T17" fmla="*/ 311 h 377"/>
                  <a:gd name="T18" fmla="*/ 261 w 376"/>
                  <a:gd name="T19" fmla="*/ 208 h 377"/>
                  <a:gd name="T20" fmla="*/ 261 w 376"/>
                  <a:gd name="T21" fmla="*/ 120 h 377"/>
                  <a:gd name="T22" fmla="*/ 227 w 376"/>
                  <a:gd name="T23" fmla="*/ 96 h 377"/>
                  <a:gd name="T24" fmla="*/ 169 w 376"/>
                  <a:gd name="T25" fmla="*/ 116 h 377"/>
                  <a:gd name="T26" fmla="*/ 32 w 376"/>
                  <a:gd name="T27" fmla="*/ 254 h 377"/>
                  <a:gd name="T28" fmla="*/ 20 w 376"/>
                  <a:gd name="T29" fmla="*/ 26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6" h="377">
                    <a:moveTo>
                      <a:pt x="20" y="265"/>
                    </a:moveTo>
                    <a:cubicBezTo>
                      <a:pt x="0" y="220"/>
                      <a:pt x="9" y="170"/>
                      <a:pt x="42" y="137"/>
                    </a:cubicBezTo>
                    <a:cubicBezTo>
                      <a:pt x="71" y="107"/>
                      <a:pt x="101" y="78"/>
                      <a:pt x="130" y="49"/>
                    </a:cubicBezTo>
                    <a:cubicBezTo>
                      <a:pt x="180" y="0"/>
                      <a:pt x="248" y="0"/>
                      <a:pt x="297" y="48"/>
                    </a:cubicBezTo>
                    <a:cubicBezTo>
                      <a:pt x="310" y="60"/>
                      <a:pt x="322" y="72"/>
                      <a:pt x="333" y="85"/>
                    </a:cubicBezTo>
                    <a:cubicBezTo>
                      <a:pt x="375" y="130"/>
                      <a:pt x="376" y="196"/>
                      <a:pt x="334" y="241"/>
                    </a:cubicBezTo>
                    <a:cubicBezTo>
                      <a:pt x="302" y="274"/>
                      <a:pt x="270" y="306"/>
                      <a:pt x="237" y="337"/>
                    </a:cubicBezTo>
                    <a:cubicBezTo>
                      <a:pt x="204" y="370"/>
                      <a:pt x="151" y="377"/>
                      <a:pt x="111" y="355"/>
                    </a:cubicBezTo>
                    <a:cubicBezTo>
                      <a:pt x="127" y="340"/>
                      <a:pt x="142" y="326"/>
                      <a:pt x="157" y="311"/>
                    </a:cubicBezTo>
                    <a:cubicBezTo>
                      <a:pt x="192" y="277"/>
                      <a:pt x="226" y="242"/>
                      <a:pt x="261" y="208"/>
                    </a:cubicBezTo>
                    <a:cubicBezTo>
                      <a:pt x="292" y="177"/>
                      <a:pt x="292" y="150"/>
                      <a:pt x="261" y="120"/>
                    </a:cubicBezTo>
                    <a:cubicBezTo>
                      <a:pt x="251" y="110"/>
                      <a:pt x="239" y="100"/>
                      <a:pt x="227" y="96"/>
                    </a:cubicBezTo>
                    <a:cubicBezTo>
                      <a:pt x="204" y="88"/>
                      <a:pt x="185" y="99"/>
                      <a:pt x="169" y="116"/>
                    </a:cubicBezTo>
                    <a:cubicBezTo>
                      <a:pt x="124" y="162"/>
                      <a:pt x="78" y="208"/>
                      <a:pt x="32" y="254"/>
                    </a:cubicBezTo>
                    <a:cubicBezTo>
                      <a:pt x="28" y="257"/>
                      <a:pt x="24" y="260"/>
                      <a:pt x="20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7458075" y="1462088"/>
                <a:ext cx="469900" cy="469900"/>
              </a:xfrm>
              <a:custGeom>
                <a:avLst/>
                <a:gdLst>
                  <a:gd name="T0" fmla="*/ 266 w 375"/>
                  <a:gd name="T1" fmla="*/ 22 h 377"/>
                  <a:gd name="T2" fmla="*/ 210 w 375"/>
                  <a:gd name="T3" fmla="*/ 76 h 377"/>
                  <a:gd name="T4" fmla="*/ 111 w 375"/>
                  <a:gd name="T5" fmla="*/ 174 h 377"/>
                  <a:gd name="T6" fmla="*/ 111 w 375"/>
                  <a:gd name="T7" fmla="*/ 256 h 377"/>
                  <a:gd name="T8" fmla="*/ 123 w 375"/>
                  <a:gd name="T9" fmla="*/ 267 h 377"/>
                  <a:gd name="T10" fmla="*/ 201 w 375"/>
                  <a:gd name="T11" fmla="*/ 267 h 377"/>
                  <a:gd name="T12" fmla="*/ 340 w 375"/>
                  <a:gd name="T13" fmla="*/ 128 h 377"/>
                  <a:gd name="T14" fmla="*/ 353 w 375"/>
                  <a:gd name="T15" fmla="*/ 110 h 377"/>
                  <a:gd name="T16" fmla="*/ 341 w 375"/>
                  <a:gd name="T17" fmla="*/ 232 h 377"/>
                  <a:gd name="T18" fmla="*/ 236 w 375"/>
                  <a:gd name="T19" fmla="*/ 338 h 377"/>
                  <a:gd name="T20" fmla="*/ 85 w 375"/>
                  <a:gd name="T21" fmla="*/ 336 h 377"/>
                  <a:gd name="T22" fmla="*/ 46 w 375"/>
                  <a:gd name="T23" fmla="*/ 297 h 377"/>
                  <a:gd name="T24" fmla="*/ 46 w 375"/>
                  <a:gd name="T25" fmla="*/ 133 h 377"/>
                  <a:gd name="T26" fmla="*/ 132 w 375"/>
                  <a:gd name="T27" fmla="*/ 47 h 377"/>
                  <a:gd name="T28" fmla="*/ 266 w 375"/>
                  <a:gd name="T29" fmla="*/ 22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5" h="377">
                    <a:moveTo>
                      <a:pt x="266" y="22"/>
                    </a:moveTo>
                    <a:cubicBezTo>
                      <a:pt x="247" y="41"/>
                      <a:pt x="228" y="58"/>
                      <a:pt x="210" y="76"/>
                    </a:cubicBezTo>
                    <a:cubicBezTo>
                      <a:pt x="177" y="108"/>
                      <a:pt x="144" y="141"/>
                      <a:pt x="111" y="174"/>
                    </a:cubicBezTo>
                    <a:cubicBezTo>
                      <a:pt x="85" y="200"/>
                      <a:pt x="85" y="230"/>
                      <a:pt x="111" y="256"/>
                    </a:cubicBezTo>
                    <a:cubicBezTo>
                      <a:pt x="115" y="260"/>
                      <a:pt x="119" y="264"/>
                      <a:pt x="123" y="267"/>
                    </a:cubicBezTo>
                    <a:cubicBezTo>
                      <a:pt x="147" y="291"/>
                      <a:pt x="177" y="291"/>
                      <a:pt x="201" y="267"/>
                    </a:cubicBezTo>
                    <a:cubicBezTo>
                      <a:pt x="248" y="221"/>
                      <a:pt x="294" y="175"/>
                      <a:pt x="340" y="128"/>
                    </a:cubicBezTo>
                    <a:cubicBezTo>
                      <a:pt x="345" y="123"/>
                      <a:pt x="348" y="117"/>
                      <a:pt x="353" y="110"/>
                    </a:cubicBezTo>
                    <a:cubicBezTo>
                      <a:pt x="375" y="149"/>
                      <a:pt x="370" y="201"/>
                      <a:pt x="341" y="232"/>
                    </a:cubicBezTo>
                    <a:cubicBezTo>
                      <a:pt x="308" y="269"/>
                      <a:pt x="272" y="305"/>
                      <a:pt x="236" y="338"/>
                    </a:cubicBezTo>
                    <a:cubicBezTo>
                      <a:pt x="193" y="377"/>
                      <a:pt x="127" y="374"/>
                      <a:pt x="85" y="336"/>
                    </a:cubicBezTo>
                    <a:cubicBezTo>
                      <a:pt x="72" y="323"/>
                      <a:pt x="59" y="310"/>
                      <a:pt x="46" y="297"/>
                    </a:cubicBezTo>
                    <a:cubicBezTo>
                      <a:pt x="0" y="249"/>
                      <a:pt x="0" y="180"/>
                      <a:pt x="46" y="133"/>
                    </a:cubicBezTo>
                    <a:cubicBezTo>
                      <a:pt x="75" y="104"/>
                      <a:pt x="103" y="75"/>
                      <a:pt x="132" y="47"/>
                    </a:cubicBezTo>
                    <a:cubicBezTo>
                      <a:pt x="170" y="10"/>
                      <a:pt x="220" y="0"/>
                      <a:pt x="26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7693025" y="1327150"/>
                <a:ext cx="371475" cy="376238"/>
              </a:xfrm>
              <a:custGeom>
                <a:avLst/>
                <a:gdLst>
                  <a:gd name="T0" fmla="*/ 0 w 297"/>
                  <a:gd name="T1" fmla="*/ 254 h 301"/>
                  <a:gd name="T2" fmla="*/ 12 w 297"/>
                  <a:gd name="T3" fmla="*/ 232 h 301"/>
                  <a:gd name="T4" fmla="*/ 229 w 297"/>
                  <a:gd name="T5" fmla="*/ 15 h 301"/>
                  <a:gd name="T6" fmla="*/ 282 w 297"/>
                  <a:gd name="T7" fmla="*/ 16 h 301"/>
                  <a:gd name="T8" fmla="*/ 280 w 297"/>
                  <a:gd name="T9" fmla="*/ 71 h 301"/>
                  <a:gd name="T10" fmla="*/ 167 w 297"/>
                  <a:gd name="T11" fmla="*/ 184 h 301"/>
                  <a:gd name="T12" fmla="*/ 65 w 297"/>
                  <a:gd name="T13" fmla="*/ 286 h 301"/>
                  <a:gd name="T14" fmla="*/ 22 w 297"/>
                  <a:gd name="T15" fmla="*/ 294 h 301"/>
                  <a:gd name="T16" fmla="*/ 0 w 297"/>
                  <a:gd name="T17" fmla="*/ 25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1">
                    <a:moveTo>
                      <a:pt x="0" y="254"/>
                    </a:moveTo>
                    <a:cubicBezTo>
                      <a:pt x="3" y="249"/>
                      <a:pt x="6" y="239"/>
                      <a:pt x="12" y="232"/>
                    </a:cubicBezTo>
                    <a:cubicBezTo>
                      <a:pt x="84" y="160"/>
                      <a:pt x="157" y="87"/>
                      <a:pt x="229" y="15"/>
                    </a:cubicBezTo>
                    <a:cubicBezTo>
                      <a:pt x="245" y="0"/>
                      <a:pt x="267" y="1"/>
                      <a:pt x="282" y="16"/>
                    </a:cubicBezTo>
                    <a:cubicBezTo>
                      <a:pt x="297" y="31"/>
                      <a:pt x="297" y="53"/>
                      <a:pt x="280" y="71"/>
                    </a:cubicBezTo>
                    <a:cubicBezTo>
                      <a:pt x="243" y="109"/>
                      <a:pt x="205" y="146"/>
                      <a:pt x="167" y="184"/>
                    </a:cubicBezTo>
                    <a:cubicBezTo>
                      <a:pt x="133" y="218"/>
                      <a:pt x="99" y="252"/>
                      <a:pt x="65" y="286"/>
                    </a:cubicBezTo>
                    <a:cubicBezTo>
                      <a:pt x="52" y="298"/>
                      <a:pt x="36" y="301"/>
                      <a:pt x="22" y="294"/>
                    </a:cubicBezTo>
                    <a:cubicBezTo>
                      <a:pt x="8" y="287"/>
                      <a:pt x="1" y="275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7186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实践难点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Working difficulties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5254956" y="1816307"/>
            <a:ext cx="1682092" cy="323353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5400000">
            <a:off x="5254955" y="1816307"/>
            <a:ext cx="1682092" cy="323353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70785" y="2160103"/>
            <a:ext cx="1138170" cy="1138170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770785" y="3676674"/>
            <a:ext cx="1138170" cy="1138170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00505" y="3676674"/>
            <a:ext cx="1138170" cy="1138170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00505" y="2160103"/>
            <a:ext cx="1138170" cy="1138170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5048323" y="2405354"/>
            <a:ext cx="583094" cy="635664"/>
          </a:xfrm>
          <a:custGeom>
            <a:avLst/>
            <a:gdLst>
              <a:gd name="T0" fmla="*/ 2521 w 2635"/>
              <a:gd name="T1" fmla="*/ 2262 h 2887"/>
              <a:gd name="T2" fmla="*/ 1925 w 2635"/>
              <a:gd name="T3" fmla="*/ 1933 h 2887"/>
              <a:gd name="T4" fmla="*/ 1644 w 2635"/>
              <a:gd name="T5" fmla="*/ 1614 h 2887"/>
              <a:gd name="T6" fmla="*/ 1731 w 2635"/>
              <a:gd name="T7" fmla="*/ 1416 h 2887"/>
              <a:gd name="T8" fmla="*/ 1894 w 2635"/>
              <a:gd name="T9" fmla="*/ 1229 h 2887"/>
              <a:gd name="T10" fmla="*/ 2012 w 2635"/>
              <a:gd name="T11" fmla="*/ 990 h 2887"/>
              <a:gd name="T12" fmla="*/ 1892 w 2635"/>
              <a:gd name="T13" fmla="*/ 836 h 2887"/>
              <a:gd name="T14" fmla="*/ 1884 w 2635"/>
              <a:gd name="T15" fmla="*/ 678 h 2887"/>
              <a:gd name="T16" fmla="*/ 1877 w 2635"/>
              <a:gd name="T17" fmla="*/ 353 h 2887"/>
              <a:gd name="T18" fmla="*/ 1747 w 2635"/>
              <a:gd name="T19" fmla="*/ 214 h 2887"/>
              <a:gd name="T20" fmla="*/ 1597 w 2635"/>
              <a:gd name="T21" fmla="*/ 101 h 2887"/>
              <a:gd name="T22" fmla="*/ 1225 w 2635"/>
              <a:gd name="T23" fmla="*/ 55 h 2887"/>
              <a:gd name="T24" fmla="*/ 979 w 2635"/>
              <a:gd name="T25" fmla="*/ 166 h 2887"/>
              <a:gd name="T26" fmla="*/ 762 w 2635"/>
              <a:gd name="T27" fmla="*/ 338 h 2887"/>
              <a:gd name="T28" fmla="*/ 752 w 2635"/>
              <a:gd name="T29" fmla="*/ 678 h 2887"/>
              <a:gd name="T30" fmla="*/ 743 w 2635"/>
              <a:gd name="T31" fmla="*/ 836 h 2887"/>
              <a:gd name="T32" fmla="*/ 623 w 2635"/>
              <a:gd name="T33" fmla="*/ 990 h 2887"/>
              <a:gd name="T34" fmla="*/ 741 w 2635"/>
              <a:gd name="T35" fmla="*/ 1229 h 2887"/>
              <a:gd name="T36" fmla="*/ 904 w 2635"/>
              <a:gd name="T37" fmla="*/ 1416 h 2887"/>
              <a:gd name="T38" fmla="*/ 991 w 2635"/>
              <a:gd name="T39" fmla="*/ 1614 h 2887"/>
              <a:gd name="T40" fmla="*/ 710 w 2635"/>
              <a:gd name="T41" fmla="*/ 1933 h 2887"/>
              <a:gd name="T42" fmla="*/ 114 w 2635"/>
              <a:gd name="T43" fmla="*/ 2262 h 2887"/>
              <a:gd name="T44" fmla="*/ 66 w 2635"/>
              <a:gd name="T45" fmla="*/ 2610 h 2887"/>
              <a:gd name="T46" fmla="*/ 1299 w 2635"/>
              <a:gd name="T47" fmla="*/ 2887 h 2887"/>
              <a:gd name="T48" fmla="*/ 2569 w 2635"/>
              <a:gd name="T49" fmla="*/ 2610 h 2887"/>
              <a:gd name="T50" fmla="*/ 2521 w 2635"/>
              <a:gd name="T51" fmla="*/ 2262 h 2887"/>
              <a:gd name="T52" fmla="*/ 2521 w 2635"/>
              <a:gd name="T53" fmla="*/ 2262 h 2887"/>
              <a:gd name="T54" fmla="*/ 2521 w 2635"/>
              <a:gd name="T55" fmla="*/ 2262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5" h="2887">
                <a:moveTo>
                  <a:pt x="2521" y="2262"/>
                </a:moveTo>
                <a:cubicBezTo>
                  <a:pt x="2406" y="2024"/>
                  <a:pt x="2172" y="2017"/>
                  <a:pt x="1925" y="1933"/>
                </a:cubicBezTo>
                <a:cubicBezTo>
                  <a:pt x="1679" y="1849"/>
                  <a:pt x="1644" y="1725"/>
                  <a:pt x="1644" y="1614"/>
                </a:cubicBezTo>
                <a:cubicBezTo>
                  <a:pt x="1644" y="1504"/>
                  <a:pt x="1672" y="1460"/>
                  <a:pt x="1731" y="1416"/>
                </a:cubicBezTo>
                <a:cubicBezTo>
                  <a:pt x="1790" y="1373"/>
                  <a:pt x="1835" y="1269"/>
                  <a:pt x="1894" y="1229"/>
                </a:cubicBezTo>
                <a:cubicBezTo>
                  <a:pt x="1953" y="1188"/>
                  <a:pt x="1991" y="1121"/>
                  <a:pt x="2012" y="990"/>
                </a:cubicBezTo>
                <a:cubicBezTo>
                  <a:pt x="2033" y="860"/>
                  <a:pt x="1936" y="836"/>
                  <a:pt x="1892" y="836"/>
                </a:cubicBezTo>
                <a:cubicBezTo>
                  <a:pt x="1849" y="836"/>
                  <a:pt x="1870" y="786"/>
                  <a:pt x="1884" y="678"/>
                </a:cubicBezTo>
                <a:cubicBezTo>
                  <a:pt x="1898" y="571"/>
                  <a:pt x="1912" y="447"/>
                  <a:pt x="1877" y="353"/>
                </a:cubicBezTo>
                <a:cubicBezTo>
                  <a:pt x="1842" y="259"/>
                  <a:pt x="1830" y="220"/>
                  <a:pt x="1747" y="214"/>
                </a:cubicBezTo>
                <a:cubicBezTo>
                  <a:pt x="1664" y="207"/>
                  <a:pt x="1681" y="164"/>
                  <a:pt x="1597" y="101"/>
                </a:cubicBezTo>
                <a:cubicBezTo>
                  <a:pt x="1513" y="37"/>
                  <a:pt x="1341" y="0"/>
                  <a:pt x="1225" y="55"/>
                </a:cubicBezTo>
                <a:cubicBezTo>
                  <a:pt x="1108" y="110"/>
                  <a:pt x="1070" y="137"/>
                  <a:pt x="979" y="166"/>
                </a:cubicBezTo>
                <a:cubicBezTo>
                  <a:pt x="888" y="196"/>
                  <a:pt x="797" y="244"/>
                  <a:pt x="762" y="338"/>
                </a:cubicBezTo>
                <a:cubicBezTo>
                  <a:pt x="727" y="432"/>
                  <a:pt x="738" y="571"/>
                  <a:pt x="752" y="678"/>
                </a:cubicBezTo>
                <a:cubicBezTo>
                  <a:pt x="765" y="786"/>
                  <a:pt x="786" y="836"/>
                  <a:pt x="743" y="836"/>
                </a:cubicBezTo>
                <a:cubicBezTo>
                  <a:pt x="700" y="836"/>
                  <a:pt x="602" y="860"/>
                  <a:pt x="623" y="990"/>
                </a:cubicBezTo>
                <a:cubicBezTo>
                  <a:pt x="644" y="1121"/>
                  <a:pt x="682" y="1188"/>
                  <a:pt x="741" y="1229"/>
                </a:cubicBezTo>
                <a:cubicBezTo>
                  <a:pt x="800" y="1269"/>
                  <a:pt x="845" y="1373"/>
                  <a:pt x="904" y="1416"/>
                </a:cubicBezTo>
                <a:cubicBezTo>
                  <a:pt x="963" y="1460"/>
                  <a:pt x="991" y="1504"/>
                  <a:pt x="991" y="1614"/>
                </a:cubicBezTo>
                <a:cubicBezTo>
                  <a:pt x="991" y="1725"/>
                  <a:pt x="956" y="1849"/>
                  <a:pt x="710" y="1933"/>
                </a:cubicBezTo>
                <a:cubicBezTo>
                  <a:pt x="464" y="2017"/>
                  <a:pt x="229" y="2024"/>
                  <a:pt x="114" y="2262"/>
                </a:cubicBezTo>
                <a:cubicBezTo>
                  <a:pt x="0" y="2500"/>
                  <a:pt x="66" y="2610"/>
                  <a:pt x="66" y="2610"/>
                </a:cubicBezTo>
                <a:cubicBezTo>
                  <a:pt x="66" y="2610"/>
                  <a:pt x="429" y="2887"/>
                  <a:pt x="1299" y="2887"/>
                </a:cubicBezTo>
                <a:cubicBezTo>
                  <a:pt x="2168" y="2887"/>
                  <a:pt x="2569" y="2610"/>
                  <a:pt x="2569" y="2610"/>
                </a:cubicBezTo>
                <a:cubicBezTo>
                  <a:pt x="2569" y="2610"/>
                  <a:pt x="2635" y="2500"/>
                  <a:pt x="2521" y="2262"/>
                </a:cubicBezTo>
                <a:close/>
                <a:moveTo>
                  <a:pt x="2521" y="2262"/>
                </a:moveTo>
                <a:cubicBezTo>
                  <a:pt x="2521" y="2262"/>
                  <a:pt x="2521" y="2262"/>
                  <a:pt x="2521" y="226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478131" y="2432921"/>
            <a:ext cx="582918" cy="580530"/>
            <a:chOff x="9704388" y="1184276"/>
            <a:chExt cx="774700" cy="771525"/>
          </a:xfrm>
          <a:solidFill>
            <a:schemeClr val="bg1"/>
          </a:solidFill>
        </p:grpSpPr>
        <p:sp>
          <p:nvSpPr>
            <p:cNvPr id="20" name="Freeform 72"/>
            <p:cNvSpPr>
              <a:spLocks noEditPoints="1"/>
            </p:cNvSpPr>
            <p:nvPr/>
          </p:nvSpPr>
          <p:spPr bwMode="auto">
            <a:xfrm>
              <a:off x="9704388" y="1184276"/>
              <a:ext cx="774700" cy="7715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5"/>
            <p:cNvSpPr>
              <a:spLocks/>
            </p:cNvSpPr>
            <p:nvPr/>
          </p:nvSpPr>
          <p:spPr bwMode="auto">
            <a:xfrm>
              <a:off x="9931401" y="1412876"/>
              <a:ext cx="309563" cy="266700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7823" y="3866510"/>
            <a:ext cx="583594" cy="705490"/>
            <a:chOff x="1187450" y="4327525"/>
            <a:chExt cx="1466850" cy="1773238"/>
          </a:xfrm>
          <a:solidFill>
            <a:schemeClr val="bg1"/>
          </a:solidFill>
        </p:grpSpPr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930400" y="5130800"/>
              <a:ext cx="638175" cy="966788"/>
            </a:xfrm>
            <a:custGeom>
              <a:avLst/>
              <a:gdLst>
                <a:gd name="T0" fmla="*/ 530 w 532"/>
                <a:gd name="T1" fmla="*/ 0 h 809"/>
                <a:gd name="T2" fmla="*/ 530 w 532"/>
                <a:gd name="T3" fmla="*/ 157 h 809"/>
                <a:gd name="T4" fmla="*/ 502 w 532"/>
                <a:gd name="T5" fmla="*/ 163 h 809"/>
                <a:gd name="T6" fmla="*/ 420 w 532"/>
                <a:gd name="T7" fmla="*/ 268 h 809"/>
                <a:gd name="T8" fmla="*/ 420 w 532"/>
                <a:gd name="T9" fmla="*/ 380 h 809"/>
                <a:gd name="T10" fmla="*/ 514 w 532"/>
                <a:gd name="T11" fmla="*/ 487 h 809"/>
                <a:gd name="T12" fmla="*/ 530 w 532"/>
                <a:gd name="T13" fmla="*/ 490 h 809"/>
                <a:gd name="T14" fmla="*/ 530 w 532"/>
                <a:gd name="T15" fmla="*/ 582 h 809"/>
                <a:gd name="T16" fmla="*/ 496 w 532"/>
                <a:gd name="T17" fmla="*/ 638 h 809"/>
                <a:gd name="T18" fmla="*/ 402 w 532"/>
                <a:gd name="T19" fmla="*/ 689 h 809"/>
                <a:gd name="T20" fmla="*/ 1 w 532"/>
                <a:gd name="T21" fmla="*/ 809 h 809"/>
                <a:gd name="T22" fmla="*/ 0 w 532"/>
                <a:gd name="T23" fmla="*/ 798 h 809"/>
                <a:gd name="T24" fmla="*/ 1 w 532"/>
                <a:gd name="T25" fmla="*/ 310 h 809"/>
                <a:gd name="T26" fmla="*/ 10 w 532"/>
                <a:gd name="T27" fmla="*/ 234 h 809"/>
                <a:gd name="T28" fmla="*/ 93 w 532"/>
                <a:gd name="T29" fmla="*/ 149 h 809"/>
                <a:gd name="T30" fmla="*/ 524 w 532"/>
                <a:gd name="T31" fmla="*/ 1 h 809"/>
                <a:gd name="T32" fmla="*/ 530 w 532"/>
                <a:gd name="T3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809">
                  <a:moveTo>
                    <a:pt x="530" y="0"/>
                  </a:moveTo>
                  <a:cubicBezTo>
                    <a:pt x="530" y="53"/>
                    <a:pt x="530" y="105"/>
                    <a:pt x="530" y="157"/>
                  </a:cubicBezTo>
                  <a:cubicBezTo>
                    <a:pt x="520" y="159"/>
                    <a:pt x="511" y="160"/>
                    <a:pt x="502" y="163"/>
                  </a:cubicBezTo>
                  <a:cubicBezTo>
                    <a:pt x="452" y="176"/>
                    <a:pt x="420" y="216"/>
                    <a:pt x="420" y="268"/>
                  </a:cubicBezTo>
                  <a:cubicBezTo>
                    <a:pt x="420" y="305"/>
                    <a:pt x="420" y="343"/>
                    <a:pt x="420" y="380"/>
                  </a:cubicBezTo>
                  <a:cubicBezTo>
                    <a:pt x="421" y="436"/>
                    <a:pt x="458" y="479"/>
                    <a:pt x="514" y="487"/>
                  </a:cubicBezTo>
                  <a:cubicBezTo>
                    <a:pt x="519" y="488"/>
                    <a:pt x="524" y="489"/>
                    <a:pt x="530" y="490"/>
                  </a:cubicBezTo>
                  <a:cubicBezTo>
                    <a:pt x="530" y="521"/>
                    <a:pt x="532" y="552"/>
                    <a:pt x="530" y="582"/>
                  </a:cubicBezTo>
                  <a:cubicBezTo>
                    <a:pt x="529" y="606"/>
                    <a:pt x="514" y="623"/>
                    <a:pt x="496" y="638"/>
                  </a:cubicBezTo>
                  <a:cubicBezTo>
                    <a:pt x="468" y="662"/>
                    <a:pt x="436" y="679"/>
                    <a:pt x="402" y="689"/>
                  </a:cubicBezTo>
                  <a:cubicBezTo>
                    <a:pt x="269" y="730"/>
                    <a:pt x="135" y="769"/>
                    <a:pt x="1" y="809"/>
                  </a:cubicBezTo>
                  <a:cubicBezTo>
                    <a:pt x="1" y="806"/>
                    <a:pt x="0" y="802"/>
                    <a:pt x="0" y="798"/>
                  </a:cubicBezTo>
                  <a:cubicBezTo>
                    <a:pt x="0" y="635"/>
                    <a:pt x="0" y="473"/>
                    <a:pt x="1" y="310"/>
                  </a:cubicBezTo>
                  <a:cubicBezTo>
                    <a:pt x="1" y="284"/>
                    <a:pt x="4" y="259"/>
                    <a:pt x="10" y="234"/>
                  </a:cubicBezTo>
                  <a:cubicBezTo>
                    <a:pt x="21" y="191"/>
                    <a:pt x="50" y="160"/>
                    <a:pt x="93" y="149"/>
                  </a:cubicBezTo>
                  <a:cubicBezTo>
                    <a:pt x="240" y="111"/>
                    <a:pt x="383" y="58"/>
                    <a:pt x="524" y="1"/>
                  </a:cubicBezTo>
                  <a:cubicBezTo>
                    <a:pt x="526" y="1"/>
                    <a:pt x="527" y="1"/>
                    <a:pt x="5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1"/>
            <p:cNvSpPr>
              <a:spLocks/>
            </p:cNvSpPr>
            <p:nvPr/>
          </p:nvSpPr>
          <p:spPr bwMode="auto">
            <a:xfrm>
              <a:off x="1255713" y="5130800"/>
              <a:ext cx="636587" cy="969963"/>
            </a:xfrm>
            <a:custGeom>
              <a:avLst/>
              <a:gdLst>
                <a:gd name="T0" fmla="*/ 4 w 530"/>
                <a:gd name="T1" fmla="*/ 0 h 811"/>
                <a:gd name="T2" fmla="*/ 124 w 530"/>
                <a:gd name="T3" fmla="*/ 46 h 811"/>
                <a:gd name="T4" fmla="*/ 430 w 530"/>
                <a:gd name="T5" fmla="*/ 146 h 811"/>
                <a:gd name="T6" fmla="*/ 527 w 530"/>
                <a:gd name="T7" fmla="*/ 268 h 811"/>
                <a:gd name="T8" fmla="*/ 530 w 530"/>
                <a:gd name="T9" fmla="*/ 472 h 811"/>
                <a:gd name="T10" fmla="*/ 530 w 530"/>
                <a:gd name="T11" fmla="*/ 794 h 811"/>
                <a:gd name="T12" fmla="*/ 530 w 530"/>
                <a:gd name="T13" fmla="*/ 811 h 811"/>
                <a:gd name="T14" fmla="*/ 463 w 530"/>
                <a:gd name="T15" fmla="*/ 790 h 811"/>
                <a:gd name="T16" fmla="*/ 150 w 530"/>
                <a:gd name="T17" fmla="*/ 696 h 811"/>
                <a:gd name="T18" fmla="*/ 43 w 530"/>
                <a:gd name="T19" fmla="*/ 644 h 811"/>
                <a:gd name="T20" fmla="*/ 2 w 530"/>
                <a:gd name="T21" fmla="*/ 560 h 811"/>
                <a:gd name="T22" fmla="*/ 3 w 530"/>
                <a:gd name="T23" fmla="*/ 490 h 811"/>
                <a:gd name="T24" fmla="*/ 46 w 530"/>
                <a:gd name="T25" fmla="*/ 485 h 811"/>
                <a:gd name="T26" fmla="*/ 129 w 530"/>
                <a:gd name="T27" fmla="*/ 382 h 811"/>
                <a:gd name="T28" fmla="*/ 129 w 530"/>
                <a:gd name="T29" fmla="*/ 268 h 811"/>
                <a:gd name="T30" fmla="*/ 23 w 530"/>
                <a:gd name="T31" fmla="*/ 159 h 811"/>
                <a:gd name="T32" fmla="*/ 4 w 530"/>
                <a:gd name="T33" fmla="*/ 159 h 811"/>
                <a:gd name="T34" fmla="*/ 4 w 530"/>
                <a:gd name="T3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0" h="811">
                  <a:moveTo>
                    <a:pt x="4" y="0"/>
                  </a:moveTo>
                  <a:cubicBezTo>
                    <a:pt x="45" y="16"/>
                    <a:pt x="85" y="31"/>
                    <a:pt x="124" y="46"/>
                  </a:cubicBezTo>
                  <a:cubicBezTo>
                    <a:pt x="224" y="85"/>
                    <a:pt x="326" y="120"/>
                    <a:pt x="430" y="146"/>
                  </a:cubicBezTo>
                  <a:cubicBezTo>
                    <a:pt x="489" y="161"/>
                    <a:pt x="525" y="205"/>
                    <a:pt x="527" y="268"/>
                  </a:cubicBezTo>
                  <a:cubicBezTo>
                    <a:pt x="530" y="336"/>
                    <a:pt x="530" y="404"/>
                    <a:pt x="530" y="472"/>
                  </a:cubicBezTo>
                  <a:cubicBezTo>
                    <a:pt x="530" y="579"/>
                    <a:pt x="530" y="687"/>
                    <a:pt x="530" y="794"/>
                  </a:cubicBezTo>
                  <a:cubicBezTo>
                    <a:pt x="530" y="799"/>
                    <a:pt x="530" y="804"/>
                    <a:pt x="530" y="811"/>
                  </a:cubicBezTo>
                  <a:cubicBezTo>
                    <a:pt x="507" y="803"/>
                    <a:pt x="485" y="796"/>
                    <a:pt x="463" y="790"/>
                  </a:cubicBezTo>
                  <a:cubicBezTo>
                    <a:pt x="359" y="759"/>
                    <a:pt x="254" y="728"/>
                    <a:pt x="150" y="696"/>
                  </a:cubicBezTo>
                  <a:cubicBezTo>
                    <a:pt x="112" y="685"/>
                    <a:pt x="75" y="669"/>
                    <a:pt x="43" y="644"/>
                  </a:cubicBezTo>
                  <a:cubicBezTo>
                    <a:pt x="16" y="623"/>
                    <a:pt x="0" y="597"/>
                    <a:pt x="2" y="560"/>
                  </a:cubicBezTo>
                  <a:cubicBezTo>
                    <a:pt x="4" y="537"/>
                    <a:pt x="3" y="514"/>
                    <a:pt x="3" y="490"/>
                  </a:cubicBezTo>
                  <a:cubicBezTo>
                    <a:pt x="18" y="488"/>
                    <a:pt x="32" y="488"/>
                    <a:pt x="46" y="485"/>
                  </a:cubicBezTo>
                  <a:cubicBezTo>
                    <a:pt x="97" y="473"/>
                    <a:pt x="128" y="434"/>
                    <a:pt x="129" y="382"/>
                  </a:cubicBezTo>
                  <a:cubicBezTo>
                    <a:pt x="129" y="344"/>
                    <a:pt x="129" y="306"/>
                    <a:pt x="129" y="268"/>
                  </a:cubicBezTo>
                  <a:cubicBezTo>
                    <a:pt x="129" y="206"/>
                    <a:pt x="85" y="161"/>
                    <a:pt x="23" y="159"/>
                  </a:cubicBezTo>
                  <a:cubicBezTo>
                    <a:pt x="17" y="159"/>
                    <a:pt x="11" y="159"/>
                    <a:pt x="4" y="159"/>
                  </a:cubicBezTo>
                  <a:cubicBezTo>
                    <a:pt x="4" y="105"/>
                    <a:pt x="4" y="5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1609725" y="4327525"/>
              <a:ext cx="609600" cy="606425"/>
            </a:xfrm>
            <a:custGeom>
              <a:avLst/>
              <a:gdLst>
                <a:gd name="T0" fmla="*/ 508 w 508"/>
                <a:gd name="T1" fmla="*/ 253 h 507"/>
                <a:gd name="T2" fmla="*/ 256 w 508"/>
                <a:gd name="T3" fmla="*/ 507 h 507"/>
                <a:gd name="T4" fmla="*/ 0 w 508"/>
                <a:gd name="T5" fmla="*/ 252 h 507"/>
                <a:gd name="T6" fmla="*/ 252 w 508"/>
                <a:gd name="T7" fmla="*/ 0 h 507"/>
                <a:gd name="T8" fmla="*/ 508 w 508"/>
                <a:gd name="T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507">
                  <a:moveTo>
                    <a:pt x="508" y="253"/>
                  </a:moveTo>
                  <a:cubicBezTo>
                    <a:pt x="508" y="393"/>
                    <a:pt x="396" y="506"/>
                    <a:pt x="256" y="507"/>
                  </a:cubicBezTo>
                  <a:cubicBezTo>
                    <a:pt x="114" y="507"/>
                    <a:pt x="0" y="394"/>
                    <a:pt x="0" y="252"/>
                  </a:cubicBezTo>
                  <a:cubicBezTo>
                    <a:pt x="0" y="114"/>
                    <a:pt x="115" y="0"/>
                    <a:pt x="252" y="0"/>
                  </a:cubicBezTo>
                  <a:cubicBezTo>
                    <a:pt x="395" y="0"/>
                    <a:pt x="507" y="112"/>
                    <a:pt x="508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3"/>
            <p:cNvSpPr>
              <a:spLocks/>
            </p:cNvSpPr>
            <p:nvPr/>
          </p:nvSpPr>
          <p:spPr bwMode="auto">
            <a:xfrm>
              <a:off x="1550988" y="5014913"/>
              <a:ext cx="730250" cy="301625"/>
            </a:xfrm>
            <a:custGeom>
              <a:avLst/>
              <a:gdLst>
                <a:gd name="T0" fmla="*/ 299 w 607"/>
                <a:gd name="T1" fmla="*/ 252 h 252"/>
                <a:gd name="T2" fmla="*/ 169 w 607"/>
                <a:gd name="T3" fmla="*/ 179 h 252"/>
                <a:gd name="T4" fmla="*/ 12 w 607"/>
                <a:gd name="T5" fmla="*/ 131 h 252"/>
                <a:gd name="T6" fmla="*/ 0 w 607"/>
                <a:gd name="T7" fmla="*/ 127 h 252"/>
                <a:gd name="T8" fmla="*/ 180 w 607"/>
                <a:gd name="T9" fmla="*/ 6 h 252"/>
                <a:gd name="T10" fmla="*/ 279 w 607"/>
                <a:gd name="T11" fmla="*/ 2 h 252"/>
                <a:gd name="T12" fmla="*/ 427 w 607"/>
                <a:gd name="T13" fmla="*/ 6 h 252"/>
                <a:gd name="T14" fmla="*/ 607 w 607"/>
                <a:gd name="T15" fmla="*/ 123 h 252"/>
                <a:gd name="T16" fmla="*/ 597 w 607"/>
                <a:gd name="T17" fmla="*/ 128 h 252"/>
                <a:gd name="T18" fmla="*/ 409 w 607"/>
                <a:gd name="T19" fmla="*/ 185 h 252"/>
                <a:gd name="T20" fmla="*/ 299 w 607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7" h="252">
                  <a:moveTo>
                    <a:pt x="299" y="252"/>
                  </a:moveTo>
                  <a:cubicBezTo>
                    <a:pt x="266" y="209"/>
                    <a:pt x="219" y="192"/>
                    <a:pt x="169" y="179"/>
                  </a:cubicBezTo>
                  <a:cubicBezTo>
                    <a:pt x="116" y="166"/>
                    <a:pt x="64" y="148"/>
                    <a:pt x="12" y="131"/>
                  </a:cubicBezTo>
                  <a:cubicBezTo>
                    <a:pt x="8" y="130"/>
                    <a:pt x="5" y="128"/>
                    <a:pt x="0" y="127"/>
                  </a:cubicBezTo>
                  <a:cubicBezTo>
                    <a:pt x="43" y="60"/>
                    <a:pt x="102" y="18"/>
                    <a:pt x="180" y="6"/>
                  </a:cubicBezTo>
                  <a:cubicBezTo>
                    <a:pt x="213" y="1"/>
                    <a:pt x="246" y="2"/>
                    <a:pt x="279" y="2"/>
                  </a:cubicBezTo>
                  <a:cubicBezTo>
                    <a:pt x="328" y="2"/>
                    <a:pt x="378" y="0"/>
                    <a:pt x="427" y="6"/>
                  </a:cubicBezTo>
                  <a:cubicBezTo>
                    <a:pt x="504" y="16"/>
                    <a:pt x="563" y="58"/>
                    <a:pt x="607" y="123"/>
                  </a:cubicBezTo>
                  <a:cubicBezTo>
                    <a:pt x="603" y="125"/>
                    <a:pt x="600" y="127"/>
                    <a:pt x="597" y="128"/>
                  </a:cubicBezTo>
                  <a:cubicBezTo>
                    <a:pt x="534" y="147"/>
                    <a:pt x="472" y="167"/>
                    <a:pt x="409" y="185"/>
                  </a:cubicBezTo>
                  <a:cubicBezTo>
                    <a:pt x="364" y="198"/>
                    <a:pt x="337" y="213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1187450" y="5384800"/>
              <a:ext cx="165100" cy="263525"/>
            </a:xfrm>
            <a:custGeom>
              <a:avLst/>
              <a:gdLst>
                <a:gd name="T0" fmla="*/ 138 w 138"/>
                <a:gd name="T1" fmla="*/ 110 h 220"/>
                <a:gd name="T2" fmla="*/ 138 w 138"/>
                <a:gd name="T3" fmla="*/ 151 h 220"/>
                <a:gd name="T4" fmla="*/ 71 w 138"/>
                <a:gd name="T5" fmla="*/ 219 h 220"/>
                <a:gd name="T6" fmla="*/ 1 w 138"/>
                <a:gd name="T7" fmla="*/ 154 h 220"/>
                <a:gd name="T8" fmla="*/ 1 w 138"/>
                <a:gd name="T9" fmla="*/ 67 h 220"/>
                <a:gd name="T10" fmla="*/ 73 w 138"/>
                <a:gd name="T11" fmla="*/ 1 h 220"/>
                <a:gd name="T12" fmla="*/ 138 w 138"/>
                <a:gd name="T13" fmla="*/ 70 h 220"/>
                <a:gd name="T14" fmla="*/ 138 w 138"/>
                <a:gd name="T1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20">
                  <a:moveTo>
                    <a:pt x="138" y="110"/>
                  </a:moveTo>
                  <a:cubicBezTo>
                    <a:pt x="138" y="124"/>
                    <a:pt x="138" y="137"/>
                    <a:pt x="138" y="151"/>
                  </a:cubicBezTo>
                  <a:cubicBezTo>
                    <a:pt x="137" y="190"/>
                    <a:pt x="109" y="218"/>
                    <a:pt x="71" y="219"/>
                  </a:cubicBezTo>
                  <a:cubicBezTo>
                    <a:pt x="33" y="220"/>
                    <a:pt x="3" y="192"/>
                    <a:pt x="1" y="154"/>
                  </a:cubicBezTo>
                  <a:cubicBezTo>
                    <a:pt x="0" y="125"/>
                    <a:pt x="0" y="96"/>
                    <a:pt x="1" y="67"/>
                  </a:cubicBezTo>
                  <a:cubicBezTo>
                    <a:pt x="3" y="28"/>
                    <a:pt x="34" y="0"/>
                    <a:pt x="73" y="1"/>
                  </a:cubicBezTo>
                  <a:cubicBezTo>
                    <a:pt x="110" y="3"/>
                    <a:pt x="138" y="32"/>
                    <a:pt x="138" y="70"/>
                  </a:cubicBezTo>
                  <a:cubicBezTo>
                    <a:pt x="138" y="83"/>
                    <a:pt x="138" y="97"/>
                    <a:pt x="138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>
              <a:off x="2487613" y="5384800"/>
              <a:ext cx="166687" cy="265113"/>
            </a:xfrm>
            <a:custGeom>
              <a:avLst/>
              <a:gdLst>
                <a:gd name="T0" fmla="*/ 1 w 139"/>
                <a:gd name="T1" fmla="*/ 110 h 221"/>
                <a:gd name="T2" fmla="*/ 1 w 139"/>
                <a:gd name="T3" fmla="*/ 69 h 221"/>
                <a:gd name="T4" fmla="*/ 66 w 139"/>
                <a:gd name="T5" fmla="*/ 1 h 221"/>
                <a:gd name="T6" fmla="*/ 137 w 139"/>
                <a:gd name="T7" fmla="*/ 64 h 221"/>
                <a:gd name="T8" fmla="*/ 137 w 139"/>
                <a:gd name="T9" fmla="*/ 154 h 221"/>
                <a:gd name="T10" fmla="*/ 66 w 139"/>
                <a:gd name="T11" fmla="*/ 219 h 221"/>
                <a:gd name="T12" fmla="*/ 1 w 139"/>
                <a:gd name="T13" fmla="*/ 149 h 221"/>
                <a:gd name="T14" fmla="*/ 1 w 139"/>
                <a:gd name="T15" fmla="*/ 110 h 221"/>
                <a:gd name="T16" fmla="*/ 1 w 13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21">
                  <a:moveTo>
                    <a:pt x="1" y="110"/>
                  </a:moveTo>
                  <a:cubicBezTo>
                    <a:pt x="1" y="96"/>
                    <a:pt x="0" y="83"/>
                    <a:pt x="1" y="69"/>
                  </a:cubicBezTo>
                  <a:cubicBezTo>
                    <a:pt x="1" y="31"/>
                    <a:pt x="29" y="3"/>
                    <a:pt x="66" y="1"/>
                  </a:cubicBezTo>
                  <a:cubicBezTo>
                    <a:pt x="103" y="0"/>
                    <a:pt x="135" y="27"/>
                    <a:pt x="137" y="64"/>
                  </a:cubicBezTo>
                  <a:cubicBezTo>
                    <a:pt x="139" y="94"/>
                    <a:pt x="139" y="125"/>
                    <a:pt x="137" y="154"/>
                  </a:cubicBezTo>
                  <a:cubicBezTo>
                    <a:pt x="135" y="193"/>
                    <a:pt x="102" y="221"/>
                    <a:pt x="66" y="219"/>
                  </a:cubicBezTo>
                  <a:cubicBezTo>
                    <a:pt x="29" y="217"/>
                    <a:pt x="1" y="188"/>
                    <a:pt x="1" y="149"/>
                  </a:cubicBezTo>
                  <a:cubicBezTo>
                    <a:pt x="1" y="136"/>
                    <a:pt x="1" y="123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91899" y="3934328"/>
            <a:ext cx="362202" cy="622862"/>
            <a:chOff x="9926638" y="4351338"/>
            <a:chExt cx="549275" cy="944563"/>
          </a:xfrm>
          <a:solidFill>
            <a:schemeClr val="bg1"/>
          </a:solidFill>
        </p:grpSpPr>
        <p:sp>
          <p:nvSpPr>
            <p:cNvPr id="30" name="Freeform 92"/>
            <p:cNvSpPr>
              <a:spLocks/>
            </p:cNvSpPr>
            <p:nvPr/>
          </p:nvSpPr>
          <p:spPr bwMode="auto">
            <a:xfrm>
              <a:off x="10059988" y="4351338"/>
              <a:ext cx="290513" cy="566738"/>
            </a:xfrm>
            <a:custGeom>
              <a:avLst/>
              <a:gdLst>
                <a:gd name="T0" fmla="*/ 228 w 230"/>
                <a:gd name="T1" fmla="*/ 300 h 450"/>
                <a:gd name="T2" fmla="*/ 228 w 230"/>
                <a:gd name="T3" fmla="*/ 360 h 450"/>
                <a:gd name="T4" fmla="*/ 126 w 230"/>
                <a:gd name="T5" fmla="*/ 360 h 450"/>
                <a:gd name="T6" fmla="*/ 126 w 230"/>
                <a:gd name="T7" fmla="*/ 390 h 450"/>
                <a:gd name="T8" fmla="*/ 225 w 230"/>
                <a:gd name="T9" fmla="*/ 390 h 450"/>
                <a:gd name="T10" fmla="*/ 210 w 230"/>
                <a:gd name="T11" fmla="*/ 416 h 450"/>
                <a:gd name="T12" fmla="*/ 138 w 230"/>
                <a:gd name="T13" fmla="*/ 450 h 450"/>
                <a:gd name="T14" fmla="*/ 95 w 230"/>
                <a:gd name="T15" fmla="*/ 450 h 450"/>
                <a:gd name="T16" fmla="*/ 1 w 230"/>
                <a:gd name="T17" fmla="*/ 362 h 450"/>
                <a:gd name="T18" fmla="*/ 2 w 230"/>
                <a:gd name="T19" fmla="*/ 89 h 450"/>
                <a:gd name="T20" fmla="*/ 78 w 230"/>
                <a:gd name="T21" fmla="*/ 3 h 450"/>
                <a:gd name="T22" fmla="*/ 158 w 230"/>
                <a:gd name="T23" fmla="*/ 4 h 450"/>
                <a:gd name="T24" fmla="*/ 227 w 230"/>
                <a:gd name="T25" fmla="*/ 90 h 450"/>
                <a:gd name="T26" fmla="*/ 125 w 230"/>
                <a:gd name="T27" fmla="*/ 90 h 450"/>
                <a:gd name="T28" fmla="*/ 125 w 230"/>
                <a:gd name="T29" fmla="*/ 120 h 450"/>
                <a:gd name="T30" fmla="*/ 228 w 230"/>
                <a:gd name="T31" fmla="*/ 120 h 450"/>
                <a:gd name="T32" fmla="*/ 228 w 230"/>
                <a:gd name="T33" fmla="*/ 180 h 450"/>
                <a:gd name="T34" fmla="*/ 125 w 230"/>
                <a:gd name="T35" fmla="*/ 180 h 450"/>
                <a:gd name="T36" fmla="*/ 125 w 230"/>
                <a:gd name="T37" fmla="*/ 210 h 450"/>
                <a:gd name="T38" fmla="*/ 227 w 230"/>
                <a:gd name="T39" fmla="*/ 210 h 450"/>
                <a:gd name="T40" fmla="*/ 227 w 230"/>
                <a:gd name="T41" fmla="*/ 269 h 450"/>
                <a:gd name="T42" fmla="*/ 126 w 230"/>
                <a:gd name="T43" fmla="*/ 269 h 450"/>
                <a:gd name="T44" fmla="*/ 126 w 230"/>
                <a:gd name="T45" fmla="*/ 300 h 450"/>
                <a:gd name="T46" fmla="*/ 228 w 230"/>
                <a:gd name="T4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450">
                  <a:moveTo>
                    <a:pt x="228" y="300"/>
                  </a:moveTo>
                  <a:cubicBezTo>
                    <a:pt x="228" y="321"/>
                    <a:pt x="228" y="340"/>
                    <a:pt x="228" y="360"/>
                  </a:cubicBezTo>
                  <a:cubicBezTo>
                    <a:pt x="194" y="360"/>
                    <a:pt x="160" y="360"/>
                    <a:pt x="126" y="360"/>
                  </a:cubicBezTo>
                  <a:cubicBezTo>
                    <a:pt x="126" y="370"/>
                    <a:pt x="126" y="379"/>
                    <a:pt x="126" y="390"/>
                  </a:cubicBezTo>
                  <a:cubicBezTo>
                    <a:pt x="157" y="390"/>
                    <a:pt x="189" y="390"/>
                    <a:pt x="225" y="390"/>
                  </a:cubicBezTo>
                  <a:cubicBezTo>
                    <a:pt x="219" y="400"/>
                    <a:pt x="215" y="409"/>
                    <a:pt x="210" y="416"/>
                  </a:cubicBezTo>
                  <a:cubicBezTo>
                    <a:pt x="191" y="438"/>
                    <a:pt x="167" y="450"/>
                    <a:pt x="138" y="450"/>
                  </a:cubicBezTo>
                  <a:cubicBezTo>
                    <a:pt x="124" y="450"/>
                    <a:pt x="109" y="450"/>
                    <a:pt x="95" y="450"/>
                  </a:cubicBezTo>
                  <a:cubicBezTo>
                    <a:pt x="41" y="450"/>
                    <a:pt x="2" y="415"/>
                    <a:pt x="1" y="362"/>
                  </a:cubicBezTo>
                  <a:cubicBezTo>
                    <a:pt x="0" y="271"/>
                    <a:pt x="1" y="180"/>
                    <a:pt x="2" y="89"/>
                  </a:cubicBezTo>
                  <a:cubicBezTo>
                    <a:pt x="2" y="43"/>
                    <a:pt x="32" y="8"/>
                    <a:pt x="78" y="3"/>
                  </a:cubicBezTo>
                  <a:cubicBezTo>
                    <a:pt x="104" y="0"/>
                    <a:pt x="132" y="0"/>
                    <a:pt x="158" y="4"/>
                  </a:cubicBezTo>
                  <a:cubicBezTo>
                    <a:pt x="200" y="10"/>
                    <a:pt x="230" y="50"/>
                    <a:pt x="227" y="90"/>
                  </a:cubicBezTo>
                  <a:cubicBezTo>
                    <a:pt x="193" y="90"/>
                    <a:pt x="160" y="90"/>
                    <a:pt x="125" y="90"/>
                  </a:cubicBezTo>
                  <a:cubicBezTo>
                    <a:pt x="125" y="100"/>
                    <a:pt x="125" y="109"/>
                    <a:pt x="125" y="120"/>
                  </a:cubicBezTo>
                  <a:cubicBezTo>
                    <a:pt x="159" y="120"/>
                    <a:pt x="193" y="120"/>
                    <a:pt x="228" y="120"/>
                  </a:cubicBezTo>
                  <a:cubicBezTo>
                    <a:pt x="228" y="140"/>
                    <a:pt x="228" y="159"/>
                    <a:pt x="228" y="180"/>
                  </a:cubicBezTo>
                  <a:cubicBezTo>
                    <a:pt x="194" y="180"/>
                    <a:pt x="160" y="180"/>
                    <a:pt x="125" y="180"/>
                  </a:cubicBezTo>
                  <a:cubicBezTo>
                    <a:pt x="125" y="190"/>
                    <a:pt x="125" y="199"/>
                    <a:pt x="125" y="210"/>
                  </a:cubicBezTo>
                  <a:cubicBezTo>
                    <a:pt x="159" y="210"/>
                    <a:pt x="193" y="210"/>
                    <a:pt x="227" y="210"/>
                  </a:cubicBezTo>
                  <a:cubicBezTo>
                    <a:pt x="227" y="230"/>
                    <a:pt x="227" y="249"/>
                    <a:pt x="227" y="269"/>
                  </a:cubicBezTo>
                  <a:cubicBezTo>
                    <a:pt x="194" y="269"/>
                    <a:pt x="160" y="269"/>
                    <a:pt x="126" y="269"/>
                  </a:cubicBezTo>
                  <a:cubicBezTo>
                    <a:pt x="126" y="280"/>
                    <a:pt x="126" y="289"/>
                    <a:pt x="126" y="300"/>
                  </a:cubicBezTo>
                  <a:cubicBezTo>
                    <a:pt x="160" y="300"/>
                    <a:pt x="193" y="300"/>
                    <a:pt x="228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3"/>
            <p:cNvSpPr>
              <a:spLocks/>
            </p:cNvSpPr>
            <p:nvPr/>
          </p:nvSpPr>
          <p:spPr bwMode="auto">
            <a:xfrm>
              <a:off x="9926638" y="4598988"/>
              <a:ext cx="549275" cy="696913"/>
            </a:xfrm>
            <a:custGeom>
              <a:avLst/>
              <a:gdLst>
                <a:gd name="T0" fmla="*/ 263 w 435"/>
                <a:gd name="T1" fmla="*/ 358 h 553"/>
                <a:gd name="T2" fmla="*/ 263 w 435"/>
                <a:gd name="T3" fmla="*/ 463 h 553"/>
                <a:gd name="T4" fmla="*/ 307 w 435"/>
                <a:gd name="T5" fmla="*/ 463 h 553"/>
                <a:gd name="T6" fmla="*/ 352 w 435"/>
                <a:gd name="T7" fmla="*/ 509 h 553"/>
                <a:gd name="T8" fmla="*/ 306 w 435"/>
                <a:gd name="T9" fmla="*/ 552 h 553"/>
                <a:gd name="T10" fmla="*/ 135 w 435"/>
                <a:gd name="T11" fmla="*/ 553 h 553"/>
                <a:gd name="T12" fmla="*/ 96 w 435"/>
                <a:gd name="T13" fmla="*/ 483 h 553"/>
                <a:gd name="T14" fmla="*/ 130 w 435"/>
                <a:gd name="T15" fmla="*/ 463 h 553"/>
                <a:gd name="T16" fmla="*/ 174 w 435"/>
                <a:gd name="T17" fmla="*/ 463 h 553"/>
                <a:gd name="T18" fmla="*/ 173 w 435"/>
                <a:gd name="T19" fmla="*/ 363 h 553"/>
                <a:gd name="T20" fmla="*/ 161 w 435"/>
                <a:gd name="T21" fmla="*/ 356 h 553"/>
                <a:gd name="T22" fmla="*/ 55 w 435"/>
                <a:gd name="T23" fmla="*/ 309 h 553"/>
                <a:gd name="T24" fmla="*/ 1 w 435"/>
                <a:gd name="T25" fmla="*/ 192 h 553"/>
                <a:gd name="T26" fmla="*/ 0 w 435"/>
                <a:gd name="T27" fmla="*/ 33 h 553"/>
                <a:gd name="T28" fmla="*/ 27 w 435"/>
                <a:gd name="T29" fmla="*/ 1 h 553"/>
                <a:gd name="T30" fmla="*/ 52 w 435"/>
                <a:gd name="T31" fmla="*/ 33 h 553"/>
                <a:gd name="T32" fmla="*/ 51 w 435"/>
                <a:gd name="T33" fmla="*/ 178 h 553"/>
                <a:gd name="T34" fmla="*/ 155 w 435"/>
                <a:gd name="T35" fmla="*/ 302 h 553"/>
                <a:gd name="T36" fmla="*/ 295 w 435"/>
                <a:gd name="T37" fmla="*/ 300 h 553"/>
                <a:gd name="T38" fmla="*/ 382 w 435"/>
                <a:gd name="T39" fmla="*/ 192 h 553"/>
                <a:gd name="T40" fmla="*/ 383 w 435"/>
                <a:gd name="T41" fmla="*/ 36 h 553"/>
                <a:gd name="T42" fmla="*/ 387 w 435"/>
                <a:gd name="T43" fmla="*/ 14 h 553"/>
                <a:gd name="T44" fmla="*/ 413 w 435"/>
                <a:gd name="T45" fmla="*/ 2 h 553"/>
                <a:gd name="T46" fmla="*/ 434 w 435"/>
                <a:gd name="T47" fmla="*/ 28 h 553"/>
                <a:gd name="T48" fmla="*/ 434 w 435"/>
                <a:gd name="T49" fmla="*/ 149 h 553"/>
                <a:gd name="T50" fmla="*/ 430 w 435"/>
                <a:gd name="T51" fmla="*/ 221 h 553"/>
                <a:gd name="T52" fmla="*/ 285 w 435"/>
                <a:gd name="T53" fmla="*/ 355 h 553"/>
                <a:gd name="T54" fmla="*/ 263 w 435"/>
                <a:gd name="T55" fmla="*/ 358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5" h="553">
                  <a:moveTo>
                    <a:pt x="263" y="358"/>
                  </a:moveTo>
                  <a:cubicBezTo>
                    <a:pt x="263" y="393"/>
                    <a:pt x="263" y="427"/>
                    <a:pt x="263" y="463"/>
                  </a:cubicBezTo>
                  <a:cubicBezTo>
                    <a:pt x="277" y="463"/>
                    <a:pt x="292" y="463"/>
                    <a:pt x="307" y="463"/>
                  </a:cubicBezTo>
                  <a:cubicBezTo>
                    <a:pt x="336" y="464"/>
                    <a:pt x="353" y="481"/>
                    <a:pt x="352" y="509"/>
                  </a:cubicBezTo>
                  <a:cubicBezTo>
                    <a:pt x="352" y="535"/>
                    <a:pt x="334" y="552"/>
                    <a:pt x="306" y="552"/>
                  </a:cubicBezTo>
                  <a:cubicBezTo>
                    <a:pt x="249" y="552"/>
                    <a:pt x="192" y="551"/>
                    <a:pt x="135" y="553"/>
                  </a:cubicBezTo>
                  <a:cubicBezTo>
                    <a:pt x="96" y="553"/>
                    <a:pt x="79" y="513"/>
                    <a:pt x="96" y="483"/>
                  </a:cubicBezTo>
                  <a:cubicBezTo>
                    <a:pt x="103" y="470"/>
                    <a:pt x="115" y="464"/>
                    <a:pt x="130" y="463"/>
                  </a:cubicBezTo>
                  <a:cubicBezTo>
                    <a:pt x="144" y="463"/>
                    <a:pt x="158" y="463"/>
                    <a:pt x="174" y="463"/>
                  </a:cubicBezTo>
                  <a:cubicBezTo>
                    <a:pt x="174" y="429"/>
                    <a:pt x="174" y="396"/>
                    <a:pt x="173" y="363"/>
                  </a:cubicBezTo>
                  <a:cubicBezTo>
                    <a:pt x="173" y="361"/>
                    <a:pt x="166" y="356"/>
                    <a:pt x="161" y="356"/>
                  </a:cubicBezTo>
                  <a:cubicBezTo>
                    <a:pt x="121" y="351"/>
                    <a:pt x="85" y="336"/>
                    <a:pt x="55" y="309"/>
                  </a:cubicBezTo>
                  <a:cubicBezTo>
                    <a:pt x="19" y="278"/>
                    <a:pt x="1" y="239"/>
                    <a:pt x="1" y="192"/>
                  </a:cubicBezTo>
                  <a:cubicBezTo>
                    <a:pt x="1" y="139"/>
                    <a:pt x="0" y="86"/>
                    <a:pt x="0" y="33"/>
                  </a:cubicBezTo>
                  <a:cubicBezTo>
                    <a:pt x="0" y="14"/>
                    <a:pt x="11" y="1"/>
                    <a:pt x="27" y="1"/>
                  </a:cubicBezTo>
                  <a:cubicBezTo>
                    <a:pt x="42" y="2"/>
                    <a:pt x="52" y="14"/>
                    <a:pt x="52" y="33"/>
                  </a:cubicBezTo>
                  <a:cubicBezTo>
                    <a:pt x="52" y="81"/>
                    <a:pt x="54" y="130"/>
                    <a:pt x="51" y="178"/>
                  </a:cubicBezTo>
                  <a:cubicBezTo>
                    <a:pt x="48" y="246"/>
                    <a:pt x="93" y="294"/>
                    <a:pt x="155" y="302"/>
                  </a:cubicBezTo>
                  <a:cubicBezTo>
                    <a:pt x="201" y="307"/>
                    <a:pt x="249" y="306"/>
                    <a:pt x="295" y="300"/>
                  </a:cubicBezTo>
                  <a:cubicBezTo>
                    <a:pt x="348" y="292"/>
                    <a:pt x="382" y="246"/>
                    <a:pt x="382" y="192"/>
                  </a:cubicBezTo>
                  <a:cubicBezTo>
                    <a:pt x="383" y="140"/>
                    <a:pt x="382" y="88"/>
                    <a:pt x="383" y="36"/>
                  </a:cubicBezTo>
                  <a:cubicBezTo>
                    <a:pt x="383" y="29"/>
                    <a:pt x="383" y="21"/>
                    <a:pt x="387" y="14"/>
                  </a:cubicBezTo>
                  <a:cubicBezTo>
                    <a:pt x="392" y="4"/>
                    <a:pt x="402" y="0"/>
                    <a:pt x="413" y="2"/>
                  </a:cubicBezTo>
                  <a:cubicBezTo>
                    <a:pt x="426" y="5"/>
                    <a:pt x="434" y="14"/>
                    <a:pt x="434" y="28"/>
                  </a:cubicBezTo>
                  <a:cubicBezTo>
                    <a:pt x="434" y="68"/>
                    <a:pt x="434" y="109"/>
                    <a:pt x="434" y="149"/>
                  </a:cubicBezTo>
                  <a:cubicBezTo>
                    <a:pt x="433" y="173"/>
                    <a:pt x="435" y="198"/>
                    <a:pt x="430" y="221"/>
                  </a:cubicBezTo>
                  <a:cubicBezTo>
                    <a:pt x="418" y="290"/>
                    <a:pt x="355" y="347"/>
                    <a:pt x="285" y="355"/>
                  </a:cubicBezTo>
                  <a:cubicBezTo>
                    <a:pt x="278" y="356"/>
                    <a:pt x="271" y="357"/>
                    <a:pt x="26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133123" y="2405354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66816" y="271567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23414" y="393432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57107" y="4244645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689665" y="2405354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688330" y="271567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665178" y="393432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663843" y="4244645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</p:spTree>
    <p:extLst>
      <p:ext uri="{BB962C8B-B14F-4D97-AF65-F5344CB8AC3E}">
        <p14:creationId xmlns:p14="http://schemas.microsoft.com/office/powerpoint/2010/main" val="2555787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8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6" grpId="0"/>
      <p:bldP spid="37" grpId="0"/>
      <p:bldP spid="39" grpId="0"/>
      <p:bldP spid="40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9" name="文本框 8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实践难点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Working difficulties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34963" y="3008240"/>
            <a:ext cx="2808000" cy="3123647"/>
          </a:xfrm>
          <a:prstGeom prst="rect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39655" y="3008241"/>
            <a:ext cx="2808000" cy="3123647"/>
          </a:xfrm>
          <a:prstGeom prst="rect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44347" y="3008241"/>
            <a:ext cx="2808000" cy="3123647"/>
          </a:xfrm>
          <a:prstGeom prst="rect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049038" y="3008241"/>
            <a:ext cx="2808000" cy="3123649"/>
          </a:xfrm>
          <a:prstGeom prst="rect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4963" y="1179441"/>
            <a:ext cx="2808000" cy="1828801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39655" y="1179441"/>
            <a:ext cx="2808000" cy="1828801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144347" y="1179440"/>
            <a:ext cx="2808000" cy="1828801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049039" y="1179439"/>
            <a:ext cx="2808000" cy="1828802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1277451" y="1596972"/>
            <a:ext cx="911554" cy="993738"/>
          </a:xfrm>
          <a:custGeom>
            <a:avLst/>
            <a:gdLst>
              <a:gd name="T0" fmla="*/ 2521 w 2635"/>
              <a:gd name="T1" fmla="*/ 2262 h 2887"/>
              <a:gd name="T2" fmla="*/ 1925 w 2635"/>
              <a:gd name="T3" fmla="*/ 1933 h 2887"/>
              <a:gd name="T4" fmla="*/ 1644 w 2635"/>
              <a:gd name="T5" fmla="*/ 1614 h 2887"/>
              <a:gd name="T6" fmla="*/ 1731 w 2635"/>
              <a:gd name="T7" fmla="*/ 1416 h 2887"/>
              <a:gd name="T8" fmla="*/ 1894 w 2635"/>
              <a:gd name="T9" fmla="*/ 1229 h 2887"/>
              <a:gd name="T10" fmla="*/ 2012 w 2635"/>
              <a:gd name="T11" fmla="*/ 990 h 2887"/>
              <a:gd name="T12" fmla="*/ 1892 w 2635"/>
              <a:gd name="T13" fmla="*/ 836 h 2887"/>
              <a:gd name="T14" fmla="*/ 1884 w 2635"/>
              <a:gd name="T15" fmla="*/ 678 h 2887"/>
              <a:gd name="T16" fmla="*/ 1877 w 2635"/>
              <a:gd name="T17" fmla="*/ 353 h 2887"/>
              <a:gd name="T18" fmla="*/ 1747 w 2635"/>
              <a:gd name="T19" fmla="*/ 214 h 2887"/>
              <a:gd name="T20" fmla="*/ 1597 w 2635"/>
              <a:gd name="T21" fmla="*/ 101 h 2887"/>
              <a:gd name="T22" fmla="*/ 1225 w 2635"/>
              <a:gd name="T23" fmla="*/ 55 h 2887"/>
              <a:gd name="T24" fmla="*/ 979 w 2635"/>
              <a:gd name="T25" fmla="*/ 166 h 2887"/>
              <a:gd name="T26" fmla="*/ 762 w 2635"/>
              <a:gd name="T27" fmla="*/ 338 h 2887"/>
              <a:gd name="T28" fmla="*/ 752 w 2635"/>
              <a:gd name="T29" fmla="*/ 678 h 2887"/>
              <a:gd name="T30" fmla="*/ 743 w 2635"/>
              <a:gd name="T31" fmla="*/ 836 h 2887"/>
              <a:gd name="T32" fmla="*/ 623 w 2635"/>
              <a:gd name="T33" fmla="*/ 990 h 2887"/>
              <a:gd name="T34" fmla="*/ 741 w 2635"/>
              <a:gd name="T35" fmla="*/ 1229 h 2887"/>
              <a:gd name="T36" fmla="*/ 904 w 2635"/>
              <a:gd name="T37" fmla="*/ 1416 h 2887"/>
              <a:gd name="T38" fmla="*/ 991 w 2635"/>
              <a:gd name="T39" fmla="*/ 1614 h 2887"/>
              <a:gd name="T40" fmla="*/ 710 w 2635"/>
              <a:gd name="T41" fmla="*/ 1933 h 2887"/>
              <a:gd name="T42" fmla="*/ 114 w 2635"/>
              <a:gd name="T43" fmla="*/ 2262 h 2887"/>
              <a:gd name="T44" fmla="*/ 66 w 2635"/>
              <a:gd name="T45" fmla="*/ 2610 h 2887"/>
              <a:gd name="T46" fmla="*/ 1299 w 2635"/>
              <a:gd name="T47" fmla="*/ 2887 h 2887"/>
              <a:gd name="T48" fmla="*/ 2569 w 2635"/>
              <a:gd name="T49" fmla="*/ 2610 h 2887"/>
              <a:gd name="T50" fmla="*/ 2521 w 2635"/>
              <a:gd name="T51" fmla="*/ 2262 h 2887"/>
              <a:gd name="T52" fmla="*/ 2521 w 2635"/>
              <a:gd name="T53" fmla="*/ 2262 h 2887"/>
              <a:gd name="T54" fmla="*/ 2521 w 2635"/>
              <a:gd name="T55" fmla="*/ 2262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5" h="2887">
                <a:moveTo>
                  <a:pt x="2521" y="2262"/>
                </a:moveTo>
                <a:cubicBezTo>
                  <a:pt x="2406" y="2024"/>
                  <a:pt x="2172" y="2017"/>
                  <a:pt x="1925" y="1933"/>
                </a:cubicBezTo>
                <a:cubicBezTo>
                  <a:pt x="1679" y="1849"/>
                  <a:pt x="1644" y="1725"/>
                  <a:pt x="1644" y="1614"/>
                </a:cubicBezTo>
                <a:cubicBezTo>
                  <a:pt x="1644" y="1504"/>
                  <a:pt x="1672" y="1460"/>
                  <a:pt x="1731" y="1416"/>
                </a:cubicBezTo>
                <a:cubicBezTo>
                  <a:pt x="1790" y="1373"/>
                  <a:pt x="1835" y="1269"/>
                  <a:pt x="1894" y="1229"/>
                </a:cubicBezTo>
                <a:cubicBezTo>
                  <a:pt x="1953" y="1188"/>
                  <a:pt x="1991" y="1121"/>
                  <a:pt x="2012" y="990"/>
                </a:cubicBezTo>
                <a:cubicBezTo>
                  <a:pt x="2033" y="860"/>
                  <a:pt x="1936" y="836"/>
                  <a:pt x="1892" y="836"/>
                </a:cubicBezTo>
                <a:cubicBezTo>
                  <a:pt x="1849" y="836"/>
                  <a:pt x="1870" y="786"/>
                  <a:pt x="1884" y="678"/>
                </a:cubicBezTo>
                <a:cubicBezTo>
                  <a:pt x="1898" y="571"/>
                  <a:pt x="1912" y="447"/>
                  <a:pt x="1877" y="353"/>
                </a:cubicBezTo>
                <a:cubicBezTo>
                  <a:pt x="1842" y="259"/>
                  <a:pt x="1830" y="220"/>
                  <a:pt x="1747" y="214"/>
                </a:cubicBezTo>
                <a:cubicBezTo>
                  <a:pt x="1664" y="207"/>
                  <a:pt x="1681" y="164"/>
                  <a:pt x="1597" y="101"/>
                </a:cubicBezTo>
                <a:cubicBezTo>
                  <a:pt x="1513" y="37"/>
                  <a:pt x="1341" y="0"/>
                  <a:pt x="1225" y="55"/>
                </a:cubicBezTo>
                <a:cubicBezTo>
                  <a:pt x="1108" y="110"/>
                  <a:pt x="1070" y="137"/>
                  <a:pt x="979" y="166"/>
                </a:cubicBezTo>
                <a:cubicBezTo>
                  <a:pt x="888" y="196"/>
                  <a:pt x="797" y="244"/>
                  <a:pt x="762" y="338"/>
                </a:cubicBezTo>
                <a:cubicBezTo>
                  <a:pt x="727" y="432"/>
                  <a:pt x="738" y="571"/>
                  <a:pt x="752" y="678"/>
                </a:cubicBezTo>
                <a:cubicBezTo>
                  <a:pt x="765" y="786"/>
                  <a:pt x="786" y="836"/>
                  <a:pt x="743" y="836"/>
                </a:cubicBezTo>
                <a:cubicBezTo>
                  <a:pt x="700" y="836"/>
                  <a:pt x="602" y="860"/>
                  <a:pt x="623" y="990"/>
                </a:cubicBezTo>
                <a:cubicBezTo>
                  <a:pt x="644" y="1121"/>
                  <a:pt x="682" y="1188"/>
                  <a:pt x="741" y="1229"/>
                </a:cubicBezTo>
                <a:cubicBezTo>
                  <a:pt x="800" y="1269"/>
                  <a:pt x="845" y="1373"/>
                  <a:pt x="904" y="1416"/>
                </a:cubicBezTo>
                <a:cubicBezTo>
                  <a:pt x="963" y="1460"/>
                  <a:pt x="991" y="1504"/>
                  <a:pt x="991" y="1614"/>
                </a:cubicBezTo>
                <a:cubicBezTo>
                  <a:pt x="991" y="1725"/>
                  <a:pt x="956" y="1849"/>
                  <a:pt x="710" y="1933"/>
                </a:cubicBezTo>
                <a:cubicBezTo>
                  <a:pt x="464" y="2017"/>
                  <a:pt x="229" y="2024"/>
                  <a:pt x="114" y="2262"/>
                </a:cubicBezTo>
                <a:cubicBezTo>
                  <a:pt x="0" y="2500"/>
                  <a:pt x="66" y="2610"/>
                  <a:pt x="66" y="2610"/>
                </a:cubicBezTo>
                <a:cubicBezTo>
                  <a:pt x="66" y="2610"/>
                  <a:pt x="429" y="2887"/>
                  <a:pt x="1299" y="2887"/>
                </a:cubicBezTo>
                <a:cubicBezTo>
                  <a:pt x="2168" y="2887"/>
                  <a:pt x="2569" y="2610"/>
                  <a:pt x="2569" y="2610"/>
                </a:cubicBezTo>
                <a:cubicBezTo>
                  <a:pt x="2569" y="2610"/>
                  <a:pt x="2635" y="2500"/>
                  <a:pt x="2521" y="2262"/>
                </a:cubicBezTo>
                <a:close/>
                <a:moveTo>
                  <a:pt x="2521" y="2262"/>
                </a:moveTo>
                <a:cubicBezTo>
                  <a:pt x="2521" y="2262"/>
                  <a:pt x="2521" y="2262"/>
                  <a:pt x="2521" y="226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174943" y="1726545"/>
            <a:ext cx="937422" cy="920118"/>
            <a:chOff x="4710113" y="4732338"/>
            <a:chExt cx="1462088" cy="1435100"/>
          </a:xfrm>
          <a:solidFill>
            <a:schemeClr val="bg1"/>
          </a:solidFill>
        </p:grpSpPr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4710113" y="4732338"/>
              <a:ext cx="1431925" cy="1420813"/>
            </a:xfrm>
            <a:custGeom>
              <a:avLst/>
              <a:gdLst>
                <a:gd name="T0" fmla="*/ 350 w 526"/>
                <a:gd name="T1" fmla="*/ 447 h 524"/>
                <a:gd name="T2" fmla="*/ 320 w 526"/>
                <a:gd name="T3" fmla="*/ 458 h 524"/>
                <a:gd name="T4" fmla="*/ 307 w 526"/>
                <a:gd name="T5" fmla="*/ 474 h 524"/>
                <a:gd name="T6" fmla="*/ 302 w 526"/>
                <a:gd name="T7" fmla="*/ 509 h 524"/>
                <a:gd name="T8" fmla="*/ 285 w 526"/>
                <a:gd name="T9" fmla="*/ 524 h 524"/>
                <a:gd name="T10" fmla="*/ 243 w 526"/>
                <a:gd name="T11" fmla="*/ 524 h 524"/>
                <a:gd name="T12" fmla="*/ 226 w 526"/>
                <a:gd name="T13" fmla="*/ 510 h 524"/>
                <a:gd name="T14" fmla="*/ 220 w 526"/>
                <a:gd name="T15" fmla="*/ 473 h 524"/>
                <a:gd name="T16" fmla="*/ 208 w 526"/>
                <a:gd name="T17" fmla="*/ 459 h 524"/>
                <a:gd name="T18" fmla="*/ 162 w 526"/>
                <a:gd name="T19" fmla="*/ 440 h 524"/>
                <a:gd name="T20" fmla="*/ 146 w 526"/>
                <a:gd name="T21" fmla="*/ 441 h 524"/>
                <a:gd name="T22" fmla="*/ 120 w 526"/>
                <a:gd name="T23" fmla="*/ 461 h 524"/>
                <a:gd name="T24" fmla="*/ 113 w 526"/>
                <a:gd name="T25" fmla="*/ 466 h 524"/>
                <a:gd name="T26" fmla="*/ 67 w 526"/>
                <a:gd name="T27" fmla="*/ 441 h 524"/>
                <a:gd name="T28" fmla="*/ 62 w 526"/>
                <a:gd name="T29" fmla="*/ 409 h 524"/>
                <a:gd name="T30" fmla="*/ 74 w 526"/>
                <a:gd name="T31" fmla="*/ 333 h 524"/>
                <a:gd name="T32" fmla="*/ 30 w 526"/>
                <a:gd name="T33" fmla="*/ 302 h 524"/>
                <a:gd name="T34" fmla="*/ 2 w 526"/>
                <a:gd name="T35" fmla="*/ 271 h 524"/>
                <a:gd name="T36" fmla="*/ 1 w 526"/>
                <a:gd name="T37" fmla="*/ 246 h 524"/>
                <a:gd name="T38" fmla="*/ 21 w 526"/>
                <a:gd name="T39" fmla="*/ 223 h 524"/>
                <a:gd name="T40" fmla="*/ 79 w 526"/>
                <a:gd name="T41" fmla="*/ 179 h 524"/>
                <a:gd name="T42" fmla="*/ 71 w 526"/>
                <a:gd name="T43" fmla="*/ 125 h 524"/>
                <a:gd name="T44" fmla="*/ 74 w 526"/>
                <a:gd name="T45" fmla="*/ 76 h 524"/>
                <a:gd name="T46" fmla="*/ 79 w 526"/>
                <a:gd name="T47" fmla="*/ 70 h 524"/>
                <a:gd name="T48" fmla="*/ 126 w 526"/>
                <a:gd name="T49" fmla="*/ 68 h 524"/>
                <a:gd name="T50" fmla="*/ 181 w 526"/>
                <a:gd name="T51" fmla="*/ 75 h 524"/>
                <a:gd name="T52" fmla="*/ 195 w 526"/>
                <a:gd name="T53" fmla="*/ 69 h 524"/>
                <a:gd name="T54" fmla="*/ 223 w 526"/>
                <a:gd name="T55" fmla="*/ 31 h 524"/>
                <a:gd name="T56" fmla="*/ 224 w 526"/>
                <a:gd name="T57" fmla="*/ 22 h 524"/>
                <a:gd name="T58" fmla="*/ 250 w 526"/>
                <a:gd name="T59" fmla="*/ 0 h 524"/>
                <a:gd name="T60" fmla="*/ 277 w 526"/>
                <a:gd name="T61" fmla="*/ 0 h 524"/>
                <a:gd name="T62" fmla="*/ 303 w 526"/>
                <a:gd name="T63" fmla="*/ 23 h 524"/>
                <a:gd name="T64" fmla="*/ 344 w 526"/>
                <a:gd name="T65" fmla="*/ 75 h 524"/>
                <a:gd name="T66" fmla="*/ 405 w 526"/>
                <a:gd name="T67" fmla="*/ 66 h 524"/>
                <a:gd name="T68" fmla="*/ 447 w 526"/>
                <a:gd name="T69" fmla="*/ 68 h 524"/>
                <a:gd name="T70" fmla="*/ 454 w 526"/>
                <a:gd name="T71" fmla="*/ 75 h 524"/>
                <a:gd name="T72" fmla="*/ 457 w 526"/>
                <a:gd name="T73" fmla="*/ 124 h 524"/>
                <a:gd name="T74" fmla="*/ 450 w 526"/>
                <a:gd name="T75" fmla="*/ 178 h 524"/>
                <a:gd name="T76" fmla="*/ 457 w 526"/>
                <a:gd name="T77" fmla="*/ 195 h 524"/>
                <a:gd name="T78" fmla="*/ 492 w 526"/>
                <a:gd name="T79" fmla="*/ 221 h 524"/>
                <a:gd name="T80" fmla="*/ 498 w 526"/>
                <a:gd name="T81" fmla="*/ 222 h 524"/>
                <a:gd name="T82" fmla="*/ 526 w 526"/>
                <a:gd name="T83" fmla="*/ 251 h 524"/>
                <a:gd name="T84" fmla="*/ 526 w 526"/>
                <a:gd name="T85" fmla="*/ 274 h 524"/>
                <a:gd name="T86" fmla="*/ 501 w 526"/>
                <a:gd name="T87" fmla="*/ 302 h 524"/>
                <a:gd name="T88" fmla="*/ 497 w 526"/>
                <a:gd name="T89" fmla="*/ 302 h 524"/>
                <a:gd name="T90" fmla="*/ 455 w 526"/>
                <a:gd name="T91" fmla="*/ 332 h 524"/>
                <a:gd name="T92" fmla="*/ 445 w 526"/>
                <a:gd name="T93" fmla="*/ 347 h 524"/>
                <a:gd name="T94" fmla="*/ 432 w 526"/>
                <a:gd name="T95" fmla="*/ 334 h 524"/>
                <a:gd name="T96" fmla="*/ 405 w 526"/>
                <a:gd name="T97" fmla="*/ 258 h 524"/>
                <a:gd name="T98" fmla="*/ 277 w 526"/>
                <a:gd name="T99" fmla="*/ 120 h 524"/>
                <a:gd name="T100" fmla="*/ 124 w 526"/>
                <a:gd name="T101" fmla="*/ 231 h 524"/>
                <a:gd name="T102" fmla="*/ 276 w 526"/>
                <a:gd name="T103" fmla="*/ 404 h 524"/>
                <a:gd name="T104" fmla="*/ 351 w 526"/>
                <a:gd name="T105" fmla="*/ 442 h 524"/>
                <a:gd name="T106" fmla="*/ 350 w 526"/>
                <a:gd name="T107" fmla="*/ 4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524">
                  <a:moveTo>
                    <a:pt x="350" y="447"/>
                  </a:moveTo>
                  <a:cubicBezTo>
                    <a:pt x="340" y="451"/>
                    <a:pt x="330" y="455"/>
                    <a:pt x="320" y="458"/>
                  </a:cubicBezTo>
                  <a:cubicBezTo>
                    <a:pt x="312" y="461"/>
                    <a:pt x="307" y="464"/>
                    <a:pt x="307" y="474"/>
                  </a:cubicBezTo>
                  <a:cubicBezTo>
                    <a:pt x="306" y="485"/>
                    <a:pt x="303" y="497"/>
                    <a:pt x="302" y="509"/>
                  </a:cubicBezTo>
                  <a:cubicBezTo>
                    <a:pt x="301" y="520"/>
                    <a:pt x="295" y="524"/>
                    <a:pt x="285" y="524"/>
                  </a:cubicBezTo>
                  <a:cubicBezTo>
                    <a:pt x="271" y="524"/>
                    <a:pt x="257" y="524"/>
                    <a:pt x="243" y="524"/>
                  </a:cubicBezTo>
                  <a:cubicBezTo>
                    <a:pt x="233" y="524"/>
                    <a:pt x="227" y="521"/>
                    <a:pt x="226" y="510"/>
                  </a:cubicBezTo>
                  <a:cubicBezTo>
                    <a:pt x="224" y="497"/>
                    <a:pt x="223" y="485"/>
                    <a:pt x="220" y="473"/>
                  </a:cubicBezTo>
                  <a:cubicBezTo>
                    <a:pt x="219" y="468"/>
                    <a:pt x="214" y="461"/>
                    <a:pt x="208" y="459"/>
                  </a:cubicBezTo>
                  <a:cubicBezTo>
                    <a:pt x="193" y="452"/>
                    <a:pt x="178" y="445"/>
                    <a:pt x="162" y="440"/>
                  </a:cubicBezTo>
                  <a:cubicBezTo>
                    <a:pt x="157" y="438"/>
                    <a:pt x="150" y="438"/>
                    <a:pt x="146" y="441"/>
                  </a:cubicBezTo>
                  <a:cubicBezTo>
                    <a:pt x="137" y="447"/>
                    <a:pt x="129" y="454"/>
                    <a:pt x="120" y="461"/>
                  </a:cubicBezTo>
                  <a:cubicBezTo>
                    <a:pt x="118" y="463"/>
                    <a:pt x="115" y="465"/>
                    <a:pt x="113" y="466"/>
                  </a:cubicBezTo>
                  <a:cubicBezTo>
                    <a:pt x="89" y="474"/>
                    <a:pt x="80" y="453"/>
                    <a:pt x="67" y="441"/>
                  </a:cubicBezTo>
                  <a:cubicBezTo>
                    <a:pt x="58" y="432"/>
                    <a:pt x="51" y="420"/>
                    <a:pt x="62" y="409"/>
                  </a:cubicBezTo>
                  <a:cubicBezTo>
                    <a:pt x="88" y="386"/>
                    <a:pt x="89" y="364"/>
                    <a:pt x="74" y="333"/>
                  </a:cubicBezTo>
                  <a:cubicBezTo>
                    <a:pt x="63" y="311"/>
                    <a:pt x="52" y="303"/>
                    <a:pt x="30" y="302"/>
                  </a:cubicBezTo>
                  <a:cubicBezTo>
                    <a:pt x="3" y="301"/>
                    <a:pt x="2" y="298"/>
                    <a:pt x="2" y="271"/>
                  </a:cubicBezTo>
                  <a:cubicBezTo>
                    <a:pt x="2" y="263"/>
                    <a:pt x="2" y="254"/>
                    <a:pt x="1" y="246"/>
                  </a:cubicBezTo>
                  <a:cubicBezTo>
                    <a:pt x="0" y="231"/>
                    <a:pt x="7" y="222"/>
                    <a:pt x="21" y="223"/>
                  </a:cubicBezTo>
                  <a:cubicBezTo>
                    <a:pt x="54" y="225"/>
                    <a:pt x="67" y="208"/>
                    <a:pt x="79" y="179"/>
                  </a:cubicBezTo>
                  <a:cubicBezTo>
                    <a:pt x="87" y="156"/>
                    <a:pt x="86" y="142"/>
                    <a:pt x="71" y="125"/>
                  </a:cubicBezTo>
                  <a:cubicBezTo>
                    <a:pt x="50" y="102"/>
                    <a:pt x="51" y="98"/>
                    <a:pt x="74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100" y="49"/>
                    <a:pt x="104" y="48"/>
                    <a:pt x="126" y="68"/>
                  </a:cubicBezTo>
                  <a:cubicBezTo>
                    <a:pt x="144" y="85"/>
                    <a:pt x="160" y="92"/>
                    <a:pt x="181" y="75"/>
                  </a:cubicBezTo>
                  <a:cubicBezTo>
                    <a:pt x="185" y="72"/>
                    <a:pt x="190" y="70"/>
                    <a:pt x="195" y="69"/>
                  </a:cubicBezTo>
                  <a:cubicBezTo>
                    <a:pt x="220" y="67"/>
                    <a:pt x="223" y="50"/>
                    <a:pt x="223" y="31"/>
                  </a:cubicBezTo>
                  <a:cubicBezTo>
                    <a:pt x="224" y="28"/>
                    <a:pt x="224" y="25"/>
                    <a:pt x="224" y="22"/>
                  </a:cubicBezTo>
                  <a:cubicBezTo>
                    <a:pt x="227" y="2"/>
                    <a:pt x="229" y="0"/>
                    <a:pt x="250" y="0"/>
                  </a:cubicBezTo>
                  <a:cubicBezTo>
                    <a:pt x="259" y="0"/>
                    <a:pt x="268" y="0"/>
                    <a:pt x="277" y="0"/>
                  </a:cubicBezTo>
                  <a:cubicBezTo>
                    <a:pt x="299" y="0"/>
                    <a:pt x="303" y="1"/>
                    <a:pt x="303" y="23"/>
                  </a:cubicBezTo>
                  <a:cubicBezTo>
                    <a:pt x="302" y="54"/>
                    <a:pt x="318" y="64"/>
                    <a:pt x="344" y="75"/>
                  </a:cubicBezTo>
                  <a:cubicBezTo>
                    <a:pt x="370" y="87"/>
                    <a:pt x="386" y="84"/>
                    <a:pt x="405" y="66"/>
                  </a:cubicBezTo>
                  <a:cubicBezTo>
                    <a:pt x="421" y="50"/>
                    <a:pt x="430" y="52"/>
                    <a:pt x="447" y="68"/>
                  </a:cubicBezTo>
                  <a:cubicBezTo>
                    <a:pt x="449" y="70"/>
                    <a:pt x="452" y="73"/>
                    <a:pt x="454" y="75"/>
                  </a:cubicBezTo>
                  <a:cubicBezTo>
                    <a:pt x="475" y="97"/>
                    <a:pt x="477" y="102"/>
                    <a:pt x="457" y="124"/>
                  </a:cubicBezTo>
                  <a:cubicBezTo>
                    <a:pt x="442" y="142"/>
                    <a:pt x="433" y="157"/>
                    <a:pt x="450" y="178"/>
                  </a:cubicBezTo>
                  <a:cubicBezTo>
                    <a:pt x="454" y="182"/>
                    <a:pt x="455" y="189"/>
                    <a:pt x="457" y="195"/>
                  </a:cubicBezTo>
                  <a:cubicBezTo>
                    <a:pt x="466" y="220"/>
                    <a:pt x="466" y="220"/>
                    <a:pt x="492" y="221"/>
                  </a:cubicBezTo>
                  <a:cubicBezTo>
                    <a:pt x="494" y="222"/>
                    <a:pt x="496" y="221"/>
                    <a:pt x="498" y="222"/>
                  </a:cubicBezTo>
                  <a:cubicBezTo>
                    <a:pt x="524" y="223"/>
                    <a:pt x="526" y="226"/>
                    <a:pt x="526" y="251"/>
                  </a:cubicBezTo>
                  <a:cubicBezTo>
                    <a:pt x="526" y="259"/>
                    <a:pt x="526" y="266"/>
                    <a:pt x="526" y="274"/>
                  </a:cubicBezTo>
                  <a:cubicBezTo>
                    <a:pt x="526" y="297"/>
                    <a:pt x="525" y="299"/>
                    <a:pt x="501" y="302"/>
                  </a:cubicBezTo>
                  <a:cubicBezTo>
                    <a:pt x="500" y="302"/>
                    <a:pt x="498" y="302"/>
                    <a:pt x="497" y="302"/>
                  </a:cubicBezTo>
                  <a:cubicBezTo>
                    <a:pt x="476" y="302"/>
                    <a:pt x="459" y="306"/>
                    <a:pt x="455" y="332"/>
                  </a:cubicBezTo>
                  <a:cubicBezTo>
                    <a:pt x="455" y="337"/>
                    <a:pt x="449" y="342"/>
                    <a:pt x="445" y="347"/>
                  </a:cubicBezTo>
                  <a:cubicBezTo>
                    <a:pt x="441" y="343"/>
                    <a:pt x="437" y="338"/>
                    <a:pt x="432" y="334"/>
                  </a:cubicBezTo>
                  <a:cubicBezTo>
                    <a:pt x="404" y="316"/>
                    <a:pt x="404" y="289"/>
                    <a:pt x="405" y="258"/>
                  </a:cubicBezTo>
                  <a:cubicBezTo>
                    <a:pt x="408" y="188"/>
                    <a:pt x="347" y="125"/>
                    <a:pt x="277" y="120"/>
                  </a:cubicBezTo>
                  <a:cubicBezTo>
                    <a:pt x="205" y="114"/>
                    <a:pt x="139" y="162"/>
                    <a:pt x="124" y="231"/>
                  </a:cubicBezTo>
                  <a:cubicBezTo>
                    <a:pt x="105" y="326"/>
                    <a:pt x="179" y="411"/>
                    <a:pt x="276" y="404"/>
                  </a:cubicBezTo>
                  <a:cubicBezTo>
                    <a:pt x="316" y="388"/>
                    <a:pt x="328" y="425"/>
                    <a:pt x="351" y="442"/>
                  </a:cubicBezTo>
                  <a:cubicBezTo>
                    <a:pt x="350" y="443"/>
                    <a:pt x="350" y="445"/>
                    <a:pt x="350" y="4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 noEditPoints="1"/>
            </p:cNvSpPr>
            <p:nvPr/>
          </p:nvSpPr>
          <p:spPr bwMode="auto">
            <a:xfrm>
              <a:off x="5106988" y="5149850"/>
              <a:ext cx="1065213" cy="1017588"/>
            </a:xfrm>
            <a:custGeom>
              <a:avLst/>
              <a:gdLst>
                <a:gd name="T0" fmla="*/ 17 w 391"/>
                <a:gd name="T1" fmla="*/ 74 h 375"/>
                <a:gd name="T2" fmla="*/ 57 w 391"/>
                <a:gd name="T3" fmla="*/ 108 h 375"/>
                <a:gd name="T4" fmla="*/ 77 w 391"/>
                <a:gd name="T5" fmla="*/ 111 h 375"/>
                <a:gd name="T6" fmla="*/ 100 w 391"/>
                <a:gd name="T7" fmla="*/ 86 h 375"/>
                <a:gd name="T8" fmla="*/ 110 w 391"/>
                <a:gd name="T9" fmla="*/ 73 h 375"/>
                <a:gd name="T10" fmla="*/ 113 w 391"/>
                <a:gd name="T11" fmla="*/ 46 h 375"/>
                <a:gd name="T12" fmla="*/ 78 w 391"/>
                <a:gd name="T13" fmla="*/ 11 h 375"/>
                <a:gd name="T14" fmla="*/ 142 w 391"/>
                <a:gd name="T15" fmla="*/ 6 h 375"/>
                <a:gd name="T16" fmla="*/ 225 w 391"/>
                <a:gd name="T17" fmla="*/ 126 h 375"/>
                <a:gd name="T18" fmla="*/ 241 w 391"/>
                <a:gd name="T19" fmla="*/ 157 h 375"/>
                <a:gd name="T20" fmla="*/ 250 w 391"/>
                <a:gd name="T21" fmla="*/ 164 h 375"/>
                <a:gd name="T22" fmla="*/ 328 w 391"/>
                <a:gd name="T23" fmla="*/ 245 h 375"/>
                <a:gd name="T24" fmla="*/ 370 w 391"/>
                <a:gd name="T25" fmla="*/ 286 h 375"/>
                <a:gd name="T26" fmla="*/ 374 w 391"/>
                <a:gd name="T27" fmla="*/ 353 h 375"/>
                <a:gd name="T28" fmla="*/ 306 w 391"/>
                <a:gd name="T29" fmla="*/ 358 h 375"/>
                <a:gd name="T30" fmla="*/ 293 w 391"/>
                <a:gd name="T31" fmla="*/ 346 h 375"/>
                <a:gd name="T32" fmla="*/ 165 w 391"/>
                <a:gd name="T33" fmla="*/ 223 h 375"/>
                <a:gd name="T34" fmla="*/ 143 w 391"/>
                <a:gd name="T35" fmla="*/ 216 h 375"/>
                <a:gd name="T36" fmla="*/ 12 w 391"/>
                <a:gd name="T37" fmla="*/ 89 h 375"/>
                <a:gd name="T38" fmla="*/ 17 w 391"/>
                <a:gd name="T39" fmla="*/ 74 h 375"/>
                <a:gd name="T40" fmla="*/ 360 w 391"/>
                <a:gd name="T41" fmla="*/ 335 h 375"/>
                <a:gd name="T42" fmla="*/ 342 w 391"/>
                <a:gd name="T43" fmla="*/ 323 h 375"/>
                <a:gd name="T44" fmla="*/ 334 w 391"/>
                <a:gd name="T45" fmla="*/ 333 h 375"/>
                <a:gd name="T46" fmla="*/ 346 w 391"/>
                <a:gd name="T47" fmla="*/ 343 h 375"/>
                <a:gd name="T48" fmla="*/ 360 w 391"/>
                <a:gd name="T49" fmla="*/ 3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375">
                  <a:moveTo>
                    <a:pt x="17" y="74"/>
                  </a:moveTo>
                  <a:cubicBezTo>
                    <a:pt x="32" y="87"/>
                    <a:pt x="46" y="97"/>
                    <a:pt x="57" y="108"/>
                  </a:cubicBezTo>
                  <a:cubicBezTo>
                    <a:pt x="64" y="115"/>
                    <a:pt x="71" y="116"/>
                    <a:pt x="77" y="111"/>
                  </a:cubicBezTo>
                  <a:cubicBezTo>
                    <a:pt x="86" y="103"/>
                    <a:pt x="92" y="94"/>
                    <a:pt x="100" y="86"/>
                  </a:cubicBezTo>
                  <a:cubicBezTo>
                    <a:pt x="104" y="82"/>
                    <a:pt x="106" y="77"/>
                    <a:pt x="110" y="73"/>
                  </a:cubicBezTo>
                  <a:cubicBezTo>
                    <a:pt x="122" y="64"/>
                    <a:pt x="123" y="57"/>
                    <a:pt x="113" y="46"/>
                  </a:cubicBezTo>
                  <a:cubicBezTo>
                    <a:pt x="102" y="35"/>
                    <a:pt x="91" y="24"/>
                    <a:pt x="78" y="11"/>
                  </a:cubicBezTo>
                  <a:cubicBezTo>
                    <a:pt x="101" y="0"/>
                    <a:pt x="121" y="1"/>
                    <a:pt x="142" y="6"/>
                  </a:cubicBezTo>
                  <a:cubicBezTo>
                    <a:pt x="187" y="17"/>
                    <a:pt x="233" y="63"/>
                    <a:pt x="225" y="126"/>
                  </a:cubicBezTo>
                  <a:cubicBezTo>
                    <a:pt x="223" y="140"/>
                    <a:pt x="226" y="151"/>
                    <a:pt x="241" y="157"/>
                  </a:cubicBezTo>
                  <a:cubicBezTo>
                    <a:pt x="244" y="158"/>
                    <a:pt x="247" y="161"/>
                    <a:pt x="250" y="164"/>
                  </a:cubicBezTo>
                  <a:cubicBezTo>
                    <a:pt x="276" y="191"/>
                    <a:pt x="302" y="218"/>
                    <a:pt x="328" y="245"/>
                  </a:cubicBezTo>
                  <a:cubicBezTo>
                    <a:pt x="341" y="259"/>
                    <a:pt x="356" y="272"/>
                    <a:pt x="370" y="286"/>
                  </a:cubicBezTo>
                  <a:cubicBezTo>
                    <a:pt x="390" y="307"/>
                    <a:pt x="391" y="333"/>
                    <a:pt x="374" y="353"/>
                  </a:cubicBezTo>
                  <a:cubicBezTo>
                    <a:pt x="356" y="373"/>
                    <a:pt x="330" y="375"/>
                    <a:pt x="306" y="358"/>
                  </a:cubicBezTo>
                  <a:cubicBezTo>
                    <a:pt x="302" y="355"/>
                    <a:pt x="297" y="350"/>
                    <a:pt x="293" y="346"/>
                  </a:cubicBezTo>
                  <a:cubicBezTo>
                    <a:pt x="251" y="305"/>
                    <a:pt x="208" y="264"/>
                    <a:pt x="165" y="223"/>
                  </a:cubicBezTo>
                  <a:cubicBezTo>
                    <a:pt x="160" y="218"/>
                    <a:pt x="150" y="215"/>
                    <a:pt x="143" y="216"/>
                  </a:cubicBezTo>
                  <a:cubicBezTo>
                    <a:pt x="67" y="230"/>
                    <a:pt x="0" y="167"/>
                    <a:pt x="12" y="89"/>
                  </a:cubicBezTo>
                  <a:cubicBezTo>
                    <a:pt x="12" y="85"/>
                    <a:pt x="14" y="81"/>
                    <a:pt x="17" y="74"/>
                  </a:cubicBezTo>
                  <a:close/>
                  <a:moveTo>
                    <a:pt x="360" y="335"/>
                  </a:moveTo>
                  <a:cubicBezTo>
                    <a:pt x="352" y="329"/>
                    <a:pt x="347" y="325"/>
                    <a:pt x="342" y="323"/>
                  </a:cubicBezTo>
                  <a:cubicBezTo>
                    <a:pt x="340" y="323"/>
                    <a:pt x="333" y="331"/>
                    <a:pt x="334" y="333"/>
                  </a:cubicBezTo>
                  <a:cubicBezTo>
                    <a:pt x="336" y="337"/>
                    <a:pt x="341" y="342"/>
                    <a:pt x="346" y="343"/>
                  </a:cubicBezTo>
                  <a:cubicBezTo>
                    <a:pt x="349" y="344"/>
                    <a:pt x="353" y="339"/>
                    <a:pt x="360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08859" y="1772746"/>
            <a:ext cx="878974" cy="818556"/>
            <a:chOff x="6443663" y="763588"/>
            <a:chExt cx="1431925" cy="1333500"/>
          </a:xfrm>
          <a:solidFill>
            <a:schemeClr val="bg1"/>
          </a:solidFill>
        </p:grpSpPr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6443663" y="763588"/>
              <a:ext cx="1339850" cy="1333500"/>
            </a:xfrm>
            <a:custGeom>
              <a:avLst/>
              <a:gdLst>
                <a:gd name="T0" fmla="*/ 1220 w 1442"/>
                <a:gd name="T1" fmla="*/ 38 h 1442"/>
                <a:gd name="T2" fmla="*/ 1140 w 1442"/>
                <a:gd name="T3" fmla="*/ 90 h 1442"/>
                <a:gd name="T4" fmla="*/ 1030 w 1442"/>
                <a:gd name="T5" fmla="*/ 172 h 1442"/>
                <a:gd name="T6" fmla="*/ 1005 w 1442"/>
                <a:gd name="T7" fmla="*/ 193 h 1442"/>
                <a:gd name="T8" fmla="*/ 996 w 1442"/>
                <a:gd name="T9" fmla="*/ 195 h 1442"/>
                <a:gd name="T10" fmla="*/ 719 w 1442"/>
                <a:gd name="T11" fmla="*/ 194 h 1442"/>
                <a:gd name="T12" fmla="*/ 479 w 1442"/>
                <a:gd name="T13" fmla="*/ 194 h 1442"/>
                <a:gd name="T14" fmla="*/ 249 w 1442"/>
                <a:gd name="T15" fmla="*/ 312 h 1442"/>
                <a:gd name="T16" fmla="*/ 193 w 1442"/>
                <a:gd name="T17" fmla="*/ 481 h 1442"/>
                <a:gd name="T18" fmla="*/ 194 w 1442"/>
                <a:gd name="T19" fmla="*/ 979 h 1442"/>
                <a:gd name="T20" fmla="*/ 251 w 1442"/>
                <a:gd name="T21" fmla="*/ 1135 h 1442"/>
                <a:gd name="T22" fmla="*/ 384 w 1442"/>
                <a:gd name="T23" fmla="*/ 1233 h 1442"/>
                <a:gd name="T24" fmla="*/ 473 w 1442"/>
                <a:gd name="T25" fmla="*/ 1249 h 1442"/>
                <a:gd name="T26" fmla="*/ 963 w 1442"/>
                <a:gd name="T27" fmla="*/ 1249 h 1442"/>
                <a:gd name="T28" fmla="*/ 1166 w 1442"/>
                <a:gd name="T29" fmla="*/ 1163 h 1442"/>
                <a:gd name="T30" fmla="*/ 1249 w 1442"/>
                <a:gd name="T31" fmla="*/ 956 h 1442"/>
                <a:gd name="T32" fmla="*/ 1249 w 1442"/>
                <a:gd name="T33" fmla="*/ 488 h 1442"/>
                <a:gd name="T34" fmla="*/ 1261 w 1442"/>
                <a:gd name="T35" fmla="*/ 462 h 1442"/>
                <a:gd name="T36" fmla="*/ 1431 w 1442"/>
                <a:gd name="T37" fmla="*/ 346 h 1442"/>
                <a:gd name="T38" fmla="*/ 1439 w 1442"/>
                <a:gd name="T39" fmla="*/ 343 h 1442"/>
                <a:gd name="T40" fmla="*/ 1441 w 1442"/>
                <a:gd name="T41" fmla="*/ 381 h 1442"/>
                <a:gd name="T42" fmla="*/ 1440 w 1442"/>
                <a:gd name="T43" fmla="*/ 1072 h 1442"/>
                <a:gd name="T44" fmla="*/ 1381 w 1442"/>
                <a:gd name="T45" fmla="*/ 1262 h 1442"/>
                <a:gd name="T46" fmla="*/ 1202 w 1442"/>
                <a:gd name="T47" fmla="*/ 1413 h 1442"/>
                <a:gd name="T48" fmla="*/ 1059 w 1442"/>
                <a:gd name="T49" fmla="*/ 1441 h 1442"/>
                <a:gd name="T50" fmla="*/ 383 w 1442"/>
                <a:gd name="T51" fmla="*/ 1441 h 1442"/>
                <a:gd name="T52" fmla="*/ 191 w 1442"/>
                <a:gd name="T53" fmla="*/ 1388 h 1442"/>
                <a:gd name="T54" fmla="*/ 35 w 1442"/>
                <a:gd name="T55" fmla="*/ 1215 h 1442"/>
                <a:gd name="T56" fmla="*/ 1 w 1442"/>
                <a:gd name="T57" fmla="*/ 1013 h 1442"/>
                <a:gd name="T58" fmla="*/ 1 w 1442"/>
                <a:gd name="T59" fmla="*/ 383 h 1442"/>
                <a:gd name="T60" fmla="*/ 84 w 1442"/>
                <a:gd name="T61" fmla="*/ 147 h 1442"/>
                <a:gd name="T62" fmla="*/ 285 w 1442"/>
                <a:gd name="T63" fmla="*/ 15 h 1442"/>
                <a:gd name="T64" fmla="*/ 444 w 1442"/>
                <a:gd name="T65" fmla="*/ 1 h 1442"/>
                <a:gd name="T66" fmla="*/ 1071 w 1442"/>
                <a:gd name="T67" fmla="*/ 2 h 1442"/>
                <a:gd name="T68" fmla="*/ 1220 w 1442"/>
                <a:gd name="T69" fmla="*/ 38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2" h="1442">
                  <a:moveTo>
                    <a:pt x="1220" y="38"/>
                  </a:moveTo>
                  <a:cubicBezTo>
                    <a:pt x="1192" y="56"/>
                    <a:pt x="1165" y="72"/>
                    <a:pt x="1140" y="90"/>
                  </a:cubicBezTo>
                  <a:cubicBezTo>
                    <a:pt x="1103" y="116"/>
                    <a:pt x="1067" y="144"/>
                    <a:pt x="1030" y="172"/>
                  </a:cubicBezTo>
                  <a:cubicBezTo>
                    <a:pt x="1021" y="179"/>
                    <a:pt x="1013" y="186"/>
                    <a:pt x="1005" y="193"/>
                  </a:cubicBezTo>
                  <a:cubicBezTo>
                    <a:pt x="1003" y="195"/>
                    <a:pt x="999" y="195"/>
                    <a:pt x="996" y="195"/>
                  </a:cubicBezTo>
                  <a:cubicBezTo>
                    <a:pt x="903" y="195"/>
                    <a:pt x="811" y="194"/>
                    <a:pt x="719" y="194"/>
                  </a:cubicBezTo>
                  <a:cubicBezTo>
                    <a:pt x="639" y="193"/>
                    <a:pt x="559" y="193"/>
                    <a:pt x="479" y="194"/>
                  </a:cubicBezTo>
                  <a:cubicBezTo>
                    <a:pt x="383" y="195"/>
                    <a:pt x="306" y="235"/>
                    <a:pt x="249" y="312"/>
                  </a:cubicBezTo>
                  <a:cubicBezTo>
                    <a:pt x="212" y="362"/>
                    <a:pt x="193" y="418"/>
                    <a:pt x="193" y="481"/>
                  </a:cubicBezTo>
                  <a:cubicBezTo>
                    <a:pt x="193" y="647"/>
                    <a:pt x="192" y="813"/>
                    <a:pt x="194" y="979"/>
                  </a:cubicBezTo>
                  <a:cubicBezTo>
                    <a:pt x="194" y="1036"/>
                    <a:pt x="216" y="1088"/>
                    <a:pt x="251" y="1135"/>
                  </a:cubicBezTo>
                  <a:cubicBezTo>
                    <a:pt x="286" y="1181"/>
                    <a:pt x="330" y="1214"/>
                    <a:pt x="384" y="1233"/>
                  </a:cubicBezTo>
                  <a:cubicBezTo>
                    <a:pt x="412" y="1243"/>
                    <a:pt x="443" y="1248"/>
                    <a:pt x="473" y="1249"/>
                  </a:cubicBezTo>
                  <a:cubicBezTo>
                    <a:pt x="636" y="1250"/>
                    <a:pt x="800" y="1250"/>
                    <a:pt x="963" y="1249"/>
                  </a:cubicBezTo>
                  <a:cubicBezTo>
                    <a:pt x="1043" y="1249"/>
                    <a:pt x="1111" y="1219"/>
                    <a:pt x="1166" y="1163"/>
                  </a:cubicBezTo>
                  <a:cubicBezTo>
                    <a:pt x="1222" y="1105"/>
                    <a:pt x="1249" y="1036"/>
                    <a:pt x="1249" y="956"/>
                  </a:cubicBezTo>
                  <a:cubicBezTo>
                    <a:pt x="1249" y="800"/>
                    <a:pt x="1249" y="644"/>
                    <a:pt x="1249" y="488"/>
                  </a:cubicBezTo>
                  <a:cubicBezTo>
                    <a:pt x="1248" y="476"/>
                    <a:pt x="1252" y="469"/>
                    <a:pt x="1261" y="462"/>
                  </a:cubicBezTo>
                  <a:cubicBezTo>
                    <a:pt x="1313" y="417"/>
                    <a:pt x="1370" y="378"/>
                    <a:pt x="1431" y="346"/>
                  </a:cubicBezTo>
                  <a:cubicBezTo>
                    <a:pt x="1433" y="345"/>
                    <a:pt x="1435" y="345"/>
                    <a:pt x="1439" y="343"/>
                  </a:cubicBezTo>
                  <a:cubicBezTo>
                    <a:pt x="1440" y="356"/>
                    <a:pt x="1441" y="369"/>
                    <a:pt x="1441" y="381"/>
                  </a:cubicBezTo>
                  <a:cubicBezTo>
                    <a:pt x="1441" y="611"/>
                    <a:pt x="1442" y="841"/>
                    <a:pt x="1440" y="1072"/>
                  </a:cubicBezTo>
                  <a:cubicBezTo>
                    <a:pt x="1440" y="1140"/>
                    <a:pt x="1418" y="1204"/>
                    <a:pt x="1381" y="1262"/>
                  </a:cubicBezTo>
                  <a:cubicBezTo>
                    <a:pt x="1338" y="1331"/>
                    <a:pt x="1278" y="1381"/>
                    <a:pt x="1202" y="1413"/>
                  </a:cubicBezTo>
                  <a:cubicBezTo>
                    <a:pt x="1157" y="1432"/>
                    <a:pt x="1109" y="1441"/>
                    <a:pt x="1059" y="1441"/>
                  </a:cubicBezTo>
                  <a:cubicBezTo>
                    <a:pt x="834" y="1441"/>
                    <a:pt x="608" y="1442"/>
                    <a:pt x="383" y="1441"/>
                  </a:cubicBezTo>
                  <a:cubicBezTo>
                    <a:pt x="315" y="1441"/>
                    <a:pt x="250" y="1423"/>
                    <a:pt x="191" y="1388"/>
                  </a:cubicBezTo>
                  <a:cubicBezTo>
                    <a:pt x="121" y="1346"/>
                    <a:pt x="69" y="1289"/>
                    <a:pt x="35" y="1215"/>
                  </a:cubicBezTo>
                  <a:cubicBezTo>
                    <a:pt x="5" y="1150"/>
                    <a:pt x="0" y="1082"/>
                    <a:pt x="1" y="1013"/>
                  </a:cubicBezTo>
                  <a:cubicBezTo>
                    <a:pt x="1" y="803"/>
                    <a:pt x="0" y="593"/>
                    <a:pt x="1" y="383"/>
                  </a:cubicBezTo>
                  <a:cubicBezTo>
                    <a:pt x="2" y="295"/>
                    <a:pt x="30" y="216"/>
                    <a:pt x="84" y="147"/>
                  </a:cubicBezTo>
                  <a:cubicBezTo>
                    <a:pt x="136" y="81"/>
                    <a:pt x="204" y="38"/>
                    <a:pt x="285" y="15"/>
                  </a:cubicBezTo>
                  <a:cubicBezTo>
                    <a:pt x="337" y="0"/>
                    <a:pt x="391" y="1"/>
                    <a:pt x="444" y="1"/>
                  </a:cubicBezTo>
                  <a:cubicBezTo>
                    <a:pt x="653" y="2"/>
                    <a:pt x="862" y="1"/>
                    <a:pt x="1071" y="2"/>
                  </a:cubicBezTo>
                  <a:cubicBezTo>
                    <a:pt x="1122" y="2"/>
                    <a:pt x="1172" y="15"/>
                    <a:pt x="122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6740525" y="798513"/>
              <a:ext cx="1135063" cy="971550"/>
            </a:xfrm>
            <a:custGeom>
              <a:avLst/>
              <a:gdLst>
                <a:gd name="T0" fmla="*/ 401 w 1222"/>
                <a:gd name="T1" fmla="*/ 735 h 1050"/>
                <a:gd name="T2" fmla="*/ 435 w 1222"/>
                <a:gd name="T3" fmla="*/ 653 h 1050"/>
                <a:gd name="T4" fmla="*/ 581 w 1222"/>
                <a:gd name="T5" fmla="*/ 409 h 1050"/>
                <a:gd name="T6" fmla="*/ 715 w 1222"/>
                <a:gd name="T7" fmla="*/ 260 h 1050"/>
                <a:gd name="T8" fmla="*/ 924 w 1222"/>
                <a:gd name="T9" fmla="*/ 101 h 1050"/>
                <a:gd name="T10" fmla="*/ 1095 w 1222"/>
                <a:gd name="T11" fmla="*/ 16 h 1050"/>
                <a:gd name="T12" fmla="*/ 1128 w 1222"/>
                <a:gd name="T13" fmla="*/ 7 h 1050"/>
                <a:gd name="T14" fmla="*/ 1217 w 1222"/>
                <a:gd name="T15" fmla="*/ 87 h 1050"/>
                <a:gd name="T16" fmla="*/ 1155 w 1222"/>
                <a:gd name="T17" fmla="*/ 186 h 1050"/>
                <a:gd name="T18" fmla="*/ 929 w 1222"/>
                <a:gd name="T19" fmla="*/ 310 h 1050"/>
                <a:gd name="T20" fmla="*/ 744 w 1222"/>
                <a:gd name="T21" fmla="*/ 492 h 1050"/>
                <a:gd name="T22" fmla="*/ 589 w 1222"/>
                <a:gd name="T23" fmla="*/ 753 h 1050"/>
                <a:gd name="T24" fmla="*/ 525 w 1222"/>
                <a:gd name="T25" fmla="*/ 972 h 1050"/>
                <a:gd name="T26" fmla="*/ 468 w 1222"/>
                <a:gd name="T27" fmla="*/ 1040 h 1050"/>
                <a:gd name="T28" fmla="*/ 373 w 1222"/>
                <a:gd name="T29" fmla="*/ 1020 h 1050"/>
                <a:gd name="T30" fmla="*/ 354 w 1222"/>
                <a:gd name="T31" fmla="*/ 992 h 1050"/>
                <a:gd name="T32" fmla="*/ 214 w 1222"/>
                <a:gd name="T33" fmla="*/ 798 h 1050"/>
                <a:gd name="T34" fmla="*/ 63 w 1222"/>
                <a:gd name="T35" fmla="*/ 691 h 1050"/>
                <a:gd name="T36" fmla="*/ 17 w 1222"/>
                <a:gd name="T37" fmla="*/ 651 h 1050"/>
                <a:gd name="T38" fmla="*/ 33 w 1222"/>
                <a:gd name="T39" fmla="*/ 554 h 1050"/>
                <a:gd name="T40" fmla="*/ 159 w 1222"/>
                <a:gd name="T41" fmla="*/ 537 h 1050"/>
                <a:gd name="T42" fmla="*/ 354 w 1222"/>
                <a:gd name="T43" fmla="*/ 683 h 1050"/>
                <a:gd name="T44" fmla="*/ 401 w 1222"/>
                <a:gd name="T45" fmla="*/ 73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2" h="1050">
                  <a:moveTo>
                    <a:pt x="401" y="735"/>
                  </a:moveTo>
                  <a:cubicBezTo>
                    <a:pt x="412" y="707"/>
                    <a:pt x="423" y="680"/>
                    <a:pt x="435" y="653"/>
                  </a:cubicBezTo>
                  <a:cubicBezTo>
                    <a:pt x="475" y="566"/>
                    <a:pt x="523" y="485"/>
                    <a:pt x="581" y="409"/>
                  </a:cubicBezTo>
                  <a:cubicBezTo>
                    <a:pt x="622" y="356"/>
                    <a:pt x="666" y="306"/>
                    <a:pt x="715" y="260"/>
                  </a:cubicBezTo>
                  <a:cubicBezTo>
                    <a:pt x="779" y="199"/>
                    <a:pt x="848" y="146"/>
                    <a:pt x="924" y="101"/>
                  </a:cubicBezTo>
                  <a:cubicBezTo>
                    <a:pt x="979" y="68"/>
                    <a:pt x="1036" y="40"/>
                    <a:pt x="1095" y="16"/>
                  </a:cubicBezTo>
                  <a:cubicBezTo>
                    <a:pt x="1106" y="12"/>
                    <a:pt x="1117" y="8"/>
                    <a:pt x="1128" y="7"/>
                  </a:cubicBezTo>
                  <a:cubicBezTo>
                    <a:pt x="1181" y="0"/>
                    <a:pt x="1213" y="40"/>
                    <a:pt x="1217" y="87"/>
                  </a:cubicBezTo>
                  <a:cubicBezTo>
                    <a:pt x="1222" y="133"/>
                    <a:pt x="1199" y="170"/>
                    <a:pt x="1155" y="186"/>
                  </a:cubicBezTo>
                  <a:cubicBezTo>
                    <a:pt x="1073" y="215"/>
                    <a:pt x="998" y="258"/>
                    <a:pt x="929" y="310"/>
                  </a:cubicBezTo>
                  <a:cubicBezTo>
                    <a:pt x="859" y="363"/>
                    <a:pt x="798" y="424"/>
                    <a:pt x="744" y="492"/>
                  </a:cubicBezTo>
                  <a:cubicBezTo>
                    <a:pt x="680" y="572"/>
                    <a:pt x="629" y="659"/>
                    <a:pt x="589" y="753"/>
                  </a:cubicBezTo>
                  <a:cubicBezTo>
                    <a:pt x="559" y="824"/>
                    <a:pt x="537" y="896"/>
                    <a:pt x="525" y="972"/>
                  </a:cubicBezTo>
                  <a:cubicBezTo>
                    <a:pt x="519" y="1006"/>
                    <a:pt x="501" y="1030"/>
                    <a:pt x="468" y="1040"/>
                  </a:cubicBezTo>
                  <a:cubicBezTo>
                    <a:pt x="433" y="1050"/>
                    <a:pt x="400" y="1045"/>
                    <a:pt x="373" y="1020"/>
                  </a:cubicBezTo>
                  <a:cubicBezTo>
                    <a:pt x="365" y="1012"/>
                    <a:pt x="359" y="1002"/>
                    <a:pt x="354" y="992"/>
                  </a:cubicBezTo>
                  <a:cubicBezTo>
                    <a:pt x="317" y="920"/>
                    <a:pt x="272" y="854"/>
                    <a:pt x="214" y="798"/>
                  </a:cubicBezTo>
                  <a:cubicBezTo>
                    <a:pt x="169" y="755"/>
                    <a:pt x="118" y="720"/>
                    <a:pt x="63" y="691"/>
                  </a:cubicBezTo>
                  <a:cubicBezTo>
                    <a:pt x="45" y="681"/>
                    <a:pt x="27" y="670"/>
                    <a:pt x="17" y="651"/>
                  </a:cubicBezTo>
                  <a:cubicBezTo>
                    <a:pt x="0" y="617"/>
                    <a:pt x="10" y="581"/>
                    <a:pt x="33" y="554"/>
                  </a:cubicBezTo>
                  <a:cubicBezTo>
                    <a:pt x="65" y="517"/>
                    <a:pt x="107" y="508"/>
                    <a:pt x="159" y="537"/>
                  </a:cubicBezTo>
                  <a:cubicBezTo>
                    <a:pt x="231" y="577"/>
                    <a:pt x="296" y="625"/>
                    <a:pt x="354" y="683"/>
                  </a:cubicBezTo>
                  <a:cubicBezTo>
                    <a:pt x="370" y="699"/>
                    <a:pt x="385" y="717"/>
                    <a:pt x="401" y="7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26041" y="1738773"/>
            <a:ext cx="853994" cy="828250"/>
            <a:chOff x="1652588" y="2241550"/>
            <a:chExt cx="1527175" cy="1481138"/>
          </a:xfrm>
          <a:solidFill>
            <a:schemeClr val="bg1"/>
          </a:solidFill>
        </p:grpSpPr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1968500" y="2241550"/>
              <a:ext cx="1211263" cy="1025525"/>
            </a:xfrm>
            <a:custGeom>
              <a:avLst/>
              <a:gdLst>
                <a:gd name="T0" fmla="*/ 0 w 1138"/>
                <a:gd name="T1" fmla="*/ 579 h 967"/>
                <a:gd name="T2" fmla="*/ 39 w 1138"/>
                <a:gd name="T3" fmla="*/ 493 h 967"/>
                <a:gd name="T4" fmla="*/ 141 w 1138"/>
                <a:gd name="T5" fmla="*/ 301 h 967"/>
                <a:gd name="T6" fmla="*/ 236 w 1138"/>
                <a:gd name="T7" fmla="*/ 235 h 967"/>
                <a:gd name="T8" fmla="*/ 442 w 1138"/>
                <a:gd name="T9" fmla="*/ 184 h 967"/>
                <a:gd name="T10" fmla="*/ 790 w 1138"/>
                <a:gd name="T11" fmla="*/ 73 h 967"/>
                <a:gd name="T12" fmla="*/ 873 w 1138"/>
                <a:gd name="T13" fmla="*/ 30 h 967"/>
                <a:gd name="T14" fmla="*/ 1009 w 1138"/>
                <a:gd name="T15" fmla="*/ 61 h 967"/>
                <a:gd name="T16" fmla="*/ 1134 w 1138"/>
                <a:gd name="T17" fmla="*/ 321 h 967"/>
                <a:gd name="T18" fmla="*/ 1135 w 1138"/>
                <a:gd name="T19" fmla="*/ 377 h 967"/>
                <a:gd name="T20" fmla="*/ 1101 w 1138"/>
                <a:gd name="T21" fmla="*/ 421 h 967"/>
                <a:gd name="T22" fmla="*/ 1019 w 1138"/>
                <a:gd name="T23" fmla="*/ 479 h 967"/>
                <a:gd name="T24" fmla="*/ 920 w 1138"/>
                <a:gd name="T25" fmla="*/ 622 h 967"/>
                <a:gd name="T26" fmla="*/ 797 w 1138"/>
                <a:gd name="T27" fmla="*/ 743 h 967"/>
                <a:gd name="T28" fmla="*/ 617 w 1138"/>
                <a:gd name="T29" fmla="*/ 793 h 967"/>
                <a:gd name="T30" fmla="*/ 511 w 1138"/>
                <a:gd name="T31" fmla="*/ 835 h 967"/>
                <a:gd name="T32" fmla="*/ 375 w 1138"/>
                <a:gd name="T33" fmla="*/ 916 h 967"/>
                <a:gd name="T34" fmla="*/ 201 w 1138"/>
                <a:gd name="T35" fmla="*/ 963 h 967"/>
                <a:gd name="T36" fmla="*/ 108 w 1138"/>
                <a:gd name="T37" fmla="*/ 927 h 967"/>
                <a:gd name="T38" fmla="*/ 99 w 1138"/>
                <a:gd name="T39" fmla="*/ 827 h 967"/>
                <a:gd name="T40" fmla="*/ 184 w 1138"/>
                <a:gd name="T41" fmla="*/ 724 h 967"/>
                <a:gd name="T42" fmla="*/ 348 w 1138"/>
                <a:gd name="T43" fmla="*/ 634 h 967"/>
                <a:gd name="T44" fmla="*/ 477 w 1138"/>
                <a:gd name="T45" fmla="*/ 524 h 967"/>
                <a:gd name="T46" fmla="*/ 475 w 1138"/>
                <a:gd name="T47" fmla="*/ 501 h 967"/>
                <a:gd name="T48" fmla="*/ 438 w 1138"/>
                <a:gd name="T49" fmla="*/ 466 h 967"/>
                <a:gd name="T50" fmla="*/ 420 w 1138"/>
                <a:gd name="T51" fmla="*/ 460 h 967"/>
                <a:gd name="T52" fmla="*/ 302 w 1138"/>
                <a:gd name="T53" fmla="*/ 479 h 967"/>
                <a:gd name="T54" fmla="*/ 289 w 1138"/>
                <a:gd name="T55" fmla="*/ 489 h 967"/>
                <a:gd name="T56" fmla="*/ 231 w 1138"/>
                <a:gd name="T57" fmla="*/ 573 h 967"/>
                <a:gd name="T58" fmla="*/ 217 w 1138"/>
                <a:gd name="T59" fmla="*/ 580 h 967"/>
                <a:gd name="T60" fmla="*/ 8 w 1138"/>
                <a:gd name="T61" fmla="*/ 581 h 967"/>
                <a:gd name="T62" fmla="*/ 0 w 1138"/>
                <a:gd name="T63" fmla="*/ 57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8" h="967">
                  <a:moveTo>
                    <a:pt x="0" y="579"/>
                  </a:moveTo>
                  <a:cubicBezTo>
                    <a:pt x="13" y="549"/>
                    <a:pt x="25" y="520"/>
                    <a:pt x="39" y="493"/>
                  </a:cubicBezTo>
                  <a:cubicBezTo>
                    <a:pt x="72" y="428"/>
                    <a:pt x="106" y="364"/>
                    <a:pt x="141" y="301"/>
                  </a:cubicBezTo>
                  <a:cubicBezTo>
                    <a:pt x="162" y="264"/>
                    <a:pt x="198" y="246"/>
                    <a:pt x="236" y="235"/>
                  </a:cubicBezTo>
                  <a:cubicBezTo>
                    <a:pt x="304" y="216"/>
                    <a:pt x="373" y="200"/>
                    <a:pt x="442" y="184"/>
                  </a:cubicBezTo>
                  <a:cubicBezTo>
                    <a:pt x="562" y="158"/>
                    <a:pt x="680" y="129"/>
                    <a:pt x="790" y="73"/>
                  </a:cubicBezTo>
                  <a:cubicBezTo>
                    <a:pt x="818" y="59"/>
                    <a:pt x="845" y="44"/>
                    <a:pt x="873" y="30"/>
                  </a:cubicBezTo>
                  <a:cubicBezTo>
                    <a:pt x="934" y="1"/>
                    <a:pt x="955" y="0"/>
                    <a:pt x="1009" y="61"/>
                  </a:cubicBezTo>
                  <a:cubicBezTo>
                    <a:pt x="1075" y="135"/>
                    <a:pt x="1116" y="223"/>
                    <a:pt x="1134" y="321"/>
                  </a:cubicBezTo>
                  <a:cubicBezTo>
                    <a:pt x="1138" y="339"/>
                    <a:pt x="1137" y="358"/>
                    <a:pt x="1135" y="377"/>
                  </a:cubicBezTo>
                  <a:cubicBezTo>
                    <a:pt x="1134" y="399"/>
                    <a:pt x="1118" y="410"/>
                    <a:pt x="1101" y="421"/>
                  </a:cubicBezTo>
                  <a:cubicBezTo>
                    <a:pt x="1073" y="439"/>
                    <a:pt x="1044" y="456"/>
                    <a:pt x="1019" y="479"/>
                  </a:cubicBezTo>
                  <a:cubicBezTo>
                    <a:pt x="975" y="519"/>
                    <a:pt x="944" y="568"/>
                    <a:pt x="920" y="622"/>
                  </a:cubicBezTo>
                  <a:cubicBezTo>
                    <a:pt x="896" y="680"/>
                    <a:pt x="853" y="718"/>
                    <a:pt x="797" y="743"/>
                  </a:cubicBezTo>
                  <a:cubicBezTo>
                    <a:pt x="740" y="769"/>
                    <a:pt x="679" y="784"/>
                    <a:pt x="617" y="793"/>
                  </a:cubicBezTo>
                  <a:cubicBezTo>
                    <a:pt x="578" y="799"/>
                    <a:pt x="543" y="813"/>
                    <a:pt x="511" y="835"/>
                  </a:cubicBezTo>
                  <a:cubicBezTo>
                    <a:pt x="467" y="864"/>
                    <a:pt x="422" y="894"/>
                    <a:pt x="375" y="916"/>
                  </a:cubicBezTo>
                  <a:cubicBezTo>
                    <a:pt x="320" y="942"/>
                    <a:pt x="261" y="958"/>
                    <a:pt x="201" y="963"/>
                  </a:cubicBezTo>
                  <a:cubicBezTo>
                    <a:pt x="165" y="967"/>
                    <a:pt x="130" y="959"/>
                    <a:pt x="108" y="927"/>
                  </a:cubicBezTo>
                  <a:cubicBezTo>
                    <a:pt x="86" y="896"/>
                    <a:pt x="82" y="862"/>
                    <a:pt x="99" y="827"/>
                  </a:cubicBezTo>
                  <a:cubicBezTo>
                    <a:pt x="118" y="785"/>
                    <a:pt x="147" y="751"/>
                    <a:pt x="184" y="724"/>
                  </a:cubicBezTo>
                  <a:cubicBezTo>
                    <a:pt x="235" y="687"/>
                    <a:pt x="291" y="660"/>
                    <a:pt x="348" y="634"/>
                  </a:cubicBezTo>
                  <a:cubicBezTo>
                    <a:pt x="401" y="609"/>
                    <a:pt x="445" y="573"/>
                    <a:pt x="477" y="524"/>
                  </a:cubicBezTo>
                  <a:cubicBezTo>
                    <a:pt x="484" y="514"/>
                    <a:pt x="485" y="509"/>
                    <a:pt x="475" y="501"/>
                  </a:cubicBezTo>
                  <a:cubicBezTo>
                    <a:pt x="462" y="490"/>
                    <a:pt x="451" y="477"/>
                    <a:pt x="438" y="466"/>
                  </a:cubicBezTo>
                  <a:cubicBezTo>
                    <a:pt x="433" y="462"/>
                    <a:pt x="425" y="460"/>
                    <a:pt x="420" y="460"/>
                  </a:cubicBezTo>
                  <a:cubicBezTo>
                    <a:pt x="380" y="466"/>
                    <a:pt x="341" y="472"/>
                    <a:pt x="302" y="479"/>
                  </a:cubicBezTo>
                  <a:cubicBezTo>
                    <a:pt x="297" y="480"/>
                    <a:pt x="292" y="485"/>
                    <a:pt x="289" y="489"/>
                  </a:cubicBezTo>
                  <a:cubicBezTo>
                    <a:pt x="270" y="517"/>
                    <a:pt x="251" y="545"/>
                    <a:pt x="231" y="573"/>
                  </a:cubicBezTo>
                  <a:cubicBezTo>
                    <a:pt x="229" y="577"/>
                    <a:pt x="222" y="580"/>
                    <a:pt x="217" y="580"/>
                  </a:cubicBezTo>
                  <a:cubicBezTo>
                    <a:pt x="147" y="581"/>
                    <a:pt x="78" y="581"/>
                    <a:pt x="8" y="581"/>
                  </a:cubicBezTo>
                  <a:cubicBezTo>
                    <a:pt x="6" y="581"/>
                    <a:pt x="5" y="580"/>
                    <a:pt x="0" y="5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1652588" y="2911475"/>
              <a:ext cx="1225550" cy="811213"/>
            </a:xfrm>
            <a:custGeom>
              <a:avLst/>
              <a:gdLst>
                <a:gd name="T0" fmla="*/ 537 w 1151"/>
                <a:gd name="T1" fmla="*/ 0 h 766"/>
                <a:gd name="T2" fmla="*/ 433 w 1151"/>
                <a:gd name="T3" fmla="*/ 71 h 766"/>
                <a:gd name="T4" fmla="*/ 364 w 1151"/>
                <a:gd name="T5" fmla="*/ 94 h 766"/>
                <a:gd name="T6" fmla="*/ 144 w 1151"/>
                <a:gd name="T7" fmla="*/ 94 h 766"/>
                <a:gd name="T8" fmla="*/ 95 w 1151"/>
                <a:gd name="T9" fmla="*/ 141 h 766"/>
                <a:gd name="T10" fmla="*/ 95 w 1151"/>
                <a:gd name="T11" fmla="*/ 419 h 766"/>
                <a:gd name="T12" fmla="*/ 96 w 1151"/>
                <a:gd name="T13" fmla="*/ 431 h 766"/>
                <a:gd name="T14" fmla="*/ 1057 w 1151"/>
                <a:gd name="T15" fmla="*/ 431 h 766"/>
                <a:gd name="T16" fmla="*/ 1057 w 1151"/>
                <a:gd name="T17" fmla="*/ 404 h 766"/>
                <a:gd name="T18" fmla="*/ 1057 w 1151"/>
                <a:gd name="T19" fmla="*/ 201 h 766"/>
                <a:gd name="T20" fmla="*/ 1070 w 1151"/>
                <a:gd name="T21" fmla="*/ 183 h 766"/>
                <a:gd name="T22" fmla="*/ 1151 w 1151"/>
                <a:gd name="T23" fmla="*/ 148 h 766"/>
                <a:gd name="T24" fmla="*/ 1151 w 1151"/>
                <a:gd name="T25" fmla="*/ 229 h 766"/>
                <a:gd name="T26" fmla="*/ 1150 w 1151"/>
                <a:gd name="T27" fmla="*/ 616 h 766"/>
                <a:gd name="T28" fmla="*/ 1065 w 1151"/>
                <a:gd name="T29" fmla="*/ 752 h 766"/>
                <a:gd name="T30" fmla="*/ 1001 w 1151"/>
                <a:gd name="T31" fmla="*/ 765 h 766"/>
                <a:gd name="T32" fmla="*/ 259 w 1151"/>
                <a:gd name="T33" fmla="*/ 766 h 766"/>
                <a:gd name="T34" fmla="*/ 150 w 1151"/>
                <a:gd name="T35" fmla="*/ 766 h 766"/>
                <a:gd name="T36" fmla="*/ 6 w 1151"/>
                <a:gd name="T37" fmla="*/ 652 h 766"/>
                <a:gd name="T38" fmla="*/ 1 w 1151"/>
                <a:gd name="T39" fmla="*/ 554 h 766"/>
                <a:gd name="T40" fmla="*/ 1 w 1151"/>
                <a:gd name="T41" fmla="*/ 147 h 766"/>
                <a:gd name="T42" fmla="*/ 113 w 1151"/>
                <a:gd name="T43" fmla="*/ 5 h 766"/>
                <a:gd name="T44" fmla="*/ 182 w 1151"/>
                <a:gd name="T45" fmla="*/ 0 h 766"/>
                <a:gd name="T46" fmla="*/ 537 w 1151"/>
                <a:gd name="T47" fmla="*/ 0 h 766"/>
                <a:gd name="T48" fmla="*/ 95 w 1151"/>
                <a:gd name="T49" fmla="*/ 575 h 766"/>
                <a:gd name="T50" fmla="*/ 95 w 1151"/>
                <a:gd name="T51" fmla="*/ 617 h 766"/>
                <a:gd name="T52" fmla="*/ 150 w 1151"/>
                <a:gd name="T53" fmla="*/ 673 h 766"/>
                <a:gd name="T54" fmla="*/ 613 w 1151"/>
                <a:gd name="T55" fmla="*/ 672 h 766"/>
                <a:gd name="T56" fmla="*/ 1005 w 1151"/>
                <a:gd name="T57" fmla="*/ 672 h 766"/>
                <a:gd name="T58" fmla="*/ 1055 w 1151"/>
                <a:gd name="T59" fmla="*/ 634 h 766"/>
                <a:gd name="T60" fmla="*/ 1056 w 1151"/>
                <a:gd name="T61" fmla="*/ 575 h 766"/>
                <a:gd name="T62" fmla="*/ 95 w 1151"/>
                <a:gd name="T63" fmla="*/ 57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1" h="766">
                  <a:moveTo>
                    <a:pt x="537" y="0"/>
                  </a:moveTo>
                  <a:cubicBezTo>
                    <a:pt x="502" y="23"/>
                    <a:pt x="465" y="44"/>
                    <a:pt x="433" y="71"/>
                  </a:cubicBezTo>
                  <a:cubicBezTo>
                    <a:pt x="411" y="88"/>
                    <a:pt x="391" y="95"/>
                    <a:pt x="364" y="94"/>
                  </a:cubicBezTo>
                  <a:cubicBezTo>
                    <a:pt x="291" y="93"/>
                    <a:pt x="217" y="94"/>
                    <a:pt x="144" y="94"/>
                  </a:cubicBezTo>
                  <a:cubicBezTo>
                    <a:pt x="116" y="94"/>
                    <a:pt x="95" y="114"/>
                    <a:pt x="95" y="141"/>
                  </a:cubicBezTo>
                  <a:cubicBezTo>
                    <a:pt x="95" y="234"/>
                    <a:pt x="95" y="326"/>
                    <a:pt x="95" y="419"/>
                  </a:cubicBezTo>
                  <a:cubicBezTo>
                    <a:pt x="95" y="423"/>
                    <a:pt x="95" y="426"/>
                    <a:pt x="96" y="431"/>
                  </a:cubicBezTo>
                  <a:cubicBezTo>
                    <a:pt x="416" y="431"/>
                    <a:pt x="736" y="431"/>
                    <a:pt x="1057" y="431"/>
                  </a:cubicBezTo>
                  <a:cubicBezTo>
                    <a:pt x="1057" y="422"/>
                    <a:pt x="1057" y="413"/>
                    <a:pt x="1057" y="404"/>
                  </a:cubicBezTo>
                  <a:cubicBezTo>
                    <a:pt x="1057" y="336"/>
                    <a:pt x="1057" y="269"/>
                    <a:pt x="1057" y="201"/>
                  </a:cubicBezTo>
                  <a:cubicBezTo>
                    <a:pt x="1057" y="191"/>
                    <a:pt x="1060" y="187"/>
                    <a:pt x="1070" y="183"/>
                  </a:cubicBezTo>
                  <a:cubicBezTo>
                    <a:pt x="1096" y="172"/>
                    <a:pt x="1122" y="160"/>
                    <a:pt x="1151" y="148"/>
                  </a:cubicBezTo>
                  <a:cubicBezTo>
                    <a:pt x="1151" y="175"/>
                    <a:pt x="1151" y="202"/>
                    <a:pt x="1151" y="229"/>
                  </a:cubicBezTo>
                  <a:cubicBezTo>
                    <a:pt x="1151" y="358"/>
                    <a:pt x="1151" y="487"/>
                    <a:pt x="1150" y="616"/>
                  </a:cubicBezTo>
                  <a:cubicBezTo>
                    <a:pt x="1150" y="679"/>
                    <a:pt x="1123" y="726"/>
                    <a:pt x="1065" y="752"/>
                  </a:cubicBezTo>
                  <a:cubicBezTo>
                    <a:pt x="1046" y="761"/>
                    <a:pt x="1023" y="765"/>
                    <a:pt x="1001" y="765"/>
                  </a:cubicBezTo>
                  <a:cubicBezTo>
                    <a:pt x="754" y="766"/>
                    <a:pt x="506" y="766"/>
                    <a:pt x="259" y="766"/>
                  </a:cubicBezTo>
                  <a:cubicBezTo>
                    <a:pt x="223" y="766"/>
                    <a:pt x="186" y="766"/>
                    <a:pt x="150" y="766"/>
                  </a:cubicBezTo>
                  <a:cubicBezTo>
                    <a:pt x="79" y="766"/>
                    <a:pt x="16" y="718"/>
                    <a:pt x="6" y="652"/>
                  </a:cubicBezTo>
                  <a:cubicBezTo>
                    <a:pt x="0" y="620"/>
                    <a:pt x="1" y="586"/>
                    <a:pt x="1" y="554"/>
                  </a:cubicBezTo>
                  <a:cubicBezTo>
                    <a:pt x="1" y="418"/>
                    <a:pt x="1" y="283"/>
                    <a:pt x="1" y="147"/>
                  </a:cubicBezTo>
                  <a:cubicBezTo>
                    <a:pt x="1" y="77"/>
                    <a:pt x="46" y="20"/>
                    <a:pt x="113" y="5"/>
                  </a:cubicBezTo>
                  <a:cubicBezTo>
                    <a:pt x="135" y="0"/>
                    <a:pt x="159" y="0"/>
                    <a:pt x="182" y="0"/>
                  </a:cubicBezTo>
                  <a:cubicBezTo>
                    <a:pt x="301" y="0"/>
                    <a:pt x="419" y="0"/>
                    <a:pt x="537" y="0"/>
                  </a:cubicBezTo>
                  <a:close/>
                  <a:moveTo>
                    <a:pt x="95" y="575"/>
                  </a:moveTo>
                  <a:cubicBezTo>
                    <a:pt x="95" y="590"/>
                    <a:pt x="96" y="603"/>
                    <a:pt x="95" y="617"/>
                  </a:cubicBezTo>
                  <a:cubicBezTo>
                    <a:pt x="92" y="653"/>
                    <a:pt x="122" y="673"/>
                    <a:pt x="150" y="673"/>
                  </a:cubicBezTo>
                  <a:cubicBezTo>
                    <a:pt x="304" y="671"/>
                    <a:pt x="459" y="672"/>
                    <a:pt x="613" y="672"/>
                  </a:cubicBezTo>
                  <a:cubicBezTo>
                    <a:pt x="744" y="672"/>
                    <a:pt x="874" y="672"/>
                    <a:pt x="1005" y="672"/>
                  </a:cubicBezTo>
                  <a:cubicBezTo>
                    <a:pt x="1031" y="672"/>
                    <a:pt x="1052" y="658"/>
                    <a:pt x="1055" y="634"/>
                  </a:cubicBezTo>
                  <a:cubicBezTo>
                    <a:pt x="1058" y="615"/>
                    <a:pt x="1056" y="595"/>
                    <a:pt x="1056" y="575"/>
                  </a:cubicBezTo>
                  <a:cubicBezTo>
                    <a:pt x="735" y="575"/>
                    <a:pt x="416" y="575"/>
                    <a:pt x="95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3165" y="3410128"/>
            <a:ext cx="20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58228" y="4031455"/>
            <a:ext cx="256147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27858" y="3399465"/>
            <a:ext cx="20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62921" y="4020792"/>
            <a:ext cx="256147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532549" y="3399465"/>
            <a:ext cx="20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267612" y="4020792"/>
            <a:ext cx="256147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437240" y="3423442"/>
            <a:ext cx="20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172303" y="4044769"/>
            <a:ext cx="256147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</p:spTree>
    <p:extLst>
      <p:ext uri="{BB962C8B-B14F-4D97-AF65-F5344CB8AC3E}">
        <p14:creationId xmlns:p14="http://schemas.microsoft.com/office/powerpoint/2010/main" val="298637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4" grpId="0"/>
      <p:bldP spid="45" grpId="0"/>
      <p:bldP spid="47" grpId="0"/>
      <p:bldP spid="48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解决方案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Working Solutions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1696290" y="2292629"/>
            <a:ext cx="2199855" cy="1099929"/>
          </a:xfrm>
          <a:custGeom>
            <a:avLst/>
            <a:gdLst>
              <a:gd name="connsiteX0" fmla="*/ 768626 w 1537252"/>
              <a:gd name="connsiteY0" fmla="*/ 0 h 768627"/>
              <a:gd name="connsiteX1" fmla="*/ 1537252 w 1537252"/>
              <a:gd name="connsiteY1" fmla="*/ 768626 h 768627"/>
              <a:gd name="connsiteX2" fmla="*/ 1537252 w 1537252"/>
              <a:gd name="connsiteY2" fmla="*/ 768627 h 768627"/>
              <a:gd name="connsiteX3" fmla="*/ 0 w 1537252"/>
              <a:gd name="connsiteY3" fmla="*/ 768627 h 768627"/>
              <a:gd name="connsiteX4" fmla="*/ 0 w 1537252"/>
              <a:gd name="connsiteY4" fmla="*/ 768626 h 768627"/>
              <a:gd name="connsiteX5" fmla="*/ 768626 w 1537252"/>
              <a:gd name="connsiteY5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7252" h="768627">
                <a:moveTo>
                  <a:pt x="768626" y="0"/>
                </a:moveTo>
                <a:cubicBezTo>
                  <a:pt x="1193126" y="0"/>
                  <a:pt x="1537252" y="344126"/>
                  <a:pt x="1537252" y="768626"/>
                </a:cubicBezTo>
                <a:lnTo>
                  <a:pt x="1537252" y="768627"/>
                </a:lnTo>
                <a:lnTo>
                  <a:pt x="0" y="768627"/>
                </a:lnTo>
                <a:lnTo>
                  <a:pt x="0" y="768626"/>
                </a:lnTo>
                <a:cubicBezTo>
                  <a:pt x="0" y="344126"/>
                  <a:pt x="344126" y="0"/>
                  <a:pt x="76862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V="1">
            <a:off x="3896145" y="3392558"/>
            <a:ext cx="2199855" cy="1099929"/>
          </a:xfrm>
          <a:custGeom>
            <a:avLst/>
            <a:gdLst>
              <a:gd name="connsiteX0" fmla="*/ 768626 w 1537252"/>
              <a:gd name="connsiteY0" fmla="*/ 0 h 768627"/>
              <a:gd name="connsiteX1" fmla="*/ 1537252 w 1537252"/>
              <a:gd name="connsiteY1" fmla="*/ 768626 h 768627"/>
              <a:gd name="connsiteX2" fmla="*/ 1537252 w 1537252"/>
              <a:gd name="connsiteY2" fmla="*/ 768627 h 768627"/>
              <a:gd name="connsiteX3" fmla="*/ 0 w 1537252"/>
              <a:gd name="connsiteY3" fmla="*/ 768627 h 768627"/>
              <a:gd name="connsiteX4" fmla="*/ 0 w 1537252"/>
              <a:gd name="connsiteY4" fmla="*/ 768626 h 768627"/>
              <a:gd name="connsiteX5" fmla="*/ 768626 w 1537252"/>
              <a:gd name="connsiteY5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7252" h="768627">
                <a:moveTo>
                  <a:pt x="768626" y="0"/>
                </a:moveTo>
                <a:cubicBezTo>
                  <a:pt x="1193126" y="0"/>
                  <a:pt x="1537252" y="344126"/>
                  <a:pt x="1537252" y="768626"/>
                </a:cubicBezTo>
                <a:lnTo>
                  <a:pt x="1537252" y="768627"/>
                </a:lnTo>
                <a:lnTo>
                  <a:pt x="0" y="768627"/>
                </a:lnTo>
                <a:lnTo>
                  <a:pt x="0" y="768626"/>
                </a:lnTo>
                <a:cubicBezTo>
                  <a:pt x="0" y="344126"/>
                  <a:pt x="344126" y="0"/>
                  <a:pt x="76862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096000" y="2292629"/>
            <a:ext cx="2199855" cy="1099929"/>
          </a:xfrm>
          <a:custGeom>
            <a:avLst/>
            <a:gdLst>
              <a:gd name="connsiteX0" fmla="*/ 768626 w 1537252"/>
              <a:gd name="connsiteY0" fmla="*/ 0 h 768627"/>
              <a:gd name="connsiteX1" fmla="*/ 1537252 w 1537252"/>
              <a:gd name="connsiteY1" fmla="*/ 768626 h 768627"/>
              <a:gd name="connsiteX2" fmla="*/ 1537252 w 1537252"/>
              <a:gd name="connsiteY2" fmla="*/ 768627 h 768627"/>
              <a:gd name="connsiteX3" fmla="*/ 0 w 1537252"/>
              <a:gd name="connsiteY3" fmla="*/ 768627 h 768627"/>
              <a:gd name="connsiteX4" fmla="*/ 0 w 1537252"/>
              <a:gd name="connsiteY4" fmla="*/ 768626 h 768627"/>
              <a:gd name="connsiteX5" fmla="*/ 768626 w 1537252"/>
              <a:gd name="connsiteY5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7252" h="768627">
                <a:moveTo>
                  <a:pt x="768626" y="0"/>
                </a:moveTo>
                <a:cubicBezTo>
                  <a:pt x="1193126" y="0"/>
                  <a:pt x="1537252" y="344126"/>
                  <a:pt x="1537252" y="768626"/>
                </a:cubicBezTo>
                <a:lnTo>
                  <a:pt x="1537252" y="768627"/>
                </a:lnTo>
                <a:lnTo>
                  <a:pt x="0" y="768627"/>
                </a:lnTo>
                <a:lnTo>
                  <a:pt x="0" y="768626"/>
                </a:lnTo>
                <a:cubicBezTo>
                  <a:pt x="0" y="344126"/>
                  <a:pt x="344126" y="0"/>
                  <a:pt x="76862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flipV="1">
            <a:off x="8295855" y="3392557"/>
            <a:ext cx="2199855" cy="1099929"/>
          </a:xfrm>
          <a:custGeom>
            <a:avLst/>
            <a:gdLst>
              <a:gd name="connsiteX0" fmla="*/ 768626 w 1537252"/>
              <a:gd name="connsiteY0" fmla="*/ 0 h 768627"/>
              <a:gd name="connsiteX1" fmla="*/ 1537252 w 1537252"/>
              <a:gd name="connsiteY1" fmla="*/ 768626 h 768627"/>
              <a:gd name="connsiteX2" fmla="*/ 1537252 w 1537252"/>
              <a:gd name="connsiteY2" fmla="*/ 768627 h 768627"/>
              <a:gd name="connsiteX3" fmla="*/ 0 w 1537252"/>
              <a:gd name="connsiteY3" fmla="*/ 768627 h 768627"/>
              <a:gd name="connsiteX4" fmla="*/ 0 w 1537252"/>
              <a:gd name="connsiteY4" fmla="*/ 768626 h 768627"/>
              <a:gd name="connsiteX5" fmla="*/ 768626 w 1537252"/>
              <a:gd name="connsiteY5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7252" h="768627">
                <a:moveTo>
                  <a:pt x="768626" y="0"/>
                </a:moveTo>
                <a:cubicBezTo>
                  <a:pt x="1193126" y="0"/>
                  <a:pt x="1537252" y="344126"/>
                  <a:pt x="1537252" y="768626"/>
                </a:cubicBezTo>
                <a:lnTo>
                  <a:pt x="1537252" y="768627"/>
                </a:lnTo>
                <a:lnTo>
                  <a:pt x="0" y="768627"/>
                </a:lnTo>
                <a:lnTo>
                  <a:pt x="0" y="768626"/>
                </a:lnTo>
                <a:cubicBezTo>
                  <a:pt x="0" y="344126"/>
                  <a:pt x="344126" y="0"/>
                  <a:pt x="76862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17" idx="3"/>
            <a:endCxn id="20" idx="2"/>
          </p:cNvCxnSpPr>
          <p:nvPr/>
        </p:nvCxnSpPr>
        <p:spPr>
          <a:xfrm flipV="1">
            <a:off x="1696290" y="3392557"/>
            <a:ext cx="879942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934834" y="2531174"/>
            <a:ext cx="1722766" cy="1722766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34689" y="2531174"/>
            <a:ext cx="1722766" cy="1722766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34544" y="2531174"/>
            <a:ext cx="1722766" cy="1722766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534399" y="2531174"/>
            <a:ext cx="1722766" cy="1722766"/>
          </a:xfrm>
          <a:prstGeom prst="ellipse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409466" y="2928731"/>
            <a:ext cx="773502" cy="927652"/>
            <a:chOff x="3602038" y="1455738"/>
            <a:chExt cx="3130550" cy="3754437"/>
          </a:xfrm>
          <a:solidFill>
            <a:schemeClr val="bg1"/>
          </a:solidFill>
        </p:grpSpPr>
        <p:sp>
          <p:nvSpPr>
            <p:cNvPr id="32" name="Freeform 37"/>
            <p:cNvSpPr>
              <a:spLocks noEditPoints="1"/>
            </p:cNvSpPr>
            <p:nvPr/>
          </p:nvSpPr>
          <p:spPr bwMode="auto">
            <a:xfrm>
              <a:off x="3602038" y="2333625"/>
              <a:ext cx="3130550" cy="2876550"/>
            </a:xfrm>
            <a:custGeom>
              <a:avLst/>
              <a:gdLst>
                <a:gd name="T0" fmla="*/ 89 w 1151"/>
                <a:gd name="T1" fmla="*/ 4 h 1062"/>
                <a:gd name="T2" fmla="*/ 160 w 1151"/>
                <a:gd name="T3" fmla="*/ 87 h 1062"/>
                <a:gd name="T4" fmla="*/ 483 w 1151"/>
                <a:gd name="T5" fmla="*/ 244 h 1062"/>
                <a:gd name="T6" fmla="*/ 607 w 1151"/>
                <a:gd name="T7" fmla="*/ 246 h 1062"/>
                <a:gd name="T8" fmla="*/ 985 w 1151"/>
                <a:gd name="T9" fmla="*/ 89 h 1062"/>
                <a:gd name="T10" fmla="*/ 1050 w 1151"/>
                <a:gd name="T11" fmla="*/ 13 h 1062"/>
                <a:gd name="T12" fmla="*/ 1060 w 1151"/>
                <a:gd name="T13" fmla="*/ 0 h 1062"/>
                <a:gd name="T14" fmla="*/ 1070 w 1151"/>
                <a:gd name="T15" fmla="*/ 107 h 1062"/>
                <a:gd name="T16" fmla="*/ 1099 w 1151"/>
                <a:gd name="T17" fmla="*/ 438 h 1062"/>
                <a:gd name="T18" fmla="*/ 1124 w 1151"/>
                <a:gd name="T19" fmla="*/ 728 h 1062"/>
                <a:gd name="T20" fmla="*/ 1146 w 1151"/>
                <a:gd name="T21" fmla="*/ 980 h 1062"/>
                <a:gd name="T22" fmla="*/ 1074 w 1151"/>
                <a:gd name="T23" fmla="*/ 1062 h 1062"/>
                <a:gd name="T24" fmla="*/ 864 w 1151"/>
                <a:gd name="T25" fmla="*/ 1062 h 1062"/>
                <a:gd name="T26" fmla="*/ 94 w 1151"/>
                <a:gd name="T27" fmla="*/ 1062 h 1062"/>
                <a:gd name="T28" fmla="*/ 48 w 1151"/>
                <a:gd name="T29" fmla="*/ 1056 h 1062"/>
                <a:gd name="T30" fmla="*/ 3 w 1151"/>
                <a:gd name="T31" fmla="*/ 989 h 1062"/>
                <a:gd name="T32" fmla="*/ 43 w 1151"/>
                <a:gd name="T33" fmla="*/ 528 h 1062"/>
                <a:gd name="T34" fmla="*/ 86 w 1151"/>
                <a:gd name="T35" fmla="*/ 28 h 1062"/>
                <a:gd name="T36" fmla="*/ 89 w 1151"/>
                <a:gd name="T37" fmla="*/ 4 h 1062"/>
                <a:gd name="T38" fmla="*/ 539 w 1151"/>
                <a:gd name="T39" fmla="*/ 289 h 1062"/>
                <a:gd name="T40" fmla="*/ 539 w 1151"/>
                <a:gd name="T41" fmla="*/ 355 h 1062"/>
                <a:gd name="T42" fmla="*/ 566 w 1151"/>
                <a:gd name="T43" fmla="*/ 381 h 1062"/>
                <a:gd name="T44" fmla="*/ 604 w 1151"/>
                <a:gd name="T45" fmla="*/ 361 h 1062"/>
                <a:gd name="T46" fmla="*/ 605 w 1151"/>
                <a:gd name="T47" fmla="*/ 289 h 1062"/>
                <a:gd name="T48" fmla="*/ 539 w 1151"/>
                <a:gd name="T49" fmla="*/ 28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62">
                  <a:moveTo>
                    <a:pt x="89" y="4"/>
                  </a:moveTo>
                  <a:cubicBezTo>
                    <a:pt x="113" y="32"/>
                    <a:pt x="135" y="61"/>
                    <a:pt x="160" y="87"/>
                  </a:cubicBezTo>
                  <a:cubicBezTo>
                    <a:pt x="249" y="178"/>
                    <a:pt x="358" y="229"/>
                    <a:pt x="483" y="244"/>
                  </a:cubicBezTo>
                  <a:cubicBezTo>
                    <a:pt x="523" y="249"/>
                    <a:pt x="565" y="245"/>
                    <a:pt x="607" y="246"/>
                  </a:cubicBezTo>
                  <a:cubicBezTo>
                    <a:pt x="755" y="247"/>
                    <a:pt x="880" y="190"/>
                    <a:pt x="985" y="89"/>
                  </a:cubicBezTo>
                  <a:cubicBezTo>
                    <a:pt x="1009" y="66"/>
                    <a:pt x="1029" y="38"/>
                    <a:pt x="1050" y="13"/>
                  </a:cubicBezTo>
                  <a:cubicBezTo>
                    <a:pt x="1053" y="10"/>
                    <a:pt x="1056" y="6"/>
                    <a:pt x="1060" y="0"/>
                  </a:cubicBezTo>
                  <a:cubicBezTo>
                    <a:pt x="1064" y="38"/>
                    <a:pt x="1067" y="72"/>
                    <a:pt x="1070" y="107"/>
                  </a:cubicBezTo>
                  <a:cubicBezTo>
                    <a:pt x="1079" y="217"/>
                    <a:pt x="1089" y="328"/>
                    <a:pt x="1099" y="438"/>
                  </a:cubicBezTo>
                  <a:cubicBezTo>
                    <a:pt x="1107" y="535"/>
                    <a:pt x="1115" y="631"/>
                    <a:pt x="1124" y="728"/>
                  </a:cubicBezTo>
                  <a:cubicBezTo>
                    <a:pt x="1131" y="812"/>
                    <a:pt x="1138" y="896"/>
                    <a:pt x="1146" y="980"/>
                  </a:cubicBezTo>
                  <a:cubicBezTo>
                    <a:pt x="1151" y="1031"/>
                    <a:pt x="1125" y="1061"/>
                    <a:pt x="1074" y="1062"/>
                  </a:cubicBezTo>
                  <a:cubicBezTo>
                    <a:pt x="1004" y="1062"/>
                    <a:pt x="934" y="1062"/>
                    <a:pt x="864" y="1062"/>
                  </a:cubicBezTo>
                  <a:cubicBezTo>
                    <a:pt x="607" y="1062"/>
                    <a:pt x="351" y="1062"/>
                    <a:pt x="94" y="1062"/>
                  </a:cubicBezTo>
                  <a:cubicBezTo>
                    <a:pt x="78" y="1062"/>
                    <a:pt x="63" y="1060"/>
                    <a:pt x="48" y="1056"/>
                  </a:cubicBezTo>
                  <a:cubicBezTo>
                    <a:pt x="16" y="1047"/>
                    <a:pt x="0" y="1022"/>
                    <a:pt x="3" y="989"/>
                  </a:cubicBezTo>
                  <a:cubicBezTo>
                    <a:pt x="16" y="835"/>
                    <a:pt x="30" y="682"/>
                    <a:pt x="43" y="528"/>
                  </a:cubicBezTo>
                  <a:cubicBezTo>
                    <a:pt x="58" y="361"/>
                    <a:pt x="72" y="194"/>
                    <a:pt x="86" y="28"/>
                  </a:cubicBezTo>
                  <a:cubicBezTo>
                    <a:pt x="87" y="20"/>
                    <a:pt x="88" y="12"/>
                    <a:pt x="89" y="4"/>
                  </a:cubicBezTo>
                  <a:close/>
                  <a:moveTo>
                    <a:pt x="539" y="289"/>
                  </a:moveTo>
                  <a:cubicBezTo>
                    <a:pt x="539" y="312"/>
                    <a:pt x="539" y="334"/>
                    <a:pt x="539" y="355"/>
                  </a:cubicBezTo>
                  <a:cubicBezTo>
                    <a:pt x="540" y="371"/>
                    <a:pt x="551" y="380"/>
                    <a:pt x="566" y="381"/>
                  </a:cubicBezTo>
                  <a:cubicBezTo>
                    <a:pt x="588" y="383"/>
                    <a:pt x="603" y="376"/>
                    <a:pt x="604" y="361"/>
                  </a:cubicBezTo>
                  <a:cubicBezTo>
                    <a:pt x="606" y="337"/>
                    <a:pt x="605" y="313"/>
                    <a:pt x="605" y="289"/>
                  </a:cubicBezTo>
                  <a:cubicBezTo>
                    <a:pt x="582" y="289"/>
                    <a:pt x="562" y="289"/>
                    <a:pt x="539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8"/>
            <p:cNvSpPr>
              <a:spLocks noEditPoints="1"/>
            </p:cNvSpPr>
            <p:nvPr/>
          </p:nvSpPr>
          <p:spPr bwMode="auto">
            <a:xfrm>
              <a:off x="3749675" y="1455738"/>
              <a:ext cx="2800350" cy="1479550"/>
            </a:xfrm>
            <a:custGeom>
              <a:avLst/>
              <a:gdLst>
                <a:gd name="T0" fmla="*/ 148 w 1030"/>
                <a:gd name="T1" fmla="*/ 159 h 546"/>
                <a:gd name="T2" fmla="*/ 221 w 1030"/>
                <a:gd name="T3" fmla="*/ 159 h 546"/>
                <a:gd name="T4" fmla="*/ 234 w 1030"/>
                <a:gd name="T5" fmla="*/ 153 h 546"/>
                <a:gd name="T6" fmla="*/ 396 w 1030"/>
                <a:gd name="T7" fmla="*/ 30 h 546"/>
                <a:gd name="T8" fmla="*/ 687 w 1030"/>
                <a:gd name="T9" fmla="*/ 54 h 546"/>
                <a:gd name="T10" fmla="*/ 789 w 1030"/>
                <a:gd name="T11" fmla="*/ 151 h 546"/>
                <a:gd name="T12" fmla="*/ 804 w 1030"/>
                <a:gd name="T13" fmla="*/ 159 h 546"/>
                <a:gd name="T14" fmla="*/ 959 w 1030"/>
                <a:gd name="T15" fmla="*/ 159 h 546"/>
                <a:gd name="T16" fmla="*/ 1029 w 1030"/>
                <a:gd name="T17" fmla="*/ 213 h 546"/>
                <a:gd name="T18" fmla="*/ 1023 w 1030"/>
                <a:gd name="T19" fmla="*/ 241 h 546"/>
                <a:gd name="T20" fmla="*/ 715 w 1030"/>
                <a:gd name="T21" fmla="*/ 492 h 546"/>
                <a:gd name="T22" fmla="*/ 209 w 1030"/>
                <a:gd name="T23" fmla="*/ 440 h 546"/>
                <a:gd name="T24" fmla="*/ 20 w 1030"/>
                <a:gd name="T25" fmla="*/ 246 h 546"/>
                <a:gd name="T26" fmla="*/ 60 w 1030"/>
                <a:gd name="T27" fmla="*/ 162 h 546"/>
                <a:gd name="T28" fmla="*/ 148 w 1030"/>
                <a:gd name="T29" fmla="*/ 162 h 546"/>
                <a:gd name="T30" fmla="*/ 148 w 1030"/>
                <a:gd name="T31" fmla="*/ 159 h 546"/>
                <a:gd name="T32" fmla="*/ 681 w 1030"/>
                <a:gd name="T33" fmla="*/ 159 h 546"/>
                <a:gd name="T34" fmla="*/ 345 w 1030"/>
                <a:gd name="T35" fmla="*/ 159 h 546"/>
                <a:gd name="T36" fmla="*/ 681 w 1030"/>
                <a:gd name="T37" fmla="*/ 15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0" h="546">
                  <a:moveTo>
                    <a:pt x="148" y="159"/>
                  </a:moveTo>
                  <a:cubicBezTo>
                    <a:pt x="172" y="159"/>
                    <a:pt x="197" y="160"/>
                    <a:pt x="221" y="159"/>
                  </a:cubicBezTo>
                  <a:cubicBezTo>
                    <a:pt x="226" y="159"/>
                    <a:pt x="233" y="156"/>
                    <a:pt x="234" y="153"/>
                  </a:cubicBezTo>
                  <a:cubicBezTo>
                    <a:pt x="270" y="88"/>
                    <a:pt x="327" y="51"/>
                    <a:pt x="396" y="30"/>
                  </a:cubicBezTo>
                  <a:cubicBezTo>
                    <a:pt x="495" y="0"/>
                    <a:pt x="593" y="6"/>
                    <a:pt x="687" y="54"/>
                  </a:cubicBezTo>
                  <a:cubicBezTo>
                    <a:pt x="730" y="76"/>
                    <a:pt x="765" y="108"/>
                    <a:pt x="789" y="151"/>
                  </a:cubicBezTo>
                  <a:cubicBezTo>
                    <a:pt x="791" y="156"/>
                    <a:pt x="799" y="159"/>
                    <a:pt x="804" y="159"/>
                  </a:cubicBezTo>
                  <a:cubicBezTo>
                    <a:pt x="856" y="160"/>
                    <a:pt x="907" y="159"/>
                    <a:pt x="959" y="159"/>
                  </a:cubicBezTo>
                  <a:cubicBezTo>
                    <a:pt x="998" y="160"/>
                    <a:pt x="1024" y="179"/>
                    <a:pt x="1029" y="213"/>
                  </a:cubicBezTo>
                  <a:cubicBezTo>
                    <a:pt x="1030" y="222"/>
                    <a:pt x="1028" y="233"/>
                    <a:pt x="1023" y="241"/>
                  </a:cubicBezTo>
                  <a:cubicBezTo>
                    <a:pt x="953" y="364"/>
                    <a:pt x="850" y="451"/>
                    <a:pt x="715" y="492"/>
                  </a:cubicBezTo>
                  <a:cubicBezTo>
                    <a:pt x="540" y="546"/>
                    <a:pt x="369" y="534"/>
                    <a:pt x="209" y="440"/>
                  </a:cubicBezTo>
                  <a:cubicBezTo>
                    <a:pt x="129" y="393"/>
                    <a:pt x="68" y="326"/>
                    <a:pt x="20" y="246"/>
                  </a:cubicBezTo>
                  <a:cubicBezTo>
                    <a:pt x="0" y="213"/>
                    <a:pt x="27" y="164"/>
                    <a:pt x="60" y="162"/>
                  </a:cubicBezTo>
                  <a:cubicBezTo>
                    <a:pt x="89" y="160"/>
                    <a:pt x="119" y="162"/>
                    <a:pt x="148" y="162"/>
                  </a:cubicBezTo>
                  <a:cubicBezTo>
                    <a:pt x="148" y="161"/>
                    <a:pt x="148" y="160"/>
                    <a:pt x="148" y="159"/>
                  </a:cubicBezTo>
                  <a:close/>
                  <a:moveTo>
                    <a:pt x="681" y="159"/>
                  </a:moveTo>
                  <a:cubicBezTo>
                    <a:pt x="601" y="56"/>
                    <a:pt x="404" y="69"/>
                    <a:pt x="345" y="159"/>
                  </a:cubicBezTo>
                  <a:cubicBezTo>
                    <a:pt x="457" y="159"/>
                    <a:pt x="568" y="159"/>
                    <a:pt x="681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Freeform 13"/>
          <p:cNvSpPr>
            <a:spLocks noEditPoints="1"/>
          </p:cNvSpPr>
          <p:nvPr/>
        </p:nvSpPr>
        <p:spPr bwMode="auto">
          <a:xfrm>
            <a:off x="4534834" y="3007993"/>
            <a:ext cx="961262" cy="934528"/>
          </a:xfrm>
          <a:custGeom>
            <a:avLst/>
            <a:gdLst>
              <a:gd name="T0" fmla="*/ 568 w 2840"/>
              <a:gd name="T1" fmla="*/ 1174 h 2771"/>
              <a:gd name="T2" fmla="*/ 2274 w 2840"/>
              <a:gd name="T3" fmla="*/ 1174 h 2771"/>
              <a:gd name="T4" fmla="*/ 2274 w 2840"/>
              <a:gd name="T5" fmla="*/ 1008 h 2771"/>
              <a:gd name="T6" fmla="*/ 568 w 2840"/>
              <a:gd name="T7" fmla="*/ 1008 h 2771"/>
              <a:gd name="T8" fmla="*/ 568 w 2840"/>
              <a:gd name="T9" fmla="*/ 1174 h 2771"/>
              <a:gd name="T10" fmla="*/ 568 w 2840"/>
              <a:gd name="T11" fmla="*/ 1627 h 2771"/>
              <a:gd name="T12" fmla="*/ 1845 w 2840"/>
              <a:gd name="T13" fmla="*/ 1627 h 2771"/>
              <a:gd name="T14" fmla="*/ 1845 w 2840"/>
              <a:gd name="T15" fmla="*/ 1461 h 2771"/>
              <a:gd name="T16" fmla="*/ 568 w 2840"/>
              <a:gd name="T17" fmla="*/ 1461 h 2771"/>
              <a:gd name="T18" fmla="*/ 568 w 2840"/>
              <a:gd name="T19" fmla="*/ 1627 h 2771"/>
              <a:gd name="T20" fmla="*/ 2435 w 2840"/>
              <a:gd name="T21" fmla="*/ 0 h 2771"/>
              <a:gd name="T22" fmla="*/ 404 w 2840"/>
              <a:gd name="T23" fmla="*/ 0 h 2771"/>
              <a:gd name="T24" fmla="*/ 0 w 2840"/>
              <a:gd name="T25" fmla="*/ 404 h 2771"/>
              <a:gd name="T26" fmla="*/ 0 w 2840"/>
              <a:gd name="T27" fmla="*/ 1775 h 2771"/>
              <a:gd name="T28" fmla="*/ 404 w 2840"/>
              <a:gd name="T29" fmla="*/ 2179 h 2771"/>
              <a:gd name="T30" fmla="*/ 418 w 2840"/>
              <a:gd name="T31" fmla="*/ 2179 h 2771"/>
              <a:gd name="T32" fmla="*/ 414 w 2840"/>
              <a:gd name="T33" fmla="*/ 2771 h 2771"/>
              <a:gd name="T34" fmla="*/ 1271 w 2840"/>
              <a:gd name="T35" fmla="*/ 2179 h 2771"/>
              <a:gd name="T36" fmla="*/ 2435 w 2840"/>
              <a:gd name="T37" fmla="*/ 2179 h 2771"/>
              <a:gd name="T38" fmla="*/ 2840 w 2840"/>
              <a:gd name="T39" fmla="*/ 1775 h 2771"/>
              <a:gd name="T40" fmla="*/ 2840 w 2840"/>
              <a:gd name="T41" fmla="*/ 404 h 2771"/>
              <a:gd name="T42" fmla="*/ 2435 w 2840"/>
              <a:gd name="T43" fmla="*/ 0 h 2771"/>
              <a:gd name="T44" fmla="*/ 2674 w 2840"/>
              <a:gd name="T45" fmla="*/ 1775 h 2771"/>
              <a:gd name="T46" fmla="*/ 2435 w 2840"/>
              <a:gd name="T47" fmla="*/ 2013 h 2771"/>
              <a:gd name="T48" fmla="*/ 1219 w 2840"/>
              <a:gd name="T49" fmla="*/ 2013 h 2771"/>
              <a:gd name="T50" fmla="*/ 582 w 2840"/>
              <a:gd name="T51" fmla="*/ 2453 h 2771"/>
              <a:gd name="T52" fmla="*/ 586 w 2840"/>
              <a:gd name="T53" fmla="*/ 2013 h 2771"/>
              <a:gd name="T54" fmla="*/ 404 w 2840"/>
              <a:gd name="T55" fmla="*/ 2013 h 2771"/>
              <a:gd name="T56" fmla="*/ 166 w 2840"/>
              <a:gd name="T57" fmla="*/ 1775 h 2771"/>
              <a:gd name="T58" fmla="*/ 166 w 2840"/>
              <a:gd name="T59" fmla="*/ 404 h 2771"/>
              <a:gd name="T60" fmla="*/ 404 w 2840"/>
              <a:gd name="T61" fmla="*/ 166 h 2771"/>
              <a:gd name="T62" fmla="*/ 2435 w 2840"/>
              <a:gd name="T63" fmla="*/ 166 h 2771"/>
              <a:gd name="T64" fmla="*/ 2674 w 2840"/>
              <a:gd name="T65" fmla="*/ 404 h 2771"/>
              <a:gd name="T66" fmla="*/ 2674 w 2840"/>
              <a:gd name="T67" fmla="*/ 1775 h 2771"/>
              <a:gd name="T68" fmla="*/ 568 w 2840"/>
              <a:gd name="T69" fmla="*/ 721 h 2771"/>
              <a:gd name="T70" fmla="*/ 2274 w 2840"/>
              <a:gd name="T71" fmla="*/ 721 h 2771"/>
              <a:gd name="T72" fmla="*/ 2274 w 2840"/>
              <a:gd name="T73" fmla="*/ 555 h 2771"/>
              <a:gd name="T74" fmla="*/ 568 w 2840"/>
              <a:gd name="T75" fmla="*/ 555 h 2771"/>
              <a:gd name="T76" fmla="*/ 568 w 2840"/>
              <a:gd name="T77" fmla="*/ 721 h 2771"/>
              <a:gd name="T78" fmla="*/ 568 w 2840"/>
              <a:gd name="T79" fmla="*/ 721 h 2771"/>
              <a:gd name="T80" fmla="*/ 568 w 2840"/>
              <a:gd name="T81" fmla="*/ 721 h 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0" h="2771">
                <a:moveTo>
                  <a:pt x="568" y="1174"/>
                </a:moveTo>
                <a:cubicBezTo>
                  <a:pt x="2274" y="1174"/>
                  <a:pt x="2274" y="1174"/>
                  <a:pt x="2274" y="1174"/>
                </a:cubicBezTo>
                <a:cubicBezTo>
                  <a:pt x="2274" y="1008"/>
                  <a:pt x="2274" y="1008"/>
                  <a:pt x="2274" y="1008"/>
                </a:cubicBezTo>
                <a:cubicBezTo>
                  <a:pt x="568" y="1008"/>
                  <a:pt x="568" y="1008"/>
                  <a:pt x="568" y="1008"/>
                </a:cubicBezTo>
                <a:cubicBezTo>
                  <a:pt x="568" y="1174"/>
                  <a:pt x="568" y="1174"/>
                  <a:pt x="568" y="1174"/>
                </a:cubicBezTo>
                <a:close/>
                <a:moveTo>
                  <a:pt x="568" y="1627"/>
                </a:moveTo>
                <a:cubicBezTo>
                  <a:pt x="1845" y="1627"/>
                  <a:pt x="1845" y="1627"/>
                  <a:pt x="1845" y="1627"/>
                </a:cubicBezTo>
                <a:cubicBezTo>
                  <a:pt x="1845" y="1461"/>
                  <a:pt x="1845" y="1461"/>
                  <a:pt x="1845" y="1461"/>
                </a:cubicBezTo>
                <a:cubicBezTo>
                  <a:pt x="568" y="1461"/>
                  <a:pt x="568" y="1461"/>
                  <a:pt x="568" y="1461"/>
                </a:cubicBezTo>
                <a:cubicBezTo>
                  <a:pt x="568" y="1627"/>
                  <a:pt x="568" y="1627"/>
                  <a:pt x="568" y="1627"/>
                </a:cubicBezTo>
                <a:close/>
                <a:moveTo>
                  <a:pt x="2435" y="0"/>
                </a:moveTo>
                <a:cubicBezTo>
                  <a:pt x="404" y="0"/>
                  <a:pt x="404" y="0"/>
                  <a:pt x="404" y="0"/>
                </a:cubicBezTo>
                <a:cubicBezTo>
                  <a:pt x="181" y="0"/>
                  <a:pt x="0" y="181"/>
                  <a:pt x="0" y="404"/>
                </a:cubicBezTo>
                <a:cubicBezTo>
                  <a:pt x="0" y="1775"/>
                  <a:pt x="0" y="1775"/>
                  <a:pt x="0" y="1775"/>
                </a:cubicBezTo>
                <a:cubicBezTo>
                  <a:pt x="0" y="1998"/>
                  <a:pt x="181" y="2179"/>
                  <a:pt x="404" y="2179"/>
                </a:cubicBezTo>
                <a:cubicBezTo>
                  <a:pt x="418" y="2179"/>
                  <a:pt x="418" y="2179"/>
                  <a:pt x="418" y="2179"/>
                </a:cubicBezTo>
                <a:cubicBezTo>
                  <a:pt x="414" y="2771"/>
                  <a:pt x="414" y="2771"/>
                  <a:pt x="414" y="2771"/>
                </a:cubicBezTo>
                <a:cubicBezTo>
                  <a:pt x="1271" y="2179"/>
                  <a:pt x="1271" y="2179"/>
                  <a:pt x="1271" y="2179"/>
                </a:cubicBezTo>
                <a:cubicBezTo>
                  <a:pt x="2435" y="2179"/>
                  <a:pt x="2435" y="2179"/>
                  <a:pt x="2435" y="2179"/>
                </a:cubicBezTo>
                <a:cubicBezTo>
                  <a:pt x="2658" y="2179"/>
                  <a:pt x="2840" y="1998"/>
                  <a:pt x="2840" y="1775"/>
                </a:cubicBezTo>
                <a:cubicBezTo>
                  <a:pt x="2840" y="404"/>
                  <a:pt x="2840" y="404"/>
                  <a:pt x="2840" y="404"/>
                </a:cubicBezTo>
                <a:cubicBezTo>
                  <a:pt x="2840" y="181"/>
                  <a:pt x="2658" y="0"/>
                  <a:pt x="2435" y="0"/>
                </a:cubicBezTo>
                <a:close/>
                <a:moveTo>
                  <a:pt x="2674" y="1775"/>
                </a:moveTo>
                <a:cubicBezTo>
                  <a:pt x="2674" y="1906"/>
                  <a:pt x="2567" y="2013"/>
                  <a:pt x="2435" y="2013"/>
                </a:cubicBezTo>
                <a:cubicBezTo>
                  <a:pt x="1219" y="2013"/>
                  <a:pt x="1219" y="2013"/>
                  <a:pt x="1219" y="2013"/>
                </a:cubicBezTo>
                <a:cubicBezTo>
                  <a:pt x="582" y="2453"/>
                  <a:pt x="582" y="2453"/>
                  <a:pt x="582" y="2453"/>
                </a:cubicBezTo>
                <a:cubicBezTo>
                  <a:pt x="586" y="2013"/>
                  <a:pt x="586" y="2013"/>
                  <a:pt x="586" y="2013"/>
                </a:cubicBezTo>
                <a:cubicBezTo>
                  <a:pt x="404" y="2013"/>
                  <a:pt x="404" y="2013"/>
                  <a:pt x="404" y="2013"/>
                </a:cubicBezTo>
                <a:cubicBezTo>
                  <a:pt x="273" y="2013"/>
                  <a:pt x="166" y="1906"/>
                  <a:pt x="166" y="1775"/>
                </a:cubicBezTo>
                <a:cubicBezTo>
                  <a:pt x="166" y="404"/>
                  <a:pt x="166" y="404"/>
                  <a:pt x="166" y="404"/>
                </a:cubicBezTo>
                <a:cubicBezTo>
                  <a:pt x="166" y="273"/>
                  <a:pt x="273" y="166"/>
                  <a:pt x="404" y="166"/>
                </a:cubicBezTo>
                <a:cubicBezTo>
                  <a:pt x="2435" y="166"/>
                  <a:pt x="2435" y="166"/>
                  <a:pt x="2435" y="166"/>
                </a:cubicBezTo>
                <a:cubicBezTo>
                  <a:pt x="2567" y="166"/>
                  <a:pt x="2674" y="273"/>
                  <a:pt x="2674" y="404"/>
                </a:cubicBezTo>
                <a:cubicBezTo>
                  <a:pt x="2674" y="1775"/>
                  <a:pt x="2674" y="1775"/>
                  <a:pt x="2674" y="1775"/>
                </a:cubicBezTo>
                <a:close/>
                <a:moveTo>
                  <a:pt x="568" y="721"/>
                </a:moveTo>
                <a:cubicBezTo>
                  <a:pt x="2274" y="721"/>
                  <a:pt x="2274" y="721"/>
                  <a:pt x="2274" y="721"/>
                </a:cubicBezTo>
                <a:cubicBezTo>
                  <a:pt x="2274" y="555"/>
                  <a:pt x="2274" y="555"/>
                  <a:pt x="2274" y="555"/>
                </a:cubicBezTo>
                <a:cubicBezTo>
                  <a:pt x="568" y="555"/>
                  <a:pt x="568" y="555"/>
                  <a:pt x="568" y="555"/>
                </a:cubicBezTo>
                <a:cubicBezTo>
                  <a:pt x="568" y="721"/>
                  <a:pt x="568" y="721"/>
                  <a:pt x="568" y="721"/>
                </a:cubicBezTo>
                <a:close/>
                <a:moveTo>
                  <a:pt x="568" y="721"/>
                </a:moveTo>
                <a:cubicBezTo>
                  <a:pt x="568" y="721"/>
                  <a:pt x="568" y="721"/>
                  <a:pt x="568" y="72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838115" y="2864696"/>
            <a:ext cx="715624" cy="1055722"/>
            <a:chOff x="5699125" y="3900488"/>
            <a:chExt cx="801688" cy="1182688"/>
          </a:xfrm>
          <a:solidFill>
            <a:schemeClr val="bg1"/>
          </a:solidFill>
        </p:grpSpPr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5795963" y="3900488"/>
              <a:ext cx="704850" cy="1182688"/>
            </a:xfrm>
            <a:custGeom>
              <a:avLst/>
              <a:gdLst>
                <a:gd name="T0" fmla="*/ 511 w 728"/>
                <a:gd name="T1" fmla="*/ 613 h 1228"/>
                <a:gd name="T2" fmla="*/ 359 w 728"/>
                <a:gd name="T3" fmla="*/ 426 h 1228"/>
                <a:gd name="T4" fmla="*/ 360 w 728"/>
                <a:gd name="T5" fmla="*/ 410 h 1228"/>
                <a:gd name="T6" fmla="*/ 411 w 728"/>
                <a:gd name="T7" fmla="*/ 336 h 1228"/>
                <a:gd name="T8" fmla="*/ 438 w 728"/>
                <a:gd name="T9" fmla="*/ 265 h 1228"/>
                <a:gd name="T10" fmla="*/ 431 w 728"/>
                <a:gd name="T11" fmla="*/ 250 h 1228"/>
                <a:gd name="T12" fmla="*/ 197 w 728"/>
                <a:gd name="T13" fmla="*/ 249 h 1228"/>
                <a:gd name="T14" fmla="*/ 190 w 728"/>
                <a:gd name="T15" fmla="*/ 268 h 1228"/>
                <a:gd name="T16" fmla="*/ 221 w 728"/>
                <a:gd name="T17" fmla="*/ 342 h 1228"/>
                <a:gd name="T18" fmla="*/ 403 w 728"/>
                <a:gd name="T19" fmla="*/ 578 h 1228"/>
                <a:gd name="T20" fmla="*/ 715 w 728"/>
                <a:gd name="T21" fmla="*/ 939 h 1228"/>
                <a:gd name="T22" fmla="*/ 722 w 728"/>
                <a:gd name="T23" fmla="*/ 979 h 1228"/>
                <a:gd name="T24" fmla="*/ 641 w 728"/>
                <a:gd name="T25" fmla="*/ 1203 h 1228"/>
                <a:gd name="T26" fmla="*/ 602 w 728"/>
                <a:gd name="T27" fmla="*/ 1211 h 1228"/>
                <a:gd name="T28" fmla="*/ 156 w 728"/>
                <a:gd name="T29" fmla="*/ 668 h 1228"/>
                <a:gd name="T30" fmla="*/ 42 w 728"/>
                <a:gd name="T31" fmla="*/ 482 h 1228"/>
                <a:gd name="T32" fmla="*/ 28 w 728"/>
                <a:gd name="T33" fmla="*/ 262 h 1228"/>
                <a:gd name="T34" fmla="*/ 147 w 728"/>
                <a:gd name="T35" fmla="*/ 84 h 1228"/>
                <a:gd name="T36" fmla="*/ 485 w 728"/>
                <a:gd name="T37" fmla="*/ 88 h 1228"/>
                <a:gd name="T38" fmla="*/ 617 w 728"/>
                <a:gd name="T39" fmla="*/ 340 h 1228"/>
                <a:gd name="T40" fmla="*/ 613 w 728"/>
                <a:gd name="T41" fmla="*/ 407 h 1228"/>
                <a:gd name="T42" fmla="*/ 511 w 728"/>
                <a:gd name="T43" fmla="*/ 613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8" h="1228">
                  <a:moveTo>
                    <a:pt x="511" y="613"/>
                  </a:moveTo>
                  <a:cubicBezTo>
                    <a:pt x="459" y="549"/>
                    <a:pt x="409" y="487"/>
                    <a:pt x="359" y="426"/>
                  </a:cubicBezTo>
                  <a:cubicBezTo>
                    <a:pt x="353" y="420"/>
                    <a:pt x="356" y="415"/>
                    <a:pt x="360" y="410"/>
                  </a:cubicBezTo>
                  <a:cubicBezTo>
                    <a:pt x="377" y="385"/>
                    <a:pt x="397" y="362"/>
                    <a:pt x="411" y="336"/>
                  </a:cubicBezTo>
                  <a:cubicBezTo>
                    <a:pt x="423" y="314"/>
                    <a:pt x="430" y="289"/>
                    <a:pt x="438" y="265"/>
                  </a:cubicBezTo>
                  <a:cubicBezTo>
                    <a:pt x="439" y="261"/>
                    <a:pt x="435" y="252"/>
                    <a:pt x="431" y="250"/>
                  </a:cubicBezTo>
                  <a:cubicBezTo>
                    <a:pt x="353" y="209"/>
                    <a:pt x="275" y="209"/>
                    <a:pt x="197" y="249"/>
                  </a:cubicBezTo>
                  <a:cubicBezTo>
                    <a:pt x="187" y="254"/>
                    <a:pt x="188" y="261"/>
                    <a:pt x="190" y="268"/>
                  </a:cubicBezTo>
                  <a:cubicBezTo>
                    <a:pt x="200" y="293"/>
                    <a:pt x="206" y="321"/>
                    <a:pt x="221" y="342"/>
                  </a:cubicBezTo>
                  <a:cubicBezTo>
                    <a:pt x="280" y="422"/>
                    <a:pt x="339" y="502"/>
                    <a:pt x="403" y="578"/>
                  </a:cubicBezTo>
                  <a:cubicBezTo>
                    <a:pt x="505" y="700"/>
                    <a:pt x="610" y="819"/>
                    <a:pt x="715" y="939"/>
                  </a:cubicBezTo>
                  <a:cubicBezTo>
                    <a:pt x="726" y="952"/>
                    <a:pt x="728" y="963"/>
                    <a:pt x="722" y="979"/>
                  </a:cubicBezTo>
                  <a:cubicBezTo>
                    <a:pt x="695" y="1054"/>
                    <a:pt x="669" y="1129"/>
                    <a:pt x="641" y="1203"/>
                  </a:cubicBezTo>
                  <a:cubicBezTo>
                    <a:pt x="634" y="1225"/>
                    <a:pt x="618" y="1228"/>
                    <a:pt x="602" y="1211"/>
                  </a:cubicBezTo>
                  <a:cubicBezTo>
                    <a:pt x="445" y="1037"/>
                    <a:pt x="291" y="860"/>
                    <a:pt x="156" y="668"/>
                  </a:cubicBezTo>
                  <a:cubicBezTo>
                    <a:pt x="114" y="609"/>
                    <a:pt x="78" y="545"/>
                    <a:pt x="42" y="482"/>
                  </a:cubicBezTo>
                  <a:cubicBezTo>
                    <a:pt x="2" y="412"/>
                    <a:pt x="0" y="338"/>
                    <a:pt x="28" y="262"/>
                  </a:cubicBezTo>
                  <a:cubicBezTo>
                    <a:pt x="54" y="194"/>
                    <a:pt x="92" y="133"/>
                    <a:pt x="147" y="84"/>
                  </a:cubicBezTo>
                  <a:cubicBezTo>
                    <a:pt x="241" y="0"/>
                    <a:pt x="393" y="1"/>
                    <a:pt x="485" y="88"/>
                  </a:cubicBezTo>
                  <a:cubicBezTo>
                    <a:pt x="558" y="156"/>
                    <a:pt x="604" y="240"/>
                    <a:pt x="617" y="340"/>
                  </a:cubicBezTo>
                  <a:cubicBezTo>
                    <a:pt x="620" y="362"/>
                    <a:pt x="618" y="386"/>
                    <a:pt x="613" y="407"/>
                  </a:cubicBezTo>
                  <a:cubicBezTo>
                    <a:pt x="595" y="482"/>
                    <a:pt x="553" y="545"/>
                    <a:pt x="511" y="6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5699125" y="4589463"/>
              <a:ext cx="361950" cy="493713"/>
            </a:xfrm>
            <a:custGeom>
              <a:avLst/>
              <a:gdLst>
                <a:gd name="T0" fmla="*/ 211 w 374"/>
                <a:gd name="T1" fmla="*/ 0 h 513"/>
                <a:gd name="T2" fmla="*/ 374 w 374"/>
                <a:gd name="T3" fmla="*/ 212 h 513"/>
                <a:gd name="T4" fmla="*/ 191 w 374"/>
                <a:gd name="T5" fmla="*/ 424 h 513"/>
                <a:gd name="T6" fmla="*/ 125 w 374"/>
                <a:gd name="T7" fmla="*/ 496 h 513"/>
                <a:gd name="T8" fmla="*/ 86 w 374"/>
                <a:gd name="T9" fmla="*/ 488 h 513"/>
                <a:gd name="T10" fmla="*/ 3 w 374"/>
                <a:gd name="T11" fmla="*/ 259 h 513"/>
                <a:gd name="T12" fmla="*/ 7 w 374"/>
                <a:gd name="T13" fmla="*/ 231 h 513"/>
                <a:gd name="T14" fmla="*/ 208 w 374"/>
                <a:gd name="T15" fmla="*/ 2 h 513"/>
                <a:gd name="T16" fmla="*/ 211 w 374"/>
                <a:gd name="T1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513">
                  <a:moveTo>
                    <a:pt x="211" y="0"/>
                  </a:moveTo>
                  <a:cubicBezTo>
                    <a:pt x="265" y="71"/>
                    <a:pt x="319" y="141"/>
                    <a:pt x="374" y="212"/>
                  </a:cubicBezTo>
                  <a:cubicBezTo>
                    <a:pt x="313" y="283"/>
                    <a:pt x="252" y="353"/>
                    <a:pt x="191" y="424"/>
                  </a:cubicBezTo>
                  <a:cubicBezTo>
                    <a:pt x="169" y="448"/>
                    <a:pt x="147" y="472"/>
                    <a:pt x="125" y="496"/>
                  </a:cubicBezTo>
                  <a:cubicBezTo>
                    <a:pt x="110" y="513"/>
                    <a:pt x="94" y="510"/>
                    <a:pt x="86" y="488"/>
                  </a:cubicBezTo>
                  <a:cubicBezTo>
                    <a:pt x="59" y="411"/>
                    <a:pt x="31" y="335"/>
                    <a:pt x="3" y="259"/>
                  </a:cubicBezTo>
                  <a:cubicBezTo>
                    <a:pt x="0" y="248"/>
                    <a:pt x="0" y="240"/>
                    <a:pt x="7" y="231"/>
                  </a:cubicBezTo>
                  <a:cubicBezTo>
                    <a:pt x="74" y="155"/>
                    <a:pt x="141" y="79"/>
                    <a:pt x="208" y="2"/>
                  </a:cubicBezTo>
                  <a:cubicBezTo>
                    <a:pt x="208" y="2"/>
                    <a:pt x="209" y="1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58898" y="2913369"/>
            <a:ext cx="873768" cy="958374"/>
            <a:chOff x="8366125" y="1946275"/>
            <a:chExt cx="1901826" cy="2085975"/>
          </a:xfrm>
          <a:solidFill>
            <a:schemeClr val="bg1"/>
          </a:solidFill>
        </p:grpSpPr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8834438" y="2320925"/>
              <a:ext cx="957263" cy="1282700"/>
            </a:xfrm>
            <a:custGeom>
              <a:avLst/>
              <a:gdLst>
                <a:gd name="T0" fmla="*/ 246 w 352"/>
                <a:gd name="T1" fmla="*/ 473 h 473"/>
                <a:gd name="T2" fmla="*/ 106 w 352"/>
                <a:gd name="T3" fmla="*/ 473 h 473"/>
                <a:gd name="T4" fmla="*/ 92 w 352"/>
                <a:gd name="T5" fmla="*/ 408 h 473"/>
                <a:gd name="T6" fmla="*/ 45 w 352"/>
                <a:gd name="T7" fmla="*/ 303 h 473"/>
                <a:gd name="T8" fmla="*/ 10 w 352"/>
                <a:gd name="T9" fmla="*/ 207 h 473"/>
                <a:gd name="T10" fmla="*/ 139 w 352"/>
                <a:gd name="T11" fmla="*/ 23 h 473"/>
                <a:gd name="T12" fmla="*/ 344 w 352"/>
                <a:gd name="T13" fmla="*/ 148 h 473"/>
                <a:gd name="T14" fmla="*/ 332 w 352"/>
                <a:gd name="T15" fmla="*/ 254 h 473"/>
                <a:gd name="T16" fmla="*/ 290 w 352"/>
                <a:gd name="T17" fmla="*/ 335 h 473"/>
                <a:gd name="T18" fmla="*/ 246 w 352"/>
                <a:gd name="T1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473">
                  <a:moveTo>
                    <a:pt x="246" y="473"/>
                  </a:moveTo>
                  <a:cubicBezTo>
                    <a:pt x="199" y="473"/>
                    <a:pt x="152" y="473"/>
                    <a:pt x="106" y="473"/>
                  </a:cubicBezTo>
                  <a:cubicBezTo>
                    <a:pt x="102" y="451"/>
                    <a:pt x="100" y="428"/>
                    <a:pt x="92" y="408"/>
                  </a:cubicBezTo>
                  <a:cubicBezTo>
                    <a:pt x="79" y="372"/>
                    <a:pt x="62" y="337"/>
                    <a:pt x="45" y="303"/>
                  </a:cubicBezTo>
                  <a:cubicBezTo>
                    <a:pt x="30" y="272"/>
                    <a:pt x="14" y="242"/>
                    <a:pt x="10" y="207"/>
                  </a:cubicBezTo>
                  <a:cubicBezTo>
                    <a:pt x="0" y="118"/>
                    <a:pt x="52" y="44"/>
                    <a:pt x="139" y="23"/>
                  </a:cubicBezTo>
                  <a:cubicBezTo>
                    <a:pt x="230" y="0"/>
                    <a:pt x="323" y="57"/>
                    <a:pt x="344" y="148"/>
                  </a:cubicBezTo>
                  <a:cubicBezTo>
                    <a:pt x="352" y="185"/>
                    <a:pt x="348" y="220"/>
                    <a:pt x="332" y="254"/>
                  </a:cubicBezTo>
                  <a:cubicBezTo>
                    <a:pt x="320" y="281"/>
                    <a:pt x="305" y="308"/>
                    <a:pt x="290" y="335"/>
                  </a:cubicBezTo>
                  <a:cubicBezTo>
                    <a:pt x="267" y="378"/>
                    <a:pt x="249" y="422"/>
                    <a:pt x="246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9120188" y="3675063"/>
              <a:ext cx="384175" cy="357187"/>
            </a:xfrm>
            <a:custGeom>
              <a:avLst/>
              <a:gdLst>
                <a:gd name="T0" fmla="*/ 0 w 141"/>
                <a:gd name="T1" fmla="*/ 0 h 132"/>
                <a:gd name="T2" fmla="*/ 139 w 141"/>
                <a:gd name="T3" fmla="*/ 0 h 132"/>
                <a:gd name="T4" fmla="*/ 138 w 141"/>
                <a:gd name="T5" fmla="*/ 78 h 132"/>
                <a:gd name="T6" fmla="*/ 67 w 141"/>
                <a:gd name="T7" fmla="*/ 131 h 132"/>
                <a:gd name="T8" fmla="*/ 1 w 141"/>
                <a:gd name="T9" fmla="*/ 73 h 132"/>
                <a:gd name="T10" fmla="*/ 0 w 141"/>
                <a:gd name="T11" fmla="*/ 55 h 132"/>
                <a:gd name="T12" fmla="*/ 0 w 14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cubicBezTo>
                    <a:pt x="48" y="0"/>
                    <a:pt x="93" y="0"/>
                    <a:pt x="139" y="0"/>
                  </a:cubicBezTo>
                  <a:cubicBezTo>
                    <a:pt x="139" y="26"/>
                    <a:pt x="141" y="52"/>
                    <a:pt x="138" y="78"/>
                  </a:cubicBezTo>
                  <a:cubicBezTo>
                    <a:pt x="134" y="109"/>
                    <a:pt x="101" y="132"/>
                    <a:pt x="67" y="131"/>
                  </a:cubicBezTo>
                  <a:cubicBezTo>
                    <a:pt x="33" y="130"/>
                    <a:pt x="5" y="104"/>
                    <a:pt x="1" y="73"/>
                  </a:cubicBezTo>
                  <a:cubicBezTo>
                    <a:pt x="0" y="67"/>
                    <a:pt x="0" y="61"/>
                    <a:pt x="0" y="55"/>
                  </a:cubicBezTo>
                  <a:cubicBezTo>
                    <a:pt x="0" y="37"/>
                    <a:pt x="0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9283700" y="1946275"/>
              <a:ext cx="69850" cy="292100"/>
            </a:xfrm>
            <a:custGeom>
              <a:avLst/>
              <a:gdLst>
                <a:gd name="T0" fmla="*/ 25 w 26"/>
                <a:gd name="T1" fmla="*/ 54 h 108"/>
                <a:gd name="T2" fmla="*/ 24 w 26"/>
                <a:gd name="T3" fmla="*/ 94 h 108"/>
                <a:gd name="T4" fmla="*/ 13 w 26"/>
                <a:gd name="T5" fmla="*/ 108 h 108"/>
                <a:gd name="T6" fmla="*/ 2 w 26"/>
                <a:gd name="T7" fmla="*/ 93 h 108"/>
                <a:gd name="T8" fmla="*/ 2 w 26"/>
                <a:gd name="T9" fmla="*/ 14 h 108"/>
                <a:gd name="T10" fmla="*/ 13 w 26"/>
                <a:gd name="T11" fmla="*/ 0 h 108"/>
                <a:gd name="T12" fmla="*/ 24 w 26"/>
                <a:gd name="T13" fmla="*/ 15 h 108"/>
                <a:gd name="T14" fmla="*/ 25 w 26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8">
                  <a:moveTo>
                    <a:pt x="25" y="54"/>
                  </a:moveTo>
                  <a:cubicBezTo>
                    <a:pt x="25" y="67"/>
                    <a:pt x="26" y="81"/>
                    <a:pt x="24" y="94"/>
                  </a:cubicBezTo>
                  <a:cubicBezTo>
                    <a:pt x="24" y="99"/>
                    <a:pt x="17" y="103"/>
                    <a:pt x="13" y="108"/>
                  </a:cubicBezTo>
                  <a:cubicBezTo>
                    <a:pt x="9" y="103"/>
                    <a:pt x="2" y="98"/>
                    <a:pt x="2" y="93"/>
                  </a:cubicBezTo>
                  <a:cubicBezTo>
                    <a:pt x="0" y="67"/>
                    <a:pt x="0" y="41"/>
                    <a:pt x="2" y="14"/>
                  </a:cubicBezTo>
                  <a:cubicBezTo>
                    <a:pt x="2" y="9"/>
                    <a:pt x="9" y="5"/>
                    <a:pt x="13" y="0"/>
                  </a:cubicBezTo>
                  <a:cubicBezTo>
                    <a:pt x="17" y="5"/>
                    <a:pt x="24" y="9"/>
                    <a:pt x="24" y="15"/>
                  </a:cubicBezTo>
                  <a:cubicBezTo>
                    <a:pt x="26" y="27"/>
                    <a:pt x="25" y="41"/>
                    <a:pt x="2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8826500" y="2068513"/>
              <a:ext cx="182563" cy="260350"/>
            </a:xfrm>
            <a:custGeom>
              <a:avLst/>
              <a:gdLst>
                <a:gd name="T0" fmla="*/ 67 w 67"/>
                <a:gd name="T1" fmla="*/ 87 h 96"/>
                <a:gd name="T2" fmla="*/ 59 w 67"/>
                <a:gd name="T3" fmla="*/ 95 h 96"/>
                <a:gd name="T4" fmla="*/ 46 w 67"/>
                <a:gd name="T5" fmla="*/ 93 h 96"/>
                <a:gd name="T6" fmla="*/ 2 w 67"/>
                <a:gd name="T7" fmla="*/ 16 h 96"/>
                <a:gd name="T8" fmla="*/ 8 w 67"/>
                <a:gd name="T9" fmla="*/ 2 h 96"/>
                <a:gd name="T10" fmla="*/ 22 w 67"/>
                <a:gd name="T11" fmla="*/ 6 h 96"/>
                <a:gd name="T12" fmla="*/ 65 w 67"/>
                <a:gd name="T13" fmla="*/ 81 h 96"/>
                <a:gd name="T14" fmla="*/ 67 w 67"/>
                <a:gd name="T15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96">
                  <a:moveTo>
                    <a:pt x="67" y="87"/>
                  </a:moveTo>
                  <a:cubicBezTo>
                    <a:pt x="65" y="89"/>
                    <a:pt x="62" y="94"/>
                    <a:pt x="59" y="95"/>
                  </a:cubicBezTo>
                  <a:cubicBezTo>
                    <a:pt x="55" y="96"/>
                    <a:pt x="48" y="95"/>
                    <a:pt x="46" y="93"/>
                  </a:cubicBezTo>
                  <a:cubicBezTo>
                    <a:pt x="31" y="68"/>
                    <a:pt x="16" y="42"/>
                    <a:pt x="2" y="16"/>
                  </a:cubicBezTo>
                  <a:cubicBezTo>
                    <a:pt x="0" y="13"/>
                    <a:pt x="4" y="5"/>
                    <a:pt x="8" y="2"/>
                  </a:cubicBezTo>
                  <a:cubicBezTo>
                    <a:pt x="10" y="0"/>
                    <a:pt x="20" y="3"/>
                    <a:pt x="22" y="6"/>
                  </a:cubicBezTo>
                  <a:cubicBezTo>
                    <a:pt x="37" y="30"/>
                    <a:pt x="51" y="55"/>
                    <a:pt x="65" y="81"/>
                  </a:cubicBezTo>
                  <a:cubicBezTo>
                    <a:pt x="66" y="82"/>
                    <a:pt x="66" y="83"/>
                    <a:pt x="6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9623425" y="2070100"/>
              <a:ext cx="187325" cy="269875"/>
            </a:xfrm>
            <a:custGeom>
              <a:avLst/>
              <a:gdLst>
                <a:gd name="T0" fmla="*/ 69 w 69"/>
                <a:gd name="T1" fmla="*/ 10 h 99"/>
                <a:gd name="T2" fmla="*/ 65 w 69"/>
                <a:gd name="T3" fmla="*/ 21 h 99"/>
                <a:gd name="T4" fmla="*/ 28 w 69"/>
                <a:gd name="T5" fmla="*/ 86 h 99"/>
                <a:gd name="T6" fmla="*/ 8 w 69"/>
                <a:gd name="T7" fmla="*/ 94 h 99"/>
                <a:gd name="T8" fmla="*/ 7 w 69"/>
                <a:gd name="T9" fmla="*/ 74 h 99"/>
                <a:gd name="T10" fmla="*/ 46 w 69"/>
                <a:gd name="T11" fmla="*/ 7 h 99"/>
                <a:gd name="T12" fmla="*/ 60 w 69"/>
                <a:gd name="T13" fmla="*/ 0 h 99"/>
                <a:gd name="T14" fmla="*/ 69 w 69"/>
                <a:gd name="T15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9">
                  <a:moveTo>
                    <a:pt x="69" y="10"/>
                  </a:moveTo>
                  <a:cubicBezTo>
                    <a:pt x="67" y="15"/>
                    <a:pt x="66" y="18"/>
                    <a:pt x="65" y="21"/>
                  </a:cubicBezTo>
                  <a:cubicBezTo>
                    <a:pt x="52" y="43"/>
                    <a:pt x="40" y="64"/>
                    <a:pt x="28" y="86"/>
                  </a:cubicBezTo>
                  <a:cubicBezTo>
                    <a:pt x="23" y="94"/>
                    <a:pt x="17" y="99"/>
                    <a:pt x="8" y="94"/>
                  </a:cubicBezTo>
                  <a:cubicBezTo>
                    <a:pt x="0" y="89"/>
                    <a:pt x="2" y="81"/>
                    <a:pt x="7" y="74"/>
                  </a:cubicBezTo>
                  <a:cubicBezTo>
                    <a:pt x="20" y="52"/>
                    <a:pt x="32" y="29"/>
                    <a:pt x="46" y="7"/>
                  </a:cubicBezTo>
                  <a:cubicBezTo>
                    <a:pt x="48" y="3"/>
                    <a:pt x="55" y="0"/>
                    <a:pt x="60" y="0"/>
                  </a:cubicBezTo>
                  <a:cubicBezTo>
                    <a:pt x="63" y="0"/>
                    <a:pt x="67" y="7"/>
                    <a:pt x="6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8494713" y="2390775"/>
              <a:ext cx="271463" cy="187325"/>
            </a:xfrm>
            <a:custGeom>
              <a:avLst/>
              <a:gdLst>
                <a:gd name="T0" fmla="*/ 11 w 100"/>
                <a:gd name="T1" fmla="*/ 4 h 69"/>
                <a:gd name="T2" fmla="*/ 21 w 100"/>
                <a:gd name="T3" fmla="*/ 9 h 69"/>
                <a:gd name="T4" fmla="*/ 85 w 100"/>
                <a:gd name="T5" fmla="*/ 46 h 69"/>
                <a:gd name="T6" fmla="*/ 93 w 100"/>
                <a:gd name="T7" fmla="*/ 64 h 69"/>
                <a:gd name="T8" fmla="*/ 74 w 100"/>
                <a:gd name="T9" fmla="*/ 66 h 69"/>
                <a:gd name="T10" fmla="*/ 7 w 100"/>
                <a:gd name="T11" fmla="*/ 28 h 69"/>
                <a:gd name="T12" fmla="*/ 0 w 100"/>
                <a:gd name="T13" fmla="*/ 13 h 69"/>
                <a:gd name="T14" fmla="*/ 6 w 100"/>
                <a:gd name="T15" fmla="*/ 0 h 69"/>
                <a:gd name="T16" fmla="*/ 11 w 100"/>
                <a:gd name="T1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9">
                  <a:moveTo>
                    <a:pt x="11" y="4"/>
                  </a:moveTo>
                  <a:cubicBezTo>
                    <a:pt x="14" y="6"/>
                    <a:pt x="18" y="7"/>
                    <a:pt x="21" y="9"/>
                  </a:cubicBezTo>
                  <a:cubicBezTo>
                    <a:pt x="42" y="21"/>
                    <a:pt x="64" y="33"/>
                    <a:pt x="85" y="46"/>
                  </a:cubicBezTo>
                  <a:cubicBezTo>
                    <a:pt x="93" y="50"/>
                    <a:pt x="100" y="56"/>
                    <a:pt x="93" y="64"/>
                  </a:cubicBezTo>
                  <a:cubicBezTo>
                    <a:pt x="90" y="68"/>
                    <a:pt x="79" y="69"/>
                    <a:pt x="74" y="66"/>
                  </a:cubicBezTo>
                  <a:cubicBezTo>
                    <a:pt x="51" y="55"/>
                    <a:pt x="29" y="41"/>
                    <a:pt x="7" y="28"/>
                  </a:cubicBezTo>
                  <a:cubicBezTo>
                    <a:pt x="3" y="25"/>
                    <a:pt x="0" y="18"/>
                    <a:pt x="0" y="13"/>
                  </a:cubicBezTo>
                  <a:cubicBezTo>
                    <a:pt x="0" y="9"/>
                    <a:pt x="4" y="4"/>
                    <a:pt x="6" y="0"/>
                  </a:cubicBezTo>
                  <a:cubicBezTo>
                    <a:pt x="8" y="1"/>
                    <a:pt x="9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9886950" y="2397125"/>
              <a:ext cx="258763" cy="184150"/>
            </a:xfrm>
            <a:custGeom>
              <a:avLst/>
              <a:gdLst>
                <a:gd name="T0" fmla="*/ 95 w 95"/>
                <a:gd name="T1" fmla="*/ 17 h 68"/>
                <a:gd name="T2" fmla="*/ 87 w 95"/>
                <a:gd name="T3" fmla="*/ 26 h 68"/>
                <a:gd name="T4" fmla="*/ 18 w 95"/>
                <a:gd name="T5" fmla="*/ 65 h 68"/>
                <a:gd name="T6" fmla="*/ 0 w 95"/>
                <a:gd name="T7" fmla="*/ 62 h 68"/>
                <a:gd name="T8" fmla="*/ 7 w 95"/>
                <a:gd name="T9" fmla="*/ 45 h 68"/>
                <a:gd name="T10" fmla="*/ 75 w 95"/>
                <a:gd name="T11" fmla="*/ 6 h 68"/>
                <a:gd name="T12" fmla="*/ 95 w 95"/>
                <a:gd name="T13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95" y="17"/>
                  </a:moveTo>
                  <a:cubicBezTo>
                    <a:pt x="93" y="19"/>
                    <a:pt x="91" y="24"/>
                    <a:pt x="87" y="26"/>
                  </a:cubicBezTo>
                  <a:cubicBezTo>
                    <a:pt x="64" y="40"/>
                    <a:pt x="42" y="53"/>
                    <a:pt x="18" y="65"/>
                  </a:cubicBezTo>
                  <a:cubicBezTo>
                    <a:pt x="14" y="68"/>
                    <a:pt x="6" y="64"/>
                    <a:pt x="0" y="62"/>
                  </a:cubicBezTo>
                  <a:cubicBezTo>
                    <a:pt x="2" y="57"/>
                    <a:pt x="3" y="48"/>
                    <a:pt x="7" y="45"/>
                  </a:cubicBezTo>
                  <a:cubicBezTo>
                    <a:pt x="29" y="31"/>
                    <a:pt x="52" y="18"/>
                    <a:pt x="75" y="6"/>
                  </a:cubicBezTo>
                  <a:cubicBezTo>
                    <a:pt x="85" y="0"/>
                    <a:pt x="95" y="5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8483600" y="3197225"/>
              <a:ext cx="271463" cy="184150"/>
            </a:xfrm>
            <a:custGeom>
              <a:avLst/>
              <a:gdLst>
                <a:gd name="T0" fmla="*/ 99 w 100"/>
                <a:gd name="T1" fmla="*/ 18 h 68"/>
                <a:gd name="T2" fmla="*/ 91 w 100"/>
                <a:gd name="T3" fmla="*/ 27 h 68"/>
                <a:gd name="T4" fmla="*/ 23 w 100"/>
                <a:gd name="T5" fmla="*/ 65 h 68"/>
                <a:gd name="T6" fmla="*/ 5 w 100"/>
                <a:gd name="T7" fmla="*/ 63 h 68"/>
                <a:gd name="T8" fmla="*/ 12 w 100"/>
                <a:gd name="T9" fmla="*/ 45 h 68"/>
                <a:gd name="T10" fmla="*/ 79 w 100"/>
                <a:gd name="T11" fmla="*/ 6 h 68"/>
                <a:gd name="T12" fmla="*/ 99 w 100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8">
                  <a:moveTo>
                    <a:pt x="99" y="18"/>
                  </a:moveTo>
                  <a:cubicBezTo>
                    <a:pt x="97" y="20"/>
                    <a:pt x="95" y="25"/>
                    <a:pt x="91" y="27"/>
                  </a:cubicBezTo>
                  <a:cubicBezTo>
                    <a:pt x="68" y="40"/>
                    <a:pt x="46" y="54"/>
                    <a:pt x="23" y="65"/>
                  </a:cubicBezTo>
                  <a:cubicBezTo>
                    <a:pt x="19" y="68"/>
                    <a:pt x="8" y="67"/>
                    <a:pt x="5" y="63"/>
                  </a:cubicBezTo>
                  <a:cubicBezTo>
                    <a:pt x="0" y="56"/>
                    <a:pt x="4" y="49"/>
                    <a:pt x="12" y="45"/>
                  </a:cubicBezTo>
                  <a:cubicBezTo>
                    <a:pt x="34" y="32"/>
                    <a:pt x="56" y="19"/>
                    <a:pt x="79" y="6"/>
                  </a:cubicBezTo>
                  <a:cubicBezTo>
                    <a:pt x="90" y="0"/>
                    <a:pt x="100" y="6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9885363" y="3205163"/>
              <a:ext cx="260350" cy="187325"/>
            </a:xfrm>
            <a:custGeom>
              <a:avLst/>
              <a:gdLst>
                <a:gd name="T0" fmla="*/ 96 w 96"/>
                <a:gd name="T1" fmla="*/ 52 h 69"/>
                <a:gd name="T2" fmla="*/ 79 w 96"/>
                <a:gd name="T3" fmla="*/ 64 h 69"/>
                <a:gd name="T4" fmla="*/ 5 w 96"/>
                <a:gd name="T5" fmla="*/ 22 h 69"/>
                <a:gd name="T6" fmla="*/ 2 w 96"/>
                <a:gd name="T7" fmla="*/ 7 h 69"/>
                <a:gd name="T8" fmla="*/ 16 w 96"/>
                <a:gd name="T9" fmla="*/ 2 h 69"/>
                <a:gd name="T10" fmla="*/ 91 w 96"/>
                <a:gd name="T11" fmla="*/ 45 h 69"/>
                <a:gd name="T12" fmla="*/ 96 w 96"/>
                <a:gd name="T1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9">
                  <a:moveTo>
                    <a:pt x="96" y="52"/>
                  </a:moveTo>
                  <a:cubicBezTo>
                    <a:pt x="96" y="63"/>
                    <a:pt x="87" y="69"/>
                    <a:pt x="79" y="64"/>
                  </a:cubicBezTo>
                  <a:cubicBezTo>
                    <a:pt x="54" y="51"/>
                    <a:pt x="30" y="37"/>
                    <a:pt x="5" y="22"/>
                  </a:cubicBezTo>
                  <a:cubicBezTo>
                    <a:pt x="2" y="20"/>
                    <a:pt x="0" y="10"/>
                    <a:pt x="2" y="7"/>
                  </a:cubicBezTo>
                  <a:cubicBezTo>
                    <a:pt x="4" y="3"/>
                    <a:pt x="13" y="0"/>
                    <a:pt x="16" y="2"/>
                  </a:cubicBezTo>
                  <a:cubicBezTo>
                    <a:pt x="42" y="16"/>
                    <a:pt x="67" y="30"/>
                    <a:pt x="91" y="45"/>
                  </a:cubicBezTo>
                  <a:cubicBezTo>
                    <a:pt x="94" y="47"/>
                    <a:pt x="95" y="51"/>
                    <a:pt x="9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8366125" y="2860675"/>
              <a:ext cx="296863" cy="65087"/>
            </a:xfrm>
            <a:custGeom>
              <a:avLst/>
              <a:gdLst>
                <a:gd name="T0" fmla="*/ 54 w 109"/>
                <a:gd name="T1" fmla="*/ 24 h 24"/>
                <a:gd name="T2" fmla="*/ 17 w 109"/>
                <a:gd name="T3" fmla="*/ 24 h 24"/>
                <a:gd name="T4" fmla="*/ 2 w 109"/>
                <a:gd name="T5" fmla="*/ 12 h 24"/>
                <a:gd name="T6" fmla="*/ 16 w 109"/>
                <a:gd name="T7" fmla="*/ 1 h 24"/>
                <a:gd name="T8" fmla="*/ 93 w 109"/>
                <a:gd name="T9" fmla="*/ 1 h 24"/>
                <a:gd name="T10" fmla="*/ 107 w 109"/>
                <a:gd name="T11" fmla="*/ 12 h 24"/>
                <a:gd name="T12" fmla="*/ 93 w 109"/>
                <a:gd name="T13" fmla="*/ 24 h 24"/>
                <a:gd name="T14" fmla="*/ 54 w 10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4">
                  <a:moveTo>
                    <a:pt x="54" y="24"/>
                  </a:moveTo>
                  <a:cubicBezTo>
                    <a:pt x="41" y="24"/>
                    <a:pt x="29" y="24"/>
                    <a:pt x="17" y="24"/>
                  </a:cubicBezTo>
                  <a:cubicBezTo>
                    <a:pt x="8" y="24"/>
                    <a:pt x="0" y="22"/>
                    <a:pt x="2" y="12"/>
                  </a:cubicBezTo>
                  <a:cubicBezTo>
                    <a:pt x="3" y="8"/>
                    <a:pt x="11" y="1"/>
                    <a:pt x="16" y="1"/>
                  </a:cubicBezTo>
                  <a:cubicBezTo>
                    <a:pt x="41" y="0"/>
                    <a:pt x="68" y="0"/>
                    <a:pt x="93" y="1"/>
                  </a:cubicBezTo>
                  <a:cubicBezTo>
                    <a:pt x="99" y="1"/>
                    <a:pt x="107" y="7"/>
                    <a:pt x="107" y="12"/>
                  </a:cubicBezTo>
                  <a:cubicBezTo>
                    <a:pt x="109" y="21"/>
                    <a:pt x="101" y="24"/>
                    <a:pt x="93" y="24"/>
                  </a:cubicBezTo>
                  <a:cubicBezTo>
                    <a:pt x="80" y="24"/>
                    <a:pt x="67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9974263" y="2860675"/>
              <a:ext cx="293688" cy="68262"/>
            </a:xfrm>
            <a:custGeom>
              <a:avLst/>
              <a:gdLst>
                <a:gd name="T0" fmla="*/ 54 w 108"/>
                <a:gd name="T1" fmla="*/ 24 h 25"/>
                <a:gd name="T2" fmla="*/ 16 w 108"/>
                <a:gd name="T3" fmla="*/ 24 h 25"/>
                <a:gd name="T4" fmla="*/ 1 w 108"/>
                <a:gd name="T5" fmla="*/ 13 h 25"/>
                <a:gd name="T6" fmla="*/ 16 w 108"/>
                <a:gd name="T7" fmla="*/ 0 h 25"/>
                <a:gd name="T8" fmla="*/ 92 w 108"/>
                <a:gd name="T9" fmla="*/ 0 h 25"/>
                <a:gd name="T10" fmla="*/ 108 w 108"/>
                <a:gd name="T11" fmla="*/ 13 h 25"/>
                <a:gd name="T12" fmla="*/ 92 w 108"/>
                <a:gd name="T13" fmla="*/ 24 h 25"/>
                <a:gd name="T14" fmla="*/ 54 w 108"/>
                <a:gd name="T15" fmla="*/ 24 h 25"/>
                <a:gd name="T16" fmla="*/ 54 w 108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5">
                  <a:moveTo>
                    <a:pt x="54" y="24"/>
                  </a:moveTo>
                  <a:cubicBezTo>
                    <a:pt x="41" y="24"/>
                    <a:pt x="28" y="25"/>
                    <a:pt x="16" y="24"/>
                  </a:cubicBezTo>
                  <a:cubicBezTo>
                    <a:pt x="10" y="23"/>
                    <a:pt x="2" y="17"/>
                    <a:pt x="1" y="13"/>
                  </a:cubicBezTo>
                  <a:cubicBezTo>
                    <a:pt x="0" y="4"/>
                    <a:pt x="7" y="0"/>
                    <a:pt x="16" y="0"/>
                  </a:cubicBezTo>
                  <a:cubicBezTo>
                    <a:pt x="41" y="0"/>
                    <a:pt x="67" y="0"/>
                    <a:pt x="92" y="0"/>
                  </a:cubicBezTo>
                  <a:cubicBezTo>
                    <a:pt x="101" y="0"/>
                    <a:pt x="108" y="3"/>
                    <a:pt x="108" y="13"/>
                  </a:cubicBezTo>
                  <a:cubicBezTo>
                    <a:pt x="108" y="22"/>
                    <a:pt x="100" y="24"/>
                    <a:pt x="92" y="24"/>
                  </a:cubicBezTo>
                  <a:cubicBezTo>
                    <a:pt x="79" y="24"/>
                    <a:pt x="67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596258" y="4466831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18486" y="4803904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800429" y="116599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122657" y="150307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006173" y="4466831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328401" y="4803904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230921" y="116599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553149" y="150307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</p:spTree>
    <p:extLst>
      <p:ext uri="{BB962C8B-B14F-4D97-AF65-F5344CB8AC3E}">
        <p14:creationId xmlns:p14="http://schemas.microsoft.com/office/powerpoint/2010/main" val="322793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8" grpId="0" animBg="1"/>
      <p:bldP spid="29" grpId="0" animBg="1"/>
      <p:bldP spid="30" grpId="0" animBg="1"/>
      <p:bldP spid="34" grpId="0" animBg="1"/>
      <p:bldP spid="51" grpId="0"/>
      <p:bldP spid="52" grpId="0"/>
      <p:bldP spid="55" grpId="0"/>
      <p:bldP spid="56" grpId="0"/>
      <p:bldP spid="58" grpId="0"/>
      <p:bldP spid="59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210" name="文本框 209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解决方案</a:t>
              </a: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Working Solutions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213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15" name="图片 2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591" y="2764274"/>
            <a:ext cx="2732846" cy="1821898"/>
          </a:xfrm>
          <a:prstGeom prst="rect">
            <a:avLst/>
          </a:prstGeom>
        </p:spPr>
      </p:pic>
      <p:pic>
        <p:nvPicPr>
          <p:cNvPr id="216" name="图片 2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591" y="924511"/>
            <a:ext cx="2732846" cy="180167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2769330"/>
            <a:ext cx="2755654" cy="1821898"/>
          </a:xfrm>
          <a:prstGeom prst="rect">
            <a:avLst/>
          </a:prstGeom>
        </p:spPr>
      </p:pic>
      <p:pic>
        <p:nvPicPr>
          <p:cNvPr id="218" name="图片 2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914400"/>
            <a:ext cx="2755654" cy="1821898"/>
          </a:xfrm>
          <a:prstGeom prst="rect">
            <a:avLst/>
          </a:prstGeom>
        </p:spPr>
      </p:pic>
      <p:sp>
        <p:nvSpPr>
          <p:cNvPr id="224" name="文本框 223"/>
          <p:cNvSpPr txBox="1"/>
          <p:nvPr/>
        </p:nvSpPr>
        <p:spPr>
          <a:xfrm>
            <a:off x="6867128" y="1096787"/>
            <a:ext cx="347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D3D9D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点击添加文字性说明</a:t>
            </a:r>
          </a:p>
        </p:txBody>
      </p:sp>
      <p:sp>
        <p:nvSpPr>
          <p:cNvPr id="226" name="文本框 225"/>
          <p:cNvSpPr txBox="1"/>
          <p:nvPr/>
        </p:nvSpPr>
        <p:spPr>
          <a:xfrm>
            <a:off x="6867128" y="1478833"/>
            <a:ext cx="467740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+mn-ea"/>
              </a:rPr>
              <a:t>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</a:t>
            </a:r>
            <a:r>
              <a:rPr lang="zh-CN" altLang="en-US" sz="1600" dirty="0" smtClean="0">
                <a:latin typeface="+mn-ea"/>
              </a:rPr>
              <a:t>精第一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</a:t>
            </a:r>
            <a:r>
              <a:rPr lang="zh-CN" altLang="en-US" sz="1600" dirty="0" smtClean="0">
                <a:latin typeface="+mn-ea"/>
              </a:rPr>
              <a:t>精第一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591" y="4624260"/>
            <a:ext cx="2732846" cy="18218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4624260"/>
            <a:ext cx="2732846" cy="1821898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6867128" y="3906747"/>
            <a:ext cx="347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D3D9D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点击添加文字性说明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867128" y="4288793"/>
            <a:ext cx="467740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+mn-ea"/>
              </a:rPr>
              <a:t>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</a:t>
            </a:r>
            <a:r>
              <a:rPr lang="zh-CN" altLang="en-US" sz="1600" dirty="0" smtClean="0">
                <a:latin typeface="+mn-ea"/>
              </a:rPr>
              <a:t>精第一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</a:t>
            </a:r>
            <a:r>
              <a:rPr lang="zh-CN" altLang="en-US" sz="1600" dirty="0" smtClean="0">
                <a:latin typeface="+mn-ea"/>
              </a:rPr>
              <a:t>精第一</a:t>
            </a:r>
            <a:r>
              <a:rPr lang="en-US" altLang="zh-CN" sz="1600" dirty="0" smtClean="0">
                <a:latin typeface="+mn-ea"/>
              </a:rPr>
              <a:t>PPT</a:t>
            </a:r>
            <a:r>
              <a:rPr lang="zh-CN" altLang="en-US" sz="1600" dirty="0" smtClean="0">
                <a:latin typeface="+mn-ea"/>
              </a:rPr>
              <a:t>模板网司</a:t>
            </a:r>
            <a:r>
              <a:rPr lang="zh-CN" altLang="en-US" sz="1600" dirty="0">
                <a:latin typeface="+mn-ea"/>
              </a:rPr>
              <a:t>是中国第一家精品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设计机构拥有顶尖的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设计团队坚持精益求精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45706" y="938201"/>
            <a:ext cx="614800" cy="614800"/>
            <a:chOff x="6145706" y="938201"/>
            <a:chExt cx="614800" cy="614800"/>
          </a:xfrm>
        </p:grpSpPr>
        <p:sp>
          <p:nvSpPr>
            <p:cNvPr id="222" name="椭圆 221"/>
            <p:cNvSpPr/>
            <p:nvPr/>
          </p:nvSpPr>
          <p:spPr>
            <a:xfrm>
              <a:off x="6145706" y="938201"/>
              <a:ext cx="614800" cy="614800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263147" y="1037249"/>
              <a:ext cx="379918" cy="416704"/>
              <a:chOff x="8366125" y="1946275"/>
              <a:chExt cx="1901826" cy="2085975"/>
            </a:xfrm>
            <a:solidFill>
              <a:schemeClr val="bg1"/>
            </a:solidFill>
          </p:grpSpPr>
          <p:sp>
            <p:nvSpPr>
              <p:cNvPr id="75" name="Freeform 41"/>
              <p:cNvSpPr>
                <a:spLocks/>
              </p:cNvSpPr>
              <p:nvPr/>
            </p:nvSpPr>
            <p:spPr bwMode="auto">
              <a:xfrm>
                <a:off x="8834438" y="2320925"/>
                <a:ext cx="957263" cy="1282700"/>
              </a:xfrm>
              <a:custGeom>
                <a:avLst/>
                <a:gdLst>
                  <a:gd name="T0" fmla="*/ 246 w 352"/>
                  <a:gd name="T1" fmla="*/ 473 h 473"/>
                  <a:gd name="T2" fmla="*/ 106 w 352"/>
                  <a:gd name="T3" fmla="*/ 473 h 473"/>
                  <a:gd name="T4" fmla="*/ 92 w 352"/>
                  <a:gd name="T5" fmla="*/ 408 h 473"/>
                  <a:gd name="T6" fmla="*/ 45 w 352"/>
                  <a:gd name="T7" fmla="*/ 303 h 473"/>
                  <a:gd name="T8" fmla="*/ 10 w 352"/>
                  <a:gd name="T9" fmla="*/ 207 h 473"/>
                  <a:gd name="T10" fmla="*/ 139 w 352"/>
                  <a:gd name="T11" fmla="*/ 23 h 473"/>
                  <a:gd name="T12" fmla="*/ 344 w 352"/>
                  <a:gd name="T13" fmla="*/ 148 h 473"/>
                  <a:gd name="T14" fmla="*/ 332 w 352"/>
                  <a:gd name="T15" fmla="*/ 254 h 473"/>
                  <a:gd name="T16" fmla="*/ 290 w 352"/>
                  <a:gd name="T17" fmla="*/ 335 h 473"/>
                  <a:gd name="T18" fmla="*/ 246 w 352"/>
                  <a:gd name="T1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473">
                    <a:moveTo>
                      <a:pt x="246" y="473"/>
                    </a:moveTo>
                    <a:cubicBezTo>
                      <a:pt x="199" y="473"/>
                      <a:pt x="152" y="473"/>
                      <a:pt x="106" y="473"/>
                    </a:cubicBezTo>
                    <a:cubicBezTo>
                      <a:pt x="102" y="451"/>
                      <a:pt x="100" y="428"/>
                      <a:pt x="92" y="408"/>
                    </a:cubicBezTo>
                    <a:cubicBezTo>
                      <a:pt x="79" y="372"/>
                      <a:pt x="62" y="337"/>
                      <a:pt x="45" y="303"/>
                    </a:cubicBezTo>
                    <a:cubicBezTo>
                      <a:pt x="30" y="272"/>
                      <a:pt x="14" y="242"/>
                      <a:pt x="10" y="207"/>
                    </a:cubicBezTo>
                    <a:cubicBezTo>
                      <a:pt x="0" y="118"/>
                      <a:pt x="52" y="44"/>
                      <a:pt x="139" y="23"/>
                    </a:cubicBezTo>
                    <a:cubicBezTo>
                      <a:pt x="230" y="0"/>
                      <a:pt x="323" y="57"/>
                      <a:pt x="344" y="148"/>
                    </a:cubicBezTo>
                    <a:cubicBezTo>
                      <a:pt x="352" y="185"/>
                      <a:pt x="348" y="220"/>
                      <a:pt x="332" y="254"/>
                    </a:cubicBezTo>
                    <a:cubicBezTo>
                      <a:pt x="320" y="281"/>
                      <a:pt x="305" y="308"/>
                      <a:pt x="290" y="335"/>
                    </a:cubicBezTo>
                    <a:cubicBezTo>
                      <a:pt x="267" y="378"/>
                      <a:pt x="249" y="422"/>
                      <a:pt x="246" y="4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2"/>
              <p:cNvSpPr>
                <a:spLocks/>
              </p:cNvSpPr>
              <p:nvPr/>
            </p:nvSpPr>
            <p:spPr bwMode="auto">
              <a:xfrm>
                <a:off x="9120188" y="3675063"/>
                <a:ext cx="384175" cy="357187"/>
              </a:xfrm>
              <a:custGeom>
                <a:avLst/>
                <a:gdLst>
                  <a:gd name="T0" fmla="*/ 0 w 141"/>
                  <a:gd name="T1" fmla="*/ 0 h 132"/>
                  <a:gd name="T2" fmla="*/ 139 w 141"/>
                  <a:gd name="T3" fmla="*/ 0 h 132"/>
                  <a:gd name="T4" fmla="*/ 138 w 141"/>
                  <a:gd name="T5" fmla="*/ 78 h 132"/>
                  <a:gd name="T6" fmla="*/ 67 w 141"/>
                  <a:gd name="T7" fmla="*/ 131 h 132"/>
                  <a:gd name="T8" fmla="*/ 1 w 141"/>
                  <a:gd name="T9" fmla="*/ 73 h 132"/>
                  <a:gd name="T10" fmla="*/ 0 w 141"/>
                  <a:gd name="T11" fmla="*/ 55 h 132"/>
                  <a:gd name="T12" fmla="*/ 0 w 141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cubicBezTo>
                      <a:pt x="48" y="0"/>
                      <a:pt x="93" y="0"/>
                      <a:pt x="139" y="0"/>
                    </a:cubicBezTo>
                    <a:cubicBezTo>
                      <a:pt x="139" y="26"/>
                      <a:pt x="141" y="52"/>
                      <a:pt x="138" y="78"/>
                    </a:cubicBezTo>
                    <a:cubicBezTo>
                      <a:pt x="134" y="109"/>
                      <a:pt x="101" y="132"/>
                      <a:pt x="67" y="131"/>
                    </a:cubicBezTo>
                    <a:cubicBezTo>
                      <a:pt x="33" y="130"/>
                      <a:pt x="5" y="104"/>
                      <a:pt x="1" y="73"/>
                    </a:cubicBezTo>
                    <a:cubicBezTo>
                      <a:pt x="0" y="67"/>
                      <a:pt x="0" y="61"/>
                      <a:pt x="0" y="55"/>
                    </a:cubicBezTo>
                    <a:cubicBezTo>
                      <a:pt x="0" y="37"/>
                      <a:pt x="0" y="1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3"/>
              <p:cNvSpPr>
                <a:spLocks/>
              </p:cNvSpPr>
              <p:nvPr/>
            </p:nvSpPr>
            <p:spPr bwMode="auto">
              <a:xfrm>
                <a:off x="9283700" y="1946275"/>
                <a:ext cx="69850" cy="292100"/>
              </a:xfrm>
              <a:custGeom>
                <a:avLst/>
                <a:gdLst>
                  <a:gd name="T0" fmla="*/ 25 w 26"/>
                  <a:gd name="T1" fmla="*/ 54 h 108"/>
                  <a:gd name="T2" fmla="*/ 24 w 26"/>
                  <a:gd name="T3" fmla="*/ 94 h 108"/>
                  <a:gd name="T4" fmla="*/ 13 w 26"/>
                  <a:gd name="T5" fmla="*/ 108 h 108"/>
                  <a:gd name="T6" fmla="*/ 2 w 26"/>
                  <a:gd name="T7" fmla="*/ 93 h 108"/>
                  <a:gd name="T8" fmla="*/ 2 w 26"/>
                  <a:gd name="T9" fmla="*/ 14 h 108"/>
                  <a:gd name="T10" fmla="*/ 13 w 26"/>
                  <a:gd name="T11" fmla="*/ 0 h 108"/>
                  <a:gd name="T12" fmla="*/ 24 w 26"/>
                  <a:gd name="T13" fmla="*/ 15 h 108"/>
                  <a:gd name="T14" fmla="*/ 25 w 26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08">
                    <a:moveTo>
                      <a:pt x="25" y="54"/>
                    </a:moveTo>
                    <a:cubicBezTo>
                      <a:pt x="25" y="67"/>
                      <a:pt x="26" y="81"/>
                      <a:pt x="24" y="94"/>
                    </a:cubicBezTo>
                    <a:cubicBezTo>
                      <a:pt x="24" y="99"/>
                      <a:pt x="17" y="103"/>
                      <a:pt x="13" y="108"/>
                    </a:cubicBezTo>
                    <a:cubicBezTo>
                      <a:pt x="9" y="103"/>
                      <a:pt x="2" y="98"/>
                      <a:pt x="2" y="93"/>
                    </a:cubicBezTo>
                    <a:cubicBezTo>
                      <a:pt x="0" y="67"/>
                      <a:pt x="0" y="41"/>
                      <a:pt x="2" y="14"/>
                    </a:cubicBezTo>
                    <a:cubicBezTo>
                      <a:pt x="2" y="9"/>
                      <a:pt x="9" y="5"/>
                      <a:pt x="13" y="0"/>
                    </a:cubicBezTo>
                    <a:cubicBezTo>
                      <a:pt x="17" y="5"/>
                      <a:pt x="24" y="9"/>
                      <a:pt x="24" y="15"/>
                    </a:cubicBezTo>
                    <a:cubicBezTo>
                      <a:pt x="26" y="27"/>
                      <a:pt x="25" y="41"/>
                      <a:pt x="2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4"/>
              <p:cNvSpPr>
                <a:spLocks/>
              </p:cNvSpPr>
              <p:nvPr/>
            </p:nvSpPr>
            <p:spPr bwMode="auto">
              <a:xfrm>
                <a:off x="8826500" y="2068513"/>
                <a:ext cx="182563" cy="260350"/>
              </a:xfrm>
              <a:custGeom>
                <a:avLst/>
                <a:gdLst>
                  <a:gd name="T0" fmla="*/ 67 w 67"/>
                  <a:gd name="T1" fmla="*/ 87 h 96"/>
                  <a:gd name="T2" fmla="*/ 59 w 67"/>
                  <a:gd name="T3" fmla="*/ 95 h 96"/>
                  <a:gd name="T4" fmla="*/ 46 w 67"/>
                  <a:gd name="T5" fmla="*/ 93 h 96"/>
                  <a:gd name="T6" fmla="*/ 2 w 67"/>
                  <a:gd name="T7" fmla="*/ 16 h 96"/>
                  <a:gd name="T8" fmla="*/ 8 w 67"/>
                  <a:gd name="T9" fmla="*/ 2 h 96"/>
                  <a:gd name="T10" fmla="*/ 22 w 67"/>
                  <a:gd name="T11" fmla="*/ 6 h 96"/>
                  <a:gd name="T12" fmla="*/ 65 w 67"/>
                  <a:gd name="T13" fmla="*/ 81 h 96"/>
                  <a:gd name="T14" fmla="*/ 67 w 67"/>
                  <a:gd name="T15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96">
                    <a:moveTo>
                      <a:pt x="67" y="87"/>
                    </a:moveTo>
                    <a:cubicBezTo>
                      <a:pt x="65" y="89"/>
                      <a:pt x="62" y="94"/>
                      <a:pt x="59" y="95"/>
                    </a:cubicBezTo>
                    <a:cubicBezTo>
                      <a:pt x="55" y="96"/>
                      <a:pt x="48" y="95"/>
                      <a:pt x="46" y="93"/>
                    </a:cubicBezTo>
                    <a:cubicBezTo>
                      <a:pt x="31" y="68"/>
                      <a:pt x="16" y="42"/>
                      <a:pt x="2" y="16"/>
                    </a:cubicBezTo>
                    <a:cubicBezTo>
                      <a:pt x="0" y="13"/>
                      <a:pt x="4" y="5"/>
                      <a:pt x="8" y="2"/>
                    </a:cubicBezTo>
                    <a:cubicBezTo>
                      <a:pt x="10" y="0"/>
                      <a:pt x="20" y="3"/>
                      <a:pt x="22" y="6"/>
                    </a:cubicBezTo>
                    <a:cubicBezTo>
                      <a:pt x="37" y="30"/>
                      <a:pt x="51" y="55"/>
                      <a:pt x="65" y="81"/>
                    </a:cubicBezTo>
                    <a:cubicBezTo>
                      <a:pt x="66" y="82"/>
                      <a:pt x="66" y="83"/>
                      <a:pt x="6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"/>
              <p:cNvSpPr>
                <a:spLocks/>
              </p:cNvSpPr>
              <p:nvPr/>
            </p:nvSpPr>
            <p:spPr bwMode="auto">
              <a:xfrm>
                <a:off x="9623425" y="2070100"/>
                <a:ext cx="187325" cy="269875"/>
              </a:xfrm>
              <a:custGeom>
                <a:avLst/>
                <a:gdLst>
                  <a:gd name="T0" fmla="*/ 69 w 69"/>
                  <a:gd name="T1" fmla="*/ 10 h 99"/>
                  <a:gd name="T2" fmla="*/ 65 w 69"/>
                  <a:gd name="T3" fmla="*/ 21 h 99"/>
                  <a:gd name="T4" fmla="*/ 28 w 69"/>
                  <a:gd name="T5" fmla="*/ 86 h 99"/>
                  <a:gd name="T6" fmla="*/ 8 w 69"/>
                  <a:gd name="T7" fmla="*/ 94 h 99"/>
                  <a:gd name="T8" fmla="*/ 7 w 69"/>
                  <a:gd name="T9" fmla="*/ 74 h 99"/>
                  <a:gd name="T10" fmla="*/ 46 w 69"/>
                  <a:gd name="T11" fmla="*/ 7 h 99"/>
                  <a:gd name="T12" fmla="*/ 60 w 69"/>
                  <a:gd name="T13" fmla="*/ 0 h 99"/>
                  <a:gd name="T14" fmla="*/ 69 w 69"/>
                  <a:gd name="T1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99">
                    <a:moveTo>
                      <a:pt x="69" y="10"/>
                    </a:moveTo>
                    <a:cubicBezTo>
                      <a:pt x="67" y="15"/>
                      <a:pt x="66" y="18"/>
                      <a:pt x="65" y="21"/>
                    </a:cubicBezTo>
                    <a:cubicBezTo>
                      <a:pt x="52" y="43"/>
                      <a:pt x="40" y="64"/>
                      <a:pt x="28" y="86"/>
                    </a:cubicBezTo>
                    <a:cubicBezTo>
                      <a:pt x="23" y="94"/>
                      <a:pt x="17" y="99"/>
                      <a:pt x="8" y="94"/>
                    </a:cubicBezTo>
                    <a:cubicBezTo>
                      <a:pt x="0" y="89"/>
                      <a:pt x="2" y="81"/>
                      <a:pt x="7" y="74"/>
                    </a:cubicBezTo>
                    <a:cubicBezTo>
                      <a:pt x="20" y="52"/>
                      <a:pt x="32" y="29"/>
                      <a:pt x="46" y="7"/>
                    </a:cubicBezTo>
                    <a:cubicBezTo>
                      <a:pt x="48" y="3"/>
                      <a:pt x="55" y="0"/>
                      <a:pt x="60" y="0"/>
                    </a:cubicBezTo>
                    <a:cubicBezTo>
                      <a:pt x="63" y="0"/>
                      <a:pt x="67" y="7"/>
                      <a:pt x="6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6"/>
              <p:cNvSpPr>
                <a:spLocks/>
              </p:cNvSpPr>
              <p:nvPr/>
            </p:nvSpPr>
            <p:spPr bwMode="auto">
              <a:xfrm>
                <a:off x="8494713" y="2390775"/>
                <a:ext cx="271463" cy="187325"/>
              </a:xfrm>
              <a:custGeom>
                <a:avLst/>
                <a:gdLst>
                  <a:gd name="T0" fmla="*/ 11 w 100"/>
                  <a:gd name="T1" fmla="*/ 4 h 69"/>
                  <a:gd name="T2" fmla="*/ 21 w 100"/>
                  <a:gd name="T3" fmla="*/ 9 h 69"/>
                  <a:gd name="T4" fmla="*/ 85 w 100"/>
                  <a:gd name="T5" fmla="*/ 46 h 69"/>
                  <a:gd name="T6" fmla="*/ 93 w 100"/>
                  <a:gd name="T7" fmla="*/ 64 h 69"/>
                  <a:gd name="T8" fmla="*/ 74 w 100"/>
                  <a:gd name="T9" fmla="*/ 66 h 69"/>
                  <a:gd name="T10" fmla="*/ 7 w 100"/>
                  <a:gd name="T11" fmla="*/ 28 h 69"/>
                  <a:gd name="T12" fmla="*/ 0 w 100"/>
                  <a:gd name="T13" fmla="*/ 13 h 69"/>
                  <a:gd name="T14" fmla="*/ 6 w 100"/>
                  <a:gd name="T15" fmla="*/ 0 h 69"/>
                  <a:gd name="T16" fmla="*/ 11 w 100"/>
                  <a:gd name="T17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9">
                    <a:moveTo>
                      <a:pt x="11" y="4"/>
                    </a:moveTo>
                    <a:cubicBezTo>
                      <a:pt x="14" y="6"/>
                      <a:pt x="18" y="7"/>
                      <a:pt x="21" y="9"/>
                    </a:cubicBezTo>
                    <a:cubicBezTo>
                      <a:pt x="42" y="21"/>
                      <a:pt x="64" y="33"/>
                      <a:pt x="85" y="46"/>
                    </a:cubicBezTo>
                    <a:cubicBezTo>
                      <a:pt x="93" y="50"/>
                      <a:pt x="100" y="56"/>
                      <a:pt x="93" y="64"/>
                    </a:cubicBezTo>
                    <a:cubicBezTo>
                      <a:pt x="90" y="68"/>
                      <a:pt x="79" y="69"/>
                      <a:pt x="74" y="66"/>
                    </a:cubicBezTo>
                    <a:cubicBezTo>
                      <a:pt x="51" y="55"/>
                      <a:pt x="29" y="41"/>
                      <a:pt x="7" y="28"/>
                    </a:cubicBezTo>
                    <a:cubicBezTo>
                      <a:pt x="3" y="25"/>
                      <a:pt x="0" y="18"/>
                      <a:pt x="0" y="13"/>
                    </a:cubicBezTo>
                    <a:cubicBezTo>
                      <a:pt x="0" y="9"/>
                      <a:pt x="4" y="4"/>
                      <a:pt x="6" y="0"/>
                    </a:cubicBezTo>
                    <a:cubicBezTo>
                      <a:pt x="8" y="1"/>
                      <a:pt x="9" y="3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7"/>
              <p:cNvSpPr>
                <a:spLocks/>
              </p:cNvSpPr>
              <p:nvPr/>
            </p:nvSpPr>
            <p:spPr bwMode="auto">
              <a:xfrm>
                <a:off x="9886950" y="2397125"/>
                <a:ext cx="258763" cy="184150"/>
              </a:xfrm>
              <a:custGeom>
                <a:avLst/>
                <a:gdLst>
                  <a:gd name="T0" fmla="*/ 95 w 95"/>
                  <a:gd name="T1" fmla="*/ 17 h 68"/>
                  <a:gd name="T2" fmla="*/ 87 w 95"/>
                  <a:gd name="T3" fmla="*/ 26 h 68"/>
                  <a:gd name="T4" fmla="*/ 18 w 95"/>
                  <a:gd name="T5" fmla="*/ 65 h 68"/>
                  <a:gd name="T6" fmla="*/ 0 w 95"/>
                  <a:gd name="T7" fmla="*/ 62 h 68"/>
                  <a:gd name="T8" fmla="*/ 7 w 95"/>
                  <a:gd name="T9" fmla="*/ 45 h 68"/>
                  <a:gd name="T10" fmla="*/ 75 w 95"/>
                  <a:gd name="T11" fmla="*/ 6 h 68"/>
                  <a:gd name="T12" fmla="*/ 95 w 95"/>
                  <a:gd name="T13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68">
                    <a:moveTo>
                      <a:pt x="95" y="17"/>
                    </a:moveTo>
                    <a:cubicBezTo>
                      <a:pt x="93" y="19"/>
                      <a:pt x="91" y="24"/>
                      <a:pt x="87" y="26"/>
                    </a:cubicBezTo>
                    <a:cubicBezTo>
                      <a:pt x="64" y="40"/>
                      <a:pt x="42" y="53"/>
                      <a:pt x="18" y="65"/>
                    </a:cubicBezTo>
                    <a:cubicBezTo>
                      <a:pt x="14" y="68"/>
                      <a:pt x="6" y="64"/>
                      <a:pt x="0" y="62"/>
                    </a:cubicBezTo>
                    <a:cubicBezTo>
                      <a:pt x="2" y="57"/>
                      <a:pt x="3" y="48"/>
                      <a:pt x="7" y="45"/>
                    </a:cubicBezTo>
                    <a:cubicBezTo>
                      <a:pt x="29" y="31"/>
                      <a:pt x="52" y="18"/>
                      <a:pt x="75" y="6"/>
                    </a:cubicBezTo>
                    <a:cubicBezTo>
                      <a:pt x="85" y="0"/>
                      <a:pt x="95" y="5"/>
                      <a:pt x="9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8"/>
              <p:cNvSpPr>
                <a:spLocks/>
              </p:cNvSpPr>
              <p:nvPr/>
            </p:nvSpPr>
            <p:spPr bwMode="auto">
              <a:xfrm>
                <a:off x="8483600" y="3197225"/>
                <a:ext cx="271463" cy="184150"/>
              </a:xfrm>
              <a:custGeom>
                <a:avLst/>
                <a:gdLst>
                  <a:gd name="T0" fmla="*/ 99 w 100"/>
                  <a:gd name="T1" fmla="*/ 18 h 68"/>
                  <a:gd name="T2" fmla="*/ 91 w 100"/>
                  <a:gd name="T3" fmla="*/ 27 h 68"/>
                  <a:gd name="T4" fmla="*/ 23 w 100"/>
                  <a:gd name="T5" fmla="*/ 65 h 68"/>
                  <a:gd name="T6" fmla="*/ 5 w 100"/>
                  <a:gd name="T7" fmla="*/ 63 h 68"/>
                  <a:gd name="T8" fmla="*/ 12 w 100"/>
                  <a:gd name="T9" fmla="*/ 45 h 68"/>
                  <a:gd name="T10" fmla="*/ 79 w 100"/>
                  <a:gd name="T11" fmla="*/ 6 h 68"/>
                  <a:gd name="T12" fmla="*/ 99 w 100"/>
                  <a:gd name="T13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68">
                    <a:moveTo>
                      <a:pt x="99" y="18"/>
                    </a:moveTo>
                    <a:cubicBezTo>
                      <a:pt x="97" y="20"/>
                      <a:pt x="95" y="25"/>
                      <a:pt x="91" y="27"/>
                    </a:cubicBezTo>
                    <a:cubicBezTo>
                      <a:pt x="68" y="40"/>
                      <a:pt x="46" y="54"/>
                      <a:pt x="23" y="65"/>
                    </a:cubicBezTo>
                    <a:cubicBezTo>
                      <a:pt x="19" y="68"/>
                      <a:pt x="8" y="67"/>
                      <a:pt x="5" y="63"/>
                    </a:cubicBezTo>
                    <a:cubicBezTo>
                      <a:pt x="0" y="56"/>
                      <a:pt x="4" y="49"/>
                      <a:pt x="12" y="45"/>
                    </a:cubicBezTo>
                    <a:cubicBezTo>
                      <a:pt x="34" y="32"/>
                      <a:pt x="56" y="19"/>
                      <a:pt x="79" y="6"/>
                    </a:cubicBezTo>
                    <a:cubicBezTo>
                      <a:pt x="90" y="0"/>
                      <a:pt x="100" y="6"/>
                      <a:pt x="9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9"/>
              <p:cNvSpPr>
                <a:spLocks/>
              </p:cNvSpPr>
              <p:nvPr/>
            </p:nvSpPr>
            <p:spPr bwMode="auto">
              <a:xfrm>
                <a:off x="9885363" y="3205163"/>
                <a:ext cx="260350" cy="187325"/>
              </a:xfrm>
              <a:custGeom>
                <a:avLst/>
                <a:gdLst>
                  <a:gd name="T0" fmla="*/ 96 w 96"/>
                  <a:gd name="T1" fmla="*/ 52 h 69"/>
                  <a:gd name="T2" fmla="*/ 79 w 96"/>
                  <a:gd name="T3" fmla="*/ 64 h 69"/>
                  <a:gd name="T4" fmla="*/ 5 w 96"/>
                  <a:gd name="T5" fmla="*/ 22 h 69"/>
                  <a:gd name="T6" fmla="*/ 2 w 96"/>
                  <a:gd name="T7" fmla="*/ 7 h 69"/>
                  <a:gd name="T8" fmla="*/ 16 w 96"/>
                  <a:gd name="T9" fmla="*/ 2 h 69"/>
                  <a:gd name="T10" fmla="*/ 91 w 96"/>
                  <a:gd name="T11" fmla="*/ 45 h 69"/>
                  <a:gd name="T12" fmla="*/ 96 w 96"/>
                  <a:gd name="T13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9">
                    <a:moveTo>
                      <a:pt x="96" y="52"/>
                    </a:moveTo>
                    <a:cubicBezTo>
                      <a:pt x="96" y="63"/>
                      <a:pt x="87" y="69"/>
                      <a:pt x="79" y="64"/>
                    </a:cubicBezTo>
                    <a:cubicBezTo>
                      <a:pt x="54" y="51"/>
                      <a:pt x="30" y="37"/>
                      <a:pt x="5" y="22"/>
                    </a:cubicBezTo>
                    <a:cubicBezTo>
                      <a:pt x="2" y="20"/>
                      <a:pt x="0" y="10"/>
                      <a:pt x="2" y="7"/>
                    </a:cubicBezTo>
                    <a:cubicBezTo>
                      <a:pt x="4" y="3"/>
                      <a:pt x="13" y="0"/>
                      <a:pt x="16" y="2"/>
                    </a:cubicBezTo>
                    <a:cubicBezTo>
                      <a:pt x="42" y="16"/>
                      <a:pt x="67" y="30"/>
                      <a:pt x="91" y="45"/>
                    </a:cubicBezTo>
                    <a:cubicBezTo>
                      <a:pt x="94" y="47"/>
                      <a:pt x="95" y="51"/>
                      <a:pt x="96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50"/>
              <p:cNvSpPr>
                <a:spLocks/>
              </p:cNvSpPr>
              <p:nvPr/>
            </p:nvSpPr>
            <p:spPr bwMode="auto">
              <a:xfrm>
                <a:off x="8366125" y="2860675"/>
                <a:ext cx="296863" cy="65087"/>
              </a:xfrm>
              <a:custGeom>
                <a:avLst/>
                <a:gdLst>
                  <a:gd name="T0" fmla="*/ 54 w 109"/>
                  <a:gd name="T1" fmla="*/ 24 h 24"/>
                  <a:gd name="T2" fmla="*/ 17 w 109"/>
                  <a:gd name="T3" fmla="*/ 24 h 24"/>
                  <a:gd name="T4" fmla="*/ 2 w 109"/>
                  <a:gd name="T5" fmla="*/ 12 h 24"/>
                  <a:gd name="T6" fmla="*/ 16 w 109"/>
                  <a:gd name="T7" fmla="*/ 1 h 24"/>
                  <a:gd name="T8" fmla="*/ 93 w 109"/>
                  <a:gd name="T9" fmla="*/ 1 h 24"/>
                  <a:gd name="T10" fmla="*/ 107 w 109"/>
                  <a:gd name="T11" fmla="*/ 12 h 24"/>
                  <a:gd name="T12" fmla="*/ 93 w 109"/>
                  <a:gd name="T13" fmla="*/ 24 h 24"/>
                  <a:gd name="T14" fmla="*/ 54 w 109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4">
                    <a:moveTo>
                      <a:pt x="54" y="24"/>
                    </a:moveTo>
                    <a:cubicBezTo>
                      <a:pt x="41" y="24"/>
                      <a:pt x="29" y="24"/>
                      <a:pt x="17" y="24"/>
                    </a:cubicBezTo>
                    <a:cubicBezTo>
                      <a:pt x="8" y="24"/>
                      <a:pt x="0" y="22"/>
                      <a:pt x="2" y="12"/>
                    </a:cubicBezTo>
                    <a:cubicBezTo>
                      <a:pt x="3" y="8"/>
                      <a:pt x="11" y="1"/>
                      <a:pt x="16" y="1"/>
                    </a:cubicBezTo>
                    <a:cubicBezTo>
                      <a:pt x="41" y="0"/>
                      <a:pt x="68" y="0"/>
                      <a:pt x="93" y="1"/>
                    </a:cubicBezTo>
                    <a:cubicBezTo>
                      <a:pt x="99" y="1"/>
                      <a:pt x="107" y="7"/>
                      <a:pt x="107" y="12"/>
                    </a:cubicBezTo>
                    <a:cubicBezTo>
                      <a:pt x="109" y="21"/>
                      <a:pt x="101" y="24"/>
                      <a:pt x="93" y="24"/>
                    </a:cubicBezTo>
                    <a:cubicBezTo>
                      <a:pt x="80" y="24"/>
                      <a:pt x="67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9974263" y="2860675"/>
                <a:ext cx="293688" cy="68262"/>
              </a:xfrm>
              <a:custGeom>
                <a:avLst/>
                <a:gdLst>
                  <a:gd name="T0" fmla="*/ 54 w 108"/>
                  <a:gd name="T1" fmla="*/ 24 h 25"/>
                  <a:gd name="T2" fmla="*/ 16 w 108"/>
                  <a:gd name="T3" fmla="*/ 24 h 25"/>
                  <a:gd name="T4" fmla="*/ 1 w 108"/>
                  <a:gd name="T5" fmla="*/ 13 h 25"/>
                  <a:gd name="T6" fmla="*/ 16 w 108"/>
                  <a:gd name="T7" fmla="*/ 0 h 25"/>
                  <a:gd name="T8" fmla="*/ 92 w 108"/>
                  <a:gd name="T9" fmla="*/ 0 h 25"/>
                  <a:gd name="T10" fmla="*/ 108 w 108"/>
                  <a:gd name="T11" fmla="*/ 13 h 25"/>
                  <a:gd name="T12" fmla="*/ 92 w 108"/>
                  <a:gd name="T13" fmla="*/ 24 h 25"/>
                  <a:gd name="T14" fmla="*/ 54 w 108"/>
                  <a:gd name="T15" fmla="*/ 24 h 25"/>
                  <a:gd name="T16" fmla="*/ 54 w 108"/>
                  <a:gd name="T17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5">
                    <a:moveTo>
                      <a:pt x="54" y="24"/>
                    </a:moveTo>
                    <a:cubicBezTo>
                      <a:pt x="41" y="24"/>
                      <a:pt x="28" y="25"/>
                      <a:pt x="16" y="24"/>
                    </a:cubicBezTo>
                    <a:cubicBezTo>
                      <a:pt x="10" y="23"/>
                      <a:pt x="2" y="17"/>
                      <a:pt x="1" y="13"/>
                    </a:cubicBezTo>
                    <a:cubicBezTo>
                      <a:pt x="0" y="4"/>
                      <a:pt x="7" y="0"/>
                      <a:pt x="16" y="0"/>
                    </a:cubicBezTo>
                    <a:cubicBezTo>
                      <a:pt x="41" y="0"/>
                      <a:pt x="67" y="0"/>
                      <a:pt x="92" y="0"/>
                    </a:cubicBezTo>
                    <a:cubicBezTo>
                      <a:pt x="101" y="0"/>
                      <a:pt x="108" y="3"/>
                      <a:pt x="108" y="13"/>
                    </a:cubicBezTo>
                    <a:cubicBezTo>
                      <a:pt x="108" y="22"/>
                      <a:pt x="100" y="24"/>
                      <a:pt x="92" y="24"/>
                    </a:cubicBezTo>
                    <a:cubicBezTo>
                      <a:pt x="79" y="24"/>
                      <a:pt x="67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6" name="直接连接符 5"/>
          <p:cNvCxnSpPr/>
          <p:nvPr/>
        </p:nvCxnSpPr>
        <p:spPr>
          <a:xfrm>
            <a:off x="6924675" y="1470393"/>
            <a:ext cx="49323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145706" y="3799402"/>
            <a:ext cx="614800" cy="614800"/>
            <a:chOff x="6145706" y="3799402"/>
            <a:chExt cx="614800" cy="614800"/>
          </a:xfrm>
        </p:grpSpPr>
        <p:sp>
          <p:nvSpPr>
            <p:cNvPr id="86" name="椭圆 85"/>
            <p:cNvSpPr/>
            <p:nvPr/>
          </p:nvSpPr>
          <p:spPr>
            <a:xfrm>
              <a:off x="6145706" y="3799402"/>
              <a:ext cx="614800" cy="614800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6280125" y="3936105"/>
              <a:ext cx="345962" cy="344650"/>
              <a:chOff x="7458075" y="1098550"/>
              <a:chExt cx="836613" cy="833438"/>
            </a:xfrm>
            <a:solidFill>
              <a:schemeClr val="bg1"/>
            </a:solidFill>
          </p:grpSpPr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824788" y="1098550"/>
                <a:ext cx="469900" cy="469900"/>
              </a:xfrm>
              <a:custGeom>
                <a:avLst/>
                <a:gdLst>
                  <a:gd name="T0" fmla="*/ 20 w 376"/>
                  <a:gd name="T1" fmla="*/ 265 h 377"/>
                  <a:gd name="T2" fmla="*/ 42 w 376"/>
                  <a:gd name="T3" fmla="*/ 137 h 377"/>
                  <a:gd name="T4" fmla="*/ 130 w 376"/>
                  <a:gd name="T5" fmla="*/ 49 h 377"/>
                  <a:gd name="T6" fmla="*/ 297 w 376"/>
                  <a:gd name="T7" fmla="*/ 48 h 377"/>
                  <a:gd name="T8" fmla="*/ 333 w 376"/>
                  <a:gd name="T9" fmla="*/ 85 h 377"/>
                  <a:gd name="T10" fmla="*/ 334 w 376"/>
                  <a:gd name="T11" fmla="*/ 241 h 377"/>
                  <a:gd name="T12" fmla="*/ 237 w 376"/>
                  <a:gd name="T13" fmla="*/ 337 h 377"/>
                  <a:gd name="T14" fmla="*/ 111 w 376"/>
                  <a:gd name="T15" fmla="*/ 355 h 377"/>
                  <a:gd name="T16" fmla="*/ 157 w 376"/>
                  <a:gd name="T17" fmla="*/ 311 h 377"/>
                  <a:gd name="T18" fmla="*/ 261 w 376"/>
                  <a:gd name="T19" fmla="*/ 208 h 377"/>
                  <a:gd name="T20" fmla="*/ 261 w 376"/>
                  <a:gd name="T21" fmla="*/ 120 h 377"/>
                  <a:gd name="T22" fmla="*/ 227 w 376"/>
                  <a:gd name="T23" fmla="*/ 96 h 377"/>
                  <a:gd name="T24" fmla="*/ 169 w 376"/>
                  <a:gd name="T25" fmla="*/ 116 h 377"/>
                  <a:gd name="T26" fmla="*/ 32 w 376"/>
                  <a:gd name="T27" fmla="*/ 254 h 377"/>
                  <a:gd name="T28" fmla="*/ 20 w 376"/>
                  <a:gd name="T29" fmla="*/ 26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6" h="377">
                    <a:moveTo>
                      <a:pt x="20" y="265"/>
                    </a:moveTo>
                    <a:cubicBezTo>
                      <a:pt x="0" y="220"/>
                      <a:pt x="9" y="170"/>
                      <a:pt x="42" y="137"/>
                    </a:cubicBezTo>
                    <a:cubicBezTo>
                      <a:pt x="71" y="107"/>
                      <a:pt x="101" y="78"/>
                      <a:pt x="130" y="49"/>
                    </a:cubicBezTo>
                    <a:cubicBezTo>
                      <a:pt x="180" y="0"/>
                      <a:pt x="248" y="0"/>
                      <a:pt x="297" y="48"/>
                    </a:cubicBezTo>
                    <a:cubicBezTo>
                      <a:pt x="310" y="60"/>
                      <a:pt x="322" y="72"/>
                      <a:pt x="333" y="85"/>
                    </a:cubicBezTo>
                    <a:cubicBezTo>
                      <a:pt x="375" y="130"/>
                      <a:pt x="376" y="196"/>
                      <a:pt x="334" y="241"/>
                    </a:cubicBezTo>
                    <a:cubicBezTo>
                      <a:pt x="302" y="274"/>
                      <a:pt x="270" y="306"/>
                      <a:pt x="237" y="337"/>
                    </a:cubicBezTo>
                    <a:cubicBezTo>
                      <a:pt x="204" y="370"/>
                      <a:pt x="151" y="377"/>
                      <a:pt x="111" y="355"/>
                    </a:cubicBezTo>
                    <a:cubicBezTo>
                      <a:pt x="127" y="340"/>
                      <a:pt x="142" y="326"/>
                      <a:pt x="157" y="311"/>
                    </a:cubicBezTo>
                    <a:cubicBezTo>
                      <a:pt x="192" y="277"/>
                      <a:pt x="226" y="242"/>
                      <a:pt x="261" y="208"/>
                    </a:cubicBezTo>
                    <a:cubicBezTo>
                      <a:pt x="292" y="177"/>
                      <a:pt x="292" y="150"/>
                      <a:pt x="261" y="120"/>
                    </a:cubicBezTo>
                    <a:cubicBezTo>
                      <a:pt x="251" y="110"/>
                      <a:pt x="239" y="100"/>
                      <a:pt x="227" y="96"/>
                    </a:cubicBezTo>
                    <a:cubicBezTo>
                      <a:pt x="204" y="88"/>
                      <a:pt x="185" y="99"/>
                      <a:pt x="169" y="116"/>
                    </a:cubicBezTo>
                    <a:cubicBezTo>
                      <a:pt x="124" y="162"/>
                      <a:pt x="78" y="208"/>
                      <a:pt x="32" y="254"/>
                    </a:cubicBezTo>
                    <a:cubicBezTo>
                      <a:pt x="28" y="257"/>
                      <a:pt x="24" y="260"/>
                      <a:pt x="20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1"/>
              <p:cNvSpPr>
                <a:spLocks/>
              </p:cNvSpPr>
              <p:nvPr/>
            </p:nvSpPr>
            <p:spPr bwMode="auto">
              <a:xfrm>
                <a:off x="7458075" y="1462088"/>
                <a:ext cx="469900" cy="469900"/>
              </a:xfrm>
              <a:custGeom>
                <a:avLst/>
                <a:gdLst>
                  <a:gd name="T0" fmla="*/ 266 w 375"/>
                  <a:gd name="T1" fmla="*/ 22 h 377"/>
                  <a:gd name="T2" fmla="*/ 210 w 375"/>
                  <a:gd name="T3" fmla="*/ 76 h 377"/>
                  <a:gd name="T4" fmla="*/ 111 w 375"/>
                  <a:gd name="T5" fmla="*/ 174 h 377"/>
                  <a:gd name="T6" fmla="*/ 111 w 375"/>
                  <a:gd name="T7" fmla="*/ 256 h 377"/>
                  <a:gd name="T8" fmla="*/ 123 w 375"/>
                  <a:gd name="T9" fmla="*/ 267 h 377"/>
                  <a:gd name="T10" fmla="*/ 201 w 375"/>
                  <a:gd name="T11" fmla="*/ 267 h 377"/>
                  <a:gd name="T12" fmla="*/ 340 w 375"/>
                  <a:gd name="T13" fmla="*/ 128 h 377"/>
                  <a:gd name="T14" fmla="*/ 353 w 375"/>
                  <a:gd name="T15" fmla="*/ 110 h 377"/>
                  <a:gd name="T16" fmla="*/ 341 w 375"/>
                  <a:gd name="T17" fmla="*/ 232 h 377"/>
                  <a:gd name="T18" fmla="*/ 236 w 375"/>
                  <a:gd name="T19" fmla="*/ 338 h 377"/>
                  <a:gd name="T20" fmla="*/ 85 w 375"/>
                  <a:gd name="T21" fmla="*/ 336 h 377"/>
                  <a:gd name="T22" fmla="*/ 46 w 375"/>
                  <a:gd name="T23" fmla="*/ 297 h 377"/>
                  <a:gd name="T24" fmla="*/ 46 w 375"/>
                  <a:gd name="T25" fmla="*/ 133 h 377"/>
                  <a:gd name="T26" fmla="*/ 132 w 375"/>
                  <a:gd name="T27" fmla="*/ 47 h 377"/>
                  <a:gd name="T28" fmla="*/ 266 w 375"/>
                  <a:gd name="T29" fmla="*/ 22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5" h="377">
                    <a:moveTo>
                      <a:pt x="266" y="22"/>
                    </a:moveTo>
                    <a:cubicBezTo>
                      <a:pt x="247" y="41"/>
                      <a:pt x="228" y="58"/>
                      <a:pt x="210" y="76"/>
                    </a:cubicBezTo>
                    <a:cubicBezTo>
                      <a:pt x="177" y="108"/>
                      <a:pt x="144" y="141"/>
                      <a:pt x="111" y="174"/>
                    </a:cubicBezTo>
                    <a:cubicBezTo>
                      <a:pt x="85" y="200"/>
                      <a:pt x="85" y="230"/>
                      <a:pt x="111" y="256"/>
                    </a:cubicBezTo>
                    <a:cubicBezTo>
                      <a:pt x="115" y="260"/>
                      <a:pt x="119" y="264"/>
                      <a:pt x="123" y="267"/>
                    </a:cubicBezTo>
                    <a:cubicBezTo>
                      <a:pt x="147" y="291"/>
                      <a:pt x="177" y="291"/>
                      <a:pt x="201" y="267"/>
                    </a:cubicBezTo>
                    <a:cubicBezTo>
                      <a:pt x="248" y="221"/>
                      <a:pt x="294" y="175"/>
                      <a:pt x="340" y="128"/>
                    </a:cubicBezTo>
                    <a:cubicBezTo>
                      <a:pt x="345" y="123"/>
                      <a:pt x="348" y="117"/>
                      <a:pt x="353" y="110"/>
                    </a:cubicBezTo>
                    <a:cubicBezTo>
                      <a:pt x="375" y="149"/>
                      <a:pt x="370" y="201"/>
                      <a:pt x="341" y="232"/>
                    </a:cubicBezTo>
                    <a:cubicBezTo>
                      <a:pt x="308" y="269"/>
                      <a:pt x="272" y="305"/>
                      <a:pt x="236" y="338"/>
                    </a:cubicBezTo>
                    <a:cubicBezTo>
                      <a:pt x="193" y="377"/>
                      <a:pt x="127" y="374"/>
                      <a:pt x="85" y="336"/>
                    </a:cubicBezTo>
                    <a:cubicBezTo>
                      <a:pt x="72" y="323"/>
                      <a:pt x="59" y="310"/>
                      <a:pt x="46" y="297"/>
                    </a:cubicBezTo>
                    <a:cubicBezTo>
                      <a:pt x="0" y="249"/>
                      <a:pt x="0" y="180"/>
                      <a:pt x="46" y="133"/>
                    </a:cubicBezTo>
                    <a:cubicBezTo>
                      <a:pt x="75" y="104"/>
                      <a:pt x="103" y="75"/>
                      <a:pt x="132" y="47"/>
                    </a:cubicBezTo>
                    <a:cubicBezTo>
                      <a:pt x="170" y="10"/>
                      <a:pt x="220" y="0"/>
                      <a:pt x="26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2"/>
              <p:cNvSpPr>
                <a:spLocks/>
              </p:cNvSpPr>
              <p:nvPr/>
            </p:nvSpPr>
            <p:spPr bwMode="auto">
              <a:xfrm>
                <a:off x="7693025" y="1327150"/>
                <a:ext cx="371475" cy="376238"/>
              </a:xfrm>
              <a:custGeom>
                <a:avLst/>
                <a:gdLst>
                  <a:gd name="T0" fmla="*/ 0 w 297"/>
                  <a:gd name="T1" fmla="*/ 254 h 301"/>
                  <a:gd name="T2" fmla="*/ 12 w 297"/>
                  <a:gd name="T3" fmla="*/ 232 h 301"/>
                  <a:gd name="T4" fmla="*/ 229 w 297"/>
                  <a:gd name="T5" fmla="*/ 15 h 301"/>
                  <a:gd name="T6" fmla="*/ 282 w 297"/>
                  <a:gd name="T7" fmla="*/ 16 h 301"/>
                  <a:gd name="T8" fmla="*/ 280 w 297"/>
                  <a:gd name="T9" fmla="*/ 71 h 301"/>
                  <a:gd name="T10" fmla="*/ 167 w 297"/>
                  <a:gd name="T11" fmla="*/ 184 h 301"/>
                  <a:gd name="T12" fmla="*/ 65 w 297"/>
                  <a:gd name="T13" fmla="*/ 286 h 301"/>
                  <a:gd name="T14" fmla="*/ 22 w 297"/>
                  <a:gd name="T15" fmla="*/ 294 h 301"/>
                  <a:gd name="T16" fmla="*/ 0 w 297"/>
                  <a:gd name="T17" fmla="*/ 25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1">
                    <a:moveTo>
                      <a:pt x="0" y="254"/>
                    </a:moveTo>
                    <a:cubicBezTo>
                      <a:pt x="3" y="249"/>
                      <a:pt x="6" y="239"/>
                      <a:pt x="12" y="232"/>
                    </a:cubicBezTo>
                    <a:cubicBezTo>
                      <a:pt x="84" y="160"/>
                      <a:pt x="157" y="87"/>
                      <a:pt x="229" y="15"/>
                    </a:cubicBezTo>
                    <a:cubicBezTo>
                      <a:pt x="245" y="0"/>
                      <a:pt x="267" y="1"/>
                      <a:pt x="282" y="16"/>
                    </a:cubicBezTo>
                    <a:cubicBezTo>
                      <a:pt x="297" y="31"/>
                      <a:pt x="297" y="53"/>
                      <a:pt x="280" y="71"/>
                    </a:cubicBezTo>
                    <a:cubicBezTo>
                      <a:pt x="243" y="109"/>
                      <a:pt x="205" y="146"/>
                      <a:pt x="167" y="184"/>
                    </a:cubicBezTo>
                    <a:cubicBezTo>
                      <a:pt x="133" y="218"/>
                      <a:pt x="99" y="252"/>
                      <a:pt x="65" y="286"/>
                    </a:cubicBezTo>
                    <a:cubicBezTo>
                      <a:pt x="52" y="298"/>
                      <a:pt x="36" y="301"/>
                      <a:pt x="22" y="294"/>
                    </a:cubicBezTo>
                    <a:cubicBezTo>
                      <a:pt x="8" y="287"/>
                      <a:pt x="1" y="275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91" name="直接连接符 90"/>
          <p:cNvCxnSpPr/>
          <p:nvPr/>
        </p:nvCxnSpPr>
        <p:spPr>
          <a:xfrm>
            <a:off x="6924675" y="4286783"/>
            <a:ext cx="49323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810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6219" y="1992293"/>
            <a:ext cx="2787445" cy="2293553"/>
            <a:chOff x="4696219" y="1600408"/>
            <a:chExt cx="2787445" cy="2293553"/>
          </a:xfrm>
        </p:grpSpPr>
        <p:sp>
          <p:nvSpPr>
            <p:cNvPr id="8" name="椭圆 7"/>
            <p:cNvSpPr/>
            <p:nvPr/>
          </p:nvSpPr>
          <p:spPr>
            <a:xfrm>
              <a:off x="5486399" y="1600408"/>
              <a:ext cx="1219202" cy="1219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00049" y="3048134"/>
              <a:ext cx="259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研究成果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96219" y="3524629"/>
              <a:ext cx="27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dirty="0"/>
                <a:t>Research Results 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765297" y="1810753"/>
              <a:ext cx="649287" cy="798512"/>
              <a:chOff x="973138" y="3452813"/>
              <a:chExt cx="649287" cy="798512"/>
            </a:xfrm>
            <a:solidFill>
              <a:srgbClr val="002060"/>
            </a:solidFill>
          </p:grpSpPr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973138" y="3527425"/>
                <a:ext cx="649287" cy="723900"/>
              </a:xfrm>
              <a:custGeom>
                <a:avLst/>
                <a:gdLst>
                  <a:gd name="T0" fmla="*/ 0 w 478"/>
                  <a:gd name="T1" fmla="*/ 266 h 535"/>
                  <a:gd name="T2" fmla="*/ 0 w 478"/>
                  <a:gd name="T3" fmla="*/ 17 h 535"/>
                  <a:gd name="T4" fmla="*/ 17 w 478"/>
                  <a:gd name="T5" fmla="*/ 0 h 535"/>
                  <a:gd name="T6" fmla="*/ 101 w 478"/>
                  <a:gd name="T7" fmla="*/ 0 h 535"/>
                  <a:gd name="T8" fmla="*/ 115 w 478"/>
                  <a:gd name="T9" fmla="*/ 14 h 535"/>
                  <a:gd name="T10" fmla="*/ 101 w 478"/>
                  <a:gd name="T11" fmla="*/ 30 h 535"/>
                  <a:gd name="T12" fmla="*/ 46 w 478"/>
                  <a:gd name="T13" fmla="*/ 30 h 535"/>
                  <a:gd name="T14" fmla="*/ 30 w 478"/>
                  <a:gd name="T15" fmla="*/ 45 h 535"/>
                  <a:gd name="T16" fmla="*/ 30 w 478"/>
                  <a:gd name="T17" fmla="*/ 207 h 535"/>
                  <a:gd name="T18" fmla="*/ 30 w 478"/>
                  <a:gd name="T19" fmla="*/ 486 h 535"/>
                  <a:gd name="T20" fmla="*/ 48 w 478"/>
                  <a:gd name="T21" fmla="*/ 505 h 535"/>
                  <a:gd name="T22" fmla="*/ 429 w 478"/>
                  <a:gd name="T23" fmla="*/ 505 h 535"/>
                  <a:gd name="T24" fmla="*/ 448 w 478"/>
                  <a:gd name="T25" fmla="*/ 486 h 535"/>
                  <a:gd name="T26" fmla="*/ 448 w 478"/>
                  <a:gd name="T27" fmla="*/ 49 h 535"/>
                  <a:gd name="T28" fmla="*/ 429 w 478"/>
                  <a:gd name="T29" fmla="*/ 30 h 535"/>
                  <a:gd name="T30" fmla="*/ 377 w 478"/>
                  <a:gd name="T31" fmla="*/ 30 h 535"/>
                  <a:gd name="T32" fmla="*/ 363 w 478"/>
                  <a:gd name="T33" fmla="*/ 14 h 535"/>
                  <a:gd name="T34" fmla="*/ 377 w 478"/>
                  <a:gd name="T35" fmla="*/ 0 h 535"/>
                  <a:gd name="T36" fmla="*/ 461 w 478"/>
                  <a:gd name="T37" fmla="*/ 0 h 535"/>
                  <a:gd name="T38" fmla="*/ 478 w 478"/>
                  <a:gd name="T39" fmla="*/ 17 h 535"/>
                  <a:gd name="T40" fmla="*/ 477 w 478"/>
                  <a:gd name="T41" fmla="*/ 210 h 535"/>
                  <a:gd name="T42" fmla="*/ 478 w 478"/>
                  <a:gd name="T43" fmla="*/ 516 h 535"/>
                  <a:gd name="T44" fmla="*/ 459 w 478"/>
                  <a:gd name="T45" fmla="*/ 535 h 535"/>
                  <a:gd name="T46" fmla="*/ 18 w 478"/>
                  <a:gd name="T47" fmla="*/ 535 h 535"/>
                  <a:gd name="T48" fmla="*/ 0 w 478"/>
                  <a:gd name="T49" fmla="*/ 516 h 535"/>
                  <a:gd name="T50" fmla="*/ 0 w 478"/>
                  <a:gd name="T51" fmla="*/ 266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8" h="535">
                    <a:moveTo>
                      <a:pt x="0" y="266"/>
                    </a:moveTo>
                    <a:cubicBezTo>
                      <a:pt x="0" y="183"/>
                      <a:pt x="1" y="100"/>
                      <a:pt x="0" y="17"/>
                    </a:cubicBezTo>
                    <a:cubicBezTo>
                      <a:pt x="0" y="4"/>
                      <a:pt x="4" y="0"/>
                      <a:pt x="17" y="0"/>
                    </a:cubicBezTo>
                    <a:cubicBezTo>
                      <a:pt x="45" y="1"/>
                      <a:pt x="73" y="1"/>
                      <a:pt x="101" y="0"/>
                    </a:cubicBezTo>
                    <a:cubicBezTo>
                      <a:pt x="112" y="0"/>
                      <a:pt x="115" y="4"/>
                      <a:pt x="115" y="14"/>
                    </a:cubicBezTo>
                    <a:cubicBezTo>
                      <a:pt x="115" y="24"/>
                      <a:pt x="113" y="30"/>
                      <a:pt x="101" y="30"/>
                    </a:cubicBezTo>
                    <a:cubicBezTo>
                      <a:pt x="83" y="30"/>
                      <a:pt x="64" y="31"/>
                      <a:pt x="46" y="30"/>
                    </a:cubicBezTo>
                    <a:cubicBezTo>
                      <a:pt x="34" y="29"/>
                      <a:pt x="30" y="34"/>
                      <a:pt x="30" y="45"/>
                    </a:cubicBezTo>
                    <a:cubicBezTo>
                      <a:pt x="30" y="99"/>
                      <a:pt x="30" y="153"/>
                      <a:pt x="30" y="207"/>
                    </a:cubicBezTo>
                    <a:cubicBezTo>
                      <a:pt x="30" y="300"/>
                      <a:pt x="30" y="393"/>
                      <a:pt x="30" y="486"/>
                    </a:cubicBezTo>
                    <a:cubicBezTo>
                      <a:pt x="30" y="501"/>
                      <a:pt x="34" y="505"/>
                      <a:pt x="48" y="505"/>
                    </a:cubicBezTo>
                    <a:cubicBezTo>
                      <a:pt x="175" y="505"/>
                      <a:pt x="302" y="505"/>
                      <a:pt x="429" y="505"/>
                    </a:cubicBezTo>
                    <a:cubicBezTo>
                      <a:pt x="444" y="505"/>
                      <a:pt x="448" y="501"/>
                      <a:pt x="448" y="486"/>
                    </a:cubicBezTo>
                    <a:cubicBezTo>
                      <a:pt x="447" y="340"/>
                      <a:pt x="447" y="195"/>
                      <a:pt x="448" y="49"/>
                    </a:cubicBezTo>
                    <a:cubicBezTo>
                      <a:pt x="448" y="34"/>
                      <a:pt x="444" y="29"/>
                      <a:pt x="429" y="30"/>
                    </a:cubicBezTo>
                    <a:cubicBezTo>
                      <a:pt x="412" y="31"/>
                      <a:pt x="394" y="30"/>
                      <a:pt x="377" y="30"/>
                    </a:cubicBezTo>
                    <a:cubicBezTo>
                      <a:pt x="365" y="31"/>
                      <a:pt x="363" y="24"/>
                      <a:pt x="363" y="14"/>
                    </a:cubicBezTo>
                    <a:cubicBezTo>
                      <a:pt x="363" y="4"/>
                      <a:pt x="366" y="0"/>
                      <a:pt x="377" y="0"/>
                    </a:cubicBezTo>
                    <a:cubicBezTo>
                      <a:pt x="405" y="1"/>
                      <a:pt x="433" y="1"/>
                      <a:pt x="461" y="0"/>
                    </a:cubicBezTo>
                    <a:cubicBezTo>
                      <a:pt x="474" y="0"/>
                      <a:pt x="478" y="4"/>
                      <a:pt x="478" y="17"/>
                    </a:cubicBezTo>
                    <a:cubicBezTo>
                      <a:pt x="477" y="81"/>
                      <a:pt x="477" y="146"/>
                      <a:pt x="477" y="210"/>
                    </a:cubicBezTo>
                    <a:cubicBezTo>
                      <a:pt x="477" y="312"/>
                      <a:pt x="477" y="414"/>
                      <a:pt x="478" y="516"/>
                    </a:cubicBezTo>
                    <a:cubicBezTo>
                      <a:pt x="478" y="531"/>
                      <a:pt x="474" y="535"/>
                      <a:pt x="459" y="535"/>
                    </a:cubicBezTo>
                    <a:cubicBezTo>
                      <a:pt x="312" y="534"/>
                      <a:pt x="165" y="534"/>
                      <a:pt x="18" y="535"/>
                    </a:cubicBezTo>
                    <a:cubicBezTo>
                      <a:pt x="4" y="535"/>
                      <a:pt x="0" y="531"/>
                      <a:pt x="0" y="516"/>
                    </a:cubicBezTo>
                    <a:cubicBezTo>
                      <a:pt x="1" y="433"/>
                      <a:pt x="0" y="349"/>
                      <a:pt x="0" y="2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1149350" y="3452813"/>
                <a:ext cx="298450" cy="157162"/>
              </a:xfrm>
              <a:custGeom>
                <a:avLst/>
                <a:gdLst>
                  <a:gd name="T0" fmla="*/ 109 w 220"/>
                  <a:gd name="T1" fmla="*/ 115 h 116"/>
                  <a:gd name="T2" fmla="*/ 15 w 220"/>
                  <a:gd name="T3" fmla="*/ 116 h 116"/>
                  <a:gd name="T4" fmla="*/ 0 w 220"/>
                  <a:gd name="T5" fmla="*/ 101 h 116"/>
                  <a:gd name="T6" fmla="*/ 0 w 220"/>
                  <a:gd name="T7" fmla="*/ 54 h 116"/>
                  <a:gd name="T8" fmla="*/ 13 w 220"/>
                  <a:gd name="T9" fmla="*/ 41 h 116"/>
                  <a:gd name="T10" fmla="*/ 30 w 220"/>
                  <a:gd name="T11" fmla="*/ 41 h 116"/>
                  <a:gd name="T12" fmla="*/ 80 w 220"/>
                  <a:gd name="T13" fmla="*/ 22 h 116"/>
                  <a:gd name="T14" fmla="*/ 147 w 220"/>
                  <a:gd name="T15" fmla="*/ 29 h 116"/>
                  <a:gd name="T16" fmla="*/ 170 w 220"/>
                  <a:gd name="T17" fmla="*/ 41 h 116"/>
                  <a:gd name="T18" fmla="*/ 206 w 220"/>
                  <a:gd name="T19" fmla="*/ 41 h 116"/>
                  <a:gd name="T20" fmla="*/ 219 w 220"/>
                  <a:gd name="T21" fmla="*/ 54 h 116"/>
                  <a:gd name="T22" fmla="*/ 220 w 220"/>
                  <a:gd name="T23" fmla="*/ 101 h 116"/>
                  <a:gd name="T24" fmla="*/ 204 w 220"/>
                  <a:gd name="T25" fmla="*/ 116 h 116"/>
                  <a:gd name="T26" fmla="*/ 109 w 220"/>
                  <a:gd name="T27" fmla="*/ 115 h 116"/>
                  <a:gd name="T28" fmla="*/ 105 w 220"/>
                  <a:gd name="T29" fmla="*/ 52 h 116"/>
                  <a:gd name="T30" fmla="*/ 115 w 220"/>
                  <a:gd name="T31" fmla="*/ 39 h 116"/>
                  <a:gd name="T32" fmla="*/ 109 w 220"/>
                  <a:gd name="T33" fmla="*/ 32 h 116"/>
                  <a:gd name="T34" fmla="*/ 99 w 220"/>
                  <a:gd name="T35" fmla="*/ 40 h 116"/>
                  <a:gd name="T36" fmla="*/ 105 w 220"/>
                  <a:gd name="T37" fmla="*/ 5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" h="116">
                    <a:moveTo>
                      <a:pt x="109" y="115"/>
                    </a:moveTo>
                    <a:cubicBezTo>
                      <a:pt x="78" y="115"/>
                      <a:pt x="46" y="115"/>
                      <a:pt x="15" y="116"/>
                    </a:cubicBezTo>
                    <a:cubicBezTo>
                      <a:pt x="4" y="116"/>
                      <a:pt x="0" y="112"/>
                      <a:pt x="0" y="101"/>
                    </a:cubicBezTo>
                    <a:cubicBezTo>
                      <a:pt x="1" y="85"/>
                      <a:pt x="1" y="70"/>
                      <a:pt x="0" y="54"/>
                    </a:cubicBezTo>
                    <a:cubicBezTo>
                      <a:pt x="0" y="45"/>
                      <a:pt x="4" y="40"/>
                      <a:pt x="13" y="41"/>
                    </a:cubicBezTo>
                    <a:cubicBezTo>
                      <a:pt x="19" y="41"/>
                      <a:pt x="24" y="41"/>
                      <a:pt x="30" y="41"/>
                    </a:cubicBezTo>
                    <a:cubicBezTo>
                      <a:pt x="49" y="41"/>
                      <a:pt x="66" y="41"/>
                      <a:pt x="80" y="22"/>
                    </a:cubicBezTo>
                    <a:cubicBezTo>
                      <a:pt x="96" y="0"/>
                      <a:pt x="132" y="6"/>
                      <a:pt x="147" y="29"/>
                    </a:cubicBezTo>
                    <a:cubicBezTo>
                      <a:pt x="153" y="38"/>
                      <a:pt x="160" y="42"/>
                      <a:pt x="170" y="41"/>
                    </a:cubicBezTo>
                    <a:cubicBezTo>
                      <a:pt x="182" y="40"/>
                      <a:pt x="194" y="41"/>
                      <a:pt x="206" y="41"/>
                    </a:cubicBezTo>
                    <a:cubicBezTo>
                      <a:pt x="216" y="41"/>
                      <a:pt x="220" y="45"/>
                      <a:pt x="219" y="54"/>
                    </a:cubicBezTo>
                    <a:cubicBezTo>
                      <a:pt x="219" y="70"/>
                      <a:pt x="219" y="85"/>
                      <a:pt x="220" y="101"/>
                    </a:cubicBezTo>
                    <a:cubicBezTo>
                      <a:pt x="220" y="113"/>
                      <a:pt x="215" y="116"/>
                      <a:pt x="204" y="116"/>
                    </a:cubicBezTo>
                    <a:cubicBezTo>
                      <a:pt x="172" y="115"/>
                      <a:pt x="141" y="115"/>
                      <a:pt x="109" y="115"/>
                    </a:cubicBezTo>
                    <a:close/>
                    <a:moveTo>
                      <a:pt x="105" y="52"/>
                    </a:moveTo>
                    <a:cubicBezTo>
                      <a:pt x="110" y="46"/>
                      <a:pt x="113" y="43"/>
                      <a:pt x="115" y="39"/>
                    </a:cubicBezTo>
                    <a:cubicBezTo>
                      <a:pt x="116" y="38"/>
                      <a:pt x="110" y="32"/>
                      <a:pt x="109" y="32"/>
                    </a:cubicBezTo>
                    <a:cubicBezTo>
                      <a:pt x="105" y="34"/>
                      <a:pt x="101" y="37"/>
                      <a:pt x="99" y="40"/>
                    </a:cubicBezTo>
                    <a:cubicBezTo>
                      <a:pt x="99" y="42"/>
                      <a:pt x="102" y="46"/>
                      <a:pt x="105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130300" y="3649663"/>
                <a:ext cx="330200" cy="269875"/>
              </a:xfrm>
              <a:custGeom>
                <a:avLst/>
                <a:gdLst>
                  <a:gd name="T0" fmla="*/ 185 w 244"/>
                  <a:gd name="T1" fmla="*/ 28 h 200"/>
                  <a:gd name="T2" fmla="*/ 178 w 244"/>
                  <a:gd name="T3" fmla="*/ 20 h 200"/>
                  <a:gd name="T4" fmla="*/ 175 w 244"/>
                  <a:gd name="T5" fmla="*/ 7 h 200"/>
                  <a:gd name="T6" fmla="*/ 187 w 244"/>
                  <a:gd name="T7" fmla="*/ 1 h 200"/>
                  <a:gd name="T8" fmla="*/ 229 w 244"/>
                  <a:gd name="T9" fmla="*/ 1 h 200"/>
                  <a:gd name="T10" fmla="*/ 241 w 244"/>
                  <a:gd name="T11" fmla="*/ 8 h 200"/>
                  <a:gd name="T12" fmla="*/ 244 w 244"/>
                  <a:gd name="T13" fmla="*/ 60 h 200"/>
                  <a:gd name="T14" fmla="*/ 230 w 244"/>
                  <a:gd name="T15" fmla="*/ 69 h 200"/>
                  <a:gd name="T16" fmla="*/ 189 w 244"/>
                  <a:gd name="T17" fmla="*/ 81 h 200"/>
                  <a:gd name="T18" fmla="*/ 154 w 244"/>
                  <a:gd name="T19" fmla="*/ 119 h 200"/>
                  <a:gd name="T20" fmla="*/ 84 w 244"/>
                  <a:gd name="T21" fmla="*/ 195 h 200"/>
                  <a:gd name="T22" fmla="*/ 68 w 244"/>
                  <a:gd name="T23" fmla="*/ 198 h 200"/>
                  <a:gd name="T24" fmla="*/ 14 w 244"/>
                  <a:gd name="T25" fmla="*/ 167 h 200"/>
                  <a:gd name="T26" fmla="*/ 6 w 244"/>
                  <a:gd name="T27" fmla="*/ 139 h 200"/>
                  <a:gd name="T28" fmla="*/ 34 w 244"/>
                  <a:gd name="T29" fmla="*/ 134 h 200"/>
                  <a:gd name="T30" fmla="*/ 66 w 244"/>
                  <a:gd name="T31" fmla="*/ 153 h 200"/>
                  <a:gd name="T32" fmla="*/ 185 w 244"/>
                  <a:gd name="T33" fmla="*/ 2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4" h="200">
                    <a:moveTo>
                      <a:pt x="185" y="28"/>
                    </a:moveTo>
                    <a:cubicBezTo>
                      <a:pt x="182" y="25"/>
                      <a:pt x="179" y="23"/>
                      <a:pt x="178" y="20"/>
                    </a:cubicBezTo>
                    <a:cubicBezTo>
                      <a:pt x="176" y="16"/>
                      <a:pt x="173" y="10"/>
                      <a:pt x="175" y="7"/>
                    </a:cubicBezTo>
                    <a:cubicBezTo>
                      <a:pt x="176" y="4"/>
                      <a:pt x="183" y="1"/>
                      <a:pt x="187" y="1"/>
                    </a:cubicBezTo>
                    <a:cubicBezTo>
                      <a:pt x="201" y="0"/>
                      <a:pt x="215" y="0"/>
                      <a:pt x="229" y="1"/>
                    </a:cubicBezTo>
                    <a:cubicBezTo>
                      <a:pt x="233" y="1"/>
                      <a:pt x="241" y="5"/>
                      <a:pt x="241" y="8"/>
                    </a:cubicBezTo>
                    <a:cubicBezTo>
                      <a:pt x="243" y="25"/>
                      <a:pt x="244" y="43"/>
                      <a:pt x="244" y="60"/>
                    </a:cubicBezTo>
                    <a:cubicBezTo>
                      <a:pt x="244" y="68"/>
                      <a:pt x="237" y="74"/>
                      <a:pt x="230" y="69"/>
                    </a:cubicBezTo>
                    <a:cubicBezTo>
                      <a:pt x="210" y="56"/>
                      <a:pt x="200" y="68"/>
                      <a:pt x="189" y="81"/>
                    </a:cubicBezTo>
                    <a:cubicBezTo>
                      <a:pt x="178" y="94"/>
                      <a:pt x="166" y="106"/>
                      <a:pt x="154" y="119"/>
                    </a:cubicBezTo>
                    <a:cubicBezTo>
                      <a:pt x="131" y="144"/>
                      <a:pt x="108" y="170"/>
                      <a:pt x="84" y="195"/>
                    </a:cubicBezTo>
                    <a:cubicBezTo>
                      <a:pt x="81" y="198"/>
                      <a:pt x="72" y="200"/>
                      <a:pt x="68" y="198"/>
                    </a:cubicBezTo>
                    <a:cubicBezTo>
                      <a:pt x="50" y="188"/>
                      <a:pt x="32" y="178"/>
                      <a:pt x="14" y="167"/>
                    </a:cubicBezTo>
                    <a:cubicBezTo>
                      <a:pt x="3" y="160"/>
                      <a:pt x="0" y="149"/>
                      <a:pt x="6" y="139"/>
                    </a:cubicBezTo>
                    <a:cubicBezTo>
                      <a:pt x="12" y="129"/>
                      <a:pt x="23" y="128"/>
                      <a:pt x="34" y="134"/>
                    </a:cubicBezTo>
                    <a:cubicBezTo>
                      <a:pt x="44" y="140"/>
                      <a:pt x="55" y="146"/>
                      <a:pt x="66" y="153"/>
                    </a:cubicBezTo>
                    <a:cubicBezTo>
                      <a:pt x="106" y="111"/>
                      <a:pt x="145" y="70"/>
                      <a:pt x="18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384300" y="3794125"/>
                <a:ext cx="77787" cy="231775"/>
              </a:xfrm>
              <a:custGeom>
                <a:avLst/>
                <a:gdLst>
                  <a:gd name="T0" fmla="*/ 3 w 57"/>
                  <a:gd name="T1" fmla="*/ 84 h 171"/>
                  <a:gd name="T2" fmla="*/ 3 w 57"/>
                  <a:gd name="T3" fmla="*/ 17 h 171"/>
                  <a:gd name="T4" fmla="*/ 18 w 57"/>
                  <a:gd name="T5" fmla="*/ 1 h 171"/>
                  <a:gd name="T6" fmla="*/ 57 w 57"/>
                  <a:gd name="T7" fmla="*/ 38 h 171"/>
                  <a:gd name="T8" fmla="*/ 57 w 57"/>
                  <a:gd name="T9" fmla="*/ 149 h 171"/>
                  <a:gd name="T10" fmla="*/ 37 w 57"/>
                  <a:gd name="T11" fmla="*/ 169 h 171"/>
                  <a:gd name="T12" fmla="*/ 3 w 57"/>
                  <a:gd name="T13" fmla="*/ 137 h 171"/>
                  <a:gd name="T14" fmla="*/ 3 w 57"/>
                  <a:gd name="T15" fmla="*/ 8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71">
                    <a:moveTo>
                      <a:pt x="3" y="84"/>
                    </a:moveTo>
                    <a:cubicBezTo>
                      <a:pt x="3" y="62"/>
                      <a:pt x="4" y="39"/>
                      <a:pt x="3" y="17"/>
                    </a:cubicBezTo>
                    <a:cubicBezTo>
                      <a:pt x="3" y="6"/>
                      <a:pt x="7" y="2"/>
                      <a:pt x="18" y="1"/>
                    </a:cubicBezTo>
                    <a:cubicBezTo>
                      <a:pt x="57" y="0"/>
                      <a:pt x="57" y="0"/>
                      <a:pt x="57" y="38"/>
                    </a:cubicBezTo>
                    <a:cubicBezTo>
                      <a:pt x="57" y="75"/>
                      <a:pt x="57" y="112"/>
                      <a:pt x="57" y="149"/>
                    </a:cubicBezTo>
                    <a:cubicBezTo>
                      <a:pt x="57" y="167"/>
                      <a:pt x="54" y="169"/>
                      <a:pt x="37" y="169"/>
                    </a:cubicBezTo>
                    <a:cubicBezTo>
                      <a:pt x="0" y="169"/>
                      <a:pt x="4" y="171"/>
                      <a:pt x="3" y="137"/>
                    </a:cubicBezTo>
                    <a:cubicBezTo>
                      <a:pt x="3" y="119"/>
                      <a:pt x="3" y="102"/>
                      <a:pt x="3" y="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92200" y="4073525"/>
                <a:ext cx="412750" cy="39687"/>
              </a:xfrm>
              <a:custGeom>
                <a:avLst/>
                <a:gdLst>
                  <a:gd name="T0" fmla="*/ 152 w 304"/>
                  <a:gd name="T1" fmla="*/ 29 h 30"/>
                  <a:gd name="T2" fmla="*/ 19 w 304"/>
                  <a:gd name="T3" fmla="*/ 29 h 30"/>
                  <a:gd name="T4" fmla="*/ 0 w 304"/>
                  <a:gd name="T5" fmla="*/ 15 h 30"/>
                  <a:gd name="T6" fmla="*/ 18 w 304"/>
                  <a:gd name="T7" fmla="*/ 0 h 30"/>
                  <a:gd name="T8" fmla="*/ 286 w 304"/>
                  <a:gd name="T9" fmla="*/ 0 h 30"/>
                  <a:gd name="T10" fmla="*/ 304 w 304"/>
                  <a:gd name="T11" fmla="*/ 15 h 30"/>
                  <a:gd name="T12" fmla="*/ 288 w 304"/>
                  <a:gd name="T13" fmla="*/ 29 h 30"/>
                  <a:gd name="T14" fmla="*/ 152 w 304"/>
                  <a:gd name="T15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4" h="30">
                    <a:moveTo>
                      <a:pt x="152" y="29"/>
                    </a:moveTo>
                    <a:cubicBezTo>
                      <a:pt x="107" y="29"/>
                      <a:pt x="63" y="29"/>
                      <a:pt x="19" y="29"/>
                    </a:cubicBezTo>
                    <a:cubicBezTo>
                      <a:pt x="9" y="29"/>
                      <a:pt x="0" y="30"/>
                      <a:pt x="0" y="15"/>
                    </a:cubicBezTo>
                    <a:cubicBezTo>
                      <a:pt x="0" y="1"/>
                      <a:pt x="7" y="0"/>
                      <a:pt x="18" y="0"/>
                    </a:cubicBezTo>
                    <a:cubicBezTo>
                      <a:pt x="107" y="0"/>
                      <a:pt x="197" y="0"/>
                      <a:pt x="286" y="0"/>
                    </a:cubicBezTo>
                    <a:cubicBezTo>
                      <a:pt x="297" y="0"/>
                      <a:pt x="304" y="1"/>
                      <a:pt x="304" y="15"/>
                    </a:cubicBezTo>
                    <a:cubicBezTo>
                      <a:pt x="303" y="27"/>
                      <a:pt x="299" y="29"/>
                      <a:pt x="288" y="29"/>
                    </a:cubicBezTo>
                    <a:cubicBezTo>
                      <a:pt x="243" y="29"/>
                      <a:pt x="197" y="29"/>
                      <a:pt x="152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90613" y="4129088"/>
                <a:ext cx="415925" cy="34925"/>
              </a:xfrm>
              <a:custGeom>
                <a:avLst/>
                <a:gdLst>
                  <a:gd name="T0" fmla="*/ 3 w 306"/>
                  <a:gd name="T1" fmla="*/ 26 h 26"/>
                  <a:gd name="T2" fmla="*/ 24 w 306"/>
                  <a:gd name="T3" fmla="*/ 0 h 26"/>
                  <a:gd name="T4" fmla="*/ 282 w 306"/>
                  <a:gd name="T5" fmla="*/ 0 h 26"/>
                  <a:gd name="T6" fmla="*/ 303 w 306"/>
                  <a:gd name="T7" fmla="*/ 26 h 26"/>
                  <a:gd name="T8" fmla="*/ 3 w 306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26">
                    <a:moveTo>
                      <a:pt x="3" y="26"/>
                    </a:moveTo>
                    <a:cubicBezTo>
                      <a:pt x="0" y="0"/>
                      <a:pt x="0" y="0"/>
                      <a:pt x="24" y="0"/>
                    </a:cubicBezTo>
                    <a:cubicBezTo>
                      <a:pt x="110" y="0"/>
                      <a:pt x="196" y="0"/>
                      <a:pt x="282" y="0"/>
                    </a:cubicBezTo>
                    <a:cubicBezTo>
                      <a:pt x="306" y="0"/>
                      <a:pt x="306" y="0"/>
                      <a:pt x="303" y="26"/>
                    </a:cubicBezTo>
                    <a:cubicBezTo>
                      <a:pt x="203" y="26"/>
                      <a:pt x="103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290638" y="3859213"/>
                <a:ext cx="76200" cy="166687"/>
              </a:xfrm>
              <a:custGeom>
                <a:avLst/>
                <a:gdLst>
                  <a:gd name="T0" fmla="*/ 54 w 55"/>
                  <a:gd name="T1" fmla="*/ 61 h 123"/>
                  <a:gd name="T2" fmla="*/ 54 w 55"/>
                  <a:gd name="T3" fmla="*/ 106 h 123"/>
                  <a:gd name="T4" fmla="*/ 39 w 55"/>
                  <a:gd name="T5" fmla="*/ 121 h 123"/>
                  <a:gd name="T6" fmla="*/ 1 w 55"/>
                  <a:gd name="T7" fmla="*/ 85 h 123"/>
                  <a:gd name="T8" fmla="*/ 1 w 55"/>
                  <a:gd name="T9" fmla="*/ 20 h 123"/>
                  <a:gd name="T10" fmla="*/ 18 w 55"/>
                  <a:gd name="T11" fmla="*/ 2 h 123"/>
                  <a:gd name="T12" fmla="*/ 54 w 55"/>
                  <a:gd name="T13" fmla="*/ 36 h 123"/>
                  <a:gd name="T14" fmla="*/ 54 w 55"/>
                  <a:gd name="T15" fmla="*/ 6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23">
                    <a:moveTo>
                      <a:pt x="54" y="61"/>
                    </a:moveTo>
                    <a:cubicBezTo>
                      <a:pt x="54" y="76"/>
                      <a:pt x="54" y="91"/>
                      <a:pt x="54" y="106"/>
                    </a:cubicBezTo>
                    <a:cubicBezTo>
                      <a:pt x="55" y="117"/>
                      <a:pt x="50" y="121"/>
                      <a:pt x="39" y="121"/>
                    </a:cubicBezTo>
                    <a:cubicBezTo>
                      <a:pt x="1" y="123"/>
                      <a:pt x="1" y="123"/>
                      <a:pt x="1" y="85"/>
                    </a:cubicBezTo>
                    <a:cubicBezTo>
                      <a:pt x="1" y="64"/>
                      <a:pt x="1" y="42"/>
                      <a:pt x="1" y="20"/>
                    </a:cubicBezTo>
                    <a:cubicBezTo>
                      <a:pt x="0" y="7"/>
                      <a:pt x="6" y="2"/>
                      <a:pt x="18" y="2"/>
                    </a:cubicBezTo>
                    <a:cubicBezTo>
                      <a:pt x="54" y="1"/>
                      <a:pt x="54" y="0"/>
                      <a:pt x="54" y="36"/>
                    </a:cubicBezTo>
                    <a:cubicBezTo>
                      <a:pt x="54" y="44"/>
                      <a:pt x="54" y="53"/>
                      <a:pt x="5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196975" y="3927475"/>
                <a:ext cx="77787" cy="100012"/>
              </a:xfrm>
              <a:custGeom>
                <a:avLst/>
                <a:gdLst>
                  <a:gd name="T0" fmla="*/ 4 w 58"/>
                  <a:gd name="T1" fmla="*/ 37 h 74"/>
                  <a:gd name="T2" fmla="*/ 40 w 58"/>
                  <a:gd name="T3" fmla="*/ 2 h 74"/>
                  <a:gd name="T4" fmla="*/ 58 w 58"/>
                  <a:gd name="T5" fmla="*/ 20 h 74"/>
                  <a:gd name="T6" fmla="*/ 58 w 58"/>
                  <a:gd name="T7" fmla="*/ 58 h 74"/>
                  <a:gd name="T8" fmla="*/ 44 w 58"/>
                  <a:gd name="T9" fmla="*/ 71 h 74"/>
                  <a:gd name="T10" fmla="*/ 41 w 58"/>
                  <a:gd name="T11" fmla="*/ 71 h 74"/>
                  <a:gd name="T12" fmla="*/ 4 w 58"/>
                  <a:gd name="T13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74">
                    <a:moveTo>
                      <a:pt x="4" y="37"/>
                    </a:moveTo>
                    <a:cubicBezTo>
                      <a:pt x="5" y="0"/>
                      <a:pt x="1" y="3"/>
                      <a:pt x="40" y="2"/>
                    </a:cubicBezTo>
                    <a:cubicBezTo>
                      <a:pt x="53" y="2"/>
                      <a:pt x="58" y="7"/>
                      <a:pt x="58" y="20"/>
                    </a:cubicBezTo>
                    <a:cubicBezTo>
                      <a:pt x="58" y="33"/>
                      <a:pt x="58" y="45"/>
                      <a:pt x="58" y="58"/>
                    </a:cubicBezTo>
                    <a:cubicBezTo>
                      <a:pt x="58" y="67"/>
                      <a:pt x="53" y="72"/>
                      <a:pt x="44" y="71"/>
                    </a:cubicBezTo>
                    <a:cubicBezTo>
                      <a:pt x="43" y="71"/>
                      <a:pt x="42" y="71"/>
                      <a:pt x="41" y="71"/>
                    </a:cubicBezTo>
                    <a:cubicBezTo>
                      <a:pt x="0" y="71"/>
                      <a:pt x="5" y="74"/>
                      <a:pt x="4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282700" y="3495675"/>
                <a:ext cx="23812" cy="26987"/>
              </a:xfrm>
              <a:custGeom>
                <a:avLst/>
                <a:gdLst>
                  <a:gd name="T0" fmla="*/ 6 w 17"/>
                  <a:gd name="T1" fmla="*/ 20 h 20"/>
                  <a:gd name="T2" fmla="*/ 0 w 17"/>
                  <a:gd name="T3" fmla="*/ 8 h 20"/>
                  <a:gd name="T4" fmla="*/ 10 w 17"/>
                  <a:gd name="T5" fmla="*/ 0 h 20"/>
                  <a:gd name="T6" fmla="*/ 16 w 17"/>
                  <a:gd name="T7" fmla="*/ 7 h 20"/>
                  <a:gd name="T8" fmla="*/ 6 w 17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6" y="20"/>
                    </a:moveTo>
                    <a:cubicBezTo>
                      <a:pt x="3" y="14"/>
                      <a:pt x="0" y="10"/>
                      <a:pt x="0" y="8"/>
                    </a:cubicBezTo>
                    <a:cubicBezTo>
                      <a:pt x="2" y="5"/>
                      <a:pt x="6" y="2"/>
                      <a:pt x="10" y="0"/>
                    </a:cubicBezTo>
                    <a:cubicBezTo>
                      <a:pt x="11" y="0"/>
                      <a:pt x="17" y="6"/>
                      <a:pt x="16" y="7"/>
                    </a:cubicBezTo>
                    <a:cubicBezTo>
                      <a:pt x="14" y="11"/>
                      <a:pt x="11" y="14"/>
                      <a:pt x="6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09710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5" name="文本框 4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研究目标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Goals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" name="图表 9"/>
          <p:cNvGraphicFramePr/>
          <p:nvPr>
            <p:extLst/>
          </p:nvPr>
        </p:nvGraphicFramePr>
        <p:xfrm>
          <a:off x="0" y="623975"/>
          <a:ext cx="7325900" cy="536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325900" y="1047931"/>
            <a:ext cx="538158" cy="538158"/>
            <a:chOff x="7325900" y="1047931"/>
            <a:chExt cx="538158" cy="538158"/>
          </a:xfrm>
        </p:grpSpPr>
        <p:sp>
          <p:nvSpPr>
            <p:cNvPr id="12" name="椭圆 11"/>
            <p:cNvSpPr/>
            <p:nvPr/>
          </p:nvSpPr>
          <p:spPr>
            <a:xfrm>
              <a:off x="7325900" y="1047931"/>
              <a:ext cx="538158" cy="53815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83439" y="1086177"/>
              <a:ext cx="42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894301" y="1116954"/>
            <a:ext cx="266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77706" y="1517064"/>
            <a:ext cx="397933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325900" y="3031652"/>
            <a:ext cx="538158" cy="538158"/>
            <a:chOff x="7325900" y="3031652"/>
            <a:chExt cx="538158" cy="538158"/>
          </a:xfrm>
        </p:grpSpPr>
        <p:sp>
          <p:nvSpPr>
            <p:cNvPr id="17" name="椭圆 16"/>
            <p:cNvSpPr/>
            <p:nvPr/>
          </p:nvSpPr>
          <p:spPr>
            <a:xfrm>
              <a:off x="7325900" y="3031652"/>
              <a:ext cx="538158" cy="538158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83439" y="3069898"/>
              <a:ext cx="42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94301" y="3100675"/>
            <a:ext cx="266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77706" y="3500785"/>
            <a:ext cx="397933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325900" y="5015373"/>
            <a:ext cx="538158" cy="538158"/>
            <a:chOff x="7325900" y="5015373"/>
            <a:chExt cx="538158" cy="538158"/>
          </a:xfrm>
        </p:grpSpPr>
        <p:sp>
          <p:nvSpPr>
            <p:cNvPr id="22" name="椭圆 21"/>
            <p:cNvSpPr/>
            <p:nvPr/>
          </p:nvSpPr>
          <p:spPr>
            <a:xfrm>
              <a:off x="7325900" y="5015373"/>
              <a:ext cx="538158" cy="538158"/>
            </a:xfrm>
            <a:prstGeom prst="ellipse">
              <a:avLst/>
            </a:prstGeom>
            <a:solidFill>
              <a:srgbClr val="9E9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83439" y="5053619"/>
              <a:ext cx="42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894301" y="5084396"/>
            <a:ext cx="266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77706" y="5484506"/>
            <a:ext cx="397933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55176" y="612036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图表标题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8362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1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El"/>
        </p:bldSub>
      </p:bldGraphic>
      <p:bldP spid="14" grpId="0"/>
      <p:bldP spid="15" grpId="0"/>
      <p:bldP spid="19" grpId="0"/>
      <p:bldP spid="20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2748153263"/>
              </p:ext>
            </p:extLst>
          </p:nvPr>
        </p:nvGraphicFramePr>
        <p:xfrm>
          <a:off x="3418941" y="1874652"/>
          <a:ext cx="2336964" cy="15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1076550657"/>
              </p:ext>
            </p:extLst>
          </p:nvPr>
        </p:nvGraphicFramePr>
        <p:xfrm>
          <a:off x="6441713" y="1874652"/>
          <a:ext cx="2336964" cy="15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图表 57"/>
          <p:cNvGraphicFramePr/>
          <p:nvPr>
            <p:extLst>
              <p:ext uri="{D42A27DB-BD31-4B8C-83A1-F6EECF244321}">
                <p14:modId xmlns:p14="http://schemas.microsoft.com/office/powerpoint/2010/main" val="3614400980"/>
              </p:ext>
            </p:extLst>
          </p:nvPr>
        </p:nvGraphicFramePr>
        <p:xfrm>
          <a:off x="9464484" y="1874652"/>
          <a:ext cx="2336964" cy="15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653306102"/>
              </p:ext>
            </p:extLst>
          </p:nvPr>
        </p:nvGraphicFramePr>
        <p:xfrm>
          <a:off x="396169" y="1874652"/>
          <a:ext cx="2336964" cy="15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研究目标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Goals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213833" y="2302823"/>
            <a:ext cx="701634" cy="7016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10176" y="3639847"/>
            <a:ext cx="2708949" cy="1688185"/>
            <a:chOff x="312093" y="3335048"/>
            <a:chExt cx="2708949" cy="1688185"/>
          </a:xfrm>
        </p:grpSpPr>
        <p:sp>
          <p:nvSpPr>
            <p:cNvPr id="14" name="文本框 13"/>
            <p:cNvSpPr txBox="1"/>
            <p:nvPr/>
          </p:nvSpPr>
          <p:spPr>
            <a:xfrm>
              <a:off x="312093" y="3650550"/>
              <a:ext cx="2708949" cy="137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rgbClr val="616161"/>
                  </a:solidFill>
                  <a:latin typeface="+mn-ea"/>
                </a:rPr>
                <a:t>第一</a:t>
              </a:r>
              <a:r>
                <a:rPr lang="en-US" altLang="zh-CN" sz="1600" dirty="0" smtClean="0">
                  <a:solidFill>
                    <a:srgbClr val="616161"/>
                  </a:solidFill>
                  <a:latin typeface="+mn-ea"/>
                </a:rPr>
                <a:t>PPT</a:t>
              </a:r>
              <a:r>
                <a:rPr lang="zh-CN" altLang="en-US" sz="1600" dirty="0" smtClean="0">
                  <a:solidFill>
                    <a:srgbClr val="616161"/>
                  </a:solidFill>
                  <a:latin typeface="+mn-ea"/>
                </a:rPr>
                <a:t>模板网司</a:t>
              </a:r>
              <a:r>
                <a:rPr lang="zh-CN" altLang="en-US" sz="1600" dirty="0">
                  <a:solidFill>
                    <a:srgbClr val="616161"/>
                  </a:solidFill>
                  <a:latin typeface="+mn-ea"/>
                </a:rPr>
                <a:t>是中国第一家精品</a:t>
              </a:r>
              <a:r>
                <a:rPr lang="en-US" altLang="zh-CN" sz="1600" dirty="0">
                  <a:solidFill>
                    <a:srgbClr val="616161"/>
                  </a:solidFill>
                  <a:latin typeface="+mn-ea"/>
                </a:rPr>
                <a:t>PPT</a:t>
              </a:r>
              <a:r>
                <a:rPr lang="zh-CN" altLang="en-US" sz="1600" dirty="0">
                  <a:solidFill>
                    <a:srgbClr val="616161"/>
                  </a:solidFill>
                  <a:latin typeface="+mn-ea"/>
                </a:rPr>
                <a:t>设计机构拥有顶尖的</a:t>
              </a:r>
              <a:r>
                <a:rPr lang="en-US" altLang="zh-CN" sz="1600" dirty="0">
                  <a:solidFill>
                    <a:srgbClr val="616161"/>
                  </a:solidFill>
                  <a:latin typeface="+mn-ea"/>
                </a:rPr>
                <a:t>PPT</a:t>
              </a:r>
              <a:r>
                <a:rPr lang="zh-CN" altLang="en-US" sz="1600" dirty="0">
                  <a:solidFill>
                    <a:srgbClr val="616161"/>
                  </a:solidFill>
                  <a:latin typeface="+mn-ea"/>
                </a:rPr>
                <a:t>设计团队坚持精益求精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98118" y="3335048"/>
              <a:ext cx="18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点击添加标题</a:t>
              </a:r>
            </a:p>
          </p:txBody>
        </p:sp>
      </p:grpSp>
      <p:sp>
        <p:nvSpPr>
          <p:cNvPr id="46" name="椭圆 45"/>
          <p:cNvSpPr/>
          <p:nvPr/>
        </p:nvSpPr>
        <p:spPr>
          <a:xfrm>
            <a:off x="4236605" y="2302823"/>
            <a:ext cx="701634" cy="7016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3232948" y="3639847"/>
            <a:ext cx="2708949" cy="1688185"/>
            <a:chOff x="312093" y="3335048"/>
            <a:chExt cx="2708949" cy="1688185"/>
          </a:xfrm>
        </p:grpSpPr>
        <p:sp>
          <p:nvSpPr>
            <p:cNvPr id="44" name="文本框 43"/>
            <p:cNvSpPr txBox="1"/>
            <p:nvPr/>
          </p:nvSpPr>
          <p:spPr>
            <a:xfrm>
              <a:off x="312093" y="3650550"/>
              <a:ext cx="2708949" cy="137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600">
                  <a:solidFill>
                    <a:srgbClr val="616161"/>
                  </a:solidFill>
                  <a:latin typeface="+mn-ea"/>
                </a:defRPr>
              </a:lvl1pPr>
            </a:lstStyle>
            <a:p>
              <a:r>
                <a:rPr lang="zh-CN" altLang="en-US" dirty="0" smtClean="0"/>
                <a:t>第一</a:t>
              </a:r>
              <a:r>
                <a:rPr lang="en-US" altLang="zh-CN" dirty="0" smtClean="0"/>
                <a:t>PPT</a:t>
              </a:r>
              <a:r>
                <a:rPr lang="zh-CN" altLang="en-US" dirty="0" smtClean="0"/>
                <a:t>模板网司</a:t>
              </a:r>
              <a:r>
                <a:rPr lang="zh-CN" altLang="en-US" dirty="0"/>
                <a:t>是中国第一家精品</a:t>
              </a:r>
              <a:r>
                <a:rPr lang="en-US" altLang="zh-CN" dirty="0"/>
                <a:t>PPT</a:t>
              </a:r>
              <a:r>
                <a:rPr lang="zh-CN" altLang="en-US" dirty="0"/>
                <a:t>设计机构拥有顶尖的</a:t>
              </a:r>
              <a:r>
                <a:rPr lang="en-US" altLang="zh-CN" dirty="0"/>
                <a:t>PPT</a:t>
              </a:r>
              <a:r>
                <a:rPr lang="zh-CN" altLang="en-US" dirty="0"/>
                <a:t>设计团队坚持精益求精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98118" y="3335048"/>
              <a:ext cx="18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点击添加标题</a:t>
              </a:r>
            </a:p>
          </p:txBody>
        </p:sp>
      </p:grpSp>
      <p:sp>
        <p:nvSpPr>
          <p:cNvPr id="54" name="椭圆 53"/>
          <p:cNvSpPr/>
          <p:nvPr/>
        </p:nvSpPr>
        <p:spPr>
          <a:xfrm>
            <a:off x="7259377" y="2302823"/>
            <a:ext cx="701634" cy="7016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255720" y="3639847"/>
            <a:ext cx="2708949" cy="1688185"/>
            <a:chOff x="312093" y="3335048"/>
            <a:chExt cx="2708949" cy="1688185"/>
          </a:xfrm>
        </p:grpSpPr>
        <p:sp>
          <p:nvSpPr>
            <p:cNvPr id="52" name="文本框 51"/>
            <p:cNvSpPr txBox="1"/>
            <p:nvPr/>
          </p:nvSpPr>
          <p:spPr>
            <a:xfrm>
              <a:off x="312093" y="3650550"/>
              <a:ext cx="2708949" cy="137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600">
                  <a:solidFill>
                    <a:srgbClr val="616161"/>
                  </a:solidFill>
                  <a:latin typeface="+mn-ea"/>
                </a:defRPr>
              </a:lvl1pPr>
            </a:lstStyle>
            <a:p>
              <a:r>
                <a:rPr lang="zh-CN" altLang="en-US" dirty="0" smtClean="0"/>
                <a:t>第一</a:t>
              </a:r>
              <a:r>
                <a:rPr lang="en-US" altLang="zh-CN" dirty="0" smtClean="0"/>
                <a:t>PPT</a:t>
              </a:r>
              <a:r>
                <a:rPr lang="zh-CN" altLang="en-US" dirty="0" smtClean="0"/>
                <a:t>模板网司</a:t>
              </a:r>
              <a:r>
                <a:rPr lang="zh-CN" altLang="en-US" dirty="0"/>
                <a:t>是中国第一家精品</a:t>
              </a:r>
              <a:r>
                <a:rPr lang="en-US" altLang="zh-CN" dirty="0"/>
                <a:t>PPT</a:t>
              </a:r>
              <a:r>
                <a:rPr lang="zh-CN" altLang="en-US" dirty="0"/>
                <a:t>设计机构拥有顶尖的</a:t>
              </a:r>
              <a:r>
                <a:rPr lang="en-US" altLang="zh-CN" dirty="0"/>
                <a:t>PPT</a:t>
              </a:r>
              <a:r>
                <a:rPr lang="zh-CN" altLang="en-US" dirty="0"/>
                <a:t>设计团队坚持精益求精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98118" y="3335048"/>
              <a:ext cx="18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点击添加标题</a:t>
              </a:r>
            </a:p>
          </p:txBody>
        </p:sp>
      </p:grpSp>
      <p:sp>
        <p:nvSpPr>
          <p:cNvPr id="62" name="椭圆 61"/>
          <p:cNvSpPr/>
          <p:nvPr/>
        </p:nvSpPr>
        <p:spPr>
          <a:xfrm>
            <a:off x="10282148" y="2302823"/>
            <a:ext cx="701634" cy="7016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278491" y="3639847"/>
            <a:ext cx="2708949" cy="1688185"/>
            <a:chOff x="312093" y="3335048"/>
            <a:chExt cx="2708949" cy="1688185"/>
          </a:xfrm>
        </p:grpSpPr>
        <p:sp>
          <p:nvSpPr>
            <p:cNvPr id="60" name="文本框 59"/>
            <p:cNvSpPr txBox="1"/>
            <p:nvPr/>
          </p:nvSpPr>
          <p:spPr>
            <a:xfrm>
              <a:off x="312093" y="3650550"/>
              <a:ext cx="2708949" cy="137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600">
                  <a:solidFill>
                    <a:srgbClr val="616161"/>
                  </a:solidFill>
                  <a:latin typeface="+mn-ea"/>
                </a:defRPr>
              </a:lvl1pPr>
            </a:lstStyle>
            <a:p>
              <a:r>
                <a:rPr lang="zh-CN" altLang="en-US" dirty="0" smtClean="0"/>
                <a:t>第一</a:t>
              </a:r>
              <a:r>
                <a:rPr lang="en-US" altLang="zh-CN" dirty="0" smtClean="0"/>
                <a:t>PPT</a:t>
              </a:r>
              <a:r>
                <a:rPr lang="zh-CN" altLang="en-US" dirty="0" smtClean="0"/>
                <a:t>模板网司</a:t>
              </a:r>
              <a:r>
                <a:rPr lang="zh-CN" altLang="en-US" dirty="0"/>
                <a:t>是中国第一家精品</a:t>
              </a:r>
              <a:r>
                <a:rPr lang="en-US" altLang="zh-CN" dirty="0"/>
                <a:t>PPT</a:t>
              </a:r>
              <a:r>
                <a:rPr lang="zh-CN" altLang="en-US" dirty="0"/>
                <a:t>设计机构拥有顶尖的</a:t>
              </a:r>
              <a:r>
                <a:rPr lang="en-US" altLang="zh-CN" dirty="0"/>
                <a:t>PPT</a:t>
              </a:r>
              <a:r>
                <a:rPr lang="zh-CN" altLang="en-US" dirty="0"/>
                <a:t>设计团队坚持精益求精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98118" y="3335048"/>
              <a:ext cx="18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点击添加标题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090093" y="2461195"/>
            <a:ext cx="94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87</a:t>
            </a:r>
            <a:r>
              <a:rPr lang="en-US" altLang="zh-CN" sz="1400" dirty="0">
                <a:solidFill>
                  <a:schemeClr val="bg1"/>
                </a:solidFill>
              </a:rPr>
              <a:t>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22695" y="2461195"/>
            <a:ext cx="94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72</a:t>
            </a:r>
            <a:r>
              <a:rPr lang="en-US" altLang="zh-CN" sz="1400" dirty="0">
                <a:solidFill>
                  <a:schemeClr val="bg1"/>
                </a:solidFill>
              </a:rPr>
              <a:t>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140783" y="2461195"/>
            <a:ext cx="94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70</a:t>
            </a:r>
            <a:r>
              <a:rPr lang="en-US" altLang="zh-CN" sz="1400" dirty="0">
                <a:solidFill>
                  <a:schemeClr val="bg1"/>
                </a:solidFill>
              </a:rPr>
              <a:t>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158408" y="2461195"/>
            <a:ext cx="94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54</a:t>
            </a:r>
            <a:r>
              <a:rPr lang="en-US" altLang="zh-CN" sz="1400" dirty="0">
                <a:solidFill>
                  <a:schemeClr val="bg1"/>
                </a:solidFill>
              </a:rPr>
              <a:t>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  <p:bldGraphic spid="50" grpId="0">
        <p:bldAsOne/>
      </p:bldGraphic>
      <p:bldGraphic spid="58" grpId="0">
        <p:bldAsOne/>
      </p:bldGraphic>
      <p:bldGraphic spid="10" grpId="0">
        <p:bldAsOne/>
      </p:bldGraphic>
      <p:bldP spid="11" grpId="0" animBg="1"/>
      <p:bldP spid="46" grpId="0" animBg="1"/>
      <p:bldP spid="54" grpId="0" animBg="1"/>
      <p:bldP spid="62" grpId="0" animBg="1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69" name="文本框 68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研究成果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Results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74" name="图表 73"/>
          <p:cNvGraphicFramePr/>
          <p:nvPr>
            <p:extLst/>
          </p:nvPr>
        </p:nvGraphicFramePr>
        <p:xfrm>
          <a:off x="5515429" y="1445382"/>
          <a:ext cx="6341609" cy="50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558799" y="1522124"/>
            <a:ext cx="638064" cy="638064"/>
            <a:chOff x="492921" y="1959429"/>
            <a:chExt cx="813365" cy="813365"/>
          </a:xfrm>
        </p:grpSpPr>
        <p:sp>
          <p:nvSpPr>
            <p:cNvPr id="79" name="椭圆 78"/>
            <p:cNvSpPr/>
            <p:nvPr/>
          </p:nvSpPr>
          <p:spPr>
            <a:xfrm>
              <a:off x="492921" y="1959429"/>
              <a:ext cx="813365" cy="813365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23"/>
            <p:cNvSpPr>
              <a:spLocks noEditPoints="1"/>
            </p:cNvSpPr>
            <p:nvPr/>
          </p:nvSpPr>
          <p:spPr bwMode="auto">
            <a:xfrm>
              <a:off x="651354" y="2095481"/>
              <a:ext cx="496498" cy="541260"/>
            </a:xfrm>
            <a:custGeom>
              <a:avLst/>
              <a:gdLst>
                <a:gd name="T0" fmla="*/ 2521 w 2635"/>
                <a:gd name="T1" fmla="*/ 2262 h 2887"/>
                <a:gd name="T2" fmla="*/ 1925 w 2635"/>
                <a:gd name="T3" fmla="*/ 1933 h 2887"/>
                <a:gd name="T4" fmla="*/ 1644 w 2635"/>
                <a:gd name="T5" fmla="*/ 1614 h 2887"/>
                <a:gd name="T6" fmla="*/ 1731 w 2635"/>
                <a:gd name="T7" fmla="*/ 1416 h 2887"/>
                <a:gd name="T8" fmla="*/ 1894 w 2635"/>
                <a:gd name="T9" fmla="*/ 1229 h 2887"/>
                <a:gd name="T10" fmla="*/ 2012 w 2635"/>
                <a:gd name="T11" fmla="*/ 990 h 2887"/>
                <a:gd name="T12" fmla="*/ 1892 w 2635"/>
                <a:gd name="T13" fmla="*/ 836 h 2887"/>
                <a:gd name="T14" fmla="*/ 1884 w 2635"/>
                <a:gd name="T15" fmla="*/ 678 h 2887"/>
                <a:gd name="T16" fmla="*/ 1877 w 2635"/>
                <a:gd name="T17" fmla="*/ 353 h 2887"/>
                <a:gd name="T18" fmla="*/ 1747 w 2635"/>
                <a:gd name="T19" fmla="*/ 214 h 2887"/>
                <a:gd name="T20" fmla="*/ 1597 w 2635"/>
                <a:gd name="T21" fmla="*/ 101 h 2887"/>
                <a:gd name="T22" fmla="*/ 1225 w 2635"/>
                <a:gd name="T23" fmla="*/ 55 h 2887"/>
                <a:gd name="T24" fmla="*/ 979 w 2635"/>
                <a:gd name="T25" fmla="*/ 166 h 2887"/>
                <a:gd name="T26" fmla="*/ 762 w 2635"/>
                <a:gd name="T27" fmla="*/ 338 h 2887"/>
                <a:gd name="T28" fmla="*/ 752 w 2635"/>
                <a:gd name="T29" fmla="*/ 678 h 2887"/>
                <a:gd name="T30" fmla="*/ 743 w 2635"/>
                <a:gd name="T31" fmla="*/ 836 h 2887"/>
                <a:gd name="T32" fmla="*/ 623 w 2635"/>
                <a:gd name="T33" fmla="*/ 990 h 2887"/>
                <a:gd name="T34" fmla="*/ 741 w 2635"/>
                <a:gd name="T35" fmla="*/ 1229 h 2887"/>
                <a:gd name="T36" fmla="*/ 904 w 2635"/>
                <a:gd name="T37" fmla="*/ 1416 h 2887"/>
                <a:gd name="T38" fmla="*/ 991 w 2635"/>
                <a:gd name="T39" fmla="*/ 1614 h 2887"/>
                <a:gd name="T40" fmla="*/ 710 w 2635"/>
                <a:gd name="T41" fmla="*/ 1933 h 2887"/>
                <a:gd name="T42" fmla="*/ 114 w 2635"/>
                <a:gd name="T43" fmla="*/ 2262 h 2887"/>
                <a:gd name="T44" fmla="*/ 66 w 2635"/>
                <a:gd name="T45" fmla="*/ 2610 h 2887"/>
                <a:gd name="T46" fmla="*/ 1299 w 2635"/>
                <a:gd name="T47" fmla="*/ 2887 h 2887"/>
                <a:gd name="T48" fmla="*/ 2569 w 2635"/>
                <a:gd name="T49" fmla="*/ 2610 h 2887"/>
                <a:gd name="T50" fmla="*/ 2521 w 2635"/>
                <a:gd name="T51" fmla="*/ 2262 h 2887"/>
                <a:gd name="T52" fmla="*/ 2521 w 2635"/>
                <a:gd name="T53" fmla="*/ 2262 h 2887"/>
                <a:gd name="T54" fmla="*/ 2521 w 2635"/>
                <a:gd name="T55" fmla="*/ 2262 h 2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35" h="2887">
                  <a:moveTo>
                    <a:pt x="2521" y="2262"/>
                  </a:moveTo>
                  <a:cubicBezTo>
                    <a:pt x="2406" y="2024"/>
                    <a:pt x="2172" y="2017"/>
                    <a:pt x="1925" y="1933"/>
                  </a:cubicBezTo>
                  <a:cubicBezTo>
                    <a:pt x="1679" y="1849"/>
                    <a:pt x="1644" y="1725"/>
                    <a:pt x="1644" y="1614"/>
                  </a:cubicBezTo>
                  <a:cubicBezTo>
                    <a:pt x="1644" y="1504"/>
                    <a:pt x="1672" y="1460"/>
                    <a:pt x="1731" y="1416"/>
                  </a:cubicBezTo>
                  <a:cubicBezTo>
                    <a:pt x="1790" y="1373"/>
                    <a:pt x="1835" y="1269"/>
                    <a:pt x="1894" y="1229"/>
                  </a:cubicBezTo>
                  <a:cubicBezTo>
                    <a:pt x="1953" y="1188"/>
                    <a:pt x="1991" y="1121"/>
                    <a:pt x="2012" y="990"/>
                  </a:cubicBezTo>
                  <a:cubicBezTo>
                    <a:pt x="2033" y="860"/>
                    <a:pt x="1936" y="836"/>
                    <a:pt x="1892" y="836"/>
                  </a:cubicBezTo>
                  <a:cubicBezTo>
                    <a:pt x="1849" y="836"/>
                    <a:pt x="1870" y="786"/>
                    <a:pt x="1884" y="678"/>
                  </a:cubicBezTo>
                  <a:cubicBezTo>
                    <a:pt x="1898" y="571"/>
                    <a:pt x="1912" y="447"/>
                    <a:pt x="1877" y="353"/>
                  </a:cubicBezTo>
                  <a:cubicBezTo>
                    <a:pt x="1842" y="259"/>
                    <a:pt x="1830" y="220"/>
                    <a:pt x="1747" y="214"/>
                  </a:cubicBezTo>
                  <a:cubicBezTo>
                    <a:pt x="1664" y="207"/>
                    <a:pt x="1681" y="164"/>
                    <a:pt x="1597" y="101"/>
                  </a:cubicBezTo>
                  <a:cubicBezTo>
                    <a:pt x="1513" y="37"/>
                    <a:pt x="1341" y="0"/>
                    <a:pt x="1225" y="55"/>
                  </a:cubicBezTo>
                  <a:cubicBezTo>
                    <a:pt x="1108" y="110"/>
                    <a:pt x="1070" y="137"/>
                    <a:pt x="979" y="166"/>
                  </a:cubicBezTo>
                  <a:cubicBezTo>
                    <a:pt x="888" y="196"/>
                    <a:pt x="797" y="244"/>
                    <a:pt x="762" y="338"/>
                  </a:cubicBezTo>
                  <a:cubicBezTo>
                    <a:pt x="727" y="432"/>
                    <a:pt x="738" y="571"/>
                    <a:pt x="752" y="678"/>
                  </a:cubicBezTo>
                  <a:cubicBezTo>
                    <a:pt x="765" y="786"/>
                    <a:pt x="786" y="836"/>
                    <a:pt x="743" y="836"/>
                  </a:cubicBezTo>
                  <a:cubicBezTo>
                    <a:pt x="700" y="836"/>
                    <a:pt x="602" y="860"/>
                    <a:pt x="623" y="990"/>
                  </a:cubicBezTo>
                  <a:cubicBezTo>
                    <a:pt x="644" y="1121"/>
                    <a:pt x="682" y="1188"/>
                    <a:pt x="741" y="1229"/>
                  </a:cubicBezTo>
                  <a:cubicBezTo>
                    <a:pt x="800" y="1269"/>
                    <a:pt x="845" y="1373"/>
                    <a:pt x="904" y="1416"/>
                  </a:cubicBezTo>
                  <a:cubicBezTo>
                    <a:pt x="963" y="1460"/>
                    <a:pt x="991" y="1504"/>
                    <a:pt x="991" y="1614"/>
                  </a:cubicBezTo>
                  <a:cubicBezTo>
                    <a:pt x="991" y="1725"/>
                    <a:pt x="956" y="1849"/>
                    <a:pt x="710" y="1933"/>
                  </a:cubicBezTo>
                  <a:cubicBezTo>
                    <a:pt x="464" y="2017"/>
                    <a:pt x="229" y="2024"/>
                    <a:pt x="114" y="2262"/>
                  </a:cubicBezTo>
                  <a:cubicBezTo>
                    <a:pt x="0" y="2500"/>
                    <a:pt x="66" y="2610"/>
                    <a:pt x="66" y="2610"/>
                  </a:cubicBezTo>
                  <a:cubicBezTo>
                    <a:pt x="66" y="2610"/>
                    <a:pt x="429" y="2887"/>
                    <a:pt x="1299" y="2887"/>
                  </a:cubicBezTo>
                  <a:cubicBezTo>
                    <a:pt x="2168" y="2887"/>
                    <a:pt x="2569" y="2610"/>
                    <a:pt x="2569" y="2610"/>
                  </a:cubicBezTo>
                  <a:cubicBezTo>
                    <a:pt x="2569" y="2610"/>
                    <a:pt x="2635" y="2500"/>
                    <a:pt x="2521" y="2262"/>
                  </a:cubicBezTo>
                  <a:close/>
                  <a:moveTo>
                    <a:pt x="2521" y="2262"/>
                  </a:moveTo>
                  <a:cubicBezTo>
                    <a:pt x="2521" y="2262"/>
                    <a:pt x="2521" y="2262"/>
                    <a:pt x="2521" y="22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204687" y="1598251"/>
            <a:ext cx="271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点击添加标题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183116" y="1913443"/>
            <a:ext cx="348322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204687" y="2921507"/>
            <a:ext cx="271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点击添加标题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83116" y="3236699"/>
            <a:ext cx="348322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204687" y="4244763"/>
            <a:ext cx="271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点击添加标题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183116" y="4559955"/>
            <a:ext cx="348322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1204687" y="5568019"/>
            <a:ext cx="271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点击添加标题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183116" y="5883211"/>
            <a:ext cx="348322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3607" y="2839990"/>
            <a:ext cx="638064" cy="638064"/>
            <a:chOff x="543607" y="2839990"/>
            <a:chExt cx="638064" cy="638064"/>
          </a:xfrm>
        </p:grpSpPr>
        <p:sp>
          <p:nvSpPr>
            <p:cNvPr id="81" name="椭圆 80"/>
            <p:cNvSpPr/>
            <p:nvPr/>
          </p:nvSpPr>
          <p:spPr>
            <a:xfrm>
              <a:off x="543607" y="2839990"/>
              <a:ext cx="638064" cy="638064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31498" y="2884403"/>
              <a:ext cx="462282" cy="507042"/>
              <a:chOff x="633665" y="2861293"/>
              <a:chExt cx="474586" cy="520538"/>
            </a:xfrm>
          </p:grpSpPr>
          <p:sp>
            <p:nvSpPr>
              <p:cNvPr id="91" name="Freeform 41"/>
              <p:cNvSpPr>
                <a:spLocks/>
              </p:cNvSpPr>
              <p:nvPr/>
            </p:nvSpPr>
            <p:spPr bwMode="auto">
              <a:xfrm>
                <a:off x="750529" y="2954784"/>
                <a:ext cx="238878" cy="320087"/>
              </a:xfrm>
              <a:custGeom>
                <a:avLst/>
                <a:gdLst>
                  <a:gd name="T0" fmla="*/ 246 w 352"/>
                  <a:gd name="T1" fmla="*/ 473 h 473"/>
                  <a:gd name="T2" fmla="*/ 106 w 352"/>
                  <a:gd name="T3" fmla="*/ 473 h 473"/>
                  <a:gd name="T4" fmla="*/ 92 w 352"/>
                  <a:gd name="T5" fmla="*/ 408 h 473"/>
                  <a:gd name="T6" fmla="*/ 45 w 352"/>
                  <a:gd name="T7" fmla="*/ 303 h 473"/>
                  <a:gd name="T8" fmla="*/ 10 w 352"/>
                  <a:gd name="T9" fmla="*/ 207 h 473"/>
                  <a:gd name="T10" fmla="*/ 139 w 352"/>
                  <a:gd name="T11" fmla="*/ 23 h 473"/>
                  <a:gd name="T12" fmla="*/ 344 w 352"/>
                  <a:gd name="T13" fmla="*/ 148 h 473"/>
                  <a:gd name="T14" fmla="*/ 332 w 352"/>
                  <a:gd name="T15" fmla="*/ 254 h 473"/>
                  <a:gd name="T16" fmla="*/ 290 w 352"/>
                  <a:gd name="T17" fmla="*/ 335 h 473"/>
                  <a:gd name="T18" fmla="*/ 246 w 352"/>
                  <a:gd name="T1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473">
                    <a:moveTo>
                      <a:pt x="246" y="473"/>
                    </a:moveTo>
                    <a:cubicBezTo>
                      <a:pt x="199" y="473"/>
                      <a:pt x="152" y="473"/>
                      <a:pt x="106" y="473"/>
                    </a:cubicBezTo>
                    <a:cubicBezTo>
                      <a:pt x="102" y="451"/>
                      <a:pt x="100" y="428"/>
                      <a:pt x="92" y="408"/>
                    </a:cubicBezTo>
                    <a:cubicBezTo>
                      <a:pt x="79" y="372"/>
                      <a:pt x="62" y="337"/>
                      <a:pt x="45" y="303"/>
                    </a:cubicBezTo>
                    <a:cubicBezTo>
                      <a:pt x="30" y="272"/>
                      <a:pt x="14" y="242"/>
                      <a:pt x="10" y="207"/>
                    </a:cubicBezTo>
                    <a:cubicBezTo>
                      <a:pt x="0" y="118"/>
                      <a:pt x="52" y="44"/>
                      <a:pt x="139" y="23"/>
                    </a:cubicBezTo>
                    <a:cubicBezTo>
                      <a:pt x="230" y="0"/>
                      <a:pt x="323" y="57"/>
                      <a:pt x="344" y="148"/>
                    </a:cubicBezTo>
                    <a:cubicBezTo>
                      <a:pt x="352" y="185"/>
                      <a:pt x="348" y="220"/>
                      <a:pt x="332" y="254"/>
                    </a:cubicBezTo>
                    <a:cubicBezTo>
                      <a:pt x="320" y="281"/>
                      <a:pt x="305" y="308"/>
                      <a:pt x="290" y="335"/>
                    </a:cubicBezTo>
                    <a:cubicBezTo>
                      <a:pt x="267" y="378"/>
                      <a:pt x="249" y="422"/>
                      <a:pt x="246" y="4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42"/>
              <p:cNvSpPr>
                <a:spLocks/>
              </p:cNvSpPr>
              <p:nvPr/>
            </p:nvSpPr>
            <p:spPr bwMode="auto">
              <a:xfrm>
                <a:off x="821836" y="3292698"/>
                <a:ext cx="95868" cy="89133"/>
              </a:xfrm>
              <a:custGeom>
                <a:avLst/>
                <a:gdLst>
                  <a:gd name="T0" fmla="*/ 0 w 141"/>
                  <a:gd name="T1" fmla="*/ 0 h 132"/>
                  <a:gd name="T2" fmla="*/ 139 w 141"/>
                  <a:gd name="T3" fmla="*/ 0 h 132"/>
                  <a:gd name="T4" fmla="*/ 138 w 141"/>
                  <a:gd name="T5" fmla="*/ 78 h 132"/>
                  <a:gd name="T6" fmla="*/ 67 w 141"/>
                  <a:gd name="T7" fmla="*/ 131 h 132"/>
                  <a:gd name="T8" fmla="*/ 1 w 141"/>
                  <a:gd name="T9" fmla="*/ 73 h 132"/>
                  <a:gd name="T10" fmla="*/ 0 w 141"/>
                  <a:gd name="T11" fmla="*/ 55 h 132"/>
                  <a:gd name="T12" fmla="*/ 0 w 141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cubicBezTo>
                      <a:pt x="48" y="0"/>
                      <a:pt x="93" y="0"/>
                      <a:pt x="139" y="0"/>
                    </a:cubicBezTo>
                    <a:cubicBezTo>
                      <a:pt x="139" y="26"/>
                      <a:pt x="141" y="52"/>
                      <a:pt x="138" y="78"/>
                    </a:cubicBezTo>
                    <a:cubicBezTo>
                      <a:pt x="134" y="109"/>
                      <a:pt x="101" y="132"/>
                      <a:pt x="67" y="131"/>
                    </a:cubicBezTo>
                    <a:cubicBezTo>
                      <a:pt x="33" y="130"/>
                      <a:pt x="5" y="104"/>
                      <a:pt x="1" y="73"/>
                    </a:cubicBezTo>
                    <a:cubicBezTo>
                      <a:pt x="0" y="67"/>
                      <a:pt x="0" y="61"/>
                      <a:pt x="0" y="55"/>
                    </a:cubicBezTo>
                    <a:cubicBezTo>
                      <a:pt x="0" y="37"/>
                      <a:pt x="0" y="1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43"/>
              <p:cNvSpPr>
                <a:spLocks/>
              </p:cNvSpPr>
              <p:nvPr/>
            </p:nvSpPr>
            <p:spPr bwMode="auto">
              <a:xfrm>
                <a:off x="862639" y="2861293"/>
                <a:ext cx="17431" cy="72891"/>
              </a:xfrm>
              <a:custGeom>
                <a:avLst/>
                <a:gdLst>
                  <a:gd name="T0" fmla="*/ 25 w 26"/>
                  <a:gd name="T1" fmla="*/ 54 h 108"/>
                  <a:gd name="T2" fmla="*/ 24 w 26"/>
                  <a:gd name="T3" fmla="*/ 94 h 108"/>
                  <a:gd name="T4" fmla="*/ 13 w 26"/>
                  <a:gd name="T5" fmla="*/ 108 h 108"/>
                  <a:gd name="T6" fmla="*/ 2 w 26"/>
                  <a:gd name="T7" fmla="*/ 93 h 108"/>
                  <a:gd name="T8" fmla="*/ 2 w 26"/>
                  <a:gd name="T9" fmla="*/ 14 h 108"/>
                  <a:gd name="T10" fmla="*/ 13 w 26"/>
                  <a:gd name="T11" fmla="*/ 0 h 108"/>
                  <a:gd name="T12" fmla="*/ 24 w 26"/>
                  <a:gd name="T13" fmla="*/ 15 h 108"/>
                  <a:gd name="T14" fmla="*/ 25 w 26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08">
                    <a:moveTo>
                      <a:pt x="25" y="54"/>
                    </a:moveTo>
                    <a:cubicBezTo>
                      <a:pt x="25" y="67"/>
                      <a:pt x="26" y="81"/>
                      <a:pt x="24" y="94"/>
                    </a:cubicBezTo>
                    <a:cubicBezTo>
                      <a:pt x="24" y="99"/>
                      <a:pt x="17" y="103"/>
                      <a:pt x="13" y="108"/>
                    </a:cubicBezTo>
                    <a:cubicBezTo>
                      <a:pt x="9" y="103"/>
                      <a:pt x="2" y="98"/>
                      <a:pt x="2" y="93"/>
                    </a:cubicBezTo>
                    <a:cubicBezTo>
                      <a:pt x="0" y="67"/>
                      <a:pt x="0" y="41"/>
                      <a:pt x="2" y="14"/>
                    </a:cubicBezTo>
                    <a:cubicBezTo>
                      <a:pt x="2" y="9"/>
                      <a:pt x="9" y="5"/>
                      <a:pt x="13" y="0"/>
                    </a:cubicBezTo>
                    <a:cubicBezTo>
                      <a:pt x="17" y="5"/>
                      <a:pt x="24" y="9"/>
                      <a:pt x="24" y="15"/>
                    </a:cubicBezTo>
                    <a:cubicBezTo>
                      <a:pt x="26" y="27"/>
                      <a:pt x="25" y="41"/>
                      <a:pt x="25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44"/>
              <p:cNvSpPr>
                <a:spLocks/>
              </p:cNvSpPr>
              <p:nvPr/>
            </p:nvSpPr>
            <p:spPr bwMode="auto">
              <a:xfrm>
                <a:off x="748548" y="2891796"/>
                <a:ext cx="45557" cy="64968"/>
              </a:xfrm>
              <a:custGeom>
                <a:avLst/>
                <a:gdLst>
                  <a:gd name="T0" fmla="*/ 67 w 67"/>
                  <a:gd name="T1" fmla="*/ 87 h 96"/>
                  <a:gd name="T2" fmla="*/ 59 w 67"/>
                  <a:gd name="T3" fmla="*/ 95 h 96"/>
                  <a:gd name="T4" fmla="*/ 46 w 67"/>
                  <a:gd name="T5" fmla="*/ 93 h 96"/>
                  <a:gd name="T6" fmla="*/ 2 w 67"/>
                  <a:gd name="T7" fmla="*/ 16 h 96"/>
                  <a:gd name="T8" fmla="*/ 8 w 67"/>
                  <a:gd name="T9" fmla="*/ 2 h 96"/>
                  <a:gd name="T10" fmla="*/ 22 w 67"/>
                  <a:gd name="T11" fmla="*/ 6 h 96"/>
                  <a:gd name="T12" fmla="*/ 65 w 67"/>
                  <a:gd name="T13" fmla="*/ 81 h 96"/>
                  <a:gd name="T14" fmla="*/ 67 w 67"/>
                  <a:gd name="T15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96">
                    <a:moveTo>
                      <a:pt x="67" y="87"/>
                    </a:moveTo>
                    <a:cubicBezTo>
                      <a:pt x="65" y="89"/>
                      <a:pt x="62" y="94"/>
                      <a:pt x="59" y="95"/>
                    </a:cubicBezTo>
                    <a:cubicBezTo>
                      <a:pt x="55" y="96"/>
                      <a:pt x="48" y="95"/>
                      <a:pt x="46" y="93"/>
                    </a:cubicBezTo>
                    <a:cubicBezTo>
                      <a:pt x="31" y="68"/>
                      <a:pt x="16" y="42"/>
                      <a:pt x="2" y="16"/>
                    </a:cubicBezTo>
                    <a:cubicBezTo>
                      <a:pt x="0" y="13"/>
                      <a:pt x="4" y="5"/>
                      <a:pt x="8" y="2"/>
                    </a:cubicBezTo>
                    <a:cubicBezTo>
                      <a:pt x="10" y="0"/>
                      <a:pt x="20" y="3"/>
                      <a:pt x="22" y="6"/>
                    </a:cubicBezTo>
                    <a:cubicBezTo>
                      <a:pt x="37" y="30"/>
                      <a:pt x="51" y="55"/>
                      <a:pt x="65" y="81"/>
                    </a:cubicBezTo>
                    <a:cubicBezTo>
                      <a:pt x="66" y="82"/>
                      <a:pt x="66" y="83"/>
                      <a:pt x="67" y="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5"/>
              <p:cNvSpPr>
                <a:spLocks/>
              </p:cNvSpPr>
              <p:nvPr/>
            </p:nvSpPr>
            <p:spPr bwMode="auto">
              <a:xfrm>
                <a:off x="947415" y="2892193"/>
                <a:ext cx="46746" cy="67345"/>
              </a:xfrm>
              <a:custGeom>
                <a:avLst/>
                <a:gdLst>
                  <a:gd name="T0" fmla="*/ 69 w 69"/>
                  <a:gd name="T1" fmla="*/ 10 h 99"/>
                  <a:gd name="T2" fmla="*/ 65 w 69"/>
                  <a:gd name="T3" fmla="*/ 21 h 99"/>
                  <a:gd name="T4" fmla="*/ 28 w 69"/>
                  <a:gd name="T5" fmla="*/ 86 h 99"/>
                  <a:gd name="T6" fmla="*/ 8 w 69"/>
                  <a:gd name="T7" fmla="*/ 94 h 99"/>
                  <a:gd name="T8" fmla="*/ 7 w 69"/>
                  <a:gd name="T9" fmla="*/ 74 h 99"/>
                  <a:gd name="T10" fmla="*/ 46 w 69"/>
                  <a:gd name="T11" fmla="*/ 7 h 99"/>
                  <a:gd name="T12" fmla="*/ 60 w 69"/>
                  <a:gd name="T13" fmla="*/ 0 h 99"/>
                  <a:gd name="T14" fmla="*/ 69 w 69"/>
                  <a:gd name="T1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99">
                    <a:moveTo>
                      <a:pt x="69" y="10"/>
                    </a:moveTo>
                    <a:cubicBezTo>
                      <a:pt x="67" y="15"/>
                      <a:pt x="66" y="18"/>
                      <a:pt x="65" y="21"/>
                    </a:cubicBezTo>
                    <a:cubicBezTo>
                      <a:pt x="52" y="43"/>
                      <a:pt x="40" y="64"/>
                      <a:pt x="28" y="86"/>
                    </a:cubicBezTo>
                    <a:cubicBezTo>
                      <a:pt x="23" y="94"/>
                      <a:pt x="17" y="99"/>
                      <a:pt x="8" y="94"/>
                    </a:cubicBezTo>
                    <a:cubicBezTo>
                      <a:pt x="0" y="89"/>
                      <a:pt x="2" y="81"/>
                      <a:pt x="7" y="74"/>
                    </a:cubicBezTo>
                    <a:cubicBezTo>
                      <a:pt x="20" y="52"/>
                      <a:pt x="32" y="29"/>
                      <a:pt x="46" y="7"/>
                    </a:cubicBezTo>
                    <a:cubicBezTo>
                      <a:pt x="48" y="3"/>
                      <a:pt x="55" y="0"/>
                      <a:pt x="60" y="0"/>
                    </a:cubicBezTo>
                    <a:cubicBezTo>
                      <a:pt x="63" y="0"/>
                      <a:pt x="67" y="7"/>
                      <a:pt x="69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46"/>
              <p:cNvSpPr>
                <a:spLocks/>
              </p:cNvSpPr>
              <p:nvPr/>
            </p:nvSpPr>
            <p:spPr bwMode="auto">
              <a:xfrm>
                <a:off x="665753" y="2972214"/>
                <a:ext cx="67741" cy="46745"/>
              </a:xfrm>
              <a:custGeom>
                <a:avLst/>
                <a:gdLst>
                  <a:gd name="T0" fmla="*/ 11 w 100"/>
                  <a:gd name="T1" fmla="*/ 4 h 69"/>
                  <a:gd name="T2" fmla="*/ 21 w 100"/>
                  <a:gd name="T3" fmla="*/ 9 h 69"/>
                  <a:gd name="T4" fmla="*/ 85 w 100"/>
                  <a:gd name="T5" fmla="*/ 46 h 69"/>
                  <a:gd name="T6" fmla="*/ 93 w 100"/>
                  <a:gd name="T7" fmla="*/ 64 h 69"/>
                  <a:gd name="T8" fmla="*/ 74 w 100"/>
                  <a:gd name="T9" fmla="*/ 66 h 69"/>
                  <a:gd name="T10" fmla="*/ 7 w 100"/>
                  <a:gd name="T11" fmla="*/ 28 h 69"/>
                  <a:gd name="T12" fmla="*/ 0 w 100"/>
                  <a:gd name="T13" fmla="*/ 13 h 69"/>
                  <a:gd name="T14" fmla="*/ 6 w 100"/>
                  <a:gd name="T15" fmla="*/ 0 h 69"/>
                  <a:gd name="T16" fmla="*/ 11 w 100"/>
                  <a:gd name="T17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9">
                    <a:moveTo>
                      <a:pt x="11" y="4"/>
                    </a:moveTo>
                    <a:cubicBezTo>
                      <a:pt x="14" y="6"/>
                      <a:pt x="18" y="7"/>
                      <a:pt x="21" y="9"/>
                    </a:cubicBezTo>
                    <a:cubicBezTo>
                      <a:pt x="42" y="21"/>
                      <a:pt x="64" y="33"/>
                      <a:pt x="85" y="46"/>
                    </a:cubicBezTo>
                    <a:cubicBezTo>
                      <a:pt x="93" y="50"/>
                      <a:pt x="100" y="56"/>
                      <a:pt x="93" y="64"/>
                    </a:cubicBezTo>
                    <a:cubicBezTo>
                      <a:pt x="90" y="68"/>
                      <a:pt x="79" y="69"/>
                      <a:pt x="74" y="66"/>
                    </a:cubicBezTo>
                    <a:cubicBezTo>
                      <a:pt x="51" y="55"/>
                      <a:pt x="29" y="41"/>
                      <a:pt x="7" y="28"/>
                    </a:cubicBezTo>
                    <a:cubicBezTo>
                      <a:pt x="3" y="25"/>
                      <a:pt x="0" y="18"/>
                      <a:pt x="0" y="13"/>
                    </a:cubicBezTo>
                    <a:cubicBezTo>
                      <a:pt x="0" y="9"/>
                      <a:pt x="4" y="4"/>
                      <a:pt x="6" y="0"/>
                    </a:cubicBezTo>
                    <a:cubicBezTo>
                      <a:pt x="8" y="1"/>
                      <a:pt x="9" y="3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7"/>
              <p:cNvSpPr>
                <a:spLocks/>
              </p:cNvSpPr>
              <p:nvPr/>
            </p:nvSpPr>
            <p:spPr bwMode="auto">
              <a:xfrm>
                <a:off x="1013175" y="2973799"/>
                <a:ext cx="64572" cy="45953"/>
              </a:xfrm>
              <a:custGeom>
                <a:avLst/>
                <a:gdLst>
                  <a:gd name="T0" fmla="*/ 95 w 95"/>
                  <a:gd name="T1" fmla="*/ 17 h 68"/>
                  <a:gd name="T2" fmla="*/ 87 w 95"/>
                  <a:gd name="T3" fmla="*/ 26 h 68"/>
                  <a:gd name="T4" fmla="*/ 18 w 95"/>
                  <a:gd name="T5" fmla="*/ 65 h 68"/>
                  <a:gd name="T6" fmla="*/ 0 w 95"/>
                  <a:gd name="T7" fmla="*/ 62 h 68"/>
                  <a:gd name="T8" fmla="*/ 7 w 95"/>
                  <a:gd name="T9" fmla="*/ 45 h 68"/>
                  <a:gd name="T10" fmla="*/ 75 w 95"/>
                  <a:gd name="T11" fmla="*/ 6 h 68"/>
                  <a:gd name="T12" fmla="*/ 95 w 95"/>
                  <a:gd name="T13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68">
                    <a:moveTo>
                      <a:pt x="95" y="17"/>
                    </a:moveTo>
                    <a:cubicBezTo>
                      <a:pt x="93" y="19"/>
                      <a:pt x="91" y="24"/>
                      <a:pt x="87" y="26"/>
                    </a:cubicBezTo>
                    <a:cubicBezTo>
                      <a:pt x="64" y="40"/>
                      <a:pt x="42" y="53"/>
                      <a:pt x="18" y="65"/>
                    </a:cubicBezTo>
                    <a:cubicBezTo>
                      <a:pt x="14" y="68"/>
                      <a:pt x="6" y="64"/>
                      <a:pt x="0" y="62"/>
                    </a:cubicBezTo>
                    <a:cubicBezTo>
                      <a:pt x="2" y="57"/>
                      <a:pt x="3" y="48"/>
                      <a:pt x="7" y="45"/>
                    </a:cubicBezTo>
                    <a:cubicBezTo>
                      <a:pt x="29" y="31"/>
                      <a:pt x="52" y="18"/>
                      <a:pt x="75" y="6"/>
                    </a:cubicBezTo>
                    <a:cubicBezTo>
                      <a:pt x="85" y="0"/>
                      <a:pt x="95" y="5"/>
                      <a:pt x="95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8"/>
              <p:cNvSpPr>
                <a:spLocks/>
              </p:cNvSpPr>
              <p:nvPr/>
            </p:nvSpPr>
            <p:spPr bwMode="auto">
              <a:xfrm>
                <a:off x="662980" y="3173457"/>
                <a:ext cx="67741" cy="45953"/>
              </a:xfrm>
              <a:custGeom>
                <a:avLst/>
                <a:gdLst>
                  <a:gd name="T0" fmla="*/ 99 w 100"/>
                  <a:gd name="T1" fmla="*/ 18 h 68"/>
                  <a:gd name="T2" fmla="*/ 91 w 100"/>
                  <a:gd name="T3" fmla="*/ 27 h 68"/>
                  <a:gd name="T4" fmla="*/ 23 w 100"/>
                  <a:gd name="T5" fmla="*/ 65 h 68"/>
                  <a:gd name="T6" fmla="*/ 5 w 100"/>
                  <a:gd name="T7" fmla="*/ 63 h 68"/>
                  <a:gd name="T8" fmla="*/ 12 w 100"/>
                  <a:gd name="T9" fmla="*/ 45 h 68"/>
                  <a:gd name="T10" fmla="*/ 79 w 100"/>
                  <a:gd name="T11" fmla="*/ 6 h 68"/>
                  <a:gd name="T12" fmla="*/ 99 w 100"/>
                  <a:gd name="T13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68">
                    <a:moveTo>
                      <a:pt x="99" y="18"/>
                    </a:moveTo>
                    <a:cubicBezTo>
                      <a:pt x="97" y="20"/>
                      <a:pt x="95" y="25"/>
                      <a:pt x="91" y="27"/>
                    </a:cubicBezTo>
                    <a:cubicBezTo>
                      <a:pt x="68" y="40"/>
                      <a:pt x="46" y="54"/>
                      <a:pt x="23" y="65"/>
                    </a:cubicBezTo>
                    <a:cubicBezTo>
                      <a:pt x="19" y="68"/>
                      <a:pt x="8" y="67"/>
                      <a:pt x="5" y="63"/>
                    </a:cubicBezTo>
                    <a:cubicBezTo>
                      <a:pt x="0" y="56"/>
                      <a:pt x="4" y="49"/>
                      <a:pt x="12" y="45"/>
                    </a:cubicBezTo>
                    <a:cubicBezTo>
                      <a:pt x="34" y="32"/>
                      <a:pt x="56" y="19"/>
                      <a:pt x="79" y="6"/>
                    </a:cubicBezTo>
                    <a:cubicBezTo>
                      <a:pt x="90" y="0"/>
                      <a:pt x="100" y="6"/>
                      <a:pt x="99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9"/>
              <p:cNvSpPr>
                <a:spLocks/>
              </p:cNvSpPr>
              <p:nvPr/>
            </p:nvSpPr>
            <p:spPr bwMode="auto">
              <a:xfrm>
                <a:off x="1012779" y="3175438"/>
                <a:ext cx="64968" cy="46745"/>
              </a:xfrm>
              <a:custGeom>
                <a:avLst/>
                <a:gdLst>
                  <a:gd name="T0" fmla="*/ 96 w 96"/>
                  <a:gd name="T1" fmla="*/ 52 h 69"/>
                  <a:gd name="T2" fmla="*/ 79 w 96"/>
                  <a:gd name="T3" fmla="*/ 64 h 69"/>
                  <a:gd name="T4" fmla="*/ 5 w 96"/>
                  <a:gd name="T5" fmla="*/ 22 h 69"/>
                  <a:gd name="T6" fmla="*/ 2 w 96"/>
                  <a:gd name="T7" fmla="*/ 7 h 69"/>
                  <a:gd name="T8" fmla="*/ 16 w 96"/>
                  <a:gd name="T9" fmla="*/ 2 h 69"/>
                  <a:gd name="T10" fmla="*/ 91 w 96"/>
                  <a:gd name="T11" fmla="*/ 45 h 69"/>
                  <a:gd name="T12" fmla="*/ 96 w 96"/>
                  <a:gd name="T13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9">
                    <a:moveTo>
                      <a:pt x="96" y="52"/>
                    </a:moveTo>
                    <a:cubicBezTo>
                      <a:pt x="96" y="63"/>
                      <a:pt x="87" y="69"/>
                      <a:pt x="79" y="64"/>
                    </a:cubicBezTo>
                    <a:cubicBezTo>
                      <a:pt x="54" y="51"/>
                      <a:pt x="30" y="37"/>
                      <a:pt x="5" y="22"/>
                    </a:cubicBezTo>
                    <a:cubicBezTo>
                      <a:pt x="2" y="20"/>
                      <a:pt x="0" y="10"/>
                      <a:pt x="2" y="7"/>
                    </a:cubicBezTo>
                    <a:cubicBezTo>
                      <a:pt x="4" y="3"/>
                      <a:pt x="13" y="0"/>
                      <a:pt x="16" y="2"/>
                    </a:cubicBezTo>
                    <a:cubicBezTo>
                      <a:pt x="42" y="16"/>
                      <a:pt x="67" y="30"/>
                      <a:pt x="91" y="45"/>
                    </a:cubicBezTo>
                    <a:cubicBezTo>
                      <a:pt x="94" y="47"/>
                      <a:pt x="95" y="51"/>
                      <a:pt x="96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50"/>
              <p:cNvSpPr>
                <a:spLocks/>
              </p:cNvSpPr>
              <p:nvPr/>
            </p:nvSpPr>
            <p:spPr bwMode="auto">
              <a:xfrm>
                <a:off x="633665" y="3089474"/>
                <a:ext cx="74080" cy="16242"/>
              </a:xfrm>
              <a:custGeom>
                <a:avLst/>
                <a:gdLst>
                  <a:gd name="T0" fmla="*/ 54 w 109"/>
                  <a:gd name="T1" fmla="*/ 24 h 24"/>
                  <a:gd name="T2" fmla="*/ 17 w 109"/>
                  <a:gd name="T3" fmla="*/ 24 h 24"/>
                  <a:gd name="T4" fmla="*/ 2 w 109"/>
                  <a:gd name="T5" fmla="*/ 12 h 24"/>
                  <a:gd name="T6" fmla="*/ 16 w 109"/>
                  <a:gd name="T7" fmla="*/ 1 h 24"/>
                  <a:gd name="T8" fmla="*/ 93 w 109"/>
                  <a:gd name="T9" fmla="*/ 1 h 24"/>
                  <a:gd name="T10" fmla="*/ 107 w 109"/>
                  <a:gd name="T11" fmla="*/ 12 h 24"/>
                  <a:gd name="T12" fmla="*/ 93 w 109"/>
                  <a:gd name="T13" fmla="*/ 24 h 24"/>
                  <a:gd name="T14" fmla="*/ 54 w 109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4">
                    <a:moveTo>
                      <a:pt x="54" y="24"/>
                    </a:moveTo>
                    <a:cubicBezTo>
                      <a:pt x="41" y="24"/>
                      <a:pt x="29" y="24"/>
                      <a:pt x="17" y="24"/>
                    </a:cubicBezTo>
                    <a:cubicBezTo>
                      <a:pt x="8" y="24"/>
                      <a:pt x="0" y="22"/>
                      <a:pt x="2" y="12"/>
                    </a:cubicBezTo>
                    <a:cubicBezTo>
                      <a:pt x="3" y="8"/>
                      <a:pt x="11" y="1"/>
                      <a:pt x="16" y="1"/>
                    </a:cubicBezTo>
                    <a:cubicBezTo>
                      <a:pt x="41" y="0"/>
                      <a:pt x="68" y="0"/>
                      <a:pt x="93" y="1"/>
                    </a:cubicBezTo>
                    <a:cubicBezTo>
                      <a:pt x="99" y="1"/>
                      <a:pt x="107" y="7"/>
                      <a:pt x="107" y="12"/>
                    </a:cubicBezTo>
                    <a:cubicBezTo>
                      <a:pt x="109" y="21"/>
                      <a:pt x="101" y="24"/>
                      <a:pt x="93" y="24"/>
                    </a:cubicBezTo>
                    <a:cubicBezTo>
                      <a:pt x="80" y="24"/>
                      <a:pt x="67" y="24"/>
                      <a:pt x="54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51"/>
              <p:cNvSpPr>
                <a:spLocks/>
              </p:cNvSpPr>
              <p:nvPr/>
            </p:nvSpPr>
            <p:spPr bwMode="auto">
              <a:xfrm>
                <a:off x="1034963" y="3089474"/>
                <a:ext cx="73288" cy="17034"/>
              </a:xfrm>
              <a:custGeom>
                <a:avLst/>
                <a:gdLst>
                  <a:gd name="T0" fmla="*/ 54 w 108"/>
                  <a:gd name="T1" fmla="*/ 24 h 25"/>
                  <a:gd name="T2" fmla="*/ 16 w 108"/>
                  <a:gd name="T3" fmla="*/ 24 h 25"/>
                  <a:gd name="T4" fmla="*/ 1 w 108"/>
                  <a:gd name="T5" fmla="*/ 13 h 25"/>
                  <a:gd name="T6" fmla="*/ 16 w 108"/>
                  <a:gd name="T7" fmla="*/ 0 h 25"/>
                  <a:gd name="T8" fmla="*/ 92 w 108"/>
                  <a:gd name="T9" fmla="*/ 0 h 25"/>
                  <a:gd name="T10" fmla="*/ 108 w 108"/>
                  <a:gd name="T11" fmla="*/ 13 h 25"/>
                  <a:gd name="T12" fmla="*/ 92 w 108"/>
                  <a:gd name="T13" fmla="*/ 24 h 25"/>
                  <a:gd name="T14" fmla="*/ 54 w 108"/>
                  <a:gd name="T15" fmla="*/ 24 h 25"/>
                  <a:gd name="T16" fmla="*/ 54 w 108"/>
                  <a:gd name="T17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5">
                    <a:moveTo>
                      <a:pt x="54" y="24"/>
                    </a:moveTo>
                    <a:cubicBezTo>
                      <a:pt x="41" y="24"/>
                      <a:pt x="28" y="25"/>
                      <a:pt x="16" y="24"/>
                    </a:cubicBezTo>
                    <a:cubicBezTo>
                      <a:pt x="10" y="23"/>
                      <a:pt x="2" y="17"/>
                      <a:pt x="1" y="13"/>
                    </a:cubicBezTo>
                    <a:cubicBezTo>
                      <a:pt x="0" y="4"/>
                      <a:pt x="7" y="0"/>
                      <a:pt x="16" y="0"/>
                    </a:cubicBezTo>
                    <a:cubicBezTo>
                      <a:pt x="41" y="0"/>
                      <a:pt x="67" y="0"/>
                      <a:pt x="92" y="0"/>
                    </a:cubicBezTo>
                    <a:cubicBezTo>
                      <a:pt x="101" y="0"/>
                      <a:pt x="108" y="3"/>
                      <a:pt x="108" y="13"/>
                    </a:cubicBezTo>
                    <a:cubicBezTo>
                      <a:pt x="108" y="22"/>
                      <a:pt x="100" y="24"/>
                      <a:pt x="92" y="24"/>
                    </a:cubicBezTo>
                    <a:cubicBezTo>
                      <a:pt x="79" y="24"/>
                      <a:pt x="67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58799" y="4168636"/>
            <a:ext cx="638064" cy="638064"/>
            <a:chOff x="558799" y="4168636"/>
            <a:chExt cx="638064" cy="638064"/>
          </a:xfrm>
        </p:grpSpPr>
        <p:sp>
          <p:nvSpPr>
            <p:cNvPr id="84" name="椭圆 83"/>
            <p:cNvSpPr/>
            <p:nvPr/>
          </p:nvSpPr>
          <p:spPr>
            <a:xfrm>
              <a:off x="558799" y="4168636"/>
              <a:ext cx="638064" cy="638064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67822" y="4293277"/>
              <a:ext cx="389520" cy="388782"/>
              <a:chOff x="7486650" y="933450"/>
              <a:chExt cx="836613" cy="835025"/>
            </a:xfrm>
            <a:solidFill>
              <a:schemeClr val="bg1"/>
            </a:solidFill>
          </p:grpSpPr>
          <p:sp>
            <p:nvSpPr>
              <p:cNvPr id="103" name="Freeform 20"/>
              <p:cNvSpPr>
                <a:spLocks/>
              </p:cNvSpPr>
              <p:nvPr/>
            </p:nvSpPr>
            <p:spPr bwMode="auto">
              <a:xfrm>
                <a:off x="7853363" y="933450"/>
                <a:ext cx="469900" cy="471488"/>
              </a:xfrm>
              <a:custGeom>
                <a:avLst/>
                <a:gdLst>
                  <a:gd name="T0" fmla="*/ 20 w 376"/>
                  <a:gd name="T1" fmla="*/ 265 h 377"/>
                  <a:gd name="T2" fmla="*/ 42 w 376"/>
                  <a:gd name="T3" fmla="*/ 137 h 377"/>
                  <a:gd name="T4" fmla="*/ 130 w 376"/>
                  <a:gd name="T5" fmla="*/ 49 h 377"/>
                  <a:gd name="T6" fmla="*/ 297 w 376"/>
                  <a:gd name="T7" fmla="*/ 48 h 377"/>
                  <a:gd name="T8" fmla="*/ 333 w 376"/>
                  <a:gd name="T9" fmla="*/ 85 h 377"/>
                  <a:gd name="T10" fmla="*/ 334 w 376"/>
                  <a:gd name="T11" fmla="*/ 241 h 377"/>
                  <a:gd name="T12" fmla="*/ 237 w 376"/>
                  <a:gd name="T13" fmla="*/ 337 h 377"/>
                  <a:gd name="T14" fmla="*/ 111 w 376"/>
                  <a:gd name="T15" fmla="*/ 355 h 377"/>
                  <a:gd name="T16" fmla="*/ 157 w 376"/>
                  <a:gd name="T17" fmla="*/ 311 h 377"/>
                  <a:gd name="T18" fmla="*/ 261 w 376"/>
                  <a:gd name="T19" fmla="*/ 208 h 377"/>
                  <a:gd name="T20" fmla="*/ 261 w 376"/>
                  <a:gd name="T21" fmla="*/ 120 h 377"/>
                  <a:gd name="T22" fmla="*/ 227 w 376"/>
                  <a:gd name="T23" fmla="*/ 96 h 377"/>
                  <a:gd name="T24" fmla="*/ 169 w 376"/>
                  <a:gd name="T25" fmla="*/ 116 h 377"/>
                  <a:gd name="T26" fmla="*/ 32 w 376"/>
                  <a:gd name="T27" fmla="*/ 254 h 377"/>
                  <a:gd name="T28" fmla="*/ 20 w 376"/>
                  <a:gd name="T29" fmla="*/ 26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6" h="377">
                    <a:moveTo>
                      <a:pt x="20" y="265"/>
                    </a:moveTo>
                    <a:cubicBezTo>
                      <a:pt x="0" y="220"/>
                      <a:pt x="9" y="170"/>
                      <a:pt x="42" y="137"/>
                    </a:cubicBezTo>
                    <a:cubicBezTo>
                      <a:pt x="71" y="107"/>
                      <a:pt x="101" y="78"/>
                      <a:pt x="130" y="49"/>
                    </a:cubicBezTo>
                    <a:cubicBezTo>
                      <a:pt x="180" y="0"/>
                      <a:pt x="248" y="0"/>
                      <a:pt x="297" y="48"/>
                    </a:cubicBezTo>
                    <a:cubicBezTo>
                      <a:pt x="310" y="60"/>
                      <a:pt x="322" y="72"/>
                      <a:pt x="333" y="85"/>
                    </a:cubicBezTo>
                    <a:cubicBezTo>
                      <a:pt x="375" y="130"/>
                      <a:pt x="376" y="196"/>
                      <a:pt x="334" y="241"/>
                    </a:cubicBezTo>
                    <a:cubicBezTo>
                      <a:pt x="302" y="274"/>
                      <a:pt x="270" y="306"/>
                      <a:pt x="237" y="337"/>
                    </a:cubicBezTo>
                    <a:cubicBezTo>
                      <a:pt x="204" y="370"/>
                      <a:pt x="151" y="377"/>
                      <a:pt x="111" y="355"/>
                    </a:cubicBezTo>
                    <a:cubicBezTo>
                      <a:pt x="127" y="340"/>
                      <a:pt x="142" y="326"/>
                      <a:pt x="157" y="311"/>
                    </a:cubicBezTo>
                    <a:cubicBezTo>
                      <a:pt x="192" y="277"/>
                      <a:pt x="226" y="242"/>
                      <a:pt x="261" y="208"/>
                    </a:cubicBezTo>
                    <a:cubicBezTo>
                      <a:pt x="292" y="177"/>
                      <a:pt x="292" y="150"/>
                      <a:pt x="261" y="120"/>
                    </a:cubicBezTo>
                    <a:cubicBezTo>
                      <a:pt x="251" y="110"/>
                      <a:pt x="239" y="100"/>
                      <a:pt x="227" y="96"/>
                    </a:cubicBezTo>
                    <a:cubicBezTo>
                      <a:pt x="204" y="88"/>
                      <a:pt x="185" y="99"/>
                      <a:pt x="169" y="116"/>
                    </a:cubicBezTo>
                    <a:cubicBezTo>
                      <a:pt x="124" y="162"/>
                      <a:pt x="78" y="208"/>
                      <a:pt x="32" y="254"/>
                    </a:cubicBezTo>
                    <a:cubicBezTo>
                      <a:pt x="28" y="257"/>
                      <a:pt x="24" y="260"/>
                      <a:pt x="20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1"/>
              <p:cNvSpPr>
                <a:spLocks/>
              </p:cNvSpPr>
              <p:nvPr/>
            </p:nvSpPr>
            <p:spPr bwMode="auto">
              <a:xfrm>
                <a:off x="7486650" y="1298575"/>
                <a:ext cx="469900" cy="469900"/>
              </a:xfrm>
              <a:custGeom>
                <a:avLst/>
                <a:gdLst>
                  <a:gd name="T0" fmla="*/ 266 w 375"/>
                  <a:gd name="T1" fmla="*/ 22 h 377"/>
                  <a:gd name="T2" fmla="*/ 210 w 375"/>
                  <a:gd name="T3" fmla="*/ 76 h 377"/>
                  <a:gd name="T4" fmla="*/ 111 w 375"/>
                  <a:gd name="T5" fmla="*/ 174 h 377"/>
                  <a:gd name="T6" fmla="*/ 111 w 375"/>
                  <a:gd name="T7" fmla="*/ 256 h 377"/>
                  <a:gd name="T8" fmla="*/ 123 w 375"/>
                  <a:gd name="T9" fmla="*/ 267 h 377"/>
                  <a:gd name="T10" fmla="*/ 201 w 375"/>
                  <a:gd name="T11" fmla="*/ 267 h 377"/>
                  <a:gd name="T12" fmla="*/ 340 w 375"/>
                  <a:gd name="T13" fmla="*/ 128 h 377"/>
                  <a:gd name="T14" fmla="*/ 353 w 375"/>
                  <a:gd name="T15" fmla="*/ 110 h 377"/>
                  <a:gd name="T16" fmla="*/ 341 w 375"/>
                  <a:gd name="T17" fmla="*/ 232 h 377"/>
                  <a:gd name="T18" fmla="*/ 236 w 375"/>
                  <a:gd name="T19" fmla="*/ 338 h 377"/>
                  <a:gd name="T20" fmla="*/ 85 w 375"/>
                  <a:gd name="T21" fmla="*/ 336 h 377"/>
                  <a:gd name="T22" fmla="*/ 46 w 375"/>
                  <a:gd name="T23" fmla="*/ 297 h 377"/>
                  <a:gd name="T24" fmla="*/ 46 w 375"/>
                  <a:gd name="T25" fmla="*/ 133 h 377"/>
                  <a:gd name="T26" fmla="*/ 132 w 375"/>
                  <a:gd name="T27" fmla="*/ 47 h 377"/>
                  <a:gd name="T28" fmla="*/ 266 w 375"/>
                  <a:gd name="T29" fmla="*/ 22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5" h="377">
                    <a:moveTo>
                      <a:pt x="266" y="22"/>
                    </a:moveTo>
                    <a:cubicBezTo>
                      <a:pt x="247" y="41"/>
                      <a:pt x="228" y="58"/>
                      <a:pt x="210" y="76"/>
                    </a:cubicBezTo>
                    <a:cubicBezTo>
                      <a:pt x="177" y="108"/>
                      <a:pt x="144" y="141"/>
                      <a:pt x="111" y="174"/>
                    </a:cubicBezTo>
                    <a:cubicBezTo>
                      <a:pt x="85" y="200"/>
                      <a:pt x="85" y="230"/>
                      <a:pt x="111" y="256"/>
                    </a:cubicBezTo>
                    <a:cubicBezTo>
                      <a:pt x="115" y="260"/>
                      <a:pt x="119" y="264"/>
                      <a:pt x="123" y="267"/>
                    </a:cubicBezTo>
                    <a:cubicBezTo>
                      <a:pt x="147" y="291"/>
                      <a:pt x="177" y="291"/>
                      <a:pt x="201" y="267"/>
                    </a:cubicBezTo>
                    <a:cubicBezTo>
                      <a:pt x="248" y="221"/>
                      <a:pt x="294" y="175"/>
                      <a:pt x="340" y="128"/>
                    </a:cubicBezTo>
                    <a:cubicBezTo>
                      <a:pt x="345" y="123"/>
                      <a:pt x="348" y="117"/>
                      <a:pt x="353" y="110"/>
                    </a:cubicBezTo>
                    <a:cubicBezTo>
                      <a:pt x="375" y="149"/>
                      <a:pt x="370" y="201"/>
                      <a:pt x="341" y="232"/>
                    </a:cubicBezTo>
                    <a:cubicBezTo>
                      <a:pt x="308" y="269"/>
                      <a:pt x="272" y="305"/>
                      <a:pt x="236" y="338"/>
                    </a:cubicBezTo>
                    <a:cubicBezTo>
                      <a:pt x="193" y="377"/>
                      <a:pt x="127" y="374"/>
                      <a:pt x="85" y="336"/>
                    </a:cubicBezTo>
                    <a:cubicBezTo>
                      <a:pt x="72" y="323"/>
                      <a:pt x="59" y="310"/>
                      <a:pt x="46" y="297"/>
                    </a:cubicBezTo>
                    <a:cubicBezTo>
                      <a:pt x="0" y="249"/>
                      <a:pt x="0" y="180"/>
                      <a:pt x="46" y="133"/>
                    </a:cubicBezTo>
                    <a:cubicBezTo>
                      <a:pt x="75" y="104"/>
                      <a:pt x="103" y="75"/>
                      <a:pt x="132" y="47"/>
                    </a:cubicBezTo>
                    <a:cubicBezTo>
                      <a:pt x="170" y="10"/>
                      <a:pt x="220" y="0"/>
                      <a:pt x="26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2"/>
              <p:cNvSpPr>
                <a:spLocks/>
              </p:cNvSpPr>
              <p:nvPr/>
            </p:nvSpPr>
            <p:spPr bwMode="auto">
              <a:xfrm>
                <a:off x="7721600" y="1163638"/>
                <a:ext cx="371475" cy="374650"/>
              </a:xfrm>
              <a:custGeom>
                <a:avLst/>
                <a:gdLst>
                  <a:gd name="T0" fmla="*/ 0 w 297"/>
                  <a:gd name="T1" fmla="*/ 254 h 301"/>
                  <a:gd name="T2" fmla="*/ 12 w 297"/>
                  <a:gd name="T3" fmla="*/ 232 h 301"/>
                  <a:gd name="T4" fmla="*/ 229 w 297"/>
                  <a:gd name="T5" fmla="*/ 15 h 301"/>
                  <a:gd name="T6" fmla="*/ 282 w 297"/>
                  <a:gd name="T7" fmla="*/ 16 h 301"/>
                  <a:gd name="T8" fmla="*/ 280 w 297"/>
                  <a:gd name="T9" fmla="*/ 71 h 301"/>
                  <a:gd name="T10" fmla="*/ 167 w 297"/>
                  <a:gd name="T11" fmla="*/ 184 h 301"/>
                  <a:gd name="T12" fmla="*/ 65 w 297"/>
                  <a:gd name="T13" fmla="*/ 286 h 301"/>
                  <a:gd name="T14" fmla="*/ 22 w 297"/>
                  <a:gd name="T15" fmla="*/ 294 h 301"/>
                  <a:gd name="T16" fmla="*/ 0 w 297"/>
                  <a:gd name="T17" fmla="*/ 25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1">
                    <a:moveTo>
                      <a:pt x="0" y="254"/>
                    </a:moveTo>
                    <a:cubicBezTo>
                      <a:pt x="3" y="249"/>
                      <a:pt x="6" y="239"/>
                      <a:pt x="12" y="232"/>
                    </a:cubicBezTo>
                    <a:cubicBezTo>
                      <a:pt x="84" y="160"/>
                      <a:pt x="157" y="87"/>
                      <a:pt x="229" y="15"/>
                    </a:cubicBezTo>
                    <a:cubicBezTo>
                      <a:pt x="245" y="0"/>
                      <a:pt x="267" y="1"/>
                      <a:pt x="282" y="16"/>
                    </a:cubicBezTo>
                    <a:cubicBezTo>
                      <a:pt x="297" y="31"/>
                      <a:pt x="297" y="53"/>
                      <a:pt x="280" y="71"/>
                    </a:cubicBezTo>
                    <a:cubicBezTo>
                      <a:pt x="243" y="109"/>
                      <a:pt x="205" y="146"/>
                      <a:pt x="167" y="184"/>
                    </a:cubicBezTo>
                    <a:cubicBezTo>
                      <a:pt x="133" y="218"/>
                      <a:pt x="99" y="252"/>
                      <a:pt x="65" y="286"/>
                    </a:cubicBezTo>
                    <a:cubicBezTo>
                      <a:pt x="52" y="298"/>
                      <a:pt x="36" y="301"/>
                      <a:pt x="22" y="294"/>
                    </a:cubicBezTo>
                    <a:cubicBezTo>
                      <a:pt x="8" y="287"/>
                      <a:pt x="1" y="275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58799" y="5491892"/>
            <a:ext cx="638064" cy="638064"/>
            <a:chOff x="558799" y="5491892"/>
            <a:chExt cx="638064" cy="638064"/>
          </a:xfrm>
        </p:grpSpPr>
        <p:sp>
          <p:nvSpPr>
            <p:cNvPr id="87" name="椭圆 86"/>
            <p:cNvSpPr/>
            <p:nvPr/>
          </p:nvSpPr>
          <p:spPr>
            <a:xfrm>
              <a:off x="558799" y="5491892"/>
              <a:ext cx="638064" cy="638064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63877" y="5617008"/>
              <a:ext cx="225530" cy="387832"/>
              <a:chOff x="9926638" y="4351338"/>
              <a:chExt cx="549275" cy="944563"/>
            </a:xfrm>
            <a:solidFill>
              <a:schemeClr val="bg1"/>
            </a:solidFill>
          </p:grpSpPr>
          <p:sp>
            <p:nvSpPr>
              <p:cNvPr id="107" name="Freeform 92"/>
              <p:cNvSpPr>
                <a:spLocks/>
              </p:cNvSpPr>
              <p:nvPr/>
            </p:nvSpPr>
            <p:spPr bwMode="auto">
              <a:xfrm>
                <a:off x="10059988" y="4351338"/>
                <a:ext cx="290513" cy="566738"/>
              </a:xfrm>
              <a:custGeom>
                <a:avLst/>
                <a:gdLst>
                  <a:gd name="T0" fmla="*/ 228 w 230"/>
                  <a:gd name="T1" fmla="*/ 300 h 450"/>
                  <a:gd name="T2" fmla="*/ 228 w 230"/>
                  <a:gd name="T3" fmla="*/ 360 h 450"/>
                  <a:gd name="T4" fmla="*/ 126 w 230"/>
                  <a:gd name="T5" fmla="*/ 360 h 450"/>
                  <a:gd name="T6" fmla="*/ 126 w 230"/>
                  <a:gd name="T7" fmla="*/ 390 h 450"/>
                  <a:gd name="T8" fmla="*/ 225 w 230"/>
                  <a:gd name="T9" fmla="*/ 390 h 450"/>
                  <a:gd name="T10" fmla="*/ 210 w 230"/>
                  <a:gd name="T11" fmla="*/ 416 h 450"/>
                  <a:gd name="T12" fmla="*/ 138 w 230"/>
                  <a:gd name="T13" fmla="*/ 450 h 450"/>
                  <a:gd name="T14" fmla="*/ 95 w 230"/>
                  <a:gd name="T15" fmla="*/ 450 h 450"/>
                  <a:gd name="T16" fmla="*/ 1 w 230"/>
                  <a:gd name="T17" fmla="*/ 362 h 450"/>
                  <a:gd name="T18" fmla="*/ 2 w 230"/>
                  <a:gd name="T19" fmla="*/ 89 h 450"/>
                  <a:gd name="T20" fmla="*/ 78 w 230"/>
                  <a:gd name="T21" fmla="*/ 3 h 450"/>
                  <a:gd name="T22" fmla="*/ 158 w 230"/>
                  <a:gd name="T23" fmla="*/ 4 h 450"/>
                  <a:gd name="T24" fmla="*/ 227 w 230"/>
                  <a:gd name="T25" fmla="*/ 90 h 450"/>
                  <a:gd name="T26" fmla="*/ 125 w 230"/>
                  <a:gd name="T27" fmla="*/ 90 h 450"/>
                  <a:gd name="T28" fmla="*/ 125 w 230"/>
                  <a:gd name="T29" fmla="*/ 120 h 450"/>
                  <a:gd name="T30" fmla="*/ 228 w 230"/>
                  <a:gd name="T31" fmla="*/ 120 h 450"/>
                  <a:gd name="T32" fmla="*/ 228 w 230"/>
                  <a:gd name="T33" fmla="*/ 180 h 450"/>
                  <a:gd name="T34" fmla="*/ 125 w 230"/>
                  <a:gd name="T35" fmla="*/ 180 h 450"/>
                  <a:gd name="T36" fmla="*/ 125 w 230"/>
                  <a:gd name="T37" fmla="*/ 210 h 450"/>
                  <a:gd name="T38" fmla="*/ 227 w 230"/>
                  <a:gd name="T39" fmla="*/ 210 h 450"/>
                  <a:gd name="T40" fmla="*/ 227 w 230"/>
                  <a:gd name="T41" fmla="*/ 269 h 450"/>
                  <a:gd name="T42" fmla="*/ 126 w 230"/>
                  <a:gd name="T43" fmla="*/ 269 h 450"/>
                  <a:gd name="T44" fmla="*/ 126 w 230"/>
                  <a:gd name="T45" fmla="*/ 300 h 450"/>
                  <a:gd name="T46" fmla="*/ 228 w 230"/>
                  <a:gd name="T47" fmla="*/ 30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0" h="450">
                    <a:moveTo>
                      <a:pt x="228" y="300"/>
                    </a:moveTo>
                    <a:cubicBezTo>
                      <a:pt x="228" y="321"/>
                      <a:pt x="228" y="340"/>
                      <a:pt x="228" y="360"/>
                    </a:cubicBezTo>
                    <a:cubicBezTo>
                      <a:pt x="194" y="360"/>
                      <a:pt x="160" y="360"/>
                      <a:pt x="126" y="360"/>
                    </a:cubicBezTo>
                    <a:cubicBezTo>
                      <a:pt x="126" y="370"/>
                      <a:pt x="126" y="379"/>
                      <a:pt x="126" y="390"/>
                    </a:cubicBezTo>
                    <a:cubicBezTo>
                      <a:pt x="157" y="390"/>
                      <a:pt x="189" y="390"/>
                      <a:pt x="225" y="390"/>
                    </a:cubicBezTo>
                    <a:cubicBezTo>
                      <a:pt x="219" y="400"/>
                      <a:pt x="215" y="409"/>
                      <a:pt x="210" y="416"/>
                    </a:cubicBezTo>
                    <a:cubicBezTo>
                      <a:pt x="191" y="438"/>
                      <a:pt x="167" y="450"/>
                      <a:pt x="138" y="450"/>
                    </a:cubicBezTo>
                    <a:cubicBezTo>
                      <a:pt x="124" y="450"/>
                      <a:pt x="109" y="450"/>
                      <a:pt x="95" y="450"/>
                    </a:cubicBezTo>
                    <a:cubicBezTo>
                      <a:pt x="41" y="450"/>
                      <a:pt x="2" y="415"/>
                      <a:pt x="1" y="362"/>
                    </a:cubicBezTo>
                    <a:cubicBezTo>
                      <a:pt x="0" y="271"/>
                      <a:pt x="1" y="180"/>
                      <a:pt x="2" y="89"/>
                    </a:cubicBezTo>
                    <a:cubicBezTo>
                      <a:pt x="2" y="43"/>
                      <a:pt x="32" y="8"/>
                      <a:pt x="78" y="3"/>
                    </a:cubicBezTo>
                    <a:cubicBezTo>
                      <a:pt x="104" y="0"/>
                      <a:pt x="132" y="0"/>
                      <a:pt x="158" y="4"/>
                    </a:cubicBezTo>
                    <a:cubicBezTo>
                      <a:pt x="200" y="10"/>
                      <a:pt x="230" y="50"/>
                      <a:pt x="227" y="90"/>
                    </a:cubicBezTo>
                    <a:cubicBezTo>
                      <a:pt x="193" y="90"/>
                      <a:pt x="160" y="90"/>
                      <a:pt x="125" y="90"/>
                    </a:cubicBezTo>
                    <a:cubicBezTo>
                      <a:pt x="125" y="100"/>
                      <a:pt x="125" y="109"/>
                      <a:pt x="125" y="120"/>
                    </a:cubicBezTo>
                    <a:cubicBezTo>
                      <a:pt x="159" y="120"/>
                      <a:pt x="193" y="120"/>
                      <a:pt x="228" y="120"/>
                    </a:cubicBezTo>
                    <a:cubicBezTo>
                      <a:pt x="228" y="140"/>
                      <a:pt x="228" y="159"/>
                      <a:pt x="228" y="180"/>
                    </a:cubicBezTo>
                    <a:cubicBezTo>
                      <a:pt x="194" y="180"/>
                      <a:pt x="160" y="180"/>
                      <a:pt x="125" y="180"/>
                    </a:cubicBezTo>
                    <a:cubicBezTo>
                      <a:pt x="125" y="190"/>
                      <a:pt x="125" y="199"/>
                      <a:pt x="125" y="210"/>
                    </a:cubicBezTo>
                    <a:cubicBezTo>
                      <a:pt x="159" y="210"/>
                      <a:pt x="193" y="210"/>
                      <a:pt x="227" y="210"/>
                    </a:cubicBezTo>
                    <a:cubicBezTo>
                      <a:pt x="227" y="230"/>
                      <a:pt x="227" y="249"/>
                      <a:pt x="227" y="269"/>
                    </a:cubicBezTo>
                    <a:cubicBezTo>
                      <a:pt x="194" y="269"/>
                      <a:pt x="160" y="269"/>
                      <a:pt x="126" y="269"/>
                    </a:cubicBezTo>
                    <a:cubicBezTo>
                      <a:pt x="126" y="280"/>
                      <a:pt x="126" y="289"/>
                      <a:pt x="126" y="300"/>
                    </a:cubicBezTo>
                    <a:cubicBezTo>
                      <a:pt x="160" y="300"/>
                      <a:pt x="193" y="300"/>
                      <a:pt x="228" y="3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3"/>
              <p:cNvSpPr>
                <a:spLocks/>
              </p:cNvSpPr>
              <p:nvPr/>
            </p:nvSpPr>
            <p:spPr bwMode="auto">
              <a:xfrm>
                <a:off x="9926638" y="4598988"/>
                <a:ext cx="549275" cy="696913"/>
              </a:xfrm>
              <a:custGeom>
                <a:avLst/>
                <a:gdLst>
                  <a:gd name="T0" fmla="*/ 263 w 435"/>
                  <a:gd name="T1" fmla="*/ 358 h 553"/>
                  <a:gd name="T2" fmla="*/ 263 w 435"/>
                  <a:gd name="T3" fmla="*/ 463 h 553"/>
                  <a:gd name="T4" fmla="*/ 307 w 435"/>
                  <a:gd name="T5" fmla="*/ 463 h 553"/>
                  <a:gd name="T6" fmla="*/ 352 w 435"/>
                  <a:gd name="T7" fmla="*/ 509 h 553"/>
                  <a:gd name="T8" fmla="*/ 306 w 435"/>
                  <a:gd name="T9" fmla="*/ 552 h 553"/>
                  <a:gd name="T10" fmla="*/ 135 w 435"/>
                  <a:gd name="T11" fmla="*/ 553 h 553"/>
                  <a:gd name="T12" fmla="*/ 96 w 435"/>
                  <a:gd name="T13" fmla="*/ 483 h 553"/>
                  <a:gd name="T14" fmla="*/ 130 w 435"/>
                  <a:gd name="T15" fmla="*/ 463 h 553"/>
                  <a:gd name="T16" fmla="*/ 174 w 435"/>
                  <a:gd name="T17" fmla="*/ 463 h 553"/>
                  <a:gd name="T18" fmla="*/ 173 w 435"/>
                  <a:gd name="T19" fmla="*/ 363 h 553"/>
                  <a:gd name="T20" fmla="*/ 161 w 435"/>
                  <a:gd name="T21" fmla="*/ 356 h 553"/>
                  <a:gd name="T22" fmla="*/ 55 w 435"/>
                  <a:gd name="T23" fmla="*/ 309 h 553"/>
                  <a:gd name="T24" fmla="*/ 1 w 435"/>
                  <a:gd name="T25" fmla="*/ 192 h 553"/>
                  <a:gd name="T26" fmla="*/ 0 w 435"/>
                  <a:gd name="T27" fmla="*/ 33 h 553"/>
                  <a:gd name="T28" fmla="*/ 27 w 435"/>
                  <a:gd name="T29" fmla="*/ 1 h 553"/>
                  <a:gd name="T30" fmla="*/ 52 w 435"/>
                  <a:gd name="T31" fmla="*/ 33 h 553"/>
                  <a:gd name="T32" fmla="*/ 51 w 435"/>
                  <a:gd name="T33" fmla="*/ 178 h 553"/>
                  <a:gd name="T34" fmla="*/ 155 w 435"/>
                  <a:gd name="T35" fmla="*/ 302 h 553"/>
                  <a:gd name="T36" fmla="*/ 295 w 435"/>
                  <a:gd name="T37" fmla="*/ 300 h 553"/>
                  <a:gd name="T38" fmla="*/ 382 w 435"/>
                  <a:gd name="T39" fmla="*/ 192 h 553"/>
                  <a:gd name="T40" fmla="*/ 383 w 435"/>
                  <a:gd name="T41" fmla="*/ 36 h 553"/>
                  <a:gd name="T42" fmla="*/ 387 w 435"/>
                  <a:gd name="T43" fmla="*/ 14 h 553"/>
                  <a:gd name="T44" fmla="*/ 413 w 435"/>
                  <a:gd name="T45" fmla="*/ 2 h 553"/>
                  <a:gd name="T46" fmla="*/ 434 w 435"/>
                  <a:gd name="T47" fmla="*/ 28 h 553"/>
                  <a:gd name="T48" fmla="*/ 434 w 435"/>
                  <a:gd name="T49" fmla="*/ 149 h 553"/>
                  <a:gd name="T50" fmla="*/ 430 w 435"/>
                  <a:gd name="T51" fmla="*/ 221 h 553"/>
                  <a:gd name="T52" fmla="*/ 285 w 435"/>
                  <a:gd name="T53" fmla="*/ 355 h 553"/>
                  <a:gd name="T54" fmla="*/ 263 w 435"/>
                  <a:gd name="T55" fmla="*/ 358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35" h="553">
                    <a:moveTo>
                      <a:pt x="263" y="358"/>
                    </a:moveTo>
                    <a:cubicBezTo>
                      <a:pt x="263" y="393"/>
                      <a:pt x="263" y="427"/>
                      <a:pt x="263" y="463"/>
                    </a:cubicBezTo>
                    <a:cubicBezTo>
                      <a:pt x="277" y="463"/>
                      <a:pt x="292" y="463"/>
                      <a:pt x="307" y="463"/>
                    </a:cubicBezTo>
                    <a:cubicBezTo>
                      <a:pt x="336" y="464"/>
                      <a:pt x="353" y="481"/>
                      <a:pt x="352" y="509"/>
                    </a:cubicBezTo>
                    <a:cubicBezTo>
                      <a:pt x="352" y="535"/>
                      <a:pt x="334" y="552"/>
                      <a:pt x="306" y="552"/>
                    </a:cubicBezTo>
                    <a:cubicBezTo>
                      <a:pt x="249" y="552"/>
                      <a:pt x="192" y="551"/>
                      <a:pt x="135" y="553"/>
                    </a:cubicBezTo>
                    <a:cubicBezTo>
                      <a:pt x="96" y="553"/>
                      <a:pt x="79" y="513"/>
                      <a:pt x="96" y="483"/>
                    </a:cubicBezTo>
                    <a:cubicBezTo>
                      <a:pt x="103" y="470"/>
                      <a:pt x="115" y="464"/>
                      <a:pt x="130" y="463"/>
                    </a:cubicBezTo>
                    <a:cubicBezTo>
                      <a:pt x="144" y="463"/>
                      <a:pt x="158" y="463"/>
                      <a:pt x="174" y="463"/>
                    </a:cubicBezTo>
                    <a:cubicBezTo>
                      <a:pt x="174" y="429"/>
                      <a:pt x="174" y="396"/>
                      <a:pt x="173" y="363"/>
                    </a:cubicBezTo>
                    <a:cubicBezTo>
                      <a:pt x="173" y="361"/>
                      <a:pt x="166" y="356"/>
                      <a:pt x="161" y="356"/>
                    </a:cubicBezTo>
                    <a:cubicBezTo>
                      <a:pt x="121" y="351"/>
                      <a:pt x="85" y="336"/>
                      <a:pt x="55" y="309"/>
                    </a:cubicBezTo>
                    <a:cubicBezTo>
                      <a:pt x="19" y="278"/>
                      <a:pt x="1" y="239"/>
                      <a:pt x="1" y="192"/>
                    </a:cubicBezTo>
                    <a:cubicBezTo>
                      <a:pt x="1" y="139"/>
                      <a:pt x="0" y="86"/>
                      <a:pt x="0" y="33"/>
                    </a:cubicBezTo>
                    <a:cubicBezTo>
                      <a:pt x="0" y="14"/>
                      <a:pt x="11" y="1"/>
                      <a:pt x="27" y="1"/>
                    </a:cubicBezTo>
                    <a:cubicBezTo>
                      <a:pt x="42" y="2"/>
                      <a:pt x="52" y="14"/>
                      <a:pt x="52" y="33"/>
                    </a:cubicBezTo>
                    <a:cubicBezTo>
                      <a:pt x="52" y="81"/>
                      <a:pt x="54" y="130"/>
                      <a:pt x="51" y="178"/>
                    </a:cubicBezTo>
                    <a:cubicBezTo>
                      <a:pt x="48" y="246"/>
                      <a:pt x="93" y="294"/>
                      <a:pt x="155" y="302"/>
                    </a:cubicBezTo>
                    <a:cubicBezTo>
                      <a:pt x="201" y="307"/>
                      <a:pt x="249" y="306"/>
                      <a:pt x="295" y="300"/>
                    </a:cubicBezTo>
                    <a:cubicBezTo>
                      <a:pt x="348" y="292"/>
                      <a:pt x="382" y="246"/>
                      <a:pt x="382" y="192"/>
                    </a:cubicBezTo>
                    <a:cubicBezTo>
                      <a:pt x="383" y="140"/>
                      <a:pt x="382" y="88"/>
                      <a:pt x="383" y="36"/>
                    </a:cubicBezTo>
                    <a:cubicBezTo>
                      <a:pt x="383" y="29"/>
                      <a:pt x="383" y="21"/>
                      <a:pt x="387" y="14"/>
                    </a:cubicBezTo>
                    <a:cubicBezTo>
                      <a:pt x="392" y="4"/>
                      <a:pt x="402" y="0"/>
                      <a:pt x="413" y="2"/>
                    </a:cubicBezTo>
                    <a:cubicBezTo>
                      <a:pt x="426" y="5"/>
                      <a:pt x="434" y="14"/>
                      <a:pt x="434" y="28"/>
                    </a:cubicBezTo>
                    <a:cubicBezTo>
                      <a:pt x="434" y="68"/>
                      <a:pt x="434" y="109"/>
                      <a:pt x="434" y="149"/>
                    </a:cubicBezTo>
                    <a:cubicBezTo>
                      <a:pt x="433" y="173"/>
                      <a:pt x="435" y="198"/>
                      <a:pt x="430" y="221"/>
                    </a:cubicBezTo>
                    <a:cubicBezTo>
                      <a:pt x="418" y="290"/>
                      <a:pt x="355" y="347"/>
                      <a:pt x="285" y="355"/>
                    </a:cubicBezTo>
                    <a:cubicBezTo>
                      <a:pt x="278" y="356"/>
                      <a:pt x="271" y="357"/>
                      <a:pt x="263" y="3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505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7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7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7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7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7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7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>
        <p:bldSub>
          <a:bldChart bld="seriesEl"/>
        </p:bldSub>
      </p:bldGraphic>
      <p:bldP spid="77" grpId="0"/>
      <p:bldP spid="78" grpId="0"/>
      <p:bldP spid="82" grpId="0"/>
      <p:bldP spid="83" grpId="0"/>
      <p:bldP spid="85" grpId="0"/>
      <p:bldP spid="86" grpId="0"/>
      <p:bldP spid="88" grpId="0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8236943" y="914400"/>
            <a:ext cx="3620095" cy="5251450"/>
          </a:xfrm>
          <a:prstGeom prst="rect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应用前景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Using Prospects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6393" y="914400"/>
            <a:ext cx="2604742" cy="1734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337" y="914400"/>
            <a:ext cx="2604742" cy="17364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337" y="2677398"/>
            <a:ext cx="2604742" cy="1736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69" y="4440568"/>
            <a:ext cx="2601010" cy="1736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6392" y="2677398"/>
            <a:ext cx="5234047" cy="34998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639" y="912926"/>
            <a:ext cx="2602801" cy="173709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35618" y="19088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335618" y="2296141"/>
            <a:ext cx="349491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第一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模板网司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是中国第一家精品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设计机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构第一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模板网司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是中国第一家精品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设计机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构第一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模板网司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是中国第一家精品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设计机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构第一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模板网司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是中国第一家精品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设计机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构第一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模板网司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是中国第一家精品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设计机构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435008" y="2282431"/>
            <a:ext cx="3241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474573" y="2466353"/>
            <a:ext cx="1563756" cy="1563756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90" y="2925065"/>
            <a:ext cx="135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62538" y="3344310"/>
            <a:ext cx="19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44207" y="3407786"/>
            <a:ext cx="1200396" cy="983862"/>
            <a:chOff x="2044207" y="3407786"/>
            <a:chExt cx="1200396" cy="983862"/>
          </a:xfrm>
        </p:grpSpPr>
        <p:sp>
          <p:nvSpPr>
            <p:cNvPr id="18" name="椭圆 17"/>
            <p:cNvSpPr/>
            <p:nvPr/>
          </p:nvSpPr>
          <p:spPr>
            <a:xfrm>
              <a:off x="2044207" y="4139648"/>
              <a:ext cx="252000" cy="252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27217" y="4053909"/>
              <a:ext cx="216000" cy="216000"/>
            </a:xfrm>
            <a:prstGeom prst="ellipse">
              <a:avLst/>
            </a:prstGeom>
            <a:solidFill>
              <a:srgbClr val="6161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732504" y="3922108"/>
              <a:ext cx="180000" cy="180000"/>
            </a:xfrm>
            <a:prstGeom prst="ellipse">
              <a:avLst/>
            </a:prstGeom>
            <a:solidFill>
              <a:srgbClr val="61616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93547" y="3687071"/>
              <a:ext cx="144000" cy="144000"/>
            </a:xfrm>
            <a:prstGeom prst="ellipse">
              <a:avLst/>
            </a:prstGeom>
            <a:solidFill>
              <a:srgbClr val="61616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36603" y="3407786"/>
              <a:ext cx="108000" cy="108000"/>
            </a:xfrm>
            <a:prstGeom prst="ellipse">
              <a:avLst/>
            </a:prstGeom>
            <a:solidFill>
              <a:srgbClr val="61616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36983" y="1635338"/>
            <a:ext cx="737418" cy="737418"/>
            <a:chOff x="4336983" y="1635338"/>
            <a:chExt cx="737418" cy="737418"/>
          </a:xfrm>
        </p:grpSpPr>
        <p:sp>
          <p:nvSpPr>
            <p:cNvPr id="27" name="椭圆 26"/>
            <p:cNvSpPr/>
            <p:nvPr/>
          </p:nvSpPr>
          <p:spPr>
            <a:xfrm>
              <a:off x="4336983" y="1635338"/>
              <a:ext cx="737418" cy="7374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91840" y="177193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7103" y="1668697"/>
            <a:ext cx="2787445" cy="692956"/>
            <a:chOff x="5117103" y="1668697"/>
            <a:chExt cx="2787445" cy="692956"/>
          </a:xfrm>
        </p:grpSpPr>
        <p:sp>
          <p:nvSpPr>
            <p:cNvPr id="28" name="文本框 27"/>
            <p:cNvSpPr txBox="1"/>
            <p:nvPr/>
          </p:nvSpPr>
          <p:spPr>
            <a:xfrm>
              <a:off x="5132835" y="1668697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研究背景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117103" y="2023099"/>
              <a:ext cx="278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Background </a:t>
              </a:r>
              <a:endParaRPr lang="zh-CN" altLang="en-US" sz="16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28343" y="1561598"/>
            <a:ext cx="737418" cy="737418"/>
            <a:chOff x="7828343" y="1561598"/>
            <a:chExt cx="737418" cy="737418"/>
          </a:xfrm>
        </p:grpSpPr>
        <p:sp>
          <p:nvSpPr>
            <p:cNvPr id="60" name="椭圆 59"/>
            <p:cNvSpPr/>
            <p:nvPr/>
          </p:nvSpPr>
          <p:spPr>
            <a:xfrm>
              <a:off x="7828343" y="1561598"/>
              <a:ext cx="737418" cy="7374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983200" y="169819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8463" y="1594957"/>
            <a:ext cx="2787445" cy="692956"/>
            <a:chOff x="8608463" y="1594957"/>
            <a:chExt cx="2787445" cy="692956"/>
          </a:xfrm>
        </p:grpSpPr>
        <p:sp>
          <p:nvSpPr>
            <p:cNvPr id="63" name="文本框 62"/>
            <p:cNvSpPr txBox="1"/>
            <p:nvPr/>
          </p:nvSpPr>
          <p:spPr>
            <a:xfrm>
              <a:off x="8624195" y="1594957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研究方法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608463" y="1949359"/>
              <a:ext cx="278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Mothed </a:t>
              </a:r>
              <a:endParaRPr lang="zh-CN" altLang="en-US" sz="16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36983" y="3083909"/>
            <a:ext cx="737418" cy="737418"/>
            <a:chOff x="4336983" y="3083909"/>
            <a:chExt cx="737418" cy="737418"/>
          </a:xfrm>
        </p:grpSpPr>
        <p:sp>
          <p:nvSpPr>
            <p:cNvPr id="66" name="椭圆 65"/>
            <p:cNvSpPr/>
            <p:nvPr/>
          </p:nvSpPr>
          <p:spPr>
            <a:xfrm>
              <a:off x="4336983" y="3083909"/>
              <a:ext cx="737418" cy="7374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491840" y="322050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17103" y="3117268"/>
            <a:ext cx="2787445" cy="692956"/>
            <a:chOff x="5117103" y="3117268"/>
            <a:chExt cx="2787445" cy="692956"/>
          </a:xfrm>
        </p:grpSpPr>
        <p:sp>
          <p:nvSpPr>
            <p:cNvPr id="69" name="文本框 68"/>
            <p:cNvSpPr txBox="1"/>
            <p:nvPr/>
          </p:nvSpPr>
          <p:spPr>
            <a:xfrm>
              <a:off x="5132835" y="3117268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研究过程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117103" y="3471670"/>
              <a:ext cx="278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Process </a:t>
              </a:r>
              <a:endParaRPr lang="zh-CN" altLang="en-US" sz="16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28343" y="3079566"/>
            <a:ext cx="737418" cy="737418"/>
            <a:chOff x="7828343" y="3079566"/>
            <a:chExt cx="737418" cy="737418"/>
          </a:xfrm>
        </p:grpSpPr>
        <p:sp>
          <p:nvSpPr>
            <p:cNvPr id="72" name="椭圆 71"/>
            <p:cNvSpPr/>
            <p:nvPr/>
          </p:nvSpPr>
          <p:spPr>
            <a:xfrm>
              <a:off x="7828343" y="3079566"/>
              <a:ext cx="737418" cy="7374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55660" y="320187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608463" y="3112925"/>
            <a:ext cx="2787445" cy="692956"/>
            <a:chOff x="8608463" y="3112925"/>
            <a:chExt cx="2787445" cy="692956"/>
          </a:xfrm>
        </p:grpSpPr>
        <p:sp>
          <p:nvSpPr>
            <p:cNvPr id="75" name="文本框 74"/>
            <p:cNvSpPr txBox="1"/>
            <p:nvPr/>
          </p:nvSpPr>
          <p:spPr>
            <a:xfrm>
              <a:off x="8624195" y="3112925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研究成果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608463" y="3467327"/>
              <a:ext cx="278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Results </a:t>
              </a:r>
              <a:endParaRPr lang="zh-CN" altLang="en-US" sz="16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6983" y="4532480"/>
            <a:ext cx="737418" cy="737418"/>
            <a:chOff x="4336983" y="4532480"/>
            <a:chExt cx="737418" cy="737418"/>
          </a:xfrm>
        </p:grpSpPr>
        <p:sp>
          <p:nvSpPr>
            <p:cNvPr id="78" name="椭圆 77"/>
            <p:cNvSpPr/>
            <p:nvPr/>
          </p:nvSpPr>
          <p:spPr>
            <a:xfrm>
              <a:off x="4336983" y="4532480"/>
              <a:ext cx="737418" cy="7374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491840" y="466907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17103" y="4565839"/>
            <a:ext cx="2787445" cy="692956"/>
            <a:chOff x="5117103" y="4565839"/>
            <a:chExt cx="2787445" cy="692956"/>
          </a:xfrm>
        </p:grpSpPr>
        <p:sp>
          <p:nvSpPr>
            <p:cNvPr id="81" name="文本框 80"/>
            <p:cNvSpPr txBox="1"/>
            <p:nvPr/>
          </p:nvSpPr>
          <p:spPr>
            <a:xfrm>
              <a:off x="5132835" y="4565839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结论建议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117103" y="4920241"/>
              <a:ext cx="278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Conclusions &amp; Suggestions </a:t>
              </a:r>
              <a:endParaRPr lang="zh-CN" altLang="en-US" sz="16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995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486399" y="1992292"/>
            <a:ext cx="1219202" cy="1219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00049" y="3440018"/>
            <a:ext cx="259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结论建议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93936" y="3901683"/>
            <a:ext cx="319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Conclusions &amp; Suggestions </a:t>
            </a:r>
            <a:endParaRPr lang="zh-CN" altLang="en-US" dirty="0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5732335" y="2293988"/>
            <a:ext cx="715214" cy="695322"/>
          </a:xfrm>
          <a:custGeom>
            <a:avLst/>
            <a:gdLst>
              <a:gd name="T0" fmla="*/ 568 w 2840"/>
              <a:gd name="T1" fmla="*/ 1174 h 2771"/>
              <a:gd name="T2" fmla="*/ 2274 w 2840"/>
              <a:gd name="T3" fmla="*/ 1174 h 2771"/>
              <a:gd name="T4" fmla="*/ 2274 w 2840"/>
              <a:gd name="T5" fmla="*/ 1008 h 2771"/>
              <a:gd name="T6" fmla="*/ 568 w 2840"/>
              <a:gd name="T7" fmla="*/ 1008 h 2771"/>
              <a:gd name="T8" fmla="*/ 568 w 2840"/>
              <a:gd name="T9" fmla="*/ 1174 h 2771"/>
              <a:gd name="T10" fmla="*/ 568 w 2840"/>
              <a:gd name="T11" fmla="*/ 1627 h 2771"/>
              <a:gd name="T12" fmla="*/ 1845 w 2840"/>
              <a:gd name="T13" fmla="*/ 1627 h 2771"/>
              <a:gd name="T14" fmla="*/ 1845 w 2840"/>
              <a:gd name="T15" fmla="*/ 1461 h 2771"/>
              <a:gd name="T16" fmla="*/ 568 w 2840"/>
              <a:gd name="T17" fmla="*/ 1461 h 2771"/>
              <a:gd name="T18" fmla="*/ 568 w 2840"/>
              <a:gd name="T19" fmla="*/ 1627 h 2771"/>
              <a:gd name="T20" fmla="*/ 2435 w 2840"/>
              <a:gd name="T21" fmla="*/ 0 h 2771"/>
              <a:gd name="T22" fmla="*/ 404 w 2840"/>
              <a:gd name="T23" fmla="*/ 0 h 2771"/>
              <a:gd name="T24" fmla="*/ 0 w 2840"/>
              <a:gd name="T25" fmla="*/ 404 h 2771"/>
              <a:gd name="T26" fmla="*/ 0 w 2840"/>
              <a:gd name="T27" fmla="*/ 1775 h 2771"/>
              <a:gd name="T28" fmla="*/ 404 w 2840"/>
              <a:gd name="T29" fmla="*/ 2179 h 2771"/>
              <a:gd name="T30" fmla="*/ 418 w 2840"/>
              <a:gd name="T31" fmla="*/ 2179 h 2771"/>
              <a:gd name="T32" fmla="*/ 414 w 2840"/>
              <a:gd name="T33" fmla="*/ 2771 h 2771"/>
              <a:gd name="T34" fmla="*/ 1271 w 2840"/>
              <a:gd name="T35" fmla="*/ 2179 h 2771"/>
              <a:gd name="T36" fmla="*/ 2435 w 2840"/>
              <a:gd name="T37" fmla="*/ 2179 h 2771"/>
              <a:gd name="T38" fmla="*/ 2840 w 2840"/>
              <a:gd name="T39" fmla="*/ 1775 h 2771"/>
              <a:gd name="T40" fmla="*/ 2840 w 2840"/>
              <a:gd name="T41" fmla="*/ 404 h 2771"/>
              <a:gd name="T42" fmla="*/ 2435 w 2840"/>
              <a:gd name="T43" fmla="*/ 0 h 2771"/>
              <a:gd name="T44" fmla="*/ 2674 w 2840"/>
              <a:gd name="T45" fmla="*/ 1775 h 2771"/>
              <a:gd name="T46" fmla="*/ 2435 w 2840"/>
              <a:gd name="T47" fmla="*/ 2013 h 2771"/>
              <a:gd name="T48" fmla="*/ 1219 w 2840"/>
              <a:gd name="T49" fmla="*/ 2013 h 2771"/>
              <a:gd name="T50" fmla="*/ 582 w 2840"/>
              <a:gd name="T51" fmla="*/ 2453 h 2771"/>
              <a:gd name="T52" fmla="*/ 586 w 2840"/>
              <a:gd name="T53" fmla="*/ 2013 h 2771"/>
              <a:gd name="T54" fmla="*/ 404 w 2840"/>
              <a:gd name="T55" fmla="*/ 2013 h 2771"/>
              <a:gd name="T56" fmla="*/ 166 w 2840"/>
              <a:gd name="T57" fmla="*/ 1775 h 2771"/>
              <a:gd name="T58" fmla="*/ 166 w 2840"/>
              <a:gd name="T59" fmla="*/ 404 h 2771"/>
              <a:gd name="T60" fmla="*/ 404 w 2840"/>
              <a:gd name="T61" fmla="*/ 166 h 2771"/>
              <a:gd name="T62" fmla="*/ 2435 w 2840"/>
              <a:gd name="T63" fmla="*/ 166 h 2771"/>
              <a:gd name="T64" fmla="*/ 2674 w 2840"/>
              <a:gd name="T65" fmla="*/ 404 h 2771"/>
              <a:gd name="T66" fmla="*/ 2674 w 2840"/>
              <a:gd name="T67" fmla="*/ 1775 h 2771"/>
              <a:gd name="T68" fmla="*/ 568 w 2840"/>
              <a:gd name="T69" fmla="*/ 721 h 2771"/>
              <a:gd name="T70" fmla="*/ 2274 w 2840"/>
              <a:gd name="T71" fmla="*/ 721 h 2771"/>
              <a:gd name="T72" fmla="*/ 2274 w 2840"/>
              <a:gd name="T73" fmla="*/ 555 h 2771"/>
              <a:gd name="T74" fmla="*/ 568 w 2840"/>
              <a:gd name="T75" fmla="*/ 555 h 2771"/>
              <a:gd name="T76" fmla="*/ 568 w 2840"/>
              <a:gd name="T77" fmla="*/ 721 h 2771"/>
              <a:gd name="T78" fmla="*/ 568 w 2840"/>
              <a:gd name="T79" fmla="*/ 721 h 2771"/>
              <a:gd name="T80" fmla="*/ 568 w 2840"/>
              <a:gd name="T81" fmla="*/ 721 h 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0" h="2771">
                <a:moveTo>
                  <a:pt x="568" y="1174"/>
                </a:moveTo>
                <a:cubicBezTo>
                  <a:pt x="2274" y="1174"/>
                  <a:pt x="2274" y="1174"/>
                  <a:pt x="2274" y="1174"/>
                </a:cubicBezTo>
                <a:cubicBezTo>
                  <a:pt x="2274" y="1008"/>
                  <a:pt x="2274" y="1008"/>
                  <a:pt x="2274" y="1008"/>
                </a:cubicBezTo>
                <a:cubicBezTo>
                  <a:pt x="568" y="1008"/>
                  <a:pt x="568" y="1008"/>
                  <a:pt x="568" y="1008"/>
                </a:cubicBezTo>
                <a:cubicBezTo>
                  <a:pt x="568" y="1174"/>
                  <a:pt x="568" y="1174"/>
                  <a:pt x="568" y="1174"/>
                </a:cubicBezTo>
                <a:close/>
                <a:moveTo>
                  <a:pt x="568" y="1627"/>
                </a:moveTo>
                <a:cubicBezTo>
                  <a:pt x="1845" y="1627"/>
                  <a:pt x="1845" y="1627"/>
                  <a:pt x="1845" y="1627"/>
                </a:cubicBezTo>
                <a:cubicBezTo>
                  <a:pt x="1845" y="1461"/>
                  <a:pt x="1845" y="1461"/>
                  <a:pt x="1845" y="1461"/>
                </a:cubicBezTo>
                <a:cubicBezTo>
                  <a:pt x="568" y="1461"/>
                  <a:pt x="568" y="1461"/>
                  <a:pt x="568" y="1461"/>
                </a:cubicBezTo>
                <a:cubicBezTo>
                  <a:pt x="568" y="1627"/>
                  <a:pt x="568" y="1627"/>
                  <a:pt x="568" y="1627"/>
                </a:cubicBezTo>
                <a:close/>
                <a:moveTo>
                  <a:pt x="2435" y="0"/>
                </a:moveTo>
                <a:cubicBezTo>
                  <a:pt x="404" y="0"/>
                  <a:pt x="404" y="0"/>
                  <a:pt x="404" y="0"/>
                </a:cubicBezTo>
                <a:cubicBezTo>
                  <a:pt x="181" y="0"/>
                  <a:pt x="0" y="181"/>
                  <a:pt x="0" y="404"/>
                </a:cubicBezTo>
                <a:cubicBezTo>
                  <a:pt x="0" y="1775"/>
                  <a:pt x="0" y="1775"/>
                  <a:pt x="0" y="1775"/>
                </a:cubicBezTo>
                <a:cubicBezTo>
                  <a:pt x="0" y="1998"/>
                  <a:pt x="181" y="2179"/>
                  <a:pt x="404" y="2179"/>
                </a:cubicBezTo>
                <a:cubicBezTo>
                  <a:pt x="418" y="2179"/>
                  <a:pt x="418" y="2179"/>
                  <a:pt x="418" y="2179"/>
                </a:cubicBezTo>
                <a:cubicBezTo>
                  <a:pt x="414" y="2771"/>
                  <a:pt x="414" y="2771"/>
                  <a:pt x="414" y="2771"/>
                </a:cubicBezTo>
                <a:cubicBezTo>
                  <a:pt x="1271" y="2179"/>
                  <a:pt x="1271" y="2179"/>
                  <a:pt x="1271" y="2179"/>
                </a:cubicBezTo>
                <a:cubicBezTo>
                  <a:pt x="2435" y="2179"/>
                  <a:pt x="2435" y="2179"/>
                  <a:pt x="2435" y="2179"/>
                </a:cubicBezTo>
                <a:cubicBezTo>
                  <a:pt x="2658" y="2179"/>
                  <a:pt x="2840" y="1998"/>
                  <a:pt x="2840" y="1775"/>
                </a:cubicBezTo>
                <a:cubicBezTo>
                  <a:pt x="2840" y="404"/>
                  <a:pt x="2840" y="404"/>
                  <a:pt x="2840" y="404"/>
                </a:cubicBezTo>
                <a:cubicBezTo>
                  <a:pt x="2840" y="181"/>
                  <a:pt x="2658" y="0"/>
                  <a:pt x="2435" y="0"/>
                </a:cubicBezTo>
                <a:close/>
                <a:moveTo>
                  <a:pt x="2674" y="1775"/>
                </a:moveTo>
                <a:cubicBezTo>
                  <a:pt x="2674" y="1906"/>
                  <a:pt x="2567" y="2013"/>
                  <a:pt x="2435" y="2013"/>
                </a:cubicBezTo>
                <a:cubicBezTo>
                  <a:pt x="1219" y="2013"/>
                  <a:pt x="1219" y="2013"/>
                  <a:pt x="1219" y="2013"/>
                </a:cubicBezTo>
                <a:cubicBezTo>
                  <a:pt x="582" y="2453"/>
                  <a:pt x="582" y="2453"/>
                  <a:pt x="582" y="2453"/>
                </a:cubicBezTo>
                <a:cubicBezTo>
                  <a:pt x="586" y="2013"/>
                  <a:pt x="586" y="2013"/>
                  <a:pt x="586" y="2013"/>
                </a:cubicBezTo>
                <a:cubicBezTo>
                  <a:pt x="404" y="2013"/>
                  <a:pt x="404" y="2013"/>
                  <a:pt x="404" y="2013"/>
                </a:cubicBezTo>
                <a:cubicBezTo>
                  <a:pt x="273" y="2013"/>
                  <a:pt x="166" y="1906"/>
                  <a:pt x="166" y="1775"/>
                </a:cubicBezTo>
                <a:cubicBezTo>
                  <a:pt x="166" y="404"/>
                  <a:pt x="166" y="404"/>
                  <a:pt x="166" y="404"/>
                </a:cubicBezTo>
                <a:cubicBezTo>
                  <a:pt x="166" y="273"/>
                  <a:pt x="273" y="166"/>
                  <a:pt x="404" y="166"/>
                </a:cubicBezTo>
                <a:cubicBezTo>
                  <a:pt x="2435" y="166"/>
                  <a:pt x="2435" y="166"/>
                  <a:pt x="2435" y="166"/>
                </a:cubicBezTo>
                <a:cubicBezTo>
                  <a:pt x="2567" y="166"/>
                  <a:pt x="2674" y="273"/>
                  <a:pt x="2674" y="404"/>
                </a:cubicBezTo>
                <a:cubicBezTo>
                  <a:pt x="2674" y="1775"/>
                  <a:pt x="2674" y="1775"/>
                  <a:pt x="2674" y="1775"/>
                </a:cubicBezTo>
                <a:close/>
                <a:moveTo>
                  <a:pt x="568" y="721"/>
                </a:moveTo>
                <a:cubicBezTo>
                  <a:pt x="2274" y="721"/>
                  <a:pt x="2274" y="721"/>
                  <a:pt x="2274" y="721"/>
                </a:cubicBezTo>
                <a:cubicBezTo>
                  <a:pt x="2274" y="555"/>
                  <a:pt x="2274" y="555"/>
                  <a:pt x="2274" y="555"/>
                </a:cubicBezTo>
                <a:cubicBezTo>
                  <a:pt x="568" y="555"/>
                  <a:pt x="568" y="555"/>
                  <a:pt x="568" y="555"/>
                </a:cubicBezTo>
                <a:cubicBezTo>
                  <a:pt x="568" y="721"/>
                  <a:pt x="568" y="721"/>
                  <a:pt x="568" y="721"/>
                </a:cubicBezTo>
                <a:close/>
                <a:moveTo>
                  <a:pt x="568" y="721"/>
                </a:moveTo>
                <a:cubicBezTo>
                  <a:pt x="568" y="721"/>
                  <a:pt x="568" y="721"/>
                  <a:pt x="568" y="721"/>
                </a:cubicBez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33016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205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问题分析与评估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Analyze &amp; Evaluate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六边形 30"/>
          <p:cNvSpPr/>
          <p:nvPr/>
        </p:nvSpPr>
        <p:spPr>
          <a:xfrm>
            <a:off x="3858794" y="3242256"/>
            <a:ext cx="1737094" cy="1497494"/>
          </a:xfrm>
          <a:prstGeom prst="hexagon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>
            <a:off x="5226501" y="2493854"/>
            <a:ext cx="1737094" cy="1497494"/>
          </a:xfrm>
          <a:prstGeom prst="hexagon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>
            <a:off x="6596113" y="1739791"/>
            <a:ext cx="1737094" cy="1497494"/>
          </a:xfrm>
          <a:prstGeom prst="hexagon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>
            <a:off x="6596113" y="3244868"/>
            <a:ext cx="1737094" cy="1497494"/>
          </a:xfrm>
          <a:prstGeom prst="hexagon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367317" y="3555780"/>
            <a:ext cx="720048" cy="870446"/>
            <a:chOff x="1187450" y="4327525"/>
            <a:chExt cx="1466850" cy="1773238"/>
          </a:xfrm>
          <a:solidFill>
            <a:schemeClr val="bg1"/>
          </a:solidFill>
        </p:grpSpPr>
        <p:sp>
          <p:nvSpPr>
            <p:cNvPr id="37" name="Freeform 80"/>
            <p:cNvSpPr>
              <a:spLocks/>
            </p:cNvSpPr>
            <p:nvPr/>
          </p:nvSpPr>
          <p:spPr bwMode="auto">
            <a:xfrm>
              <a:off x="1930400" y="5130800"/>
              <a:ext cx="638175" cy="966788"/>
            </a:xfrm>
            <a:custGeom>
              <a:avLst/>
              <a:gdLst>
                <a:gd name="T0" fmla="*/ 530 w 532"/>
                <a:gd name="T1" fmla="*/ 0 h 809"/>
                <a:gd name="T2" fmla="*/ 530 w 532"/>
                <a:gd name="T3" fmla="*/ 157 h 809"/>
                <a:gd name="T4" fmla="*/ 502 w 532"/>
                <a:gd name="T5" fmla="*/ 163 h 809"/>
                <a:gd name="T6" fmla="*/ 420 w 532"/>
                <a:gd name="T7" fmla="*/ 268 h 809"/>
                <a:gd name="T8" fmla="*/ 420 w 532"/>
                <a:gd name="T9" fmla="*/ 380 h 809"/>
                <a:gd name="T10" fmla="*/ 514 w 532"/>
                <a:gd name="T11" fmla="*/ 487 h 809"/>
                <a:gd name="T12" fmla="*/ 530 w 532"/>
                <a:gd name="T13" fmla="*/ 490 h 809"/>
                <a:gd name="T14" fmla="*/ 530 w 532"/>
                <a:gd name="T15" fmla="*/ 582 h 809"/>
                <a:gd name="T16" fmla="*/ 496 w 532"/>
                <a:gd name="T17" fmla="*/ 638 h 809"/>
                <a:gd name="T18" fmla="*/ 402 w 532"/>
                <a:gd name="T19" fmla="*/ 689 h 809"/>
                <a:gd name="T20" fmla="*/ 1 w 532"/>
                <a:gd name="T21" fmla="*/ 809 h 809"/>
                <a:gd name="T22" fmla="*/ 0 w 532"/>
                <a:gd name="T23" fmla="*/ 798 h 809"/>
                <a:gd name="T24" fmla="*/ 1 w 532"/>
                <a:gd name="T25" fmla="*/ 310 h 809"/>
                <a:gd name="T26" fmla="*/ 10 w 532"/>
                <a:gd name="T27" fmla="*/ 234 h 809"/>
                <a:gd name="T28" fmla="*/ 93 w 532"/>
                <a:gd name="T29" fmla="*/ 149 h 809"/>
                <a:gd name="T30" fmla="*/ 524 w 532"/>
                <a:gd name="T31" fmla="*/ 1 h 809"/>
                <a:gd name="T32" fmla="*/ 530 w 532"/>
                <a:gd name="T3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809">
                  <a:moveTo>
                    <a:pt x="530" y="0"/>
                  </a:moveTo>
                  <a:cubicBezTo>
                    <a:pt x="530" y="53"/>
                    <a:pt x="530" y="105"/>
                    <a:pt x="530" y="157"/>
                  </a:cubicBezTo>
                  <a:cubicBezTo>
                    <a:pt x="520" y="159"/>
                    <a:pt x="511" y="160"/>
                    <a:pt x="502" y="163"/>
                  </a:cubicBezTo>
                  <a:cubicBezTo>
                    <a:pt x="452" y="176"/>
                    <a:pt x="420" y="216"/>
                    <a:pt x="420" y="268"/>
                  </a:cubicBezTo>
                  <a:cubicBezTo>
                    <a:pt x="420" y="305"/>
                    <a:pt x="420" y="343"/>
                    <a:pt x="420" y="380"/>
                  </a:cubicBezTo>
                  <a:cubicBezTo>
                    <a:pt x="421" y="436"/>
                    <a:pt x="458" y="479"/>
                    <a:pt x="514" y="487"/>
                  </a:cubicBezTo>
                  <a:cubicBezTo>
                    <a:pt x="519" y="488"/>
                    <a:pt x="524" y="489"/>
                    <a:pt x="530" y="490"/>
                  </a:cubicBezTo>
                  <a:cubicBezTo>
                    <a:pt x="530" y="521"/>
                    <a:pt x="532" y="552"/>
                    <a:pt x="530" y="582"/>
                  </a:cubicBezTo>
                  <a:cubicBezTo>
                    <a:pt x="529" y="606"/>
                    <a:pt x="514" y="623"/>
                    <a:pt x="496" y="638"/>
                  </a:cubicBezTo>
                  <a:cubicBezTo>
                    <a:pt x="468" y="662"/>
                    <a:pt x="436" y="679"/>
                    <a:pt x="402" y="689"/>
                  </a:cubicBezTo>
                  <a:cubicBezTo>
                    <a:pt x="269" y="730"/>
                    <a:pt x="135" y="769"/>
                    <a:pt x="1" y="809"/>
                  </a:cubicBezTo>
                  <a:cubicBezTo>
                    <a:pt x="1" y="806"/>
                    <a:pt x="0" y="802"/>
                    <a:pt x="0" y="798"/>
                  </a:cubicBezTo>
                  <a:cubicBezTo>
                    <a:pt x="0" y="635"/>
                    <a:pt x="0" y="473"/>
                    <a:pt x="1" y="310"/>
                  </a:cubicBezTo>
                  <a:cubicBezTo>
                    <a:pt x="1" y="284"/>
                    <a:pt x="4" y="259"/>
                    <a:pt x="10" y="234"/>
                  </a:cubicBezTo>
                  <a:cubicBezTo>
                    <a:pt x="21" y="191"/>
                    <a:pt x="50" y="160"/>
                    <a:pt x="93" y="149"/>
                  </a:cubicBezTo>
                  <a:cubicBezTo>
                    <a:pt x="240" y="111"/>
                    <a:pt x="383" y="58"/>
                    <a:pt x="524" y="1"/>
                  </a:cubicBezTo>
                  <a:cubicBezTo>
                    <a:pt x="526" y="1"/>
                    <a:pt x="527" y="1"/>
                    <a:pt x="5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8" name="Freeform 81"/>
            <p:cNvSpPr>
              <a:spLocks/>
            </p:cNvSpPr>
            <p:nvPr/>
          </p:nvSpPr>
          <p:spPr bwMode="auto">
            <a:xfrm>
              <a:off x="1255713" y="5130800"/>
              <a:ext cx="636587" cy="969963"/>
            </a:xfrm>
            <a:custGeom>
              <a:avLst/>
              <a:gdLst>
                <a:gd name="T0" fmla="*/ 4 w 530"/>
                <a:gd name="T1" fmla="*/ 0 h 811"/>
                <a:gd name="T2" fmla="*/ 124 w 530"/>
                <a:gd name="T3" fmla="*/ 46 h 811"/>
                <a:gd name="T4" fmla="*/ 430 w 530"/>
                <a:gd name="T5" fmla="*/ 146 h 811"/>
                <a:gd name="T6" fmla="*/ 527 w 530"/>
                <a:gd name="T7" fmla="*/ 268 h 811"/>
                <a:gd name="T8" fmla="*/ 530 w 530"/>
                <a:gd name="T9" fmla="*/ 472 h 811"/>
                <a:gd name="T10" fmla="*/ 530 w 530"/>
                <a:gd name="T11" fmla="*/ 794 h 811"/>
                <a:gd name="T12" fmla="*/ 530 w 530"/>
                <a:gd name="T13" fmla="*/ 811 h 811"/>
                <a:gd name="T14" fmla="*/ 463 w 530"/>
                <a:gd name="T15" fmla="*/ 790 h 811"/>
                <a:gd name="T16" fmla="*/ 150 w 530"/>
                <a:gd name="T17" fmla="*/ 696 h 811"/>
                <a:gd name="T18" fmla="*/ 43 w 530"/>
                <a:gd name="T19" fmla="*/ 644 h 811"/>
                <a:gd name="T20" fmla="*/ 2 w 530"/>
                <a:gd name="T21" fmla="*/ 560 h 811"/>
                <a:gd name="T22" fmla="*/ 3 w 530"/>
                <a:gd name="T23" fmla="*/ 490 h 811"/>
                <a:gd name="T24" fmla="*/ 46 w 530"/>
                <a:gd name="T25" fmla="*/ 485 h 811"/>
                <a:gd name="T26" fmla="*/ 129 w 530"/>
                <a:gd name="T27" fmla="*/ 382 h 811"/>
                <a:gd name="T28" fmla="*/ 129 w 530"/>
                <a:gd name="T29" fmla="*/ 268 h 811"/>
                <a:gd name="T30" fmla="*/ 23 w 530"/>
                <a:gd name="T31" fmla="*/ 159 h 811"/>
                <a:gd name="T32" fmla="*/ 4 w 530"/>
                <a:gd name="T33" fmla="*/ 159 h 811"/>
                <a:gd name="T34" fmla="*/ 4 w 530"/>
                <a:gd name="T3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0" h="811">
                  <a:moveTo>
                    <a:pt x="4" y="0"/>
                  </a:moveTo>
                  <a:cubicBezTo>
                    <a:pt x="45" y="16"/>
                    <a:pt x="85" y="31"/>
                    <a:pt x="124" y="46"/>
                  </a:cubicBezTo>
                  <a:cubicBezTo>
                    <a:pt x="224" y="85"/>
                    <a:pt x="326" y="120"/>
                    <a:pt x="430" y="146"/>
                  </a:cubicBezTo>
                  <a:cubicBezTo>
                    <a:pt x="489" y="161"/>
                    <a:pt x="525" y="205"/>
                    <a:pt x="527" y="268"/>
                  </a:cubicBezTo>
                  <a:cubicBezTo>
                    <a:pt x="530" y="336"/>
                    <a:pt x="530" y="404"/>
                    <a:pt x="530" y="472"/>
                  </a:cubicBezTo>
                  <a:cubicBezTo>
                    <a:pt x="530" y="579"/>
                    <a:pt x="530" y="687"/>
                    <a:pt x="530" y="794"/>
                  </a:cubicBezTo>
                  <a:cubicBezTo>
                    <a:pt x="530" y="799"/>
                    <a:pt x="530" y="804"/>
                    <a:pt x="530" y="811"/>
                  </a:cubicBezTo>
                  <a:cubicBezTo>
                    <a:pt x="507" y="803"/>
                    <a:pt x="485" y="796"/>
                    <a:pt x="463" y="790"/>
                  </a:cubicBezTo>
                  <a:cubicBezTo>
                    <a:pt x="359" y="759"/>
                    <a:pt x="254" y="728"/>
                    <a:pt x="150" y="696"/>
                  </a:cubicBezTo>
                  <a:cubicBezTo>
                    <a:pt x="112" y="685"/>
                    <a:pt x="75" y="669"/>
                    <a:pt x="43" y="644"/>
                  </a:cubicBezTo>
                  <a:cubicBezTo>
                    <a:pt x="16" y="623"/>
                    <a:pt x="0" y="597"/>
                    <a:pt x="2" y="560"/>
                  </a:cubicBezTo>
                  <a:cubicBezTo>
                    <a:pt x="4" y="537"/>
                    <a:pt x="3" y="514"/>
                    <a:pt x="3" y="490"/>
                  </a:cubicBezTo>
                  <a:cubicBezTo>
                    <a:pt x="18" y="488"/>
                    <a:pt x="32" y="488"/>
                    <a:pt x="46" y="485"/>
                  </a:cubicBezTo>
                  <a:cubicBezTo>
                    <a:pt x="97" y="473"/>
                    <a:pt x="128" y="434"/>
                    <a:pt x="129" y="382"/>
                  </a:cubicBezTo>
                  <a:cubicBezTo>
                    <a:pt x="129" y="344"/>
                    <a:pt x="129" y="306"/>
                    <a:pt x="129" y="268"/>
                  </a:cubicBezTo>
                  <a:cubicBezTo>
                    <a:pt x="129" y="206"/>
                    <a:pt x="85" y="161"/>
                    <a:pt x="23" y="159"/>
                  </a:cubicBezTo>
                  <a:cubicBezTo>
                    <a:pt x="17" y="159"/>
                    <a:pt x="11" y="159"/>
                    <a:pt x="4" y="159"/>
                  </a:cubicBezTo>
                  <a:cubicBezTo>
                    <a:pt x="4" y="105"/>
                    <a:pt x="4" y="5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2"/>
            <p:cNvSpPr>
              <a:spLocks/>
            </p:cNvSpPr>
            <p:nvPr/>
          </p:nvSpPr>
          <p:spPr bwMode="auto">
            <a:xfrm>
              <a:off x="1609725" y="4327525"/>
              <a:ext cx="609600" cy="606425"/>
            </a:xfrm>
            <a:custGeom>
              <a:avLst/>
              <a:gdLst>
                <a:gd name="T0" fmla="*/ 508 w 508"/>
                <a:gd name="T1" fmla="*/ 253 h 507"/>
                <a:gd name="T2" fmla="*/ 256 w 508"/>
                <a:gd name="T3" fmla="*/ 507 h 507"/>
                <a:gd name="T4" fmla="*/ 0 w 508"/>
                <a:gd name="T5" fmla="*/ 252 h 507"/>
                <a:gd name="T6" fmla="*/ 252 w 508"/>
                <a:gd name="T7" fmla="*/ 0 h 507"/>
                <a:gd name="T8" fmla="*/ 508 w 508"/>
                <a:gd name="T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507">
                  <a:moveTo>
                    <a:pt x="508" y="253"/>
                  </a:moveTo>
                  <a:cubicBezTo>
                    <a:pt x="508" y="393"/>
                    <a:pt x="396" y="506"/>
                    <a:pt x="256" y="507"/>
                  </a:cubicBezTo>
                  <a:cubicBezTo>
                    <a:pt x="114" y="507"/>
                    <a:pt x="0" y="394"/>
                    <a:pt x="0" y="252"/>
                  </a:cubicBezTo>
                  <a:cubicBezTo>
                    <a:pt x="0" y="114"/>
                    <a:pt x="115" y="0"/>
                    <a:pt x="252" y="0"/>
                  </a:cubicBezTo>
                  <a:cubicBezTo>
                    <a:pt x="395" y="0"/>
                    <a:pt x="507" y="112"/>
                    <a:pt x="508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>
              <a:off x="1550988" y="5014913"/>
              <a:ext cx="730250" cy="301625"/>
            </a:xfrm>
            <a:custGeom>
              <a:avLst/>
              <a:gdLst>
                <a:gd name="T0" fmla="*/ 299 w 607"/>
                <a:gd name="T1" fmla="*/ 252 h 252"/>
                <a:gd name="T2" fmla="*/ 169 w 607"/>
                <a:gd name="T3" fmla="*/ 179 h 252"/>
                <a:gd name="T4" fmla="*/ 12 w 607"/>
                <a:gd name="T5" fmla="*/ 131 h 252"/>
                <a:gd name="T6" fmla="*/ 0 w 607"/>
                <a:gd name="T7" fmla="*/ 127 h 252"/>
                <a:gd name="T8" fmla="*/ 180 w 607"/>
                <a:gd name="T9" fmla="*/ 6 h 252"/>
                <a:gd name="T10" fmla="*/ 279 w 607"/>
                <a:gd name="T11" fmla="*/ 2 h 252"/>
                <a:gd name="T12" fmla="*/ 427 w 607"/>
                <a:gd name="T13" fmla="*/ 6 h 252"/>
                <a:gd name="T14" fmla="*/ 607 w 607"/>
                <a:gd name="T15" fmla="*/ 123 h 252"/>
                <a:gd name="T16" fmla="*/ 597 w 607"/>
                <a:gd name="T17" fmla="*/ 128 h 252"/>
                <a:gd name="T18" fmla="*/ 409 w 607"/>
                <a:gd name="T19" fmla="*/ 185 h 252"/>
                <a:gd name="T20" fmla="*/ 299 w 607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7" h="252">
                  <a:moveTo>
                    <a:pt x="299" y="252"/>
                  </a:moveTo>
                  <a:cubicBezTo>
                    <a:pt x="266" y="209"/>
                    <a:pt x="219" y="192"/>
                    <a:pt x="169" y="179"/>
                  </a:cubicBezTo>
                  <a:cubicBezTo>
                    <a:pt x="116" y="166"/>
                    <a:pt x="64" y="148"/>
                    <a:pt x="12" y="131"/>
                  </a:cubicBezTo>
                  <a:cubicBezTo>
                    <a:pt x="8" y="130"/>
                    <a:pt x="5" y="128"/>
                    <a:pt x="0" y="127"/>
                  </a:cubicBezTo>
                  <a:cubicBezTo>
                    <a:pt x="43" y="60"/>
                    <a:pt x="102" y="18"/>
                    <a:pt x="180" y="6"/>
                  </a:cubicBezTo>
                  <a:cubicBezTo>
                    <a:pt x="213" y="1"/>
                    <a:pt x="246" y="2"/>
                    <a:pt x="279" y="2"/>
                  </a:cubicBezTo>
                  <a:cubicBezTo>
                    <a:pt x="328" y="2"/>
                    <a:pt x="378" y="0"/>
                    <a:pt x="427" y="6"/>
                  </a:cubicBezTo>
                  <a:cubicBezTo>
                    <a:pt x="504" y="16"/>
                    <a:pt x="563" y="58"/>
                    <a:pt x="607" y="123"/>
                  </a:cubicBezTo>
                  <a:cubicBezTo>
                    <a:pt x="603" y="125"/>
                    <a:pt x="600" y="127"/>
                    <a:pt x="597" y="128"/>
                  </a:cubicBezTo>
                  <a:cubicBezTo>
                    <a:pt x="534" y="147"/>
                    <a:pt x="472" y="167"/>
                    <a:pt x="409" y="185"/>
                  </a:cubicBezTo>
                  <a:cubicBezTo>
                    <a:pt x="364" y="198"/>
                    <a:pt x="337" y="213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4"/>
            <p:cNvSpPr>
              <a:spLocks/>
            </p:cNvSpPr>
            <p:nvPr/>
          </p:nvSpPr>
          <p:spPr bwMode="auto">
            <a:xfrm>
              <a:off x="1187450" y="5384800"/>
              <a:ext cx="165100" cy="263525"/>
            </a:xfrm>
            <a:custGeom>
              <a:avLst/>
              <a:gdLst>
                <a:gd name="T0" fmla="*/ 138 w 138"/>
                <a:gd name="T1" fmla="*/ 110 h 220"/>
                <a:gd name="T2" fmla="*/ 138 w 138"/>
                <a:gd name="T3" fmla="*/ 151 h 220"/>
                <a:gd name="T4" fmla="*/ 71 w 138"/>
                <a:gd name="T5" fmla="*/ 219 h 220"/>
                <a:gd name="T6" fmla="*/ 1 w 138"/>
                <a:gd name="T7" fmla="*/ 154 h 220"/>
                <a:gd name="T8" fmla="*/ 1 w 138"/>
                <a:gd name="T9" fmla="*/ 67 h 220"/>
                <a:gd name="T10" fmla="*/ 73 w 138"/>
                <a:gd name="T11" fmla="*/ 1 h 220"/>
                <a:gd name="T12" fmla="*/ 138 w 138"/>
                <a:gd name="T13" fmla="*/ 70 h 220"/>
                <a:gd name="T14" fmla="*/ 138 w 138"/>
                <a:gd name="T1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20">
                  <a:moveTo>
                    <a:pt x="138" y="110"/>
                  </a:moveTo>
                  <a:cubicBezTo>
                    <a:pt x="138" y="124"/>
                    <a:pt x="138" y="137"/>
                    <a:pt x="138" y="151"/>
                  </a:cubicBezTo>
                  <a:cubicBezTo>
                    <a:pt x="137" y="190"/>
                    <a:pt x="109" y="218"/>
                    <a:pt x="71" y="219"/>
                  </a:cubicBezTo>
                  <a:cubicBezTo>
                    <a:pt x="33" y="220"/>
                    <a:pt x="3" y="192"/>
                    <a:pt x="1" y="154"/>
                  </a:cubicBezTo>
                  <a:cubicBezTo>
                    <a:pt x="0" y="125"/>
                    <a:pt x="0" y="96"/>
                    <a:pt x="1" y="67"/>
                  </a:cubicBezTo>
                  <a:cubicBezTo>
                    <a:pt x="3" y="28"/>
                    <a:pt x="34" y="0"/>
                    <a:pt x="73" y="1"/>
                  </a:cubicBezTo>
                  <a:cubicBezTo>
                    <a:pt x="110" y="3"/>
                    <a:pt x="138" y="32"/>
                    <a:pt x="138" y="70"/>
                  </a:cubicBezTo>
                  <a:cubicBezTo>
                    <a:pt x="138" y="83"/>
                    <a:pt x="138" y="97"/>
                    <a:pt x="138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5"/>
            <p:cNvSpPr>
              <a:spLocks/>
            </p:cNvSpPr>
            <p:nvPr/>
          </p:nvSpPr>
          <p:spPr bwMode="auto">
            <a:xfrm>
              <a:off x="2487613" y="5384800"/>
              <a:ext cx="166687" cy="265113"/>
            </a:xfrm>
            <a:custGeom>
              <a:avLst/>
              <a:gdLst>
                <a:gd name="T0" fmla="*/ 1 w 139"/>
                <a:gd name="T1" fmla="*/ 110 h 221"/>
                <a:gd name="T2" fmla="*/ 1 w 139"/>
                <a:gd name="T3" fmla="*/ 69 h 221"/>
                <a:gd name="T4" fmla="*/ 66 w 139"/>
                <a:gd name="T5" fmla="*/ 1 h 221"/>
                <a:gd name="T6" fmla="*/ 137 w 139"/>
                <a:gd name="T7" fmla="*/ 64 h 221"/>
                <a:gd name="T8" fmla="*/ 137 w 139"/>
                <a:gd name="T9" fmla="*/ 154 h 221"/>
                <a:gd name="T10" fmla="*/ 66 w 139"/>
                <a:gd name="T11" fmla="*/ 219 h 221"/>
                <a:gd name="T12" fmla="*/ 1 w 139"/>
                <a:gd name="T13" fmla="*/ 149 h 221"/>
                <a:gd name="T14" fmla="*/ 1 w 139"/>
                <a:gd name="T15" fmla="*/ 110 h 221"/>
                <a:gd name="T16" fmla="*/ 1 w 13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21">
                  <a:moveTo>
                    <a:pt x="1" y="110"/>
                  </a:moveTo>
                  <a:cubicBezTo>
                    <a:pt x="1" y="96"/>
                    <a:pt x="0" y="83"/>
                    <a:pt x="1" y="69"/>
                  </a:cubicBezTo>
                  <a:cubicBezTo>
                    <a:pt x="1" y="31"/>
                    <a:pt x="29" y="3"/>
                    <a:pt x="66" y="1"/>
                  </a:cubicBezTo>
                  <a:cubicBezTo>
                    <a:pt x="103" y="0"/>
                    <a:pt x="135" y="27"/>
                    <a:pt x="137" y="64"/>
                  </a:cubicBezTo>
                  <a:cubicBezTo>
                    <a:pt x="139" y="94"/>
                    <a:pt x="139" y="125"/>
                    <a:pt x="137" y="154"/>
                  </a:cubicBezTo>
                  <a:cubicBezTo>
                    <a:pt x="135" y="193"/>
                    <a:pt x="102" y="221"/>
                    <a:pt x="66" y="219"/>
                  </a:cubicBezTo>
                  <a:cubicBezTo>
                    <a:pt x="29" y="217"/>
                    <a:pt x="1" y="188"/>
                    <a:pt x="1" y="149"/>
                  </a:cubicBezTo>
                  <a:cubicBezTo>
                    <a:pt x="1" y="136"/>
                    <a:pt x="1" y="123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Freeform 23"/>
          <p:cNvSpPr>
            <a:spLocks noEditPoints="1"/>
          </p:cNvSpPr>
          <p:nvPr/>
        </p:nvSpPr>
        <p:spPr bwMode="auto">
          <a:xfrm>
            <a:off x="5723146" y="2838398"/>
            <a:ext cx="745708" cy="812940"/>
          </a:xfrm>
          <a:custGeom>
            <a:avLst/>
            <a:gdLst>
              <a:gd name="T0" fmla="*/ 2521 w 2635"/>
              <a:gd name="T1" fmla="*/ 2262 h 2887"/>
              <a:gd name="T2" fmla="*/ 1925 w 2635"/>
              <a:gd name="T3" fmla="*/ 1933 h 2887"/>
              <a:gd name="T4" fmla="*/ 1644 w 2635"/>
              <a:gd name="T5" fmla="*/ 1614 h 2887"/>
              <a:gd name="T6" fmla="*/ 1731 w 2635"/>
              <a:gd name="T7" fmla="*/ 1416 h 2887"/>
              <a:gd name="T8" fmla="*/ 1894 w 2635"/>
              <a:gd name="T9" fmla="*/ 1229 h 2887"/>
              <a:gd name="T10" fmla="*/ 2012 w 2635"/>
              <a:gd name="T11" fmla="*/ 990 h 2887"/>
              <a:gd name="T12" fmla="*/ 1892 w 2635"/>
              <a:gd name="T13" fmla="*/ 836 h 2887"/>
              <a:gd name="T14" fmla="*/ 1884 w 2635"/>
              <a:gd name="T15" fmla="*/ 678 h 2887"/>
              <a:gd name="T16" fmla="*/ 1877 w 2635"/>
              <a:gd name="T17" fmla="*/ 353 h 2887"/>
              <a:gd name="T18" fmla="*/ 1747 w 2635"/>
              <a:gd name="T19" fmla="*/ 214 h 2887"/>
              <a:gd name="T20" fmla="*/ 1597 w 2635"/>
              <a:gd name="T21" fmla="*/ 101 h 2887"/>
              <a:gd name="T22" fmla="*/ 1225 w 2635"/>
              <a:gd name="T23" fmla="*/ 55 h 2887"/>
              <a:gd name="T24" fmla="*/ 979 w 2635"/>
              <a:gd name="T25" fmla="*/ 166 h 2887"/>
              <a:gd name="T26" fmla="*/ 762 w 2635"/>
              <a:gd name="T27" fmla="*/ 338 h 2887"/>
              <a:gd name="T28" fmla="*/ 752 w 2635"/>
              <a:gd name="T29" fmla="*/ 678 h 2887"/>
              <a:gd name="T30" fmla="*/ 743 w 2635"/>
              <a:gd name="T31" fmla="*/ 836 h 2887"/>
              <a:gd name="T32" fmla="*/ 623 w 2635"/>
              <a:gd name="T33" fmla="*/ 990 h 2887"/>
              <a:gd name="T34" fmla="*/ 741 w 2635"/>
              <a:gd name="T35" fmla="*/ 1229 h 2887"/>
              <a:gd name="T36" fmla="*/ 904 w 2635"/>
              <a:gd name="T37" fmla="*/ 1416 h 2887"/>
              <a:gd name="T38" fmla="*/ 991 w 2635"/>
              <a:gd name="T39" fmla="*/ 1614 h 2887"/>
              <a:gd name="T40" fmla="*/ 710 w 2635"/>
              <a:gd name="T41" fmla="*/ 1933 h 2887"/>
              <a:gd name="T42" fmla="*/ 114 w 2635"/>
              <a:gd name="T43" fmla="*/ 2262 h 2887"/>
              <a:gd name="T44" fmla="*/ 66 w 2635"/>
              <a:gd name="T45" fmla="*/ 2610 h 2887"/>
              <a:gd name="T46" fmla="*/ 1299 w 2635"/>
              <a:gd name="T47" fmla="*/ 2887 h 2887"/>
              <a:gd name="T48" fmla="*/ 2569 w 2635"/>
              <a:gd name="T49" fmla="*/ 2610 h 2887"/>
              <a:gd name="T50" fmla="*/ 2521 w 2635"/>
              <a:gd name="T51" fmla="*/ 2262 h 2887"/>
              <a:gd name="T52" fmla="*/ 2521 w 2635"/>
              <a:gd name="T53" fmla="*/ 2262 h 2887"/>
              <a:gd name="T54" fmla="*/ 2521 w 2635"/>
              <a:gd name="T55" fmla="*/ 2262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5" h="2887">
                <a:moveTo>
                  <a:pt x="2521" y="2262"/>
                </a:moveTo>
                <a:cubicBezTo>
                  <a:pt x="2406" y="2024"/>
                  <a:pt x="2172" y="2017"/>
                  <a:pt x="1925" y="1933"/>
                </a:cubicBezTo>
                <a:cubicBezTo>
                  <a:pt x="1679" y="1849"/>
                  <a:pt x="1644" y="1725"/>
                  <a:pt x="1644" y="1614"/>
                </a:cubicBezTo>
                <a:cubicBezTo>
                  <a:pt x="1644" y="1504"/>
                  <a:pt x="1672" y="1460"/>
                  <a:pt x="1731" y="1416"/>
                </a:cubicBezTo>
                <a:cubicBezTo>
                  <a:pt x="1790" y="1373"/>
                  <a:pt x="1835" y="1269"/>
                  <a:pt x="1894" y="1229"/>
                </a:cubicBezTo>
                <a:cubicBezTo>
                  <a:pt x="1953" y="1188"/>
                  <a:pt x="1991" y="1121"/>
                  <a:pt x="2012" y="990"/>
                </a:cubicBezTo>
                <a:cubicBezTo>
                  <a:pt x="2033" y="860"/>
                  <a:pt x="1936" y="836"/>
                  <a:pt x="1892" y="836"/>
                </a:cubicBezTo>
                <a:cubicBezTo>
                  <a:pt x="1849" y="836"/>
                  <a:pt x="1870" y="786"/>
                  <a:pt x="1884" y="678"/>
                </a:cubicBezTo>
                <a:cubicBezTo>
                  <a:pt x="1898" y="571"/>
                  <a:pt x="1912" y="447"/>
                  <a:pt x="1877" y="353"/>
                </a:cubicBezTo>
                <a:cubicBezTo>
                  <a:pt x="1842" y="259"/>
                  <a:pt x="1830" y="220"/>
                  <a:pt x="1747" y="214"/>
                </a:cubicBezTo>
                <a:cubicBezTo>
                  <a:pt x="1664" y="207"/>
                  <a:pt x="1681" y="164"/>
                  <a:pt x="1597" y="101"/>
                </a:cubicBezTo>
                <a:cubicBezTo>
                  <a:pt x="1513" y="37"/>
                  <a:pt x="1341" y="0"/>
                  <a:pt x="1225" y="55"/>
                </a:cubicBezTo>
                <a:cubicBezTo>
                  <a:pt x="1108" y="110"/>
                  <a:pt x="1070" y="137"/>
                  <a:pt x="979" y="166"/>
                </a:cubicBezTo>
                <a:cubicBezTo>
                  <a:pt x="888" y="196"/>
                  <a:pt x="797" y="244"/>
                  <a:pt x="762" y="338"/>
                </a:cubicBezTo>
                <a:cubicBezTo>
                  <a:pt x="727" y="432"/>
                  <a:pt x="738" y="571"/>
                  <a:pt x="752" y="678"/>
                </a:cubicBezTo>
                <a:cubicBezTo>
                  <a:pt x="765" y="786"/>
                  <a:pt x="786" y="836"/>
                  <a:pt x="743" y="836"/>
                </a:cubicBezTo>
                <a:cubicBezTo>
                  <a:pt x="700" y="836"/>
                  <a:pt x="602" y="860"/>
                  <a:pt x="623" y="990"/>
                </a:cubicBezTo>
                <a:cubicBezTo>
                  <a:pt x="644" y="1121"/>
                  <a:pt x="682" y="1188"/>
                  <a:pt x="741" y="1229"/>
                </a:cubicBezTo>
                <a:cubicBezTo>
                  <a:pt x="800" y="1269"/>
                  <a:pt x="845" y="1373"/>
                  <a:pt x="904" y="1416"/>
                </a:cubicBezTo>
                <a:cubicBezTo>
                  <a:pt x="963" y="1460"/>
                  <a:pt x="991" y="1504"/>
                  <a:pt x="991" y="1614"/>
                </a:cubicBezTo>
                <a:cubicBezTo>
                  <a:pt x="991" y="1725"/>
                  <a:pt x="956" y="1849"/>
                  <a:pt x="710" y="1933"/>
                </a:cubicBezTo>
                <a:cubicBezTo>
                  <a:pt x="464" y="2017"/>
                  <a:pt x="229" y="2024"/>
                  <a:pt x="114" y="2262"/>
                </a:cubicBezTo>
                <a:cubicBezTo>
                  <a:pt x="0" y="2500"/>
                  <a:pt x="66" y="2610"/>
                  <a:pt x="66" y="2610"/>
                </a:cubicBezTo>
                <a:cubicBezTo>
                  <a:pt x="66" y="2610"/>
                  <a:pt x="429" y="2887"/>
                  <a:pt x="1299" y="2887"/>
                </a:cubicBezTo>
                <a:cubicBezTo>
                  <a:pt x="2168" y="2887"/>
                  <a:pt x="2569" y="2610"/>
                  <a:pt x="2569" y="2610"/>
                </a:cubicBezTo>
                <a:cubicBezTo>
                  <a:pt x="2569" y="2610"/>
                  <a:pt x="2635" y="2500"/>
                  <a:pt x="2521" y="2262"/>
                </a:cubicBezTo>
                <a:close/>
                <a:moveTo>
                  <a:pt x="2521" y="2262"/>
                </a:moveTo>
                <a:cubicBezTo>
                  <a:pt x="2521" y="2262"/>
                  <a:pt x="2521" y="2262"/>
                  <a:pt x="2521" y="226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7072890" y="2102775"/>
            <a:ext cx="774700" cy="771525"/>
            <a:chOff x="9704388" y="1184276"/>
            <a:chExt cx="774700" cy="771525"/>
          </a:xfrm>
          <a:solidFill>
            <a:schemeClr val="bg1"/>
          </a:solidFill>
        </p:grpSpPr>
        <p:sp>
          <p:nvSpPr>
            <p:cNvPr id="45" name="Freeform 72"/>
            <p:cNvSpPr>
              <a:spLocks noEditPoints="1"/>
            </p:cNvSpPr>
            <p:nvPr/>
          </p:nvSpPr>
          <p:spPr bwMode="auto">
            <a:xfrm>
              <a:off x="9704388" y="1184276"/>
              <a:ext cx="774700" cy="7715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>
              <a:off x="9931401" y="1412876"/>
              <a:ext cx="309563" cy="266700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0039" y="3651887"/>
            <a:ext cx="489242" cy="841328"/>
            <a:chOff x="9926638" y="4351338"/>
            <a:chExt cx="549275" cy="944563"/>
          </a:xfrm>
          <a:solidFill>
            <a:schemeClr val="bg1"/>
          </a:solidFill>
        </p:grpSpPr>
        <p:sp>
          <p:nvSpPr>
            <p:cNvPr id="48" name="Freeform 92"/>
            <p:cNvSpPr>
              <a:spLocks/>
            </p:cNvSpPr>
            <p:nvPr/>
          </p:nvSpPr>
          <p:spPr bwMode="auto">
            <a:xfrm>
              <a:off x="10059988" y="4351338"/>
              <a:ext cx="290513" cy="566738"/>
            </a:xfrm>
            <a:custGeom>
              <a:avLst/>
              <a:gdLst>
                <a:gd name="T0" fmla="*/ 228 w 230"/>
                <a:gd name="T1" fmla="*/ 300 h 450"/>
                <a:gd name="T2" fmla="*/ 228 w 230"/>
                <a:gd name="T3" fmla="*/ 360 h 450"/>
                <a:gd name="T4" fmla="*/ 126 w 230"/>
                <a:gd name="T5" fmla="*/ 360 h 450"/>
                <a:gd name="T6" fmla="*/ 126 w 230"/>
                <a:gd name="T7" fmla="*/ 390 h 450"/>
                <a:gd name="T8" fmla="*/ 225 w 230"/>
                <a:gd name="T9" fmla="*/ 390 h 450"/>
                <a:gd name="T10" fmla="*/ 210 w 230"/>
                <a:gd name="T11" fmla="*/ 416 h 450"/>
                <a:gd name="T12" fmla="*/ 138 w 230"/>
                <a:gd name="T13" fmla="*/ 450 h 450"/>
                <a:gd name="T14" fmla="*/ 95 w 230"/>
                <a:gd name="T15" fmla="*/ 450 h 450"/>
                <a:gd name="T16" fmla="*/ 1 w 230"/>
                <a:gd name="T17" fmla="*/ 362 h 450"/>
                <a:gd name="T18" fmla="*/ 2 w 230"/>
                <a:gd name="T19" fmla="*/ 89 h 450"/>
                <a:gd name="T20" fmla="*/ 78 w 230"/>
                <a:gd name="T21" fmla="*/ 3 h 450"/>
                <a:gd name="T22" fmla="*/ 158 w 230"/>
                <a:gd name="T23" fmla="*/ 4 h 450"/>
                <a:gd name="T24" fmla="*/ 227 w 230"/>
                <a:gd name="T25" fmla="*/ 90 h 450"/>
                <a:gd name="T26" fmla="*/ 125 w 230"/>
                <a:gd name="T27" fmla="*/ 90 h 450"/>
                <a:gd name="T28" fmla="*/ 125 w 230"/>
                <a:gd name="T29" fmla="*/ 120 h 450"/>
                <a:gd name="T30" fmla="*/ 228 w 230"/>
                <a:gd name="T31" fmla="*/ 120 h 450"/>
                <a:gd name="T32" fmla="*/ 228 w 230"/>
                <a:gd name="T33" fmla="*/ 180 h 450"/>
                <a:gd name="T34" fmla="*/ 125 w 230"/>
                <a:gd name="T35" fmla="*/ 180 h 450"/>
                <a:gd name="T36" fmla="*/ 125 w 230"/>
                <a:gd name="T37" fmla="*/ 210 h 450"/>
                <a:gd name="T38" fmla="*/ 227 w 230"/>
                <a:gd name="T39" fmla="*/ 210 h 450"/>
                <a:gd name="T40" fmla="*/ 227 w 230"/>
                <a:gd name="T41" fmla="*/ 269 h 450"/>
                <a:gd name="T42" fmla="*/ 126 w 230"/>
                <a:gd name="T43" fmla="*/ 269 h 450"/>
                <a:gd name="T44" fmla="*/ 126 w 230"/>
                <a:gd name="T45" fmla="*/ 300 h 450"/>
                <a:gd name="T46" fmla="*/ 228 w 230"/>
                <a:gd name="T4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450">
                  <a:moveTo>
                    <a:pt x="228" y="300"/>
                  </a:moveTo>
                  <a:cubicBezTo>
                    <a:pt x="228" y="321"/>
                    <a:pt x="228" y="340"/>
                    <a:pt x="228" y="360"/>
                  </a:cubicBezTo>
                  <a:cubicBezTo>
                    <a:pt x="194" y="360"/>
                    <a:pt x="160" y="360"/>
                    <a:pt x="126" y="360"/>
                  </a:cubicBezTo>
                  <a:cubicBezTo>
                    <a:pt x="126" y="370"/>
                    <a:pt x="126" y="379"/>
                    <a:pt x="126" y="390"/>
                  </a:cubicBezTo>
                  <a:cubicBezTo>
                    <a:pt x="157" y="390"/>
                    <a:pt x="189" y="390"/>
                    <a:pt x="225" y="390"/>
                  </a:cubicBezTo>
                  <a:cubicBezTo>
                    <a:pt x="219" y="400"/>
                    <a:pt x="215" y="409"/>
                    <a:pt x="210" y="416"/>
                  </a:cubicBezTo>
                  <a:cubicBezTo>
                    <a:pt x="191" y="438"/>
                    <a:pt x="167" y="450"/>
                    <a:pt x="138" y="450"/>
                  </a:cubicBezTo>
                  <a:cubicBezTo>
                    <a:pt x="124" y="450"/>
                    <a:pt x="109" y="450"/>
                    <a:pt x="95" y="450"/>
                  </a:cubicBezTo>
                  <a:cubicBezTo>
                    <a:pt x="41" y="450"/>
                    <a:pt x="2" y="415"/>
                    <a:pt x="1" y="362"/>
                  </a:cubicBezTo>
                  <a:cubicBezTo>
                    <a:pt x="0" y="271"/>
                    <a:pt x="1" y="180"/>
                    <a:pt x="2" y="89"/>
                  </a:cubicBezTo>
                  <a:cubicBezTo>
                    <a:pt x="2" y="43"/>
                    <a:pt x="32" y="8"/>
                    <a:pt x="78" y="3"/>
                  </a:cubicBezTo>
                  <a:cubicBezTo>
                    <a:pt x="104" y="0"/>
                    <a:pt x="132" y="0"/>
                    <a:pt x="158" y="4"/>
                  </a:cubicBezTo>
                  <a:cubicBezTo>
                    <a:pt x="200" y="10"/>
                    <a:pt x="230" y="50"/>
                    <a:pt x="227" y="90"/>
                  </a:cubicBezTo>
                  <a:cubicBezTo>
                    <a:pt x="193" y="90"/>
                    <a:pt x="160" y="90"/>
                    <a:pt x="125" y="90"/>
                  </a:cubicBezTo>
                  <a:cubicBezTo>
                    <a:pt x="125" y="100"/>
                    <a:pt x="125" y="109"/>
                    <a:pt x="125" y="120"/>
                  </a:cubicBezTo>
                  <a:cubicBezTo>
                    <a:pt x="159" y="120"/>
                    <a:pt x="193" y="120"/>
                    <a:pt x="228" y="120"/>
                  </a:cubicBezTo>
                  <a:cubicBezTo>
                    <a:pt x="228" y="140"/>
                    <a:pt x="228" y="159"/>
                    <a:pt x="228" y="180"/>
                  </a:cubicBezTo>
                  <a:cubicBezTo>
                    <a:pt x="194" y="180"/>
                    <a:pt x="160" y="180"/>
                    <a:pt x="125" y="180"/>
                  </a:cubicBezTo>
                  <a:cubicBezTo>
                    <a:pt x="125" y="190"/>
                    <a:pt x="125" y="199"/>
                    <a:pt x="125" y="210"/>
                  </a:cubicBezTo>
                  <a:cubicBezTo>
                    <a:pt x="159" y="210"/>
                    <a:pt x="193" y="210"/>
                    <a:pt x="227" y="210"/>
                  </a:cubicBezTo>
                  <a:cubicBezTo>
                    <a:pt x="227" y="230"/>
                    <a:pt x="227" y="249"/>
                    <a:pt x="227" y="269"/>
                  </a:cubicBezTo>
                  <a:cubicBezTo>
                    <a:pt x="194" y="269"/>
                    <a:pt x="160" y="269"/>
                    <a:pt x="126" y="269"/>
                  </a:cubicBezTo>
                  <a:cubicBezTo>
                    <a:pt x="126" y="280"/>
                    <a:pt x="126" y="289"/>
                    <a:pt x="126" y="300"/>
                  </a:cubicBezTo>
                  <a:cubicBezTo>
                    <a:pt x="160" y="300"/>
                    <a:pt x="193" y="300"/>
                    <a:pt x="228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3"/>
            <p:cNvSpPr>
              <a:spLocks/>
            </p:cNvSpPr>
            <p:nvPr/>
          </p:nvSpPr>
          <p:spPr bwMode="auto">
            <a:xfrm>
              <a:off x="9926638" y="4598988"/>
              <a:ext cx="549275" cy="696913"/>
            </a:xfrm>
            <a:custGeom>
              <a:avLst/>
              <a:gdLst>
                <a:gd name="T0" fmla="*/ 263 w 435"/>
                <a:gd name="T1" fmla="*/ 358 h 553"/>
                <a:gd name="T2" fmla="*/ 263 w 435"/>
                <a:gd name="T3" fmla="*/ 463 h 553"/>
                <a:gd name="T4" fmla="*/ 307 w 435"/>
                <a:gd name="T5" fmla="*/ 463 h 553"/>
                <a:gd name="T6" fmla="*/ 352 w 435"/>
                <a:gd name="T7" fmla="*/ 509 h 553"/>
                <a:gd name="T8" fmla="*/ 306 w 435"/>
                <a:gd name="T9" fmla="*/ 552 h 553"/>
                <a:gd name="T10" fmla="*/ 135 w 435"/>
                <a:gd name="T11" fmla="*/ 553 h 553"/>
                <a:gd name="T12" fmla="*/ 96 w 435"/>
                <a:gd name="T13" fmla="*/ 483 h 553"/>
                <a:gd name="T14" fmla="*/ 130 w 435"/>
                <a:gd name="T15" fmla="*/ 463 h 553"/>
                <a:gd name="T16" fmla="*/ 174 w 435"/>
                <a:gd name="T17" fmla="*/ 463 h 553"/>
                <a:gd name="T18" fmla="*/ 173 w 435"/>
                <a:gd name="T19" fmla="*/ 363 h 553"/>
                <a:gd name="T20" fmla="*/ 161 w 435"/>
                <a:gd name="T21" fmla="*/ 356 h 553"/>
                <a:gd name="T22" fmla="*/ 55 w 435"/>
                <a:gd name="T23" fmla="*/ 309 h 553"/>
                <a:gd name="T24" fmla="*/ 1 w 435"/>
                <a:gd name="T25" fmla="*/ 192 h 553"/>
                <a:gd name="T26" fmla="*/ 0 w 435"/>
                <a:gd name="T27" fmla="*/ 33 h 553"/>
                <a:gd name="T28" fmla="*/ 27 w 435"/>
                <a:gd name="T29" fmla="*/ 1 h 553"/>
                <a:gd name="T30" fmla="*/ 52 w 435"/>
                <a:gd name="T31" fmla="*/ 33 h 553"/>
                <a:gd name="T32" fmla="*/ 51 w 435"/>
                <a:gd name="T33" fmla="*/ 178 h 553"/>
                <a:gd name="T34" fmla="*/ 155 w 435"/>
                <a:gd name="T35" fmla="*/ 302 h 553"/>
                <a:gd name="T36" fmla="*/ 295 w 435"/>
                <a:gd name="T37" fmla="*/ 300 h 553"/>
                <a:gd name="T38" fmla="*/ 382 w 435"/>
                <a:gd name="T39" fmla="*/ 192 h 553"/>
                <a:gd name="T40" fmla="*/ 383 w 435"/>
                <a:gd name="T41" fmla="*/ 36 h 553"/>
                <a:gd name="T42" fmla="*/ 387 w 435"/>
                <a:gd name="T43" fmla="*/ 14 h 553"/>
                <a:gd name="T44" fmla="*/ 413 w 435"/>
                <a:gd name="T45" fmla="*/ 2 h 553"/>
                <a:gd name="T46" fmla="*/ 434 w 435"/>
                <a:gd name="T47" fmla="*/ 28 h 553"/>
                <a:gd name="T48" fmla="*/ 434 w 435"/>
                <a:gd name="T49" fmla="*/ 149 h 553"/>
                <a:gd name="T50" fmla="*/ 430 w 435"/>
                <a:gd name="T51" fmla="*/ 221 h 553"/>
                <a:gd name="T52" fmla="*/ 285 w 435"/>
                <a:gd name="T53" fmla="*/ 355 h 553"/>
                <a:gd name="T54" fmla="*/ 263 w 435"/>
                <a:gd name="T55" fmla="*/ 358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5" h="553">
                  <a:moveTo>
                    <a:pt x="263" y="358"/>
                  </a:moveTo>
                  <a:cubicBezTo>
                    <a:pt x="263" y="393"/>
                    <a:pt x="263" y="427"/>
                    <a:pt x="263" y="463"/>
                  </a:cubicBezTo>
                  <a:cubicBezTo>
                    <a:pt x="277" y="463"/>
                    <a:pt x="292" y="463"/>
                    <a:pt x="307" y="463"/>
                  </a:cubicBezTo>
                  <a:cubicBezTo>
                    <a:pt x="336" y="464"/>
                    <a:pt x="353" y="481"/>
                    <a:pt x="352" y="509"/>
                  </a:cubicBezTo>
                  <a:cubicBezTo>
                    <a:pt x="352" y="535"/>
                    <a:pt x="334" y="552"/>
                    <a:pt x="306" y="552"/>
                  </a:cubicBezTo>
                  <a:cubicBezTo>
                    <a:pt x="249" y="552"/>
                    <a:pt x="192" y="551"/>
                    <a:pt x="135" y="553"/>
                  </a:cubicBezTo>
                  <a:cubicBezTo>
                    <a:pt x="96" y="553"/>
                    <a:pt x="79" y="513"/>
                    <a:pt x="96" y="483"/>
                  </a:cubicBezTo>
                  <a:cubicBezTo>
                    <a:pt x="103" y="470"/>
                    <a:pt x="115" y="464"/>
                    <a:pt x="130" y="463"/>
                  </a:cubicBezTo>
                  <a:cubicBezTo>
                    <a:pt x="144" y="463"/>
                    <a:pt x="158" y="463"/>
                    <a:pt x="174" y="463"/>
                  </a:cubicBezTo>
                  <a:cubicBezTo>
                    <a:pt x="174" y="429"/>
                    <a:pt x="174" y="396"/>
                    <a:pt x="173" y="363"/>
                  </a:cubicBezTo>
                  <a:cubicBezTo>
                    <a:pt x="173" y="361"/>
                    <a:pt x="166" y="356"/>
                    <a:pt x="161" y="356"/>
                  </a:cubicBezTo>
                  <a:cubicBezTo>
                    <a:pt x="121" y="351"/>
                    <a:pt x="85" y="336"/>
                    <a:pt x="55" y="309"/>
                  </a:cubicBezTo>
                  <a:cubicBezTo>
                    <a:pt x="19" y="278"/>
                    <a:pt x="1" y="239"/>
                    <a:pt x="1" y="192"/>
                  </a:cubicBezTo>
                  <a:cubicBezTo>
                    <a:pt x="1" y="139"/>
                    <a:pt x="0" y="86"/>
                    <a:pt x="0" y="33"/>
                  </a:cubicBezTo>
                  <a:cubicBezTo>
                    <a:pt x="0" y="14"/>
                    <a:pt x="11" y="1"/>
                    <a:pt x="27" y="1"/>
                  </a:cubicBezTo>
                  <a:cubicBezTo>
                    <a:pt x="42" y="2"/>
                    <a:pt x="52" y="14"/>
                    <a:pt x="52" y="33"/>
                  </a:cubicBezTo>
                  <a:cubicBezTo>
                    <a:pt x="52" y="81"/>
                    <a:pt x="54" y="130"/>
                    <a:pt x="51" y="178"/>
                  </a:cubicBezTo>
                  <a:cubicBezTo>
                    <a:pt x="48" y="246"/>
                    <a:pt x="93" y="294"/>
                    <a:pt x="155" y="302"/>
                  </a:cubicBezTo>
                  <a:cubicBezTo>
                    <a:pt x="201" y="307"/>
                    <a:pt x="249" y="306"/>
                    <a:pt x="295" y="300"/>
                  </a:cubicBezTo>
                  <a:cubicBezTo>
                    <a:pt x="348" y="292"/>
                    <a:pt x="382" y="246"/>
                    <a:pt x="382" y="192"/>
                  </a:cubicBezTo>
                  <a:cubicBezTo>
                    <a:pt x="383" y="140"/>
                    <a:pt x="382" y="88"/>
                    <a:pt x="383" y="36"/>
                  </a:cubicBezTo>
                  <a:cubicBezTo>
                    <a:pt x="383" y="29"/>
                    <a:pt x="383" y="21"/>
                    <a:pt x="387" y="14"/>
                  </a:cubicBezTo>
                  <a:cubicBezTo>
                    <a:pt x="392" y="4"/>
                    <a:pt x="402" y="0"/>
                    <a:pt x="413" y="2"/>
                  </a:cubicBezTo>
                  <a:cubicBezTo>
                    <a:pt x="426" y="5"/>
                    <a:pt x="434" y="14"/>
                    <a:pt x="434" y="28"/>
                  </a:cubicBezTo>
                  <a:cubicBezTo>
                    <a:pt x="434" y="68"/>
                    <a:pt x="434" y="109"/>
                    <a:pt x="434" y="149"/>
                  </a:cubicBezTo>
                  <a:cubicBezTo>
                    <a:pt x="433" y="173"/>
                    <a:pt x="435" y="198"/>
                    <a:pt x="430" y="221"/>
                  </a:cubicBezTo>
                  <a:cubicBezTo>
                    <a:pt x="418" y="290"/>
                    <a:pt x="355" y="347"/>
                    <a:pt x="285" y="355"/>
                  </a:cubicBezTo>
                  <a:cubicBezTo>
                    <a:pt x="278" y="356"/>
                    <a:pt x="271" y="357"/>
                    <a:pt x="26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23281" y="4422234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66158" y="4795453"/>
            <a:ext cx="32012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137476" y="4795453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141198" y="4422234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117815" y="4795453"/>
            <a:ext cx="32012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8203605" y="4795453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154450" y="772627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131067" y="1145846"/>
            <a:ext cx="32012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8216857" y="1145846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57131" y="1063873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00008" y="1437092"/>
            <a:ext cx="32012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3371326" y="1437092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3393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3" grpId="0" animBg="1"/>
      <p:bldP spid="50" grpId="0"/>
      <p:bldP spid="51" grpId="0"/>
      <p:bldP spid="57" grpId="0"/>
      <p:bldP spid="58" grpId="0"/>
      <p:bldP spid="62" grpId="0"/>
      <p:bldP spid="63" grpId="0"/>
      <p:bldP spid="71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93464" y="1081233"/>
            <a:ext cx="291672" cy="1603988"/>
            <a:chOff x="793464" y="1081233"/>
            <a:chExt cx="291672" cy="160398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926385" y="1417983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泪滴形 14"/>
            <p:cNvSpPr/>
            <p:nvPr/>
          </p:nvSpPr>
          <p:spPr>
            <a:xfrm rot="8201811">
              <a:off x="793464" y="1081233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18289" y="1088569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84403" y="2148035"/>
            <a:ext cx="291672" cy="1603988"/>
            <a:chOff x="1184403" y="2148035"/>
            <a:chExt cx="291672" cy="160398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317324" y="2484785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泪滴形 36"/>
            <p:cNvSpPr/>
            <p:nvPr/>
          </p:nvSpPr>
          <p:spPr>
            <a:xfrm rot="8201811">
              <a:off x="1184403" y="2148035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28" y="2155371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2.4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05429" y="2114906"/>
            <a:ext cx="291672" cy="1603988"/>
            <a:chOff x="2105429" y="2114906"/>
            <a:chExt cx="291672" cy="1603988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238350" y="2451656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泪滴形 40"/>
            <p:cNvSpPr/>
            <p:nvPr/>
          </p:nvSpPr>
          <p:spPr>
            <a:xfrm rot="8201811">
              <a:off x="2105429" y="2114906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930254" y="2122242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2.5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96173" y="1034850"/>
            <a:ext cx="291672" cy="1603988"/>
            <a:chOff x="2496173" y="1034850"/>
            <a:chExt cx="291672" cy="1603988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2629094" y="1371600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泪滴形 44"/>
            <p:cNvSpPr/>
            <p:nvPr/>
          </p:nvSpPr>
          <p:spPr>
            <a:xfrm rot="8201811">
              <a:off x="2496173" y="1034850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320998" y="1042186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430308" y="1583647"/>
            <a:ext cx="291672" cy="1603988"/>
            <a:chOff x="3430308" y="1583647"/>
            <a:chExt cx="291672" cy="1603988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563229" y="1920397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泪滴形 48"/>
            <p:cNvSpPr/>
            <p:nvPr/>
          </p:nvSpPr>
          <p:spPr>
            <a:xfrm rot="8201811">
              <a:off x="3430308" y="1583647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255133" y="1590983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3.5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07462" y="2410739"/>
            <a:ext cx="291672" cy="1603988"/>
            <a:chOff x="3807462" y="2410739"/>
            <a:chExt cx="291672" cy="1603988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3940383" y="2747489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泪滴形 52"/>
            <p:cNvSpPr/>
            <p:nvPr/>
          </p:nvSpPr>
          <p:spPr>
            <a:xfrm rot="8201811">
              <a:off x="3807462" y="2410739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632287" y="2418075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1.8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755186" y="997425"/>
            <a:ext cx="291672" cy="1603988"/>
            <a:chOff x="4755186" y="997425"/>
            <a:chExt cx="291672" cy="160398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4888107" y="1334175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泪滴形 56"/>
            <p:cNvSpPr/>
            <p:nvPr/>
          </p:nvSpPr>
          <p:spPr>
            <a:xfrm rot="8201811">
              <a:off x="4755186" y="997425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580011" y="1004761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19958" y="1888198"/>
            <a:ext cx="291672" cy="1603988"/>
            <a:chOff x="5119958" y="1888198"/>
            <a:chExt cx="291672" cy="1603988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252879" y="2224948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泪滴形 60"/>
            <p:cNvSpPr/>
            <p:nvPr/>
          </p:nvSpPr>
          <p:spPr>
            <a:xfrm rot="8201811">
              <a:off x="5119958" y="1888198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944783" y="1895534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2.8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054767" y="1322226"/>
            <a:ext cx="291672" cy="1603988"/>
            <a:chOff x="6041320" y="1322226"/>
            <a:chExt cx="291672" cy="1603988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6174241" y="1658976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泪滴形 64"/>
            <p:cNvSpPr/>
            <p:nvPr/>
          </p:nvSpPr>
          <p:spPr>
            <a:xfrm rot="8201811">
              <a:off x="6041320" y="1322226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866145" y="1329562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44500" y="2215793"/>
            <a:ext cx="291672" cy="1603988"/>
            <a:chOff x="6444500" y="2215793"/>
            <a:chExt cx="291672" cy="1603988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6577421" y="2552543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泪滴形 68"/>
            <p:cNvSpPr/>
            <p:nvPr/>
          </p:nvSpPr>
          <p:spPr>
            <a:xfrm rot="8201811">
              <a:off x="6444500" y="2215793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269325" y="2223129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2.1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365862" y="1619183"/>
            <a:ext cx="291672" cy="1603988"/>
            <a:chOff x="7365862" y="1619183"/>
            <a:chExt cx="291672" cy="1603988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7498783" y="1955933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泪滴形 72"/>
            <p:cNvSpPr/>
            <p:nvPr/>
          </p:nvSpPr>
          <p:spPr>
            <a:xfrm rot="8201811">
              <a:off x="7365862" y="1619183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0687" y="1626519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3.4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744302" y="951042"/>
            <a:ext cx="291672" cy="1603988"/>
            <a:chOff x="7744302" y="951042"/>
            <a:chExt cx="291672" cy="1603988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7877223" y="1287792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泪滴形 76"/>
            <p:cNvSpPr/>
            <p:nvPr/>
          </p:nvSpPr>
          <p:spPr>
            <a:xfrm rot="8201811">
              <a:off x="7744302" y="951042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569127" y="958378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994744" y="646421"/>
            <a:ext cx="291672" cy="1603988"/>
            <a:chOff x="9981297" y="646421"/>
            <a:chExt cx="291672" cy="1603988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0114218" y="983171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泪滴形 80"/>
            <p:cNvSpPr/>
            <p:nvPr/>
          </p:nvSpPr>
          <p:spPr>
            <a:xfrm rot="8201811">
              <a:off x="9981297" y="646421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9806122" y="653757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5.3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675333" y="2308856"/>
            <a:ext cx="291672" cy="1603988"/>
            <a:chOff x="8675333" y="2308856"/>
            <a:chExt cx="291672" cy="1603988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8808254" y="2645606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泪滴形 88"/>
            <p:cNvSpPr/>
            <p:nvPr/>
          </p:nvSpPr>
          <p:spPr>
            <a:xfrm rot="8201811">
              <a:off x="8675333" y="2308856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8500158" y="2316192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2.0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026151" y="951042"/>
            <a:ext cx="291672" cy="1603988"/>
            <a:chOff x="9026151" y="951042"/>
            <a:chExt cx="291672" cy="1603988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9185966" y="1287792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泪滴形 92"/>
            <p:cNvSpPr/>
            <p:nvPr/>
          </p:nvSpPr>
          <p:spPr>
            <a:xfrm rot="8201811">
              <a:off x="9026151" y="951042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8850976" y="958378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4.6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68363" y="1688322"/>
            <a:ext cx="291672" cy="1603988"/>
            <a:chOff x="10381810" y="1688322"/>
            <a:chExt cx="291672" cy="1603988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10514731" y="2025072"/>
              <a:ext cx="0" cy="126723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泪滴形 96"/>
            <p:cNvSpPr/>
            <p:nvPr/>
          </p:nvSpPr>
          <p:spPr>
            <a:xfrm rot="8201811">
              <a:off x="10381810" y="1688322"/>
              <a:ext cx="291672" cy="291672"/>
            </a:xfrm>
            <a:prstGeom prst="teardrop">
              <a:avLst/>
            </a:prstGeom>
            <a:solidFill>
              <a:srgbClr val="13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10206635" y="1695658"/>
            <a:ext cx="64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3.2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205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问题分析与评估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Analyze &amp; Evaluate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595872" y="5536116"/>
            <a:ext cx="1100025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精第一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精第一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260014" y="5181599"/>
            <a:ext cx="367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点击添加标题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55097362"/>
              </p:ext>
            </p:extLst>
          </p:nvPr>
        </p:nvGraphicFramePr>
        <p:xfrm>
          <a:off x="334963" y="1563756"/>
          <a:ext cx="11522075" cy="352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14508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0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0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0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0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Graphic spid="10" grpId="0">
        <p:bldSub>
          <a:bldChart bld="seriesEl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205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问题分析与评估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Analyze &amp; Evaluate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955231" y="917752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31848" y="1290971"/>
            <a:ext cx="31146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017638" y="1290971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18426" y="1006240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79078" y="1236139"/>
            <a:ext cx="635210" cy="696716"/>
            <a:chOff x="8366125" y="1946275"/>
            <a:chExt cx="1901826" cy="2085975"/>
          </a:xfrm>
          <a:solidFill>
            <a:schemeClr val="bg1"/>
          </a:solidFill>
        </p:grpSpPr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8834438" y="2320925"/>
              <a:ext cx="957263" cy="1282700"/>
            </a:xfrm>
            <a:custGeom>
              <a:avLst/>
              <a:gdLst>
                <a:gd name="T0" fmla="*/ 246 w 352"/>
                <a:gd name="T1" fmla="*/ 473 h 473"/>
                <a:gd name="T2" fmla="*/ 106 w 352"/>
                <a:gd name="T3" fmla="*/ 473 h 473"/>
                <a:gd name="T4" fmla="*/ 92 w 352"/>
                <a:gd name="T5" fmla="*/ 408 h 473"/>
                <a:gd name="T6" fmla="*/ 45 w 352"/>
                <a:gd name="T7" fmla="*/ 303 h 473"/>
                <a:gd name="T8" fmla="*/ 10 w 352"/>
                <a:gd name="T9" fmla="*/ 207 h 473"/>
                <a:gd name="T10" fmla="*/ 139 w 352"/>
                <a:gd name="T11" fmla="*/ 23 h 473"/>
                <a:gd name="T12" fmla="*/ 344 w 352"/>
                <a:gd name="T13" fmla="*/ 148 h 473"/>
                <a:gd name="T14" fmla="*/ 332 w 352"/>
                <a:gd name="T15" fmla="*/ 254 h 473"/>
                <a:gd name="T16" fmla="*/ 290 w 352"/>
                <a:gd name="T17" fmla="*/ 335 h 473"/>
                <a:gd name="T18" fmla="*/ 246 w 352"/>
                <a:gd name="T1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473">
                  <a:moveTo>
                    <a:pt x="246" y="473"/>
                  </a:moveTo>
                  <a:cubicBezTo>
                    <a:pt x="199" y="473"/>
                    <a:pt x="152" y="473"/>
                    <a:pt x="106" y="473"/>
                  </a:cubicBezTo>
                  <a:cubicBezTo>
                    <a:pt x="102" y="451"/>
                    <a:pt x="100" y="428"/>
                    <a:pt x="92" y="408"/>
                  </a:cubicBezTo>
                  <a:cubicBezTo>
                    <a:pt x="79" y="372"/>
                    <a:pt x="62" y="337"/>
                    <a:pt x="45" y="303"/>
                  </a:cubicBezTo>
                  <a:cubicBezTo>
                    <a:pt x="30" y="272"/>
                    <a:pt x="14" y="242"/>
                    <a:pt x="10" y="207"/>
                  </a:cubicBezTo>
                  <a:cubicBezTo>
                    <a:pt x="0" y="118"/>
                    <a:pt x="52" y="44"/>
                    <a:pt x="139" y="23"/>
                  </a:cubicBezTo>
                  <a:cubicBezTo>
                    <a:pt x="230" y="0"/>
                    <a:pt x="323" y="57"/>
                    <a:pt x="344" y="148"/>
                  </a:cubicBezTo>
                  <a:cubicBezTo>
                    <a:pt x="352" y="185"/>
                    <a:pt x="348" y="220"/>
                    <a:pt x="332" y="254"/>
                  </a:cubicBezTo>
                  <a:cubicBezTo>
                    <a:pt x="320" y="281"/>
                    <a:pt x="305" y="308"/>
                    <a:pt x="290" y="335"/>
                  </a:cubicBezTo>
                  <a:cubicBezTo>
                    <a:pt x="267" y="378"/>
                    <a:pt x="249" y="422"/>
                    <a:pt x="246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9120188" y="3675063"/>
              <a:ext cx="384175" cy="357187"/>
            </a:xfrm>
            <a:custGeom>
              <a:avLst/>
              <a:gdLst>
                <a:gd name="T0" fmla="*/ 0 w 141"/>
                <a:gd name="T1" fmla="*/ 0 h 132"/>
                <a:gd name="T2" fmla="*/ 139 w 141"/>
                <a:gd name="T3" fmla="*/ 0 h 132"/>
                <a:gd name="T4" fmla="*/ 138 w 141"/>
                <a:gd name="T5" fmla="*/ 78 h 132"/>
                <a:gd name="T6" fmla="*/ 67 w 141"/>
                <a:gd name="T7" fmla="*/ 131 h 132"/>
                <a:gd name="T8" fmla="*/ 1 w 141"/>
                <a:gd name="T9" fmla="*/ 73 h 132"/>
                <a:gd name="T10" fmla="*/ 0 w 141"/>
                <a:gd name="T11" fmla="*/ 55 h 132"/>
                <a:gd name="T12" fmla="*/ 0 w 14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cubicBezTo>
                    <a:pt x="48" y="0"/>
                    <a:pt x="93" y="0"/>
                    <a:pt x="139" y="0"/>
                  </a:cubicBezTo>
                  <a:cubicBezTo>
                    <a:pt x="139" y="26"/>
                    <a:pt x="141" y="52"/>
                    <a:pt x="138" y="78"/>
                  </a:cubicBezTo>
                  <a:cubicBezTo>
                    <a:pt x="134" y="109"/>
                    <a:pt x="101" y="132"/>
                    <a:pt x="67" y="131"/>
                  </a:cubicBezTo>
                  <a:cubicBezTo>
                    <a:pt x="33" y="130"/>
                    <a:pt x="5" y="104"/>
                    <a:pt x="1" y="73"/>
                  </a:cubicBezTo>
                  <a:cubicBezTo>
                    <a:pt x="0" y="67"/>
                    <a:pt x="0" y="61"/>
                    <a:pt x="0" y="55"/>
                  </a:cubicBezTo>
                  <a:cubicBezTo>
                    <a:pt x="0" y="37"/>
                    <a:pt x="0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9283700" y="1946275"/>
              <a:ext cx="69850" cy="292100"/>
            </a:xfrm>
            <a:custGeom>
              <a:avLst/>
              <a:gdLst>
                <a:gd name="T0" fmla="*/ 25 w 26"/>
                <a:gd name="T1" fmla="*/ 54 h 108"/>
                <a:gd name="T2" fmla="*/ 24 w 26"/>
                <a:gd name="T3" fmla="*/ 94 h 108"/>
                <a:gd name="T4" fmla="*/ 13 w 26"/>
                <a:gd name="T5" fmla="*/ 108 h 108"/>
                <a:gd name="T6" fmla="*/ 2 w 26"/>
                <a:gd name="T7" fmla="*/ 93 h 108"/>
                <a:gd name="T8" fmla="*/ 2 w 26"/>
                <a:gd name="T9" fmla="*/ 14 h 108"/>
                <a:gd name="T10" fmla="*/ 13 w 26"/>
                <a:gd name="T11" fmla="*/ 0 h 108"/>
                <a:gd name="T12" fmla="*/ 24 w 26"/>
                <a:gd name="T13" fmla="*/ 15 h 108"/>
                <a:gd name="T14" fmla="*/ 25 w 26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8">
                  <a:moveTo>
                    <a:pt x="25" y="54"/>
                  </a:moveTo>
                  <a:cubicBezTo>
                    <a:pt x="25" y="67"/>
                    <a:pt x="26" y="81"/>
                    <a:pt x="24" y="94"/>
                  </a:cubicBezTo>
                  <a:cubicBezTo>
                    <a:pt x="24" y="99"/>
                    <a:pt x="17" y="103"/>
                    <a:pt x="13" y="108"/>
                  </a:cubicBezTo>
                  <a:cubicBezTo>
                    <a:pt x="9" y="103"/>
                    <a:pt x="2" y="98"/>
                    <a:pt x="2" y="93"/>
                  </a:cubicBezTo>
                  <a:cubicBezTo>
                    <a:pt x="0" y="67"/>
                    <a:pt x="0" y="41"/>
                    <a:pt x="2" y="14"/>
                  </a:cubicBezTo>
                  <a:cubicBezTo>
                    <a:pt x="2" y="9"/>
                    <a:pt x="9" y="5"/>
                    <a:pt x="13" y="0"/>
                  </a:cubicBezTo>
                  <a:cubicBezTo>
                    <a:pt x="17" y="5"/>
                    <a:pt x="24" y="9"/>
                    <a:pt x="24" y="15"/>
                  </a:cubicBezTo>
                  <a:cubicBezTo>
                    <a:pt x="26" y="27"/>
                    <a:pt x="25" y="41"/>
                    <a:pt x="2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8826500" y="2068513"/>
              <a:ext cx="182563" cy="260350"/>
            </a:xfrm>
            <a:custGeom>
              <a:avLst/>
              <a:gdLst>
                <a:gd name="T0" fmla="*/ 67 w 67"/>
                <a:gd name="T1" fmla="*/ 87 h 96"/>
                <a:gd name="T2" fmla="*/ 59 w 67"/>
                <a:gd name="T3" fmla="*/ 95 h 96"/>
                <a:gd name="T4" fmla="*/ 46 w 67"/>
                <a:gd name="T5" fmla="*/ 93 h 96"/>
                <a:gd name="T6" fmla="*/ 2 w 67"/>
                <a:gd name="T7" fmla="*/ 16 h 96"/>
                <a:gd name="T8" fmla="*/ 8 w 67"/>
                <a:gd name="T9" fmla="*/ 2 h 96"/>
                <a:gd name="T10" fmla="*/ 22 w 67"/>
                <a:gd name="T11" fmla="*/ 6 h 96"/>
                <a:gd name="T12" fmla="*/ 65 w 67"/>
                <a:gd name="T13" fmla="*/ 81 h 96"/>
                <a:gd name="T14" fmla="*/ 67 w 67"/>
                <a:gd name="T15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96">
                  <a:moveTo>
                    <a:pt x="67" y="87"/>
                  </a:moveTo>
                  <a:cubicBezTo>
                    <a:pt x="65" y="89"/>
                    <a:pt x="62" y="94"/>
                    <a:pt x="59" y="95"/>
                  </a:cubicBezTo>
                  <a:cubicBezTo>
                    <a:pt x="55" y="96"/>
                    <a:pt x="48" y="95"/>
                    <a:pt x="46" y="93"/>
                  </a:cubicBezTo>
                  <a:cubicBezTo>
                    <a:pt x="31" y="68"/>
                    <a:pt x="16" y="42"/>
                    <a:pt x="2" y="16"/>
                  </a:cubicBezTo>
                  <a:cubicBezTo>
                    <a:pt x="0" y="13"/>
                    <a:pt x="4" y="5"/>
                    <a:pt x="8" y="2"/>
                  </a:cubicBezTo>
                  <a:cubicBezTo>
                    <a:pt x="10" y="0"/>
                    <a:pt x="20" y="3"/>
                    <a:pt x="22" y="6"/>
                  </a:cubicBezTo>
                  <a:cubicBezTo>
                    <a:pt x="37" y="30"/>
                    <a:pt x="51" y="55"/>
                    <a:pt x="65" y="81"/>
                  </a:cubicBezTo>
                  <a:cubicBezTo>
                    <a:pt x="66" y="82"/>
                    <a:pt x="66" y="83"/>
                    <a:pt x="6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9623425" y="2070100"/>
              <a:ext cx="187325" cy="269875"/>
            </a:xfrm>
            <a:custGeom>
              <a:avLst/>
              <a:gdLst>
                <a:gd name="T0" fmla="*/ 69 w 69"/>
                <a:gd name="T1" fmla="*/ 10 h 99"/>
                <a:gd name="T2" fmla="*/ 65 w 69"/>
                <a:gd name="T3" fmla="*/ 21 h 99"/>
                <a:gd name="T4" fmla="*/ 28 w 69"/>
                <a:gd name="T5" fmla="*/ 86 h 99"/>
                <a:gd name="T6" fmla="*/ 8 w 69"/>
                <a:gd name="T7" fmla="*/ 94 h 99"/>
                <a:gd name="T8" fmla="*/ 7 w 69"/>
                <a:gd name="T9" fmla="*/ 74 h 99"/>
                <a:gd name="T10" fmla="*/ 46 w 69"/>
                <a:gd name="T11" fmla="*/ 7 h 99"/>
                <a:gd name="T12" fmla="*/ 60 w 69"/>
                <a:gd name="T13" fmla="*/ 0 h 99"/>
                <a:gd name="T14" fmla="*/ 69 w 69"/>
                <a:gd name="T15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9">
                  <a:moveTo>
                    <a:pt x="69" y="10"/>
                  </a:moveTo>
                  <a:cubicBezTo>
                    <a:pt x="67" y="15"/>
                    <a:pt x="66" y="18"/>
                    <a:pt x="65" y="21"/>
                  </a:cubicBezTo>
                  <a:cubicBezTo>
                    <a:pt x="52" y="43"/>
                    <a:pt x="40" y="64"/>
                    <a:pt x="28" y="86"/>
                  </a:cubicBezTo>
                  <a:cubicBezTo>
                    <a:pt x="23" y="94"/>
                    <a:pt x="17" y="99"/>
                    <a:pt x="8" y="94"/>
                  </a:cubicBezTo>
                  <a:cubicBezTo>
                    <a:pt x="0" y="89"/>
                    <a:pt x="2" y="81"/>
                    <a:pt x="7" y="74"/>
                  </a:cubicBezTo>
                  <a:cubicBezTo>
                    <a:pt x="20" y="52"/>
                    <a:pt x="32" y="29"/>
                    <a:pt x="46" y="7"/>
                  </a:cubicBezTo>
                  <a:cubicBezTo>
                    <a:pt x="48" y="3"/>
                    <a:pt x="55" y="0"/>
                    <a:pt x="60" y="0"/>
                  </a:cubicBezTo>
                  <a:cubicBezTo>
                    <a:pt x="63" y="0"/>
                    <a:pt x="67" y="7"/>
                    <a:pt x="6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8494713" y="2390775"/>
              <a:ext cx="271463" cy="187325"/>
            </a:xfrm>
            <a:custGeom>
              <a:avLst/>
              <a:gdLst>
                <a:gd name="T0" fmla="*/ 11 w 100"/>
                <a:gd name="T1" fmla="*/ 4 h 69"/>
                <a:gd name="T2" fmla="*/ 21 w 100"/>
                <a:gd name="T3" fmla="*/ 9 h 69"/>
                <a:gd name="T4" fmla="*/ 85 w 100"/>
                <a:gd name="T5" fmla="*/ 46 h 69"/>
                <a:gd name="T6" fmla="*/ 93 w 100"/>
                <a:gd name="T7" fmla="*/ 64 h 69"/>
                <a:gd name="T8" fmla="*/ 74 w 100"/>
                <a:gd name="T9" fmla="*/ 66 h 69"/>
                <a:gd name="T10" fmla="*/ 7 w 100"/>
                <a:gd name="T11" fmla="*/ 28 h 69"/>
                <a:gd name="T12" fmla="*/ 0 w 100"/>
                <a:gd name="T13" fmla="*/ 13 h 69"/>
                <a:gd name="T14" fmla="*/ 6 w 100"/>
                <a:gd name="T15" fmla="*/ 0 h 69"/>
                <a:gd name="T16" fmla="*/ 11 w 100"/>
                <a:gd name="T1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9">
                  <a:moveTo>
                    <a:pt x="11" y="4"/>
                  </a:moveTo>
                  <a:cubicBezTo>
                    <a:pt x="14" y="6"/>
                    <a:pt x="18" y="7"/>
                    <a:pt x="21" y="9"/>
                  </a:cubicBezTo>
                  <a:cubicBezTo>
                    <a:pt x="42" y="21"/>
                    <a:pt x="64" y="33"/>
                    <a:pt x="85" y="46"/>
                  </a:cubicBezTo>
                  <a:cubicBezTo>
                    <a:pt x="93" y="50"/>
                    <a:pt x="100" y="56"/>
                    <a:pt x="93" y="64"/>
                  </a:cubicBezTo>
                  <a:cubicBezTo>
                    <a:pt x="90" y="68"/>
                    <a:pt x="79" y="69"/>
                    <a:pt x="74" y="66"/>
                  </a:cubicBezTo>
                  <a:cubicBezTo>
                    <a:pt x="51" y="55"/>
                    <a:pt x="29" y="41"/>
                    <a:pt x="7" y="28"/>
                  </a:cubicBezTo>
                  <a:cubicBezTo>
                    <a:pt x="3" y="25"/>
                    <a:pt x="0" y="18"/>
                    <a:pt x="0" y="13"/>
                  </a:cubicBezTo>
                  <a:cubicBezTo>
                    <a:pt x="0" y="9"/>
                    <a:pt x="4" y="4"/>
                    <a:pt x="6" y="0"/>
                  </a:cubicBezTo>
                  <a:cubicBezTo>
                    <a:pt x="8" y="1"/>
                    <a:pt x="9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9886950" y="2397125"/>
              <a:ext cx="258763" cy="184150"/>
            </a:xfrm>
            <a:custGeom>
              <a:avLst/>
              <a:gdLst>
                <a:gd name="T0" fmla="*/ 95 w 95"/>
                <a:gd name="T1" fmla="*/ 17 h 68"/>
                <a:gd name="T2" fmla="*/ 87 w 95"/>
                <a:gd name="T3" fmla="*/ 26 h 68"/>
                <a:gd name="T4" fmla="*/ 18 w 95"/>
                <a:gd name="T5" fmla="*/ 65 h 68"/>
                <a:gd name="T6" fmla="*/ 0 w 95"/>
                <a:gd name="T7" fmla="*/ 62 h 68"/>
                <a:gd name="T8" fmla="*/ 7 w 95"/>
                <a:gd name="T9" fmla="*/ 45 h 68"/>
                <a:gd name="T10" fmla="*/ 75 w 95"/>
                <a:gd name="T11" fmla="*/ 6 h 68"/>
                <a:gd name="T12" fmla="*/ 95 w 95"/>
                <a:gd name="T13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95" y="17"/>
                  </a:moveTo>
                  <a:cubicBezTo>
                    <a:pt x="93" y="19"/>
                    <a:pt x="91" y="24"/>
                    <a:pt x="87" y="26"/>
                  </a:cubicBezTo>
                  <a:cubicBezTo>
                    <a:pt x="64" y="40"/>
                    <a:pt x="42" y="53"/>
                    <a:pt x="18" y="65"/>
                  </a:cubicBezTo>
                  <a:cubicBezTo>
                    <a:pt x="14" y="68"/>
                    <a:pt x="6" y="64"/>
                    <a:pt x="0" y="62"/>
                  </a:cubicBezTo>
                  <a:cubicBezTo>
                    <a:pt x="2" y="57"/>
                    <a:pt x="3" y="48"/>
                    <a:pt x="7" y="45"/>
                  </a:cubicBezTo>
                  <a:cubicBezTo>
                    <a:pt x="29" y="31"/>
                    <a:pt x="52" y="18"/>
                    <a:pt x="75" y="6"/>
                  </a:cubicBezTo>
                  <a:cubicBezTo>
                    <a:pt x="85" y="0"/>
                    <a:pt x="95" y="5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8483600" y="3197225"/>
              <a:ext cx="271463" cy="184150"/>
            </a:xfrm>
            <a:custGeom>
              <a:avLst/>
              <a:gdLst>
                <a:gd name="T0" fmla="*/ 99 w 100"/>
                <a:gd name="T1" fmla="*/ 18 h 68"/>
                <a:gd name="T2" fmla="*/ 91 w 100"/>
                <a:gd name="T3" fmla="*/ 27 h 68"/>
                <a:gd name="T4" fmla="*/ 23 w 100"/>
                <a:gd name="T5" fmla="*/ 65 h 68"/>
                <a:gd name="T6" fmla="*/ 5 w 100"/>
                <a:gd name="T7" fmla="*/ 63 h 68"/>
                <a:gd name="T8" fmla="*/ 12 w 100"/>
                <a:gd name="T9" fmla="*/ 45 h 68"/>
                <a:gd name="T10" fmla="*/ 79 w 100"/>
                <a:gd name="T11" fmla="*/ 6 h 68"/>
                <a:gd name="T12" fmla="*/ 99 w 100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8">
                  <a:moveTo>
                    <a:pt x="99" y="18"/>
                  </a:moveTo>
                  <a:cubicBezTo>
                    <a:pt x="97" y="20"/>
                    <a:pt x="95" y="25"/>
                    <a:pt x="91" y="27"/>
                  </a:cubicBezTo>
                  <a:cubicBezTo>
                    <a:pt x="68" y="40"/>
                    <a:pt x="46" y="54"/>
                    <a:pt x="23" y="65"/>
                  </a:cubicBezTo>
                  <a:cubicBezTo>
                    <a:pt x="19" y="68"/>
                    <a:pt x="8" y="67"/>
                    <a:pt x="5" y="63"/>
                  </a:cubicBezTo>
                  <a:cubicBezTo>
                    <a:pt x="0" y="56"/>
                    <a:pt x="4" y="49"/>
                    <a:pt x="12" y="45"/>
                  </a:cubicBezTo>
                  <a:cubicBezTo>
                    <a:pt x="34" y="32"/>
                    <a:pt x="56" y="19"/>
                    <a:pt x="79" y="6"/>
                  </a:cubicBezTo>
                  <a:cubicBezTo>
                    <a:pt x="90" y="0"/>
                    <a:pt x="100" y="6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9885363" y="3205163"/>
              <a:ext cx="260350" cy="187325"/>
            </a:xfrm>
            <a:custGeom>
              <a:avLst/>
              <a:gdLst>
                <a:gd name="T0" fmla="*/ 96 w 96"/>
                <a:gd name="T1" fmla="*/ 52 h 69"/>
                <a:gd name="T2" fmla="*/ 79 w 96"/>
                <a:gd name="T3" fmla="*/ 64 h 69"/>
                <a:gd name="T4" fmla="*/ 5 w 96"/>
                <a:gd name="T5" fmla="*/ 22 h 69"/>
                <a:gd name="T6" fmla="*/ 2 w 96"/>
                <a:gd name="T7" fmla="*/ 7 h 69"/>
                <a:gd name="T8" fmla="*/ 16 w 96"/>
                <a:gd name="T9" fmla="*/ 2 h 69"/>
                <a:gd name="T10" fmla="*/ 91 w 96"/>
                <a:gd name="T11" fmla="*/ 45 h 69"/>
                <a:gd name="T12" fmla="*/ 96 w 96"/>
                <a:gd name="T1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9">
                  <a:moveTo>
                    <a:pt x="96" y="52"/>
                  </a:moveTo>
                  <a:cubicBezTo>
                    <a:pt x="96" y="63"/>
                    <a:pt x="87" y="69"/>
                    <a:pt x="79" y="64"/>
                  </a:cubicBezTo>
                  <a:cubicBezTo>
                    <a:pt x="54" y="51"/>
                    <a:pt x="30" y="37"/>
                    <a:pt x="5" y="22"/>
                  </a:cubicBezTo>
                  <a:cubicBezTo>
                    <a:pt x="2" y="20"/>
                    <a:pt x="0" y="10"/>
                    <a:pt x="2" y="7"/>
                  </a:cubicBezTo>
                  <a:cubicBezTo>
                    <a:pt x="4" y="3"/>
                    <a:pt x="13" y="0"/>
                    <a:pt x="16" y="2"/>
                  </a:cubicBezTo>
                  <a:cubicBezTo>
                    <a:pt x="42" y="16"/>
                    <a:pt x="67" y="30"/>
                    <a:pt x="91" y="45"/>
                  </a:cubicBezTo>
                  <a:cubicBezTo>
                    <a:pt x="94" y="47"/>
                    <a:pt x="95" y="51"/>
                    <a:pt x="9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8366125" y="2860675"/>
              <a:ext cx="296863" cy="65087"/>
            </a:xfrm>
            <a:custGeom>
              <a:avLst/>
              <a:gdLst>
                <a:gd name="T0" fmla="*/ 54 w 109"/>
                <a:gd name="T1" fmla="*/ 24 h 24"/>
                <a:gd name="T2" fmla="*/ 17 w 109"/>
                <a:gd name="T3" fmla="*/ 24 h 24"/>
                <a:gd name="T4" fmla="*/ 2 w 109"/>
                <a:gd name="T5" fmla="*/ 12 h 24"/>
                <a:gd name="T6" fmla="*/ 16 w 109"/>
                <a:gd name="T7" fmla="*/ 1 h 24"/>
                <a:gd name="T8" fmla="*/ 93 w 109"/>
                <a:gd name="T9" fmla="*/ 1 h 24"/>
                <a:gd name="T10" fmla="*/ 107 w 109"/>
                <a:gd name="T11" fmla="*/ 12 h 24"/>
                <a:gd name="T12" fmla="*/ 93 w 109"/>
                <a:gd name="T13" fmla="*/ 24 h 24"/>
                <a:gd name="T14" fmla="*/ 54 w 10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4">
                  <a:moveTo>
                    <a:pt x="54" y="24"/>
                  </a:moveTo>
                  <a:cubicBezTo>
                    <a:pt x="41" y="24"/>
                    <a:pt x="29" y="24"/>
                    <a:pt x="17" y="24"/>
                  </a:cubicBezTo>
                  <a:cubicBezTo>
                    <a:pt x="8" y="24"/>
                    <a:pt x="0" y="22"/>
                    <a:pt x="2" y="12"/>
                  </a:cubicBezTo>
                  <a:cubicBezTo>
                    <a:pt x="3" y="8"/>
                    <a:pt x="11" y="1"/>
                    <a:pt x="16" y="1"/>
                  </a:cubicBezTo>
                  <a:cubicBezTo>
                    <a:pt x="41" y="0"/>
                    <a:pt x="68" y="0"/>
                    <a:pt x="93" y="1"/>
                  </a:cubicBezTo>
                  <a:cubicBezTo>
                    <a:pt x="99" y="1"/>
                    <a:pt x="107" y="7"/>
                    <a:pt x="107" y="12"/>
                  </a:cubicBezTo>
                  <a:cubicBezTo>
                    <a:pt x="109" y="21"/>
                    <a:pt x="101" y="24"/>
                    <a:pt x="93" y="24"/>
                  </a:cubicBezTo>
                  <a:cubicBezTo>
                    <a:pt x="80" y="24"/>
                    <a:pt x="67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9974263" y="2860675"/>
              <a:ext cx="293688" cy="68262"/>
            </a:xfrm>
            <a:custGeom>
              <a:avLst/>
              <a:gdLst>
                <a:gd name="T0" fmla="*/ 54 w 108"/>
                <a:gd name="T1" fmla="*/ 24 h 25"/>
                <a:gd name="T2" fmla="*/ 16 w 108"/>
                <a:gd name="T3" fmla="*/ 24 h 25"/>
                <a:gd name="T4" fmla="*/ 1 w 108"/>
                <a:gd name="T5" fmla="*/ 13 h 25"/>
                <a:gd name="T6" fmla="*/ 16 w 108"/>
                <a:gd name="T7" fmla="*/ 0 h 25"/>
                <a:gd name="T8" fmla="*/ 92 w 108"/>
                <a:gd name="T9" fmla="*/ 0 h 25"/>
                <a:gd name="T10" fmla="*/ 108 w 108"/>
                <a:gd name="T11" fmla="*/ 13 h 25"/>
                <a:gd name="T12" fmla="*/ 92 w 108"/>
                <a:gd name="T13" fmla="*/ 24 h 25"/>
                <a:gd name="T14" fmla="*/ 54 w 108"/>
                <a:gd name="T15" fmla="*/ 24 h 25"/>
                <a:gd name="T16" fmla="*/ 54 w 108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5">
                  <a:moveTo>
                    <a:pt x="54" y="24"/>
                  </a:moveTo>
                  <a:cubicBezTo>
                    <a:pt x="41" y="24"/>
                    <a:pt x="28" y="25"/>
                    <a:pt x="16" y="24"/>
                  </a:cubicBezTo>
                  <a:cubicBezTo>
                    <a:pt x="10" y="23"/>
                    <a:pt x="2" y="17"/>
                    <a:pt x="1" y="13"/>
                  </a:cubicBezTo>
                  <a:cubicBezTo>
                    <a:pt x="0" y="4"/>
                    <a:pt x="7" y="0"/>
                    <a:pt x="16" y="0"/>
                  </a:cubicBezTo>
                  <a:cubicBezTo>
                    <a:pt x="41" y="0"/>
                    <a:pt x="67" y="0"/>
                    <a:pt x="92" y="0"/>
                  </a:cubicBezTo>
                  <a:cubicBezTo>
                    <a:pt x="101" y="0"/>
                    <a:pt x="108" y="3"/>
                    <a:pt x="108" y="13"/>
                  </a:cubicBezTo>
                  <a:cubicBezTo>
                    <a:pt x="108" y="22"/>
                    <a:pt x="100" y="24"/>
                    <a:pt x="92" y="24"/>
                  </a:cubicBezTo>
                  <a:cubicBezTo>
                    <a:pt x="79" y="24"/>
                    <a:pt x="67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971977" y="3038652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948594" y="3411871"/>
            <a:ext cx="309790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2034384" y="3411871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35172" y="3127140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964841" y="5159552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941458" y="5532771"/>
            <a:ext cx="310504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2027248" y="5532771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28036" y="5248040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591780" y="5176004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568397" y="5549223"/>
            <a:ext cx="30507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8654187" y="5549223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7354975" y="5249978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8591780" y="3038652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8568397" y="3411871"/>
            <a:ext cx="309449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115" name="直接连接符 114"/>
          <p:cNvCxnSpPr/>
          <p:nvPr/>
        </p:nvCxnSpPr>
        <p:spPr>
          <a:xfrm>
            <a:off x="8654187" y="3411871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7354975" y="3127140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8622241" y="917752"/>
            <a:ext cx="323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8598858" y="1290971"/>
            <a:ext cx="31043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133" name="直接连接符 132"/>
          <p:cNvCxnSpPr/>
          <p:nvPr/>
        </p:nvCxnSpPr>
        <p:spPr>
          <a:xfrm>
            <a:off x="8684648" y="1290971"/>
            <a:ext cx="28298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385436" y="1006240"/>
            <a:ext cx="1156514" cy="1156514"/>
          </a:xfrm>
          <a:prstGeom prst="ellipse">
            <a:avLst/>
          </a:prstGeom>
          <a:solidFill>
            <a:srgbClr val="13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982360" y="3368542"/>
            <a:ext cx="631928" cy="612878"/>
            <a:chOff x="1652588" y="2241550"/>
            <a:chExt cx="1527175" cy="1481138"/>
          </a:xfrm>
          <a:solidFill>
            <a:schemeClr val="bg1"/>
          </a:solidFill>
        </p:grpSpPr>
        <p:sp>
          <p:nvSpPr>
            <p:cNvPr id="135" name="Freeform 30"/>
            <p:cNvSpPr>
              <a:spLocks/>
            </p:cNvSpPr>
            <p:nvPr/>
          </p:nvSpPr>
          <p:spPr bwMode="auto">
            <a:xfrm>
              <a:off x="1968500" y="2241550"/>
              <a:ext cx="1211263" cy="1025525"/>
            </a:xfrm>
            <a:custGeom>
              <a:avLst/>
              <a:gdLst>
                <a:gd name="T0" fmla="*/ 0 w 1138"/>
                <a:gd name="T1" fmla="*/ 579 h 967"/>
                <a:gd name="T2" fmla="*/ 39 w 1138"/>
                <a:gd name="T3" fmla="*/ 493 h 967"/>
                <a:gd name="T4" fmla="*/ 141 w 1138"/>
                <a:gd name="T5" fmla="*/ 301 h 967"/>
                <a:gd name="T6" fmla="*/ 236 w 1138"/>
                <a:gd name="T7" fmla="*/ 235 h 967"/>
                <a:gd name="T8" fmla="*/ 442 w 1138"/>
                <a:gd name="T9" fmla="*/ 184 h 967"/>
                <a:gd name="T10" fmla="*/ 790 w 1138"/>
                <a:gd name="T11" fmla="*/ 73 h 967"/>
                <a:gd name="T12" fmla="*/ 873 w 1138"/>
                <a:gd name="T13" fmla="*/ 30 h 967"/>
                <a:gd name="T14" fmla="*/ 1009 w 1138"/>
                <a:gd name="T15" fmla="*/ 61 h 967"/>
                <a:gd name="T16" fmla="*/ 1134 w 1138"/>
                <a:gd name="T17" fmla="*/ 321 h 967"/>
                <a:gd name="T18" fmla="*/ 1135 w 1138"/>
                <a:gd name="T19" fmla="*/ 377 h 967"/>
                <a:gd name="T20" fmla="*/ 1101 w 1138"/>
                <a:gd name="T21" fmla="*/ 421 h 967"/>
                <a:gd name="T22" fmla="*/ 1019 w 1138"/>
                <a:gd name="T23" fmla="*/ 479 h 967"/>
                <a:gd name="T24" fmla="*/ 920 w 1138"/>
                <a:gd name="T25" fmla="*/ 622 h 967"/>
                <a:gd name="T26" fmla="*/ 797 w 1138"/>
                <a:gd name="T27" fmla="*/ 743 h 967"/>
                <a:gd name="T28" fmla="*/ 617 w 1138"/>
                <a:gd name="T29" fmla="*/ 793 h 967"/>
                <a:gd name="T30" fmla="*/ 511 w 1138"/>
                <a:gd name="T31" fmla="*/ 835 h 967"/>
                <a:gd name="T32" fmla="*/ 375 w 1138"/>
                <a:gd name="T33" fmla="*/ 916 h 967"/>
                <a:gd name="T34" fmla="*/ 201 w 1138"/>
                <a:gd name="T35" fmla="*/ 963 h 967"/>
                <a:gd name="T36" fmla="*/ 108 w 1138"/>
                <a:gd name="T37" fmla="*/ 927 h 967"/>
                <a:gd name="T38" fmla="*/ 99 w 1138"/>
                <a:gd name="T39" fmla="*/ 827 h 967"/>
                <a:gd name="T40" fmla="*/ 184 w 1138"/>
                <a:gd name="T41" fmla="*/ 724 h 967"/>
                <a:gd name="T42" fmla="*/ 348 w 1138"/>
                <a:gd name="T43" fmla="*/ 634 h 967"/>
                <a:gd name="T44" fmla="*/ 477 w 1138"/>
                <a:gd name="T45" fmla="*/ 524 h 967"/>
                <a:gd name="T46" fmla="*/ 475 w 1138"/>
                <a:gd name="T47" fmla="*/ 501 h 967"/>
                <a:gd name="T48" fmla="*/ 438 w 1138"/>
                <a:gd name="T49" fmla="*/ 466 h 967"/>
                <a:gd name="T50" fmla="*/ 420 w 1138"/>
                <a:gd name="T51" fmla="*/ 460 h 967"/>
                <a:gd name="T52" fmla="*/ 302 w 1138"/>
                <a:gd name="T53" fmla="*/ 479 h 967"/>
                <a:gd name="T54" fmla="*/ 289 w 1138"/>
                <a:gd name="T55" fmla="*/ 489 h 967"/>
                <a:gd name="T56" fmla="*/ 231 w 1138"/>
                <a:gd name="T57" fmla="*/ 573 h 967"/>
                <a:gd name="T58" fmla="*/ 217 w 1138"/>
                <a:gd name="T59" fmla="*/ 580 h 967"/>
                <a:gd name="T60" fmla="*/ 8 w 1138"/>
                <a:gd name="T61" fmla="*/ 581 h 967"/>
                <a:gd name="T62" fmla="*/ 0 w 1138"/>
                <a:gd name="T63" fmla="*/ 57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8" h="967">
                  <a:moveTo>
                    <a:pt x="0" y="579"/>
                  </a:moveTo>
                  <a:cubicBezTo>
                    <a:pt x="13" y="549"/>
                    <a:pt x="25" y="520"/>
                    <a:pt x="39" y="493"/>
                  </a:cubicBezTo>
                  <a:cubicBezTo>
                    <a:pt x="72" y="428"/>
                    <a:pt x="106" y="364"/>
                    <a:pt x="141" y="301"/>
                  </a:cubicBezTo>
                  <a:cubicBezTo>
                    <a:pt x="162" y="264"/>
                    <a:pt x="198" y="246"/>
                    <a:pt x="236" y="235"/>
                  </a:cubicBezTo>
                  <a:cubicBezTo>
                    <a:pt x="304" y="216"/>
                    <a:pt x="373" y="200"/>
                    <a:pt x="442" y="184"/>
                  </a:cubicBezTo>
                  <a:cubicBezTo>
                    <a:pt x="562" y="158"/>
                    <a:pt x="680" y="129"/>
                    <a:pt x="790" y="73"/>
                  </a:cubicBezTo>
                  <a:cubicBezTo>
                    <a:pt x="818" y="59"/>
                    <a:pt x="845" y="44"/>
                    <a:pt x="873" y="30"/>
                  </a:cubicBezTo>
                  <a:cubicBezTo>
                    <a:pt x="934" y="1"/>
                    <a:pt x="955" y="0"/>
                    <a:pt x="1009" y="61"/>
                  </a:cubicBezTo>
                  <a:cubicBezTo>
                    <a:pt x="1075" y="135"/>
                    <a:pt x="1116" y="223"/>
                    <a:pt x="1134" y="321"/>
                  </a:cubicBezTo>
                  <a:cubicBezTo>
                    <a:pt x="1138" y="339"/>
                    <a:pt x="1137" y="358"/>
                    <a:pt x="1135" y="377"/>
                  </a:cubicBezTo>
                  <a:cubicBezTo>
                    <a:pt x="1134" y="399"/>
                    <a:pt x="1118" y="410"/>
                    <a:pt x="1101" y="421"/>
                  </a:cubicBezTo>
                  <a:cubicBezTo>
                    <a:pt x="1073" y="439"/>
                    <a:pt x="1044" y="456"/>
                    <a:pt x="1019" y="479"/>
                  </a:cubicBezTo>
                  <a:cubicBezTo>
                    <a:pt x="975" y="519"/>
                    <a:pt x="944" y="568"/>
                    <a:pt x="920" y="622"/>
                  </a:cubicBezTo>
                  <a:cubicBezTo>
                    <a:pt x="896" y="680"/>
                    <a:pt x="853" y="718"/>
                    <a:pt x="797" y="743"/>
                  </a:cubicBezTo>
                  <a:cubicBezTo>
                    <a:pt x="740" y="769"/>
                    <a:pt x="679" y="784"/>
                    <a:pt x="617" y="793"/>
                  </a:cubicBezTo>
                  <a:cubicBezTo>
                    <a:pt x="578" y="799"/>
                    <a:pt x="543" y="813"/>
                    <a:pt x="511" y="835"/>
                  </a:cubicBezTo>
                  <a:cubicBezTo>
                    <a:pt x="467" y="864"/>
                    <a:pt x="422" y="894"/>
                    <a:pt x="375" y="916"/>
                  </a:cubicBezTo>
                  <a:cubicBezTo>
                    <a:pt x="320" y="942"/>
                    <a:pt x="261" y="958"/>
                    <a:pt x="201" y="963"/>
                  </a:cubicBezTo>
                  <a:cubicBezTo>
                    <a:pt x="165" y="967"/>
                    <a:pt x="130" y="959"/>
                    <a:pt x="108" y="927"/>
                  </a:cubicBezTo>
                  <a:cubicBezTo>
                    <a:pt x="86" y="896"/>
                    <a:pt x="82" y="862"/>
                    <a:pt x="99" y="827"/>
                  </a:cubicBezTo>
                  <a:cubicBezTo>
                    <a:pt x="118" y="785"/>
                    <a:pt x="147" y="751"/>
                    <a:pt x="184" y="724"/>
                  </a:cubicBezTo>
                  <a:cubicBezTo>
                    <a:pt x="235" y="687"/>
                    <a:pt x="291" y="660"/>
                    <a:pt x="348" y="634"/>
                  </a:cubicBezTo>
                  <a:cubicBezTo>
                    <a:pt x="401" y="609"/>
                    <a:pt x="445" y="573"/>
                    <a:pt x="477" y="524"/>
                  </a:cubicBezTo>
                  <a:cubicBezTo>
                    <a:pt x="484" y="514"/>
                    <a:pt x="485" y="509"/>
                    <a:pt x="475" y="501"/>
                  </a:cubicBezTo>
                  <a:cubicBezTo>
                    <a:pt x="462" y="490"/>
                    <a:pt x="451" y="477"/>
                    <a:pt x="438" y="466"/>
                  </a:cubicBezTo>
                  <a:cubicBezTo>
                    <a:pt x="433" y="462"/>
                    <a:pt x="425" y="460"/>
                    <a:pt x="420" y="460"/>
                  </a:cubicBezTo>
                  <a:cubicBezTo>
                    <a:pt x="380" y="466"/>
                    <a:pt x="341" y="472"/>
                    <a:pt x="302" y="479"/>
                  </a:cubicBezTo>
                  <a:cubicBezTo>
                    <a:pt x="297" y="480"/>
                    <a:pt x="292" y="485"/>
                    <a:pt x="289" y="489"/>
                  </a:cubicBezTo>
                  <a:cubicBezTo>
                    <a:pt x="270" y="517"/>
                    <a:pt x="251" y="545"/>
                    <a:pt x="231" y="573"/>
                  </a:cubicBezTo>
                  <a:cubicBezTo>
                    <a:pt x="229" y="577"/>
                    <a:pt x="222" y="580"/>
                    <a:pt x="217" y="580"/>
                  </a:cubicBezTo>
                  <a:cubicBezTo>
                    <a:pt x="147" y="581"/>
                    <a:pt x="78" y="581"/>
                    <a:pt x="8" y="581"/>
                  </a:cubicBezTo>
                  <a:cubicBezTo>
                    <a:pt x="6" y="581"/>
                    <a:pt x="5" y="580"/>
                    <a:pt x="0" y="5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1"/>
            <p:cNvSpPr>
              <a:spLocks noEditPoints="1"/>
            </p:cNvSpPr>
            <p:nvPr/>
          </p:nvSpPr>
          <p:spPr bwMode="auto">
            <a:xfrm>
              <a:off x="1652588" y="2911475"/>
              <a:ext cx="1225550" cy="811213"/>
            </a:xfrm>
            <a:custGeom>
              <a:avLst/>
              <a:gdLst>
                <a:gd name="T0" fmla="*/ 537 w 1151"/>
                <a:gd name="T1" fmla="*/ 0 h 766"/>
                <a:gd name="T2" fmla="*/ 433 w 1151"/>
                <a:gd name="T3" fmla="*/ 71 h 766"/>
                <a:gd name="T4" fmla="*/ 364 w 1151"/>
                <a:gd name="T5" fmla="*/ 94 h 766"/>
                <a:gd name="T6" fmla="*/ 144 w 1151"/>
                <a:gd name="T7" fmla="*/ 94 h 766"/>
                <a:gd name="T8" fmla="*/ 95 w 1151"/>
                <a:gd name="T9" fmla="*/ 141 h 766"/>
                <a:gd name="T10" fmla="*/ 95 w 1151"/>
                <a:gd name="T11" fmla="*/ 419 h 766"/>
                <a:gd name="T12" fmla="*/ 96 w 1151"/>
                <a:gd name="T13" fmla="*/ 431 h 766"/>
                <a:gd name="T14" fmla="*/ 1057 w 1151"/>
                <a:gd name="T15" fmla="*/ 431 h 766"/>
                <a:gd name="T16" fmla="*/ 1057 w 1151"/>
                <a:gd name="T17" fmla="*/ 404 h 766"/>
                <a:gd name="T18" fmla="*/ 1057 w 1151"/>
                <a:gd name="T19" fmla="*/ 201 h 766"/>
                <a:gd name="T20" fmla="*/ 1070 w 1151"/>
                <a:gd name="T21" fmla="*/ 183 h 766"/>
                <a:gd name="T22" fmla="*/ 1151 w 1151"/>
                <a:gd name="T23" fmla="*/ 148 h 766"/>
                <a:gd name="T24" fmla="*/ 1151 w 1151"/>
                <a:gd name="T25" fmla="*/ 229 h 766"/>
                <a:gd name="T26" fmla="*/ 1150 w 1151"/>
                <a:gd name="T27" fmla="*/ 616 h 766"/>
                <a:gd name="T28" fmla="*/ 1065 w 1151"/>
                <a:gd name="T29" fmla="*/ 752 h 766"/>
                <a:gd name="T30" fmla="*/ 1001 w 1151"/>
                <a:gd name="T31" fmla="*/ 765 h 766"/>
                <a:gd name="T32" fmla="*/ 259 w 1151"/>
                <a:gd name="T33" fmla="*/ 766 h 766"/>
                <a:gd name="T34" fmla="*/ 150 w 1151"/>
                <a:gd name="T35" fmla="*/ 766 h 766"/>
                <a:gd name="T36" fmla="*/ 6 w 1151"/>
                <a:gd name="T37" fmla="*/ 652 h 766"/>
                <a:gd name="T38" fmla="*/ 1 w 1151"/>
                <a:gd name="T39" fmla="*/ 554 h 766"/>
                <a:gd name="T40" fmla="*/ 1 w 1151"/>
                <a:gd name="T41" fmla="*/ 147 h 766"/>
                <a:gd name="T42" fmla="*/ 113 w 1151"/>
                <a:gd name="T43" fmla="*/ 5 h 766"/>
                <a:gd name="T44" fmla="*/ 182 w 1151"/>
                <a:gd name="T45" fmla="*/ 0 h 766"/>
                <a:gd name="T46" fmla="*/ 537 w 1151"/>
                <a:gd name="T47" fmla="*/ 0 h 766"/>
                <a:gd name="T48" fmla="*/ 95 w 1151"/>
                <a:gd name="T49" fmla="*/ 575 h 766"/>
                <a:gd name="T50" fmla="*/ 95 w 1151"/>
                <a:gd name="T51" fmla="*/ 617 h 766"/>
                <a:gd name="T52" fmla="*/ 150 w 1151"/>
                <a:gd name="T53" fmla="*/ 673 h 766"/>
                <a:gd name="T54" fmla="*/ 613 w 1151"/>
                <a:gd name="T55" fmla="*/ 672 h 766"/>
                <a:gd name="T56" fmla="*/ 1005 w 1151"/>
                <a:gd name="T57" fmla="*/ 672 h 766"/>
                <a:gd name="T58" fmla="*/ 1055 w 1151"/>
                <a:gd name="T59" fmla="*/ 634 h 766"/>
                <a:gd name="T60" fmla="*/ 1056 w 1151"/>
                <a:gd name="T61" fmla="*/ 575 h 766"/>
                <a:gd name="T62" fmla="*/ 95 w 1151"/>
                <a:gd name="T63" fmla="*/ 57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1" h="766">
                  <a:moveTo>
                    <a:pt x="537" y="0"/>
                  </a:moveTo>
                  <a:cubicBezTo>
                    <a:pt x="502" y="23"/>
                    <a:pt x="465" y="44"/>
                    <a:pt x="433" y="71"/>
                  </a:cubicBezTo>
                  <a:cubicBezTo>
                    <a:pt x="411" y="88"/>
                    <a:pt x="391" y="95"/>
                    <a:pt x="364" y="94"/>
                  </a:cubicBezTo>
                  <a:cubicBezTo>
                    <a:pt x="291" y="93"/>
                    <a:pt x="217" y="94"/>
                    <a:pt x="144" y="94"/>
                  </a:cubicBezTo>
                  <a:cubicBezTo>
                    <a:pt x="116" y="94"/>
                    <a:pt x="95" y="114"/>
                    <a:pt x="95" y="141"/>
                  </a:cubicBezTo>
                  <a:cubicBezTo>
                    <a:pt x="95" y="234"/>
                    <a:pt x="95" y="326"/>
                    <a:pt x="95" y="419"/>
                  </a:cubicBezTo>
                  <a:cubicBezTo>
                    <a:pt x="95" y="423"/>
                    <a:pt x="95" y="426"/>
                    <a:pt x="96" y="431"/>
                  </a:cubicBezTo>
                  <a:cubicBezTo>
                    <a:pt x="416" y="431"/>
                    <a:pt x="736" y="431"/>
                    <a:pt x="1057" y="431"/>
                  </a:cubicBezTo>
                  <a:cubicBezTo>
                    <a:pt x="1057" y="422"/>
                    <a:pt x="1057" y="413"/>
                    <a:pt x="1057" y="404"/>
                  </a:cubicBezTo>
                  <a:cubicBezTo>
                    <a:pt x="1057" y="336"/>
                    <a:pt x="1057" y="269"/>
                    <a:pt x="1057" y="201"/>
                  </a:cubicBezTo>
                  <a:cubicBezTo>
                    <a:pt x="1057" y="191"/>
                    <a:pt x="1060" y="187"/>
                    <a:pt x="1070" y="183"/>
                  </a:cubicBezTo>
                  <a:cubicBezTo>
                    <a:pt x="1096" y="172"/>
                    <a:pt x="1122" y="160"/>
                    <a:pt x="1151" y="148"/>
                  </a:cubicBezTo>
                  <a:cubicBezTo>
                    <a:pt x="1151" y="175"/>
                    <a:pt x="1151" y="202"/>
                    <a:pt x="1151" y="229"/>
                  </a:cubicBezTo>
                  <a:cubicBezTo>
                    <a:pt x="1151" y="358"/>
                    <a:pt x="1151" y="487"/>
                    <a:pt x="1150" y="616"/>
                  </a:cubicBezTo>
                  <a:cubicBezTo>
                    <a:pt x="1150" y="679"/>
                    <a:pt x="1123" y="726"/>
                    <a:pt x="1065" y="752"/>
                  </a:cubicBezTo>
                  <a:cubicBezTo>
                    <a:pt x="1046" y="761"/>
                    <a:pt x="1023" y="765"/>
                    <a:pt x="1001" y="765"/>
                  </a:cubicBezTo>
                  <a:cubicBezTo>
                    <a:pt x="754" y="766"/>
                    <a:pt x="506" y="766"/>
                    <a:pt x="259" y="766"/>
                  </a:cubicBezTo>
                  <a:cubicBezTo>
                    <a:pt x="223" y="766"/>
                    <a:pt x="186" y="766"/>
                    <a:pt x="150" y="766"/>
                  </a:cubicBezTo>
                  <a:cubicBezTo>
                    <a:pt x="79" y="766"/>
                    <a:pt x="16" y="718"/>
                    <a:pt x="6" y="652"/>
                  </a:cubicBezTo>
                  <a:cubicBezTo>
                    <a:pt x="0" y="620"/>
                    <a:pt x="1" y="586"/>
                    <a:pt x="1" y="554"/>
                  </a:cubicBezTo>
                  <a:cubicBezTo>
                    <a:pt x="1" y="418"/>
                    <a:pt x="1" y="283"/>
                    <a:pt x="1" y="147"/>
                  </a:cubicBezTo>
                  <a:cubicBezTo>
                    <a:pt x="1" y="77"/>
                    <a:pt x="46" y="20"/>
                    <a:pt x="113" y="5"/>
                  </a:cubicBezTo>
                  <a:cubicBezTo>
                    <a:pt x="135" y="0"/>
                    <a:pt x="159" y="0"/>
                    <a:pt x="182" y="0"/>
                  </a:cubicBezTo>
                  <a:cubicBezTo>
                    <a:pt x="301" y="0"/>
                    <a:pt x="419" y="0"/>
                    <a:pt x="537" y="0"/>
                  </a:cubicBezTo>
                  <a:close/>
                  <a:moveTo>
                    <a:pt x="95" y="575"/>
                  </a:moveTo>
                  <a:cubicBezTo>
                    <a:pt x="95" y="590"/>
                    <a:pt x="96" y="603"/>
                    <a:pt x="95" y="617"/>
                  </a:cubicBezTo>
                  <a:cubicBezTo>
                    <a:pt x="92" y="653"/>
                    <a:pt x="122" y="673"/>
                    <a:pt x="150" y="673"/>
                  </a:cubicBezTo>
                  <a:cubicBezTo>
                    <a:pt x="304" y="671"/>
                    <a:pt x="459" y="672"/>
                    <a:pt x="613" y="672"/>
                  </a:cubicBezTo>
                  <a:cubicBezTo>
                    <a:pt x="744" y="672"/>
                    <a:pt x="874" y="672"/>
                    <a:pt x="1005" y="672"/>
                  </a:cubicBezTo>
                  <a:cubicBezTo>
                    <a:pt x="1031" y="672"/>
                    <a:pt x="1052" y="658"/>
                    <a:pt x="1055" y="634"/>
                  </a:cubicBezTo>
                  <a:cubicBezTo>
                    <a:pt x="1058" y="615"/>
                    <a:pt x="1056" y="595"/>
                    <a:pt x="1056" y="575"/>
                  </a:cubicBezTo>
                  <a:cubicBezTo>
                    <a:pt x="735" y="575"/>
                    <a:pt x="416" y="575"/>
                    <a:pt x="95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99890" y="5518023"/>
            <a:ext cx="629452" cy="627062"/>
            <a:chOff x="7458075" y="1098550"/>
            <a:chExt cx="836613" cy="833438"/>
          </a:xfrm>
          <a:solidFill>
            <a:schemeClr val="bg1"/>
          </a:solidFill>
        </p:grpSpPr>
        <p:sp>
          <p:nvSpPr>
            <p:cNvPr id="139" name="Freeform 20"/>
            <p:cNvSpPr>
              <a:spLocks/>
            </p:cNvSpPr>
            <p:nvPr/>
          </p:nvSpPr>
          <p:spPr bwMode="auto">
            <a:xfrm>
              <a:off x="7824788" y="1098550"/>
              <a:ext cx="469900" cy="469900"/>
            </a:xfrm>
            <a:custGeom>
              <a:avLst/>
              <a:gdLst>
                <a:gd name="T0" fmla="*/ 20 w 376"/>
                <a:gd name="T1" fmla="*/ 265 h 377"/>
                <a:gd name="T2" fmla="*/ 42 w 376"/>
                <a:gd name="T3" fmla="*/ 137 h 377"/>
                <a:gd name="T4" fmla="*/ 130 w 376"/>
                <a:gd name="T5" fmla="*/ 49 h 377"/>
                <a:gd name="T6" fmla="*/ 297 w 376"/>
                <a:gd name="T7" fmla="*/ 48 h 377"/>
                <a:gd name="T8" fmla="*/ 333 w 376"/>
                <a:gd name="T9" fmla="*/ 85 h 377"/>
                <a:gd name="T10" fmla="*/ 334 w 376"/>
                <a:gd name="T11" fmla="*/ 241 h 377"/>
                <a:gd name="T12" fmla="*/ 237 w 376"/>
                <a:gd name="T13" fmla="*/ 337 h 377"/>
                <a:gd name="T14" fmla="*/ 111 w 376"/>
                <a:gd name="T15" fmla="*/ 355 h 377"/>
                <a:gd name="T16" fmla="*/ 157 w 376"/>
                <a:gd name="T17" fmla="*/ 311 h 377"/>
                <a:gd name="T18" fmla="*/ 261 w 376"/>
                <a:gd name="T19" fmla="*/ 208 h 377"/>
                <a:gd name="T20" fmla="*/ 261 w 376"/>
                <a:gd name="T21" fmla="*/ 120 h 377"/>
                <a:gd name="T22" fmla="*/ 227 w 376"/>
                <a:gd name="T23" fmla="*/ 96 h 377"/>
                <a:gd name="T24" fmla="*/ 169 w 376"/>
                <a:gd name="T25" fmla="*/ 116 h 377"/>
                <a:gd name="T26" fmla="*/ 32 w 376"/>
                <a:gd name="T27" fmla="*/ 254 h 377"/>
                <a:gd name="T28" fmla="*/ 20 w 376"/>
                <a:gd name="T29" fmla="*/ 26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377">
                  <a:moveTo>
                    <a:pt x="20" y="265"/>
                  </a:moveTo>
                  <a:cubicBezTo>
                    <a:pt x="0" y="220"/>
                    <a:pt x="9" y="170"/>
                    <a:pt x="42" y="137"/>
                  </a:cubicBezTo>
                  <a:cubicBezTo>
                    <a:pt x="71" y="107"/>
                    <a:pt x="101" y="78"/>
                    <a:pt x="130" y="49"/>
                  </a:cubicBezTo>
                  <a:cubicBezTo>
                    <a:pt x="180" y="0"/>
                    <a:pt x="248" y="0"/>
                    <a:pt x="297" y="48"/>
                  </a:cubicBezTo>
                  <a:cubicBezTo>
                    <a:pt x="310" y="60"/>
                    <a:pt x="322" y="72"/>
                    <a:pt x="333" y="85"/>
                  </a:cubicBezTo>
                  <a:cubicBezTo>
                    <a:pt x="375" y="130"/>
                    <a:pt x="376" y="196"/>
                    <a:pt x="334" y="241"/>
                  </a:cubicBezTo>
                  <a:cubicBezTo>
                    <a:pt x="302" y="274"/>
                    <a:pt x="270" y="306"/>
                    <a:pt x="237" y="337"/>
                  </a:cubicBezTo>
                  <a:cubicBezTo>
                    <a:pt x="204" y="370"/>
                    <a:pt x="151" y="377"/>
                    <a:pt x="111" y="355"/>
                  </a:cubicBezTo>
                  <a:cubicBezTo>
                    <a:pt x="127" y="340"/>
                    <a:pt x="142" y="326"/>
                    <a:pt x="157" y="311"/>
                  </a:cubicBezTo>
                  <a:cubicBezTo>
                    <a:pt x="192" y="277"/>
                    <a:pt x="226" y="242"/>
                    <a:pt x="261" y="208"/>
                  </a:cubicBezTo>
                  <a:cubicBezTo>
                    <a:pt x="292" y="177"/>
                    <a:pt x="292" y="150"/>
                    <a:pt x="261" y="120"/>
                  </a:cubicBezTo>
                  <a:cubicBezTo>
                    <a:pt x="251" y="110"/>
                    <a:pt x="239" y="100"/>
                    <a:pt x="227" y="96"/>
                  </a:cubicBezTo>
                  <a:cubicBezTo>
                    <a:pt x="204" y="88"/>
                    <a:pt x="185" y="99"/>
                    <a:pt x="169" y="116"/>
                  </a:cubicBezTo>
                  <a:cubicBezTo>
                    <a:pt x="124" y="162"/>
                    <a:pt x="78" y="208"/>
                    <a:pt x="32" y="254"/>
                  </a:cubicBezTo>
                  <a:cubicBezTo>
                    <a:pt x="28" y="257"/>
                    <a:pt x="24" y="260"/>
                    <a:pt x="20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1"/>
            <p:cNvSpPr>
              <a:spLocks/>
            </p:cNvSpPr>
            <p:nvPr/>
          </p:nvSpPr>
          <p:spPr bwMode="auto">
            <a:xfrm>
              <a:off x="7458075" y="1462088"/>
              <a:ext cx="469900" cy="469900"/>
            </a:xfrm>
            <a:custGeom>
              <a:avLst/>
              <a:gdLst>
                <a:gd name="T0" fmla="*/ 266 w 375"/>
                <a:gd name="T1" fmla="*/ 22 h 377"/>
                <a:gd name="T2" fmla="*/ 210 w 375"/>
                <a:gd name="T3" fmla="*/ 76 h 377"/>
                <a:gd name="T4" fmla="*/ 111 w 375"/>
                <a:gd name="T5" fmla="*/ 174 h 377"/>
                <a:gd name="T6" fmla="*/ 111 w 375"/>
                <a:gd name="T7" fmla="*/ 256 h 377"/>
                <a:gd name="T8" fmla="*/ 123 w 375"/>
                <a:gd name="T9" fmla="*/ 267 h 377"/>
                <a:gd name="T10" fmla="*/ 201 w 375"/>
                <a:gd name="T11" fmla="*/ 267 h 377"/>
                <a:gd name="T12" fmla="*/ 340 w 375"/>
                <a:gd name="T13" fmla="*/ 128 h 377"/>
                <a:gd name="T14" fmla="*/ 353 w 375"/>
                <a:gd name="T15" fmla="*/ 110 h 377"/>
                <a:gd name="T16" fmla="*/ 341 w 375"/>
                <a:gd name="T17" fmla="*/ 232 h 377"/>
                <a:gd name="T18" fmla="*/ 236 w 375"/>
                <a:gd name="T19" fmla="*/ 338 h 377"/>
                <a:gd name="T20" fmla="*/ 85 w 375"/>
                <a:gd name="T21" fmla="*/ 336 h 377"/>
                <a:gd name="T22" fmla="*/ 46 w 375"/>
                <a:gd name="T23" fmla="*/ 297 h 377"/>
                <a:gd name="T24" fmla="*/ 46 w 375"/>
                <a:gd name="T25" fmla="*/ 133 h 377"/>
                <a:gd name="T26" fmla="*/ 132 w 375"/>
                <a:gd name="T27" fmla="*/ 47 h 377"/>
                <a:gd name="T28" fmla="*/ 266 w 375"/>
                <a:gd name="T29" fmla="*/ 2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377">
                  <a:moveTo>
                    <a:pt x="266" y="22"/>
                  </a:moveTo>
                  <a:cubicBezTo>
                    <a:pt x="247" y="41"/>
                    <a:pt x="228" y="58"/>
                    <a:pt x="210" y="76"/>
                  </a:cubicBezTo>
                  <a:cubicBezTo>
                    <a:pt x="177" y="108"/>
                    <a:pt x="144" y="141"/>
                    <a:pt x="111" y="174"/>
                  </a:cubicBezTo>
                  <a:cubicBezTo>
                    <a:pt x="85" y="200"/>
                    <a:pt x="85" y="230"/>
                    <a:pt x="111" y="256"/>
                  </a:cubicBezTo>
                  <a:cubicBezTo>
                    <a:pt x="115" y="260"/>
                    <a:pt x="119" y="264"/>
                    <a:pt x="123" y="267"/>
                  </a:cubicBezTo>
                  <a:cubicBezTo>
                    <a:pt x="147" y="291"/>
                    <a:pt x="177" y="291"/>
                    <a:pt x="201" y="267"/>
                  </a:cubicBezTo>
                  <a:cubicBezTo>
                    <a:pt x="248" y="221"/>
                    <a:pt x="294" y="175"/>
                    <a:pt x="340" y="128"/>
                  </a:cubicBezTo>
                  <a:cubicBezTo>
                    <a:pt x="345" y="123"/>
                    <a:pt x="348" y="117"/>
                    <a:pt x="353" y="110"/>
                  </a:cubicBezTo>
                  <a:cubicBezTo>
                    <a:pt x="375" y="149"/>
                    <a:pt x="370" y="201"/>
                    <a:pt x="341" y="232"/>
                  </a:cubicBezTo>
                  <a:cubicBezTo>
                    <a:pt x="308" y="269"/>
                    <a:pt x="272" y="305"/>
                    <a:pt x="236" y="338"/>
                  </a:cubicBezTo>
                  <a:cubicBezTo>
                    <a:pt x="193" y="377"/>
                    <a:pt x="127" y="374"/>
                    <a:pt x="85" y="336"/>
                  </a:cubicBezTo>
                  <a:cubicBezTo>
                    <a:pt x="72" y="323"/>
                    <a:pt x="59" y="310"/>
                    <a:pt x="46" y="297"/>
                  </a:cubicBezTo>
                  <a:cubicBezTo>
                    <a:pt x="0" y="249"/>
                    <a:pt x="0" y="180"/>
                    <a:pt x="46" y="133"/>
                  </a:cubicBezTo>
                  <a:cubicBezTo>
                    <a:pt x="75" y="104"/>
                    <a:pt x="103" y="75"/>
                    <a:pt x="132" y="47"/>
                  </a:cubicBezTo>
                  <a:cubicBezTo>
                    <a:pt x="170" y="10"/>
                    <a:pt x="220" y="0"/>
                    <a:pt x="26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2"/>
            <p:cNvSpPr>
              <a:spLocks/>
            </p:cNvSpPr>
            <p:nvPr/>
          </p:nvSpPr>
          <p:spPr bwMode="auto">
            <a:xfrm>
              <a:off x="7693025" y="1327150"/>
              <a:ext cx="371475" cy="376238"/>
            </a:xfrm>
            <a:custGeom>
              <a:avLst/>
              <a:gdLst>
                <a:gd name="T0" fmla="*/ 0 w 297"/>
                <a:gd name="T1" fmla="*/ 254 h 301"/>
                <a:gd name="T2" fmla="*/ 12 w 297"/>
                <a:gd name="T3" fmla="*/ 232 h 301"/>
                <a:gd name="T4" fmla="*/ 229 w 297"/>
                <a:gd name="T5" fmla="*/ 15 h 301"/>
                <a:gd name="T6" fmla="*/ 282 w 297"/>
                <a:gd name="T7" fmla="*/ 16 h 301"/>
                <a:gd name="T8" fmla="*/ 280 w 297"/>
                <a:gd name="T9" fmla="*/ 71 h 301"/>
                <a:gd name="T10" fmla="*/ 167 w 297"/>
                <a:gd name="T11" fmla="*/ 184 h 301"/>
                <a:gd name="T12" fmla="*/ 65 w 297"/>
                <a:gd name="T13" fmla="*/ 286 h 301"/>
                <a:gd name="T14" fmla="*/ 22 w 297"/>
                <a:gd name="T15" fmla="*/ 294 h 301"/>
                <a:gd name="T16" fmla="*/ 0 w 297"/>
                <a:gd name="T17" fmla="*/ 25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01">
                  <a:moveTo>
                    <a:pt x="0" y="254"/>
                  </a:moveTo>
                  <a:cubicBezTo>
                    <a:pt x="3" y="249"/>
                    <a:pt x="6" y="239"/>
                    <a:pt x="12" y="232"/>
                  </a:cubicBezTo>
                  <a:cubicBezTo>
                    <a:pt x="84" y="160"/>
                    <a:pt x="157" y="87"/>
                    <a:pt x="229" y="15"/>
                  </a:cubicBezTo>
                  <a:cubicBezTo>
                    <a:pt x="245" y="0"/>
                    <a:pt x="267" y="1"/>
                    <a:pt x="282" y="16"/>
                  </a:cubicBezTo>
                  <a:cubicBezTo>
                    <a:pt x="297" y="31"/>
                    <a:pt x="297" y="53"/>
                    <a:pt x="280" y="71"/>
                  </a:cubicBezTo>
                  <a:cubicBezTo>
                    <a:pt x="243" y="109"/>
                    <a:pt x="205" y="146"/>
                    <a:pt x="167" y="184"/>
                  </a:cubicBezTo>
                  <a:cubicBezTo>
                    <a:pt x="133" y="218"/>
                    <a:pt x="99" y="252"/>
                    <a:pt x="65" y="286"/>
                  </a:cubicBezTo>
                  <a:cubicBezTo>
                    <a:pt x="52" y="298"/>
                    <a:pt x="36" y="301"/>
                    <a:pt x="22" y="294"/>
                  </a:cubicBezTo>
                  <a:cubicBezTo>
                    <a:pt x="8" y="287"/>
                    <a:pt x="1" y="275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595502" y="1210053"/>
            <a:ext cx="675460" cy="662992"/>
            <a:chOff x="4710113" y="4732338"/>
            <a:chExt cx="1462088" cy="1435100"/>
          </a:xfrm>
          <a:solidFill>
            <a:schemeClr val="bg1"/>
          </a:solidFill>
        </p:grpSpPr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4710113" y="4732338"/>
              <a:ext cx="1431925" cy="1420813"/>
            </a:xfrm>
            <a:custGeom>
              <a:avLst/>
              <a:gdLst>
                <a:gd name="T0" fmla="*/ 350 w 526"/>
                <a:gd name="T1" fmla="*/ 447 h 524"/>
                <a:gd name="T2" fmla="*/ 320 w 526"/>
                <a:gd name="T3" fmla="*/ 458 h 524"/>
                <a:gd name="T4" fmla="*/ 307 w 526"/>
                <a:gd name="T5" fmla="*/ 474 h 524"/>
                <a:gd name="T6" fmla="*/ 302 w 526"/>
                <a:gd name="T7" fmla="*/ 509 h 524"/>
                <a:gd name="T8" fmla="*/ 285 w 526"/>
                <a:gd name="T9" fmla="*/ 524 h 524"/>
                <a:gd name="T10" fmla="*/ 243 w 526"/>
                <a:gd name="T11" fmla="*/ 524 h 524"/>
                <a:gd name="T12" fmla="*/ 226 w 526"/>
                <a:gd name="T13" fmla="*/ 510 h 524"/>
                <a:gd name="T14" fmla="*/ 220 w 526"/>
                <a:gd name="T15" fmla="*/ 473 h 524"/>
                <a:gd name="T16" fmla="*/ 208 w 526"/>
                <a:gd name="T17" fmla="*/ 459 h 524"/>
                <a:gd name="T18" fmla="*/ 162 w 526"/>
                <a:gd name="T19" fmla="*/ 440 h 524"/>
                <a:gd name="T20" fmla="*/ 146 w 526"/>
                <a:gd name="T21" fmla="*/ 441 h 524"/>
                <a:gd name="T22" fmla="*/ 120 w 526"/>
                <a:gd name="T23" fmla="*/ 461 h 524"/>
                <a:gd name="T24" fmla="*/ 113 w 526"/>
                <a:gd name="T25" fmla="*/ 466 h 524"/>
                <a:gd name="T26" fmla="*/ 67 w 526"/>
                <a:gd name="T27" fmla="*/ 441 h 524"/>
                <a:gd name="T28" fmla="*/ 62 w 526"/>
                <a:gd name="T29" fmla="*/ 409 h 524"/>
                <a:gd name="T30" fmla="*/ 74 w 526"/>
                <a:gd name="T31" fmla="*/ 333 h 524"/>
                <a:gd name="T32" fmla="*/ 30 w 526"/>
                <a:gd name="T33" fmla="*/ 302 h 524"/>
                <a:gd name="T34" fmla="*/ 2 w 526"/>
                <a:gd name="T35" fmla="*/ 271 h 524"/>
                <a:gd name="T36" fmla="*/ 1 w 526"/>
                <a:gd name="T37" fmla="*/ 246 h 524"/>
                <a:gd name="T38" fmla="*/ 21 w 526"/>
                <a:gd name="T39" fmla="*/ 223 h 524"/>
                <a:gd name="T40" fmla="*/ 79 w 526"/>
                <a:gd name="T41" fmla="*/ 179 h 524"/>
                <a:gd name="T42" fmla="*/ 71 w 526"/>
                <a:gd name="T43" fmla="*/ 125 h 524"/>
                <a:gd name="T44" fmla="*/ 74 w 526"/>
                <a:gd name="T45" fmla="*/ 76 h 524"/>
                <a:gd name="T46" fmla="*/ 79 w 526"/>
                <a:gd name="T47" fmla="*/ 70 h 524"/>
                <a:gd name="T48" fmla="*/ 126 w 526"/>
                <a:gd name="T49" fmla="*/ 68 h 524"/>
                <a:gd name="T50" fmla="*/ 181 w 526"/>
                <a:gd name="T51" fmla="*/ 75 h 524"/>
                <a:gd name="T52" fmla="*/ 195 w 526"/>
                <a:gd name="T53" fmla="*/ 69 h 524"/>
                <a:gd name="T54" fmla="*/ 223 w 526"/>
                <a:gd name="T55" fmla="*/ 31 h 524"/>
                <a:gd name="T56" fmla="*/ 224 w 526"/>
                <a:gd name="T57" fmla="*/ 22 h 524"/>
                <a:gd name="T58" fmla="*/ 250 w 526"/>
                <a:gd name="T59" fmla="*/ 0 h 524"/>
                <a:gd name="T60" fmla="*/ 277 w 526"/>
                <a:gd name="T61" fmla="*/ 0 h 524"/>
                <a:gd name="T62" fmla="*/ 303 w 526"/>
                <a:gd name="T63" fmla="*/ 23 h 524"/>
                <a:gd name="T64" fmla="*/ 344 w 526"/>
                <a:gd name="T65" fmla="*/ 75 h 524"/>
                <a:gd name="T66" fmla="*/ 405 w 526"/>
                <a:gd name="T67" fmla="*/ 66 h 524"/>
                <a:gd name="T68" fmla="*/ 447 w 526"/>
                <a:gd name="T69" fmla="*/ 68 h 524"/>
                <a:gd name="T70" fmla="*/ 454 w 526"/>
                <a:gd name="T71" fmla="*/ 75 h 524"/>
                <a:gd name="T72" fmla="*/ 457 w 526"/>
                <a:gd name="T73" fmla="*/ 124 h 524"/>
                <a:gd name="T74" fmla="*/ 450 w 526"/>
                <a:gd name="T75" fmla="*/ 178 h 524"/>
                <a:gd name="T76" fmla="*/ 457 w 526"/>
                <a:gd name="T77" fmla="*/ 195 h 524"/>
                <a:gd name="T78" fmla="*/ 492 w 526"/>
                <a:gd name="T79" fmla="*/ 221 h 524"/>
                <a:gd name="T80" fmla="*/ 498 w 526"/>
                <a:gd name="T81" fmla="*/ 222 h 524"/>
                <a:gd name="T82" fmla="*/ 526 w 526"/>
                <a:gd name="T83" fmla="*/ 251 h 524"/>
                <a:gd name="T84" fmla="*/ 526 w 526"/>
                <a:gd name="T85" fmla="*/ 274 h 524"/>
                <a:gd name="T86" fmla="*/ 501 w 526"/>
                <a:gd name="T87" fmla="*/ 302 h 524"/>
                <a:gd name="T88" fmla="*/ 497 w 526"/>
                <a:gd name="T89" fmla="*/ 302 h 524"/>
                <a:gd name="T90" fmla="*/ 455 w 526"/>
                <a:gd name="T91" fmla="*/ 332 h 524"/>
                <a:gd name="T92" fmla="*/ 445 w 526"/>
                <a:gd name="T93" fmla="*/ 347 h 524"/>
                <a:gd name="T94" fmla="*/ 432 w 526"/>
                <a:gd name="T95" fmla="*/ 334 h 524"/>
                <a:gd name="T96" fmla="*/ 405 w 526"/>
                <a:gd name="T97" fmla="*/ 258 h 524"/>
                <a:gd name="T98" fmla="*/ 277 w 526"/>
                <a:gd name="T99" fmla="*/ 120 h 524"/>
                <a:gd name="T100" fmla="*/ 124 w 526"/>
                <a:gd name="T101" fmla="*/ 231 h 524"/>
                <a:gd name="T102" fmla="*/ 276 w 526"/>
                <a:gd name="T103" fmla="*/ 404 h 524"/>
                <a:gd name="T104" fmla="*/ 351 w 526"/>
                <a:gd name="T105" fmla="*/ 442 h 524"/>
                <a:gd name="T106" fmla="*/ 350 w 526"/>
                <a:gd name="T107" fmla="*/ 4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524">
                  <a:moveTo>
                    <a:pt x="350" y="447"/>
                  </a:moveTo>
                  <a:cubicBezTo>
                    <a:pt x="340" y="451"/>
                    <a:pt x="330" y="455"/>
                    <a:pt x="320" y="458"/>
                  </a:cubicBezTo>
                  <a:cubicBezTo>
                    <a:pt x="312" y="461"/>
                    <a:pt x="307" y="464"/>
                    <a:pt x="307" y="474"/>
                  </a:cubicBezTo>
                  <a:cubicBezTo>
                    <a:pt x="306" y="485"/>
                    <a:pt x="303" y="497"/>
                    <a:pt x="302" y="509"/>
                  </a:cubicBezTo>
                  <a:cubicBezTo>
                    <a:pt x="301" y="520"/>
                    <a:pt x="295" y="524"/>
                    <a:pt x="285" y="524"/>
                  </a:cubicBezTo>
                  <a:cubicBezTo>
                    <a:pt x="271" y="524"/>
                    <a:pt x="257" y="524"/>
                    <a:pt x="243" y="524"/>
                  </a:cubicBezTo>
                  <a:cubicBezTo>
                    <a:pt x="233" y="524"/>
                    <a:pt x="227" y="521"/>
                    <a:pt x="226" y="510"/>
                  </a:cubicBezTo>
                  <a:cubicBezTo>
                    <a:pt x="224" y="497"/>
                    <a:pt x="223" y="485"/>
                    <a:pt x="220" y="473"/>
                  </a:cubicBezTo>
                  <a:cubicBezTo>
                    <a:pt x="219" y="468"/>
                    <a:pt x="214" y="461"/>
                    <a:pt x="208" y="459"/>
                  </a:cubicBezTo>
                  <a:cubicBezTo>
                    <a:pt x="193" y="452"/>
                    <a:pt x="178" y="445"/>
                    <a:pt x="162" y="440"/>
                  </a:cubicBezTo>
                  <a:cubicBezTo>
                    <a:pt x="157" y="438"/>
                    <a:pt x="150" y="438"/>
                    <a:pt x="146" y="441"/>
                  </a:cubicBezTo>
                  <a:cubicBezTo>
                    <a:pt x="137" y="447"/>
                    <a:pt x="129" y="454"/>
                    <a:pt x="120" y="461"/>
                  </a:cubicBezTo>
                  <a:cubicBezTo>
                    <a:pt x="118" y="463"/>
                    <a:pt x="115" y="465"/>
                    <a:pt x="113" y="466"/>
                  </a:cubicBezTo>
                  <a:cubicBezTo>
                    <a:pt x="89" y="474"/>
                    <a:pt x="80" y="453"/>
                    <a:pt x="67" y="441"/>
                  </a:cubicBezTo>
                  <a:cubicBezTo>
                    <a:pt x="58" y="432"/>
                    <a:pt x="51" y="420"/>
                    <a:pt x="62" y="409"/>
                  </a:cubicBezTo>
                  <a:cubicBezTo>
                    <a:pt x="88" y="386"/>
                    <a:pt x="89" y="364"/>
                    <a:pt x="74" y="333"/>
                  </a:cubicBezTo>
                  <a:cubicBezTo>
                    <a:pt x="63" y="311"/>
                    <a:pt x="52" y="303"/>
                    <a:pt x="30" y="302"/>
                  </a:cubicBezTo>
                  <a:cubicBezTo>
                    <a:pt x="3" y="301"/>
                    <a:pt x="2" y="298"/>
                    <a:pt x="2" y="271"/>
                  </a:cubicBezTo>
                  <a:cubicBezTo>
                    <a:pt x="2" y="263"/>
                    <a:pt x="2" y="254"/>
                    <a:pt x="1" y="246"/>
                  </a:cubicBezTo>
                  <a:cubicBezTo>
                    <a:pt x="0" y="231"/>
                    <a:pt x="7" y="222"/>
                    <a:pt x="21" y="223"/>
                  </a:cubicBezTo>
                  <a:cubicBezTo>
                    <a:pt x="54" y="225"/>
                    <a:pt x="67" y="208"/>
                    <a:pt x="79" y="179"/>
                  </a:cubicBezTo>
                  <a:cubicBezTo>
                    <a:pt x="87" y="156"/>
                    <a:pt x="86" y="142"/>
                    <a:pt x="71" y="125"/>
                  </a:cubicBezTo>
                  <a:cubicBezTo>
                    <a:pt x="50" y="102"/>
                    <a:pt x="51" y="98"/>
                    <a:pt x="74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100" y="49"/>
                    <a:pt x="104" y="48"/>
                    <a:pt x="126" y="68"/>
                  </a:cubicBezTo>
                  <a:cubicBezTo>
                    <a:pt x="144" y="85"/>
                    <a:pt x="160" y="92"/>
                    <a:pt x="181" y="75"/>
                  </a:cubicBezTo>
                  <a:cubicBezTo>
                    <a:pt x="185" y="72"/>
                    <a:pt x="190" y="70"/>
                    <a:pt x="195" y="69"/>
                  </a:cubicBezTo>
                  <a:cubicBezTo>
                    <a:pt x="220" y="67"/>
                    <a:pt x="223" y="50"/>
                    <a:pt x="223" y="31"/>
                  </a:cubicBezTo>
                  <a:cubicBezTo>
                    <a:pt x="224" y="28"/>
                    <a:pt x="224" y="25"/>
                    <a:pt x="224" y="22"/>
                  </a:cubicBezTo>
                  <a:cubicBezTo>
                    <a:pt x="227" y="2"/>
                    <a:pt x="229" y="0"/>
                    <a:pt x="250" y="0"/>
                  </a:cubicBezTo>
                  <a:cubicBezTo>
                    <a:pt x="259" y="0"/>
                    <a:pt x="268" y="0"/>
                    <a:pt x="277" y="0"/>
                  </a:cubicBezTo>
                  <a:cubicBezTo>
                    <a:pt x="299" y="0"/>
                    <a:pt x="303" y="1"/>
                    <a:pt x="303" y="23"/>
                  </a:cubicBezTo>
                  <a:cubicBezTo>
                    <a:pt x="302" y="54"/>
                    <a:pt x="318" y="64"/>
                    <a:pt x="344" y="75"/>
                  </a:cubicBezTo>
                  <a:cubicBezTo>
                    <a:pt x="370" y="87"/>
                    <a:pt x="386" y="84"/>
                    <a:pt x="405" y="66"/>
                  </a:cubicBezTo>
                  <a:cubicBezTo>
                    <a:pt x="421" y="50"/>
                    <a:pt x="430" y="52"/>
                    <a:pt x="447" y="68"/>
                  </a:cubicBezTo>
                  <a:cubicBezTo>
                    <a:pt x="449" y="70"/>
                    <a:pt x="452" y="73"/>
                    <a:pt x="454" y="75"/>
                  </a:cubicBezTo>
                  <a:cubicBezTo>
                    <a:pt x="475" y="97"/>
                    <a:pt x="477" y="102"/>
                    <a:pt x="457" y="124"/>
                  </a:cubicBezTo>
                  <a:cubicBezTo>
                    <a:pt x="442" y="142"/>
                    <a:pt x="433" y="157"/>
                    <a:pt x="450" y="178"/>
                  </a:cubicBezTo>
                  <a:cubicBezTo>
                    <a:pt x="454" y="182"/>
                    <a:pt x="455" y="189"/>
                    <a:pt x="457" y="195"/>
                  </a:cubicBezTo>
                  <a:cubicBezTo>
                    <a:pt x="466" y="220"/>
                    <a:pt x="466" y="220"/>
                    <a:pt x="492" y="221"/>
                  </a:cubicBezTo>
                  <a:cubicBezTo>
                    <a:pt x="494" y="222"/>
                    <a:pt x="496" y="221"/>
                    <a:pt x="498" y="222"/>
                  </a:cubicBezTo>
                  <a:cubicBezTo>
                    <a:pt x="524" y="223"/>
                    <a:pt x="526" y="226"/>
                    <a:pt x="526" y="251"/>
                  </a:cubicBezTo>
                  <a:cubicBezTo>
                    <a:pt x="526" y="259"/>
                    <a:pt x="526" y="266"/>
                    <a:pt x="526" y="274"/>
                  </a:cubicBezTo>
                  <a:cubicBezTo>
                    <a:pt x="526" y="297"/>
                    <a:pt x="525" y="299"/>
                    <a:pt x="501" y="302"/>
                  </a:cubicBezTo>
                  <a:cubicBezTo>
                    <a:pt x="500" y="302"/>
                    <a:pt x="498" y="302"/>
                    <a:pt x="497" y="302"/>
                  </a:cubicBezTo>
                  <a:cubicBezTo>
                    <a:pt x="476" y="302"/>
                    <a:pt x="459" y="306"/>
                    <a:pt x="455" y="332"/>
                  </a:cubicBezTo>
                  <a:cubicBezTo>
                    <a:pt x="455" y="337"/>
                    <a:pt x="449" y="342"/>
                    <a:pt x="445" y="347"/>
                  </a:cubicBezTo>
                  <a:cubicBezTo>
                    <a:pt x="441" y="343"/>
                    <a:pt x="437" y="338"/>
                    <a:pt x="432" y="334"/>
                  </a:cubicBezTo>
                  <a:cubicBezTo>
                    <a:pt x="404" y="316"/>
                    <a:pt x="404" y="289"/>
                    <a:pt x="405" y="258"/>
                  </a:cubicBezTo>
                  <a:cubicBezTo>
                    <a:pt x="408" y="188"/>
                    <a:pt x="347" y="125"/>
                    <a:pt x="277" y="120"/>
                  </a:cubicBezTo>
                  <a:cubicBezTo>
                    <a:pt x="205" y="114"/>
                    <a:pt x="139" y="162"/>
                    <a:pt x="124" y="231"/>
                  </a:cubicBezTo>
                  <a:cubicBezTo>
                    <a:pt x="105" y="326"/>
                    <a:pt x="179" y="411"/>
                    <a:pt x="276" y="404"/>
                  </a:cubicBezTo>
                  <a:cubicBezTo>
                    <a:pt x="316" y="388"/>
                    <a:pt x="328" y="425"/>
                    <a:pt x="351" y="442"/>
                  </a:cubicBezTo>
                  <a:cubicBezTo>
                    <a:pt x="350" y="443"/>
                    <a:pt x="350" y="445"/>
                    <a:pt x="350" y="4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8"/>
            <p:cNvSpPr>
              <a:spLocks noEditPoints="1"/>
            </p:cNvSpPr>
            <p:nvPr/>
          </p:nvSpPr>
          <p:spPr bwMode="auto">
            <a:xfrm>
              <a:off x="5106988" y="5149850"/>
              <a:ext cx="1065213" cy="1017588"/>
            </a:xfrm>
            <a:custGeom>
              <a:avLst/>
              <a:gdLst>
                <a:gd name="T0" fmla="*/ 17 w 391"/>
                <a:gd name="T1" fmla="*/ 74 h 375"/>
                <a:gd name="T2" fmla="*/ 57 w 391"/>
                <a:gd name="T3" fmla="*/ 108 h 375"/>
                <a:gd name="T4" fmla="*/ 77 w 391"/>
                <a:gd name="T5" fmla="*/ 111 h 375"/>
                <a:gd name="T6" fmla="*/ 100 w 391"/>
                <a:gd name="T7" fmla="*/ 86 h 375"/>
                <a:gd name="T8" fmla="*/ 110 w 391"/>
                <a:gd name="T9" fmla="*/ 73 h 375"/>
                <a:gd name="T10" fmla="*/ 113 w 391"/>
                <a:gd name="T11" fmla="*/ 46 h 375"/>
                <a:gd name="T12" fmla="*/ 78 w 391"/>
                <a:gd name="T13" fmla="*/ 11 h 375"/>
                <a:gd name="T14" fmla="*/ 142 w 391"/>
                <a:gd name="T15" fmla="*/ 6 h 375"/>
                <a:gd name="T16" fmla="*/ 225 w 391"/>
                <a:gd name="T17" fmla="*/ 126 h 375"/>
                <a:gd name="T18" fmla="*/ 241 w 391"/>
                <a:gd name="T19" fmla="*/ 157 h 375"/>
                <a:gd name="T20" fmla="*/ 250 w 391"/>
                <a:gd name="T21" fmla="*/ 164 h 375"/>
                <a:gd name="T22" fmla="*/ 328 w 391"/>
                <a:gd name="T23" fmla="*/ 245 h 375"/>
                <a:gd name="T24" fmla="*/ 370 w 391"/>
                <a:gd name="T25" fmla="*/ 286 h 375"/>
                <a:gd name="T26" fmla="*/ 374 w 391"/>
                <a:gd name="T27" fmla="*/ 353 h 375"/>
                <a:gd name="T28" fmla="*/ 306 w 391"/>
                <a:gd name="T29" fmla="*/ 358 h 375"/>
                <a:gd name="T30" fmla="*/ 293 w 391"/>
                <a:gd name="T31" fmla="*/ 346 h 375"/>
                <a:gd name="T32" fmla="*/ 165 w 391"/>
                <a:gd name="T33" fmla="*/ 223 h 375"/>
                <a:gd name="T34" fmla="*/ 143 w 391"/>
                <a:gd name="T35" fmla="*/ 216 h 375"/>
                <a:gd name="T36" fmla="*/ 12 w 391"/>
                <a:gd name="T37" fmla="*/ 89 h 375"/>
                <a:gd name="T38" fmla="*/ 17 w 391"/>
                <a:gd name="T39" fmla="*/ 74 h 375"/>
                <a:gd name="T40" fmla="*/ 360 w 391"/>
                <a:gd name="T41" fmla="*/ 335 h 375"/>
                <a:gd name="T42" fmla="*/ 342 w 391"/>
                <a:gd name="T43" fmla="*/ 323 h 375"/>
                <a:gd name="T44" fmla="*/ 334 w 391"/>
                <a:gd name="T45" fmla="*/ 333 h 375"/>
                <a:gd name="T46" fmla="*/ 346 w 391"/>
                <a:gd name="T47" fmla="*/ 343 h 375"/>
                <a:gd name="T48" fmla="*/ 360 w 391"/>
                <a:gd name="T49" fmla="*/ 3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375">
                  <a:moveTo>
                    <a:pt x="17" y="74"/>
                  </a:moveTo>
                  <a:cubicBezTo>
                    <a:pt x="32" y="87"/>
                    <a:pt x="46" y="97"/>
                    <a:pt x="57" y="108"/>
                  </a:cubicBezTo>
                  <a:cubicBezTo>
                    <a:pt x="64" y="115"/>
                    <a:pt x="71" y="116"/>
                    <a:pt x="77" y="111"/>
                  </a:cubicBezTo>
                  <a:cubicBezTo>
                    <a:pt x="86" y="103"/>
                    <a:pt x="92" y="94"/>
                    <a:pt x="100" y="86"/>
                  </a:cubicBezTo>
                  <a:cubicBezTo>
                    <a:pt x="104" y="82"/>
                    <a:pt x="106" y="77"/>
                    <a:pt x="110" y="73"/>
                  </a:cubicBezTo>
                  <a:cubicBezTo>
                    <a:pt x="122" y="64"/>
                    <a:pt x="123" y="57"/>
                    <a:pt x="113" y="46"/>
                  </a:cubicBezTo>
                  <a:cubicBezTo>
                    <a:pt x="102" y="35"/>
                    <a:pt x="91" y="24"/>
                    <a:pt x="78" y="11"/>
                  </a:cubicBezTo>
                  <a:cubicBezTo>
                    <a:pt x="101" y="0"/>
                    <a:pt x="121" y="1"/>
                    <a:pt x="142" y="6"/>
                  </a:cubicBezTo>
                  <a:cubicBezTo>
                    <a:pt x="187" y="17"/>
                    <a:pt x="233" y="63"/>
                    <a:pt x="225" y="126"/>
                  </a:cubicBezTo>
                  <a:cubicBezTo>
                    <a:pt x="223" y="140"/>
                    <a:pt x="226" y="151"/>
                    <a:pt x="241" y="157"/>
                  </a:cubicBezTo>
                  <a:cubicBezTo>
                    <a:pt x="244" y="158"/>
                    <a:pt x="247" y="161"/>
                    <a:pt x="250" y="164"/>
                  </a:cubicBezTo>
                  <a:cubicBezTo>
                    <a:pt x="276" y="191"/>
                    <a:pt x="302" y="218"/>
                    <a:pt x="328" y="245"/>
                  </a:cubicBezTo>
                  <a:cubicBezTo>
                    <a:pt x="341" y="259"/>
                    <a:pt x="356" y="272"/>
                    <a:pt x="370" y="286"/>
                  </a:cubicBezTo>
                  <a:cubicBezTo>
                    <a:pt x="390" y="307"/>
                    <a:pt x="391" y="333"/>
                    <a:pt x="374" y="353"/>
                  </a:cubicBezTo>
                  <a:cubicBezTo>
                    <a:pt x="356" y="373"/>
                    <a:pt x="330" y="375"/>
                    <a:pt x="306" y="358"/>
                  </a:cubicBezTo>
                  <a:cubicBezTo>
                    <a:pt x="302" y="355"/>
                    <a:pt x="297" y="350"/>
                    <a:pt x="293" y="346"/>
                  </a:cubicBezTo>
                  <a:cubicBezTo>
                    <a:pt x="251" y="305"/>
                    <a:pt x="208" y="264"/>
                    <a:pt x="165" y="223"/>
                  </a:cubicBezTo>
                  <a:cubicBezTo>
                    <a:pt x="160" y="218"/>
                    <a:pt x="150" y="215"/>
                    <a:pt x="143" y="216"/>
                  </a:cubicBezTo>
                  <a:cubicBezTo>
                    <a:pt x="67" y="230"/>
                    <a:pt x="0" y="167"/>
                    <a:pt x="12" y="89"/>
                  </a:cubicBezTo>
                  <a:cubicBezTo>
                    <a:pt x="12" y="85"/>
                    <a:pt x="14" y="81"/>
                    <a:pt x="17" y="74"/>
                  </a:cubicBezTo>
                  <a:close/>
                  <a:moveTo>
                    <a:pt x="360" y="335"/>
                  </a:moveTo>
                  <a:cubicBezTo>
                    <a:pt x="352" y="329"/>
                    <a:pt x="347" y="325"/>
                    <a:pt x="342" y="323"/>
                  </a:cubicBezTo>
                  <a:cubicBezTo>
                    <a:pt x="340" y="323"/>
                    <a:pt x="333" y="331"/>
                    <a:pt x="334" y="333"/>
                  </a:cubicBezTo>
                  <a:cubicBezTo>
                    <a:pt x="336" y="337"/>
                    <a:pt x="341" y="342"/>
                    <a:pt x="346" y="343"/>
                  </a:cubicBezTo>
                  <a:cubicBezTo>
                    <a:pt x="349" y="344"/>
                    <a:pt x="353" y="339"/>
                    <a:pt x="360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7607367" y="3407929"/>
            <a:ext cx="670520" cy="624432"/>
            <a:chOff x="6443663" y="763588"/>
            <a:chExt cx="1431925" cy="1333500"/>
          </a:xfrm>
          <a:solidFill>
            <a:schemeClr val="bg1"/>
          </a:solidFill>
        </p:grpSpPr>
        <p:sp>
          <p:nvSpPr>
            <p:cNvPr id="146" name="Freeform 98"/>
            <p:cNvSpPr>
              <a:spLocks/>
            </p:cNvSpPr>
            <p:nvPr/>
          </p:nvSpPr>
          <p:spPr bwMode="auto">
            <a:xfrm>
              <a:off x="6443663" y="763588"/>
              <a:ext cx="1339850" cy="1333500"/>
            </a:xfrm>
            <a:custGeom>
              <a:avLst/>
              <a:gdLst>
                <a:gd name="T0" fmla="*/ 1220 w 1442"/>
                <a:gd name="T1" fmla="*/ 38 h 1442"/>
                <a:gd name="T2" fmla="*/ 1140 w 1442"/>
                <a:gd name="T3" fmla="*/ 90 h 1442"/>
                <a:gd name="T4" fmla="*/ 1030 w 1442"/>
                <a:gd name="T5" fmla="*/ 172 h 1442"/>
                <a:gd name="T6" fmla="*/ 1005 w 1442"/>
                <a:gd name="T7" fmla="*/ 193 h 1442"/>
                <a:gd name="T8" fmla="*/ 996 w 1442"/>
                <a:gd name="T9" fmla="*/ 195 h 1442"/>
                <a:gd name="T10" fmla="*/ 719 w 1442"/>
                <a:gd name="T11" fmla="*/ 194 h 1442"/>
                <a:gd name="T12" fmla="*/ 479 w 1442"/>
                <a:gd name="T13" fmla="*/ 194 h 1442"/>
                <a:gd name="T14" fmla="*/ 249 w 1442"/>
                <a:gd name="T15" fmla="*/ 312 h 1442"/>
                <a:gd name="T16" fmla="*/ 193 w 1442"/>
                <a:gd name="T17" fmla="*/ 481 h 1442"/>
                <a:gd name="T18" fmla="*/ 194 w 1442"/>
                <a:gd name="T19" fmla="*/ 979 h 1442"/>
                <a:gd name="T20" fmla="*/ 251 w 1442"/>
                <a:gd name="T21" fmla="*/ 1135 h 1442"/>
                <a:gd name="T22" fmla="*/ 384 w 1442"/>
                <a:gd name="T23" fmla="*/ 1233 h 1442"/>
                <a:gd name="T24" fmla="*/ 473 w 1442"/>
                <a:gd name="T25" fmla="*/ 1249 h 1442"/>
                <a:gd name="T26" fmla="*/ 963 w 1442"/>
                <a:gd name="T27" fmla="*/ 1249 h 1442"/>
                <a:gd name="T28" fmla="*/ 1166 w 1442"/>
                <a:gd name="T29" fmla="*/ 1163 h 1442"/>
                <a:gd name="T30" fmla="*/ 1249 w 1442"/>
                <a:gd name="T31" fmla="*/ 956 h 1442"/>
                <a:gd name="T32" fmla="*/ 1249 w 1442"/>
                <a:gd name="T33" fmla="*/ 488 h 1442"/>
                <a:gd name="T34" fmla="*/ 1261 w 1442"/>
                <a:gd name="T35" fmla="*/ 462 h 1442"/>
                <a:gd name="T36" fmla="*/ 1431 w 1442"/>
                <a:gd name="T37" fmla="*/ 346 h 1442"/>
                <a:gd name="T38" fmla="*/ 1439 w 1442"/>
                <a:gd name="T39" fmla="*/ 343 h 1442"/>
                <a:gd name="T40" fmla="*/ 1441 w 1442"/>
                <a:gd name="T41" fmla="*/ 381 h 1442"/>
                <a:gd name="T42" fmla="*/ 1440 w 1442"/>
                <a:gd name="T43" fmla="*/ 1072 h 1442"/>
                <a:gd name="T44" fmla="*/ 1381 w 1442"/>
                <a:gd name="T45" fmla="*/ 1262 h 1442"/>
                <a:gd name="T46" fmla="*/ 1202 w 1442"/>
                <a:gd name="T47" fmla="*/ 1413 h 1442"/>
                <a:gd name="T48" fmla="*/ 1059 w 1442"/>
                <a:gd name="T49" fmla="*/ 1441 h 1442"/>
                <a:gd name="T50" fmla="*/ 383 w 1442"/>
                <a:gd name="T51" fmla="*/ 1441 h 1442"/>
                <a:gd name="T52" fmla="*/ 191 w 1442"/>
                <a:gd name="T53" fmla="*/ 1388 h 1442"/>
                <a:gd name="T54" fmla="*/ 35 w 1442"/>
                <a:gd name="T55" fmla="*/ 1215 h 1442"/>
                <a:gd name="T56" fmla="*/ 1 w 1442"/>
                <a:gd name="T57" fmla="*/ 1013 h 1442"/>
                <a:gd name="T58" fmla="*/ 1 w 1442"/>
                <a:gd name="T59" fmla="*/ 383 h 1442"/>
                <a:gd name="T60" fmla="*/ 84 w 1442"/>
                <a:gd name="T61" fmla="*/ 147 h 1442"/>
                <a:gd name="T62" fmla="*/ 285 w 1442"/>
                <a:gd name="T63" fmla="*/ 15 h 1442"/>
                <a:gd name="T64" fmla="*/ 444 w 1442"/>
                <a:gd name="T65" fmla="*/ 1 h 1442"/>
                <a:gd name="T66" fmla="*/ 1071 w 1442"/>
                <a:gd name="T67" fmla="*/ 2 h 1442"/>
                <a:gd name="T68" fmla="*/ 1220 w 1442"/>
                <a:gd name="T69" fmla="*/ 38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2" h="1442">
                  <a:moveTo>
                    <a:pt x="1220" y="38"/>
                  </a:moveTo>
                  <a:cubicBezTo>
                    <a:pt x="1192" y="56"/>
                    <a:pt x="1165" y="72"/>
                    <a:pt x="1140" y="90"/>
                  </a:cubicBezTo>
                  <a:cubicBezTo>
                    <a:pt x="1103" y="116"/>
                    <a:pt x="1067" y="144"/>
                    <a:pt x="1030" y="172"/>
                  </a:cubicBezTo>
                  <a:cubicBezTo>
                    <a:pt x="1021" y="179"/>
                    <a:pt x="1013" y="186"/>
                    <a:pt x="1005" y="193"/>
                  </a:cubicBezTo>
                  <a:cubicBezTo>
                    <a:pt x="1003" y="195"/>
                    <a:pt x="999" y="195"/>
                    <a:pt x="996" y="195"/>
                  </a:cubicBezTo>
                  <a:cubicBezTo>
                    <a:pt x="903" y="195"/>
                    <a:pt x="811" y="194"/>
                    <a:pt x="719" y="194"/>
                  </a:cubicBezTo>
                  <a:cubicBezTo>
                    <a:pt x="639" y="193"/>
                    <a:pt x="559" y="193"/>
                    <a:pt x="479" y="194"/>
                  </a:cubicBezTo>
                  <a:cubicBezTo>
                    <a:pt x="383" y="195"/>
                    <a:pt x="306" y="235"/>
                    <a:pt x="249" y="312"/>
                  </a:cubicBezTo>
                  <a:cubicBezTo>
                    <a:pt x="212" y="362"/>
                    <a:pt x="193" y="418"/>
                    <a:pt x="193" y="481"/>
                  </a:cubicBezTo>
                  <a:cubicBezTo>
                    <a:pt x="193" y="647"/>
                    <a:pt x="192" y="813"/>
                    <a:pt x="194" y="979"/>
                  </a:cubicBezTo>
                  <a:cubicBezTo>
                    <a:pt x="194" y="1036"/>
                    <a:pt x="216" y="1088"/>
                    <a:pt x="251" y="1135"/>
                  </a:cubicBezTo>
                  <a:cubicBezTo>
                    <a:pt x="286" y="1181"/>
                    <a:pt x="330" y="1214"/>
                    <a:pt x="384" y="1233"/>
                  </a:cubicBezTo>
                  <a:cubicBezTo>
                    <a:pt x="412" y="1243"/>
                    <a:pt x="443" y="1248"/>
                    <a:pt x="473" y="1249"/>
                  </a:cubicBezTo>
                  <a:cubicBezTo>
                    <a:pt x="636" y="1250"/>
                    <a:pt x="800" y="1250"/>
                    <a:pt x="963" y="1249"/>
                  </a:cubicBezTo>
                  <a:cubicBezTo>
                    <a:pt x="1043" y="1249"/>
                    <a:pt x="1111" y="1219"/>
                    <a:pt x="1166" y="1163"/>
                  </a:cubicBezTo>
                  <a:cubicBezTo>
                    <a:pt x="1222" y="1105"/>
                    <a:pt x="1249" y="1036"/>
                    <a:pt x="1249" y="956"/>
                  </a:cubicBezTo>
                  <a:cubicBezTo>
                    <a:pt x="1249" y="800"/>
                    <a:pt x="1249" y="644"/>
                    <a:pt x="1249" y="488"/>
                  </a:cubicBezTo>
                  <a:cubicBezTo>
                    <a:pt x="1248" y="476"/>
                    <a:pt x="1252" y="469"/>
                    <a:pt x="1261" y="462"/>
                  </a:cubicBezTo>
                  <a:cubicBezTo>
                    <a:pt x="1313" y="417"/>
                    <a:pt x="1370" y="378"/>
                    <a:pt x="1431" y="346"/>
                  </a:cubicBezTo>
                  <a:cubicBezTo>
                    <a:pt x="1433" y="345"/>
                    <a:pt x="1435" y="345"/>
                    <a:pt x="1439" y="343"/>
                  </a:cubicBezTo>
                  <a:cubicBezTo>
                    <a:pt x="1440" y="356"/>
                    <a:pt x="1441" y="369"/>
                    <a:pt x="1441" y="381"/>
                  </a:cubicBezTo>
                  <a:cubicBezTo>
                    <a:pt x="1441" y="611"/>
                    <a:pt x="1442" y="841"/>
                    <a:pt x="1440" y="1072"/>
                  </a:cubicBezTo>
                  <a:cubicBezTo>
                    <a:pt x="1440" y="1140"/>
                    <a:pt x="1418" y="1204"/>
                    <a:pt x="1381" y="1262"/>
                  </a:cubicBezTo>
                  <a:cubicBezTo>
                    <a:pt x="1338" y="1331"/>
                    <a:pt x="1278" y="1381"/>
                    <a:pt x="1202" y="1413"/>
                  </a:cubicBezTo>
                  <a:cubicBezTo>
                    <a:pt x="1157" y="1432"/>
                    <a:pt x="1109" y="1441"/>
                    <a:pt x="1059" y="1441"/>
                  </a:cubicBezTo>
                  <a:cubicBezTo>
                    <a:pt x="834" y="1441"/>
                    <a:pt x="608" y="1442"/>
                    <a:pt x="383" y="1441"/>
                  </a:cubicBezTo>
                  <a:cubicBezTo>
                    <a:pt x="315" y="1441"/>
                    <a:pt x="250" y="1423"/>
                    <a:pt x="191" y="1388"/>
                  </a:cubicBezTo>
                  <a:cubicBezTo>
                    <a:pt x="121" y="1346"/>
                    <a:pt x="69" y="1289"/>
                    <a:pt x="35" y="1215"/>
                  </a:cubicBezTo>
                  <a:cubicBezTo>
                    <a:pt x="5" y="1150"/>
                    <a:pt x="0" y="1082"/>
                    <a:pt x="1" y="1013"/>
                  </a:cubicBezTo>
                  <a:cubicBezTo>
                    <a:pt x="1" y="803"/>
                    <a:pt x="0" y="593"/>
                    <a:pt x="1" y="383"/>
                  </a:cubicBezTo>
                  <a:cubicBezTo>
                    <a:pt x="2" y="295"/>
                    <a:pt x="30" y="216"/>
                    <a:pt x="84" y="147"/>
                  </a:cubicBezTo>
                  <a:cubicBezTo>
                    <a:pt x="136" y="81"/>
                    <a:pt x="204" y="38"/>
                    <a:pt x="285" y="15"/>
                  </a:cubicBezTo>
                  <a:cubicBezTo>
                    <a:pt x="337" y="0"/>
                    <a:pt x="391" y="1"/>
                    <a:pt x="444" y="1"/>
                  </a:cubicBezTo>
                  <a:cubicBezTo>
                    <a:pt x="653" y="2"/>
                    <a:pt x="862" y="1"/>
                    <a:pt x="1071" y="2"/>
                  </a:cubicBezTo>
                  <a:cubicBezTo>
                    <a:pt x="1122" y="2"/>
                    <a:pt x="1172" y="15"/>
                    <a:pt x="122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99"/>
            <p:cNvSpPr>
              <a:spLocks/>
            </p:cNvSpPr>
            <p:nvPr/>
          </p:nvSpPr>
          <p:spPr bwMode="auto">
            <a:xfrm>
              <a:off x="6740525" y="798513"/>
              <a:ext cx="1135063" cy="971550"/>
            </a:xfrm>
            <a:custGeom>
              <a:avLst/>
              <a:gdLst>
                <a:gd name="T0" fmla="*/ 401 w 1222"/>
                <a:gd name="T1" fmla="*/ 735 h 1050"/>
                <a:gd name="T2" fmla="*/ 435 w 1222"/>
                <a:gd name="T3" fmla="*/ 653 h 1050"/>
                <a:gd name="T4" fmla="*/ 581 w 1222"/>
                <a:gd name="T5" fmla="*/ 409 h 1050"/>
                <a:gd name="T6" fmla="*/ 715 w 1222"/>
                <a:gd name="T7" fmla="*/ 260 h 1050"/>
                <a:gd name="T8" fmla="*/ 924 w 1222"/>
                <a:gd name="T9" fmla="*/ 101 h 1050"/>
                <a:gd name="T10" fmla="*/ 1095 w 1222"/>
                <a:gd name="T11" fmla="*/ 16 h 1050"/>
                <a:gd name="T12" fmla="*/ 1128 w 1222"/>
                <a:gd name="T13" fmla="*/ 7 h 1050"/>
                <a:gd name="T14" fmla="*/ 1217 w 1222"/>
                <a:gd name="T15" fmla="*/ 87 h 1050"/>
                <a:gd name="T16" fmla="*/ 1155 w 1222"/>
                <a:gd name="T17" fmla="*/ 186 h 1050"/>
                <a:gd name="T18" fmla="*/ 929 w 1222"/>
                <a:gd name="T19" fmla="*/ 310 h 1050"/>
                <a:gd name="T20" fmla="*/ 744 w 1222"/>
                <a:gd name="T21" fmla="*/ 492 h 1050"/>
                <a:gd name="T22" fmla="*/ 589 w 1222"/>
                <a:gd name="T23" fmla="*/ 753 h 1050"/>
                <a:gd name="T24" fmla="*/ 525 w 1222"/>
                <a:gd name="T25" fmla="*/ 972 h 1050"/>
                <a:gd name="T26" fmla="*/ 468 w 1222"/>
                <a:gd name="T27" fmla="*/ 1040 h 1050"/>
                <a:gd name="T28" fmla="*/ 373 w 1222"/>
                <a:gd name="T29" fmla="*/ 1020 h 1050"/>
                <a:gd name="T30" fmla="*/ 354 w 1222"/>
                <a:gd name="T31" fmla="*/ 992 h 1050"/>
                <a:gd name="T32" fmla="*/ 214 w 1222"/>
                <a:gd name="T33" fmla="*/ 798 h 1050"/>
                <a:gd name="T34" fmla="*/ 63 w 1222"/>
                <a:gd name="T35" fmla="*/ 691 h 1050"/>
                <a:gd name="T36" fmla="*/ 17 w 1222"/>
                <a:gd name="T37" fmla="*/ 651 h 1050"/>
                <a:gd name="T38" fmla="*/ 33 w 1222"/>
                <a:gd name="T39" fmla="*/ 554 h 1050"/>
                <a:gd name="T40" fmla="*/ 159 w 1222"/>
                <a:gd name="T41" fmla="*/ 537 h 1050"/>
                <a:gd name="T42" fmla="*/ 354 w 1222"/>
                <a:gd name="T43" fmla="*/ 683 h 1050"/>
                <a:gd name="T44" fmla="*/ 401 w 1222"/>
                <a:gd name="T45" fmla="*/ 73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2" h="1050">
                  <a:moveTo>
                    <a:pt x="401" y="735"/>
                  </a:moveTo>
                  <a:cubicBezTo>
                    <a:pt x="412" y="707"/>
                    <a:pt x="423" y="680"/>
                    <a:pt x="435" y="653"/>
                  </a:cubicBezTo>
                  <a:cubicBezTo>
                    <a:pt x="475" y="566"/>
                    <a:pt x="523" y="485"/>
                    <a:pt x="581" y="409"/>
                  </a:cubicBezTo>
                  <a:cubicBezTo>
                    <a:pt x="622" y="356"/>
                    <a:pt x="666" y="306"/>
                    <a:pt x="715" y="260"/>
                  </a:cubicBezTo>
                  <a:cubicBezTo>
                    <a:pt x="779" y="199"/>
                    <a:pt x="848" y="146"/>
                    <a:pt x="924" y="101"/>
                  </a:cubicBezTo>
                  <a:cubicBezTo>
                    <a:pt x="979" y="68"/>
                    <a:pt x="1036" y="40"/>
                    <a:pt x="1095" y="16"/>
                  </a:cubicBezTo>
                  <a:cubicBezTo>
                    <a:pt x="1106" y="12"/>
                    <a:pt x="1117" y="8"/>
                    <a:pt x="1128" y="7"/>
                  </a:cubicBezTo>
                  <a:cubicBezTo>
                    <a:pt x="1181" y="0"/>
                    <a:pt x="1213" y="40"/>
                    <a:pt x="1217" y="87"/>
                  </a:cubicBezTo>
                  <a:cubicBezTo>
                    <a:pt x="1222" y="133"/>
                    <a:pt x="1199" y="170"/>
                    <a:pt x="1155" y="186"/>
                  </a:cubicBezTo>
                  <a:cubicBezTo>
                    <a:pt x="1073" y="215"/>
                    <a:pt x="998" y="258"/>
                    <a:pt x="929" y="310"/>
                  </a:cubicBezTo>
                  <a:cubicBezTo>
                    <a:pt x="859" y="363"/>
                    <a:pt x="798" y="424"/>
                    <a:pt x="744" y="492"/>
                  </a:cubicBezTo>
                  <a:cubicBezTo>
                    <a:pt x="680" y="572"/>
                    <a:pt x="629" y="659"/>
                    <a:pt x="589" y="753"/>
                  </a:cubicBezTo>
                  <a:cubicBezTo>
                    <a:pt x="559" y="824"/>
                    <a:pt x="537" y="896"/>
                    <a:pt x="525" y="972"/>
                  </a:cubicBezTo>
                  <a:cubicBezTo>
                    <a:pt x="519" y="1006"/>
                    <a:pt x="501" y="1030"/>
                    <a:pt x="468" y="1040"/>
                  </a:cubicBezTo>
                  <a:cubicBezTo>
                    <a:pt x="433" y="1050"/>
                    <a:pt x="400" y="1045"/>
                    <a:pt x="373" y="1020"/>
                  </a:cubicBezTo>
                  <a:cubicBezTo>
                    <a:pt x="365" y="1012"/>
                    <a:pt x="359" y="1002"/>
                    <a:pt x="354" y="992"/>
                  </a:cubicBezTo>
                  <a:cubicBezTo>
                    <a:pt x="317" y="920"/>
                    <a:pt x="272" y="854"/>
                    <a:pt x="214" y="798"/>
                  </a:cubicBezTo>
                  <a:cubicBezTo>
                    <a:pt x="169" y="755"/>
                    <a:pt x="118" y="720"/>
                    <a:pt x="63" y="691"/>
                  </a:cubicBezTo>
                  <a:cubicBezTo>
                    <a:pt x="45" y="681"/>
                    <a:pt x="27" y="670"/>
                    <a:pt x="17" y="651"/>
                  </a:cubicBezTo>
                  <a:cubicBezTo>
                    <a:pt x="0" y="617"/>
                    <a:pt x="10" y="581"/>
                    <a:pt x="33" y="554"/>
                  </a:cubicBezTo>
                  <a:cubicBezTo>
                    <a:pt x="65" y="517"/>
                    <a:pt x="107" y="508"/>
                    <a:pt x="159" y="537"/>
                  </a:cubicBezTo>
                  <a:cubicBezTo>
                    <a:pt x="231" y="577"/>
                    <a:pt x="296" y="625"/>
                    <a:pt x="354" y="683"/>
                  </a:cubicBezTo>
                  <a:cubicBezTo>
                    <a:pt x="370" y="699"/>
                    <a:pt x="385" y="717"/>
                    <a:pt x="401" y="7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7639492" y="5438481"/>
            <a:ext cx="587480" cy="710190"/>
            <a:chOff x="1187450" y="4327525"/>
            <a:chExt cx="1466850" cy="1773238"/>
          </a:xfrm>
          <a:solidFill>
            <a:schemeClr val="bg1"/>
          </a:solidFill>
        </p:grpSpPr>
        <p:sp>
          <p:nvSpPr>
            <p:cNvPr id="149" name="Freeform 80"/>
            <p:cNvSpPr>
              <a:spLocks/>
            </p:cNvSpPr>
            <p:nvPr/>
          </p:nvSpPr>
          <p:spPr bwMode="auto">
            <a:xfrm>
              <a:off x="1930400" y="5130800"/>
              <a:ext cx="638175" cy="966788"/>
            </a:xfrm>
            <a:custGeom>
              <a:avLst/>
              <a:gdLst>
                <a:gd name="T0" fmla="*/ 530 w 532"/>
                <a:gd name="T1" fmla="*/ 0 h 809"/>
                <a:gd name="T2" fmla="*/ 530 w 532"/>
                <a:gd name="T3" fmla="*/ 157 h 809"/>
                <a:gd name="T4" fmla="*/ 502 w 532"/>
                <a:gd name="T5" fmla="*/ 163 h 809"/>
                <a:gd name="T6" fmla="*/ 420 w 532"/>
                <a:gd name="T7" fmla="*/ 268 h 809"/>
                <a:gd name="T8" fmla="*/ 420 w 532"/>
                <a:gd name="T9" fmla="*/ 380 h 809"/>
                <a:gd name="T10" fmla="*/ 514 w 532"/>
                <a:gd name="T11" fmla="*/ 487 h 809"/>
                <a:gd name="T12" fmla="*/ 530 w 532"/>
                <a:gd name="T13" fmla="*/ 490 h 809"/>
                <a:gd name="T14" fmla="*/ 530 w 532"/>
                <a:gd name="T15" fmla="*/ 582 h 809"/>
                <a:gd name="T16" fmla="*/ 496 w 532"/>
                <a:gd name="T17" fmla="*/ 638 h 809"/>
                <a:gd name="T18" fmla="*/ 402 w 532"/>
                <a:gd name="T19" fmla="*/ 689 h 809"/>
                <a:gd name="T20" fmla="*/ 1 w 532"/>
                <a:gd name="T21" fmla="*/ 809 h 809"/>
                <a:gd name="T22" fmla="*/ 0 w 532"/>
                <a:gd name="T23" fmla="*/ 798 h 809"/>
                <a:gd name="T24" fmla="*/ 1 w 532"/>
                <a:gd name="T25" fmla="*/ 310 h 809"/>
                <a:gd name="T26" fmla="*/ 10 w 532"/>
                <a:gd name="T27" fmla="*/ 234 h 809"/>
                <a:gd name="T28" fmla="*/ 93 w 532"/>
                <a:gd name="T29" fmla="*/ 149 h 809"/>
                <a:gd name="T30" fmla="*/ 524 w 532"/>
                <a:gd name="T31" fmla="*/ 1 h 809"/>
                <a:gd name="T32" fmla="*/ 530 w 532"/>
                <a:gd name="T3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809">
                  <a:moveTo>
                    <a:pt x="530" y="0"/>
                  </a:moveTo>
                  <a:cubicBezTo>
                    <a:pt x="530" y="53"/>
                    <a:pt x="530" y="105"/>
                    <a:pt x="530" y="157"/>
                  </a:cubicBezTo>
                  <a:cubicBezTo>
                    <a:pt x="520" y="159"/>
                    <a:pt x="511" y="160"/>
                    <a:pt x="502" y="163"/>
                  </a:cubicBezTo>
                  <a:cubicBezTo>
                    <a:pt x="452" y="176"/>
                    <a:pt x="420" y="216"/>
                    <a:pt x="420" y="268"/>
                  </a:cubicBezTo>
                  <a:cubicBezTo>
                    <a:pt x="420" y="305"/>
                    <a:pt x="420" y="343"/>
                    <a:pt x="420" y="380"/>
                  </a:cubicBezTo>
                  <a:cubicBezTo>
                    <a:pt x="421" y="436"/>
                    <a:pt x="458" y="479"/>
                    <a:pt x="514" y="487"/>
                  </a:cubicBezTo>
                  <a:cubicBezTo>
                    <a:pt x="519" y="488"/>
                    <a:pt x="524" y="489"/>
                    <a:pt x="530" y="490"/>
                  </a:cubicBezTo>
                  <a:cubicBezTo>
                    <a:pt x="530" y="521"/>
                    <a:pt x="532" y="552"/>
                    <a:pt x="530" y="582"/>
                  </a:cubicBezTo>
                  <a:cubicBezTo>
                    <a:pt x="529" y="606"/>
                    <a:pt x="514" y="623"/>
                    <a:pt x="496" y="638"/>
                  </a:cubicBezTo>
                  <a:cubicBezTo>
                    <a:pt x="468" y="662"/>
                    <a:pt x="436" y="679"/>
                    <a:pt x="402" y="689"/>
                  </a:cubicBezTo>
                  <a:cubicBezTo>
                    <a:pt x="269" y="730"/>
                    <a:pt x="135" y="769"/>
                    <a:pt x="1" y="809"/>
                  </a:cubicBezTo>
                  <a:cubicBezTo>
                    <a:pt x="1" y="806"/>
                    <a:pt x="0" y="802"/>
                    <a:pt x="0" y="798"/>
                  </a:cubicBezTo>
                  <a:cubicBezTo>
                    <a:pt x="0" y="635"/>
                    <a:pt x="0" y="473"/>
                    <a:pt x="1" y="310"/>
                  </a:cubicBezTo>
                  <a:cubicBezTo>
                    <a:pt x="1" y="284"/>
                    <a:pt x="4" y="259"/>
                    <a:pt x="10" y="234"/>
                  </a:cubicBezTo>
                  <a:cubicBezTo>
                    <a:pt x="21" y="191"/>
                    <a:pt x="50" y="160"/>
                    <a:pt x="93" y="149"/>
                  </a:cubicBezTo>
                  <a:cubicBezTo>
                    <a:pt x="240" y="111"/>
                    <a:pt x="383" y="58"/>
                    <a:pt x="524" y="1"/>
                  </a:cubicBezTo>
                  <a:cubicBezTo>
                    <a:pt x="526" y="1"/>
                    <a:pt x="527" y="1"/>
                    <a:pt x="5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1"/>
            <p:cNvSpPr>
              <a:spLocks/>
            </p:cNvSpPr>
            <p:nvPr/>
          </p:nvSpPr>
          <p:spPr bwMode="auto">
            <a:xfrm>
              <a:off x="1255713" y="5130800"/>
              <a:ext cx="636587" cy="969963"/>
            </a:xfrm>
            <a:custGeom>
              <a:avLst/>
              <a:gdLst>
                <a:gd name="T0" fmla="*/ 4 w 530"/>
                <a:gd name="T1" fmla="*/ 0 h 811"/>
                <a:gd name="T2" fmla="*/ 124 w 530"/>
                <a:gd name="T3" fmla="*/ 46 h 811"/>
                <a:gd name="T4" fmla="*/ 430 w 530"/>
                <a:gd name="T5" fmla="*/ 146 h 811"/>
                <a:gd name="T6" fmla="*/ 527 w 530"/>
                <a:gd name="T7" fmla="*/ 268 h 811"/>
                <a:gd name="T8" fmla="*/ 530 w 530"/>
                <a:gd name="T9" fmla="*/ 472 h 811"/>
                <a:gd name="T10" fmla="*/ 530 w 530"/>
                <a:gd name="T11" fmla="*/ 794 h 811"/>
                <a:gd name="T12" fmla="*/ 530 w 530"/>
                <a:gd name="T13" fmla="*/ 811 h 811"/>
                <a:gd name="T14" fmla="*/ 463 w 530"/>
                <a:gd name="T15" fmla="*/ 790 h 811"/>
                <a:gd name="T16" fmla="*/ 150 w 530"/>
                <a:gd name="T17" fmla="*/ 696 h 811"/>
                <a:gd name="T18" fmla="*/ 43 w 530"/>
                <a:gd name="T19" fmla="*/ 644 h 811"/>
                <a:gd name="T20" fmla="*/ 2 w 530"/>
                <a:gd name="T21" fmla="*/ 560 h 811"/>
                <a:gd name="T22" fmla="*/ 3 w 530"/>
                <a:gd name="T23" fmla="*/ 490 h 811"/>
                <a:gd name="T24" fmla="*/ 46 w 530"/>
                <a:gd name="T25" fmla="*/ 485 h 811"/>
                <a:gd name="T26" fmla="*/ 129 w 530"/>
                <a:gd name="T27" fmla="*/ 382 h 811"/>
                <a:gd name="T28" fmla="*/ 129 w 530"/>
                <a:gd name="T29" fmla="*/ 268 h 811"/>
                <a:gd name="T30" fmla="*/ 23 w 530"/>
                <a:gd name="T31" fmla="*/ 159 h 811"/>
                <a:gd name="T32" fmla="*/ 4 w 530"/>
                <a:gd name="T33" fmla="*/ 159 h 811"/>
                <a:gd name="T34" fmla="*/ 4 w 530"/>
                <a:gd name="T3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0" h="811">
                  <a:moveTo>
                    <a:pt x="4" y="0"/>
                  </a:moveTo>
                  <a:cubicBezTo>
                    <a:pt x="45" y="16"/>
                    <a:pt x="85" y="31"/>
                    <a:pt x="124" y="46"/>
                  </a:cubicBezTo>
                  <a:cubicBezTo>
                    <a:pt x="224" y="85"/>
                    <a:pt x="326" y="120"/>
                    <a:pt x="430" y="146"/>
                  </a:cubicBezTo>
                  <a:cubicBezTo>
                    <a:pt x="489" y="161"/>
                    <a:pt x="525" y="205"/>
                    <a:pt x="527" y="268"/>
                  </a:cubicBezTo>
                  <a:cubicBezTo>
                    <a:pt x="530" y="336"/>
                    <a:pt x="530" y="404"/>
                    <a:pt x="530" y="472"/>
                  </a:cubicBezTo>
                  <a:cubicBezTo>
                    <a:pt x="530" y="579"/>
                    <a:pt x="530" y="687"/>
                    <a:pt x="530" y="794"/>
                  </a:cubicBezTo>
                  <a:cubicBezTo>
                    <a:pt x="530" y="799"/>
                    <a:pt x="530" y="804"/>
                    <a:pt x="530" y="811"/>
                  </a:cubicBezTo>
                  <a:cubicBezTo>
                    <a:pt x="507" y="803"/>
                    <a:pt x="485" y="796"/>
                    <a:pt x="463" y="790"/>
                  </a:cubicBezTo>
                  <a:cubicBezTo>
                    <a:pt x="359" y="759"/>
                    <a:pt x="254" y="728"/>
                    <a:pt x="150" y="696"/>
                  </a:cubicBezTo>
                  <a:cubicBezTo>
                    <a:pt x="112" y="685"/>
                    <a:pt x="75" y="669"/>
                    <a:pt x="43" y="644"/>
                  </a:cubicBezTo>
                  <a:cubicBezTo>
                    <a:pt x="16" y="623"/>
                    <a:pt x="0" y="597"/>
                    <a:pt x="2" y="560"/>
                  </a:cubicBezTo>
                  <a:cubicBezTo>
                    <a:pt x="4" y="537"/>
                    <a:pt x="3" y="514"/>
                    <a:pt x="3" y="490"/>
                  </a:cubicBezTo>
                  <a:cubicBezTo>
                    <a:pt x="18" y="488"/>
                    <a:pt x="32" y="488"/>
                    <a:pt x="46" y="485"/>
                  </a:cubicBezTo>
                  <a:cubicBezTo>
                    <a:pt x="97" y="473"/>
                    <a:pt x="128" y="434"/>
                    <a:pt x="129" y="382"/>
                  </a:cubicBezTo>
                  <a:cubicBezTo>
                    <a:pt x="129" y="344"/>
                    <a:pt x="129" y="306"/>
                    <a:pt x="129" y="268"/>
                  </a:cubicBezTo>
                  <a:cubicBezTo>
                    <a:pt x="129" y="206"/>
                    <a:pt x="85" y="161"/>
                    <a:pt x="23" y="159"/>
                  </a:cubicBezTo>
                  <a:cubicBezTo>
                    <a:pt x="17" y="159"/>
                    <a:pt x="11" y="159"/>
                    <a:pt x="4" y="159"/>
                  </a:cubicBezTo>
                  <a:cubicBezTo>
                    <a:pt x="4" y="105"/>
                    <a:pt x="4" y="5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2"/>
            <p:cNvSpPr>
              <a:spLocks/>
            </p:cNvSpPr>
            <p:nvPr/>
          </p:nvSpPr>
          <p:spPr bwMode="auto">
            <a:xfrm>
              <a:off x="1609725" y="4327525"/>
              <a:ext cx="609600" cy="606425"/>
            </a:xfrm>
            <a:custGeom>
              <a:avLst/>
              <a:gdLst>
                <a:gd name="T0" fmla="*/ 508 w 508"/>
                <a:gd name="T1" fmla="*/ 253 h 507"/>
                <a:gd name="T2" fmla="*/ 256 w 508"/>
                <a:gd name="T3" fmla="*/ 507 h 507"/>
                <a:gd name="T4" fmla="*/ 0 w 508"/>
                <a:gd name="T5" fmla="*/ 252 h 507"/>
                <a:gd name="T6" fmla="*/ 252 w 508"/>
                <a:gd name="T7" fmla="*/ 0 h 507"/>
                <a:gd name="T8" fmla="*/ 508 w 508"/>
                <a:gd name="T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507">
                  <a:moveTo>
                    <a:pt x="508" y="253"/>
                  </a:moveTo>
                  <a:cubicBezTo>
                    <a:pt x="508" y="393"/>
                    <a:pt x="396" y="506"/>
                    <a:pt x="256" y="507"/>
                  </a:cubicBezTo>
                  <a:cubicBezTo>
                    <a:pt x="114" y="507"/>
                    <a:pt x="0" y="394"/>
                    <a:pt x="0" y="252"/>
                  </a:cubicBezTo>
                  <a:cubicBezTo>
                    <a:pt x="0" y="114"/>
                    <a:pt x="115" y="0"/>
                    <a:pt x="252" y="0"/>
                  </a:cubicBezTo>
                  <a:cubicBezTo>
                    <a:pt x="395" y="0"/>
                    <a:pt x="507" y="112"/>
                    <a:pt x="508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83"/>
            <p:cNvSpPr>
              <a:spLocks/>
            </p:cNvSpPr>
            <p:nvPr/>
          </p:nvSpPr>
          <p:spPr bwMode="auto">
            <a:xfrm>
              <a:off x="1550988" y="5014913"/>
              <a:ext cx="730250" cy="301625"/>
            </a:xfrm>
            <a:custGeom>
              <a:avLst/>
              <a:gdLst>
                <a:gd name="T0" fmla="*/ 299 w 607"/>
                <a:gd name="T1" fmla="*/ 252 h 252"/>
                <a:gd name="T2" fmla="*/ 169 w 607"/>
                <a:gd name="T3" fmla="*/ 179 h 252"/>
                <a:gd name="T4" fmla="*/ 12 w 607"/>
                <a:gd name="T5" fmla="*/ 131 h 252"/>
                <a:gd name="T6" fmla="*/ 0 w 607"/>
                <a:gd name="T7" fmla="*/ 127 h 252"/>
                <a:gd name="T8" fmla="*/ 180 w 607"/>
                <a:gd name="T9" fmla="*/ 6 h 252"/>
                <a:gd name="T10" fmla="*/ 279 w 607"/>
                <a:gd name="T11" fmla="*/ 2 h 252"/>
                <a:gd name="T12" fmla="*/ 427 w 607"/>
                <a:gd name="T13" fmla="*/ 6 h 252"/>
                <a:gd name="T14" fmla="*/ 607 w 607"/>
                <a:gd name="T15" fmla="*/ 123 h 252"/>
                <a:gd name="T16" fmla="*/ 597 w 607"/>
                <a:gd name="T17" fmla="*/ 128 h 252"/>
                <a:gd name="T18" fmla="*/ 409 w 607"/>
                <a:gd name="T19" fmla="*/ 185 h 252"/>
                <a:gd name="T20" fmla="*/ 299 w 607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7" h="252">
                  <a:moveTo>
                    <a:pt x="299" y="252"/>
                  </a:moveTo>
                  <a:cubicBezTo>
                    <a:pt x="266" y="209"/>
                    <a:pt x="219" y="192"/>
                    <a:pt x="169" y="179"/>
                  </a:cubicBezTo>
                  <a:cubicBezTo>
                    <a:pt x="116" y="166"/>
                    <a:pt x="64" y="148"/>
                    <a:pt x="12" y="131"/>
                  </a:cubicBezTo>
                  <a:cubicBezTo>
                    <a:pt x="8" y="130"/>
                    <a:pt x="5" y="128"/>
                    <a:pt x="0" y="127"/>
                  </a:cubicBezTo>
                  <a:cubicBezTo>
                    <a:pt x="43" y="60"/>
                    <a:pt x="102" y="18"/>
                    <a:pt x="180" y="6"/>
                  </a:cubicBezTo>
                  <a:cubicBezTo>
                    <a:pt x="213" y="1"/>
                    <a:pt x="246" y="2"/>
                    <a:pt x="279" y="2"/>
                  </a:cubicBezTo>
                  <a:cubicBezTo>
                    <a:pt x="328" y="2"/>
                    <a:pt x="378" y="0"/>
                    <a:pt x="427" y="6"/>
                  </a:cubicBezTo>
                  <a:cubicBezTo>
                    <a:pt x="504" y="16"/>
                    <a:pt x="563" y="58"/>
                    <a:pt x="607" y="123"/>
                  </a:cubicBezTo>
                  <a:cubicBezTo>
                    <a:pt x="603" y="125"/>
                    <a:pt x="600" y="127"/>
                    <a:pt x="597" y="128"/>
                  </a:cubicBezTo>
                  <a:cubicBezTo>
                    <a:pt x="534" y="147"/>
                    <a:pt x="472" y="167"/>
                    <a:pt x="409" y="185"/>
                  </a:cubicBezTo>
                  <a:cubicBezTo>
                    <a:pt x="364" y="198"/>
                    <a:pt x="337" y="213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4"/>
            <p:cNvSpPr>
              <a:spLocks/>
            </p:cNvSpPr>
            <p:nvPr/>
          </p:nvSpPr>
          <p:spPr bwMode="auto">
            <a:xfrm>
              <a:off x="1187450" y="5384800"/>
              <a:ext cx="165100" cy="263525"/>
            </a:xfrm>
            <a:custGeom>
              <a:avLst/>
              <a:gdLst>
                <a:gd name="T0" fmla="*/ 138 w 138"/>
                <a:gd name="T1" fmla="*/ 110 h 220"/>
                <a:gd name="T2" fmla="*/ 138 w 138"/>
                <a:gd name="T3" fmla="*/ 151 h 220"/>
                <a:gd name="T4" fmla="*/ 71 w 138"/>
                <a:gd name="T5" fmla="*/ 219 h 220"/>
                <a:gd name="T6" fmla="*/ 1 w 138"/>
                <a:gd name="T7" fmla="*/ 154 h 220"/>
                <a:gd name="T8" fmla="*/ 1 w 138"/>
                <a:gd name="T9" fmla="*/ 67 h 220"/>
                <a:gd name="T10" fmla="*/ 73 w 138"/>
                <a:gd name="T11" fmla="*/ 1 h 220"/>
                <a:gd name="T12" fmla="*/ 138 w 138"/>
                <a:gd name="T13" fmla="*/ 70 h 220"/>
                <a:gd name="T14" fmla="*/ 138 w 138"/>
                <a:gd name="T1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20">
                  <a:moveTo>
                    <a:pt x="138" y="110"/>
                  </a:moveTo>
                  <a:cubicBezTo>
                    <a:pt x="138" y="124"/>
                    <a:pt x="138" y="137"/>
                    <a:pt x="138" y="151"/>
                  </a:cubicBezTo>
                  <a:cubicBezTo>
                    <a:pt x="137" y="190"/>
                    <a:pt x="109" y="218"/>
                    <a:pt x="71" y="219"/>
                  </a:cubicBezTo>
                  <a:cubicBezTo>
                    <a:pt x="33" y="220"/>
                    <a:pt x="3" y="192"/>
                    <a:pt x="1" y="154"/>
                  </a:cubicBezTo>
                  <a:cubicBezTo>
                    <a:pt x="0" y="125"/>
                    <a:pt x="0" y="96"/>
                    <a:pt x="1" y="67"/>
                  </a:cubicBezTo>
                  <a:cubicBezTo>
                    <a:pt x="3" y="28"/>
                    <a:pt x="34" y="0"/>
                    <a:pt x="73" y="1"/>
                  </a:cubicBezTo>
                  <a:cubicBezTo>
                    <a:pt x="110" y="3"/>
                    <a:pt x="138" y="32"/>
                    <a:pt x="138" y="70"/>
                  </a:cubicBezTo>
                  <a:cubicBezTo>
                    <a:pt x="138" y="83"/>
                    <a:pt x="138" y="97"/>
                    <a:pt x="138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5"/>
            <p:cNvSpPr>
              <a:spLocks/>
            </p:cNvSpPr>
            <p:nvPr/>
          </p:nvSpPr>
          <p:spPr bwMode="auto">
            <a:xfrm>
              <a:off x="2487613" y="5384800"/>
              <a:ext cx="166687" cy="265113"/>
            </a:xfrm>
            <a:custGeom>
              <a:avLst/>
              <a:gdLst>
                <a:gd name="T0" fmla="*/ 1 w 139"/>
                <a:gd name="T1" fmla="*/ 110 h 221"/>
                <a:gd name="T2" fmla="*/ 1 w 139"/>
                <a:gd name="T3" fmla="*/ 69 h 221"/>
                <a:gd name="T4" fmla="*/ 66 w 139"/>
                <a:gd name="T5" fmla="*/ 1 h 221"/>
                <a:gd name="T6" fmla="*/ 137 w 139"/>
                <a:gd name="T7" fmla="*/ 64 h 221"/>
                <a:gd name="T8" fmla="*/ 137 w 139"/>
                <a:gd name="T9" fmla="*/ 154 h 221"/>
                <a:gd name="T10" fmla="*/ 66 w 139"/>
                <a:gd name="T11" fmla="*/ 219 h 221"/>
                <a:gd name="T12" fmla="*/ 1 w 139"/>
                <a:gd name="T13" fmla="*/ 149 h 221"/>
                <a:gd name="T14" fmla="*/ 1 w 139"/>
                <a:gd name="T15" fmla="*/ 110 h 221"/>
                <a:gd name="T16" fmla="*/ 1 w 13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21">
                  <a:moveTo>
                    <a:pt x="1" y="110"/>
                  </a:moveTo>
                  <a:cubicBezTo>
                    <a:pt x="1" y="96"/>
                    <a:pt x="0" y="83"/>
                    <a:pt x="1" y="69"/>
                  </a:cubicBezTo>
                  <a:cubicBezTo>
                    <a:pt x="1" y="31"/>
                    <a:pt x="29" y="3"/>
                    <a:pt x="66" y="1"/>
                  </a:cubicBezTo>
                  <a:cubicBezTo>
                    <a:pt x="103" y="0"/>
                    <a:pt x="135" y="27"/>
                    <a:pt x="137" y="64"/>
                  </a:cubicBezTo>
                  <a:cubicBezTo>
                    <a:pt x="139" y="94"/>
                    <a:pt x="139" y="125"/>
                    <a:pt x="137" y="154"/>
                  </a:cubicBezTo>
                  <a:cubicBezTo>
                    <a:pt x="135" y="193"/>
                    <a:pt x="102" y="221"/>
                    <a:pt x="66" y="219"/>
                  </a:cubicBezTo>
                  <a:cubicBezTo>
                    <a:pt x="29" y="217"/>
                    <a:pt x="1" y="188"/>
                    <a:pt x="1" y="149"/>
                  </a:cubicBezTo>
                  <a:cubicBezTo>
                    <a:pt x="1" y="136"/>
                    <a:pt x="1" y="123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217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 animBg="1"/>
      <p:bldP spid="59" grpId="0"/>
      <p:bldP spid="60" grpId="0"/>
      <p:bldP spid="46" grpId="0" animBg="1"/>
      <p:bldP spid="77" grpId="0"/>
      <p:bldP spid="78" grpId="0"/>
      <p:bldP spid="64" grpId="0" animBg="1"/>
      <p:bldP spid="95" grpId="0"/>
      <p:bldP spid="96" grpId="0"/>
      <p:bldP spid="82" grpId="0" animBg="1"/>
      <p:bldP spid="113" grpId="0"/>
      <p:bldP spid="114" grpId="0"/>
      <p:bldP spid="100" grpId="0" animBg="1"/>
      <p:bldP spid="131" grpId="0"/>
      <p:bldP spid="132" grpId="0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205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研究总结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Research Conclusions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914400"/>
            <a:ext cx="11522076" cy="36178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4644" y="4691547"/>
            <a:ext cx="28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964" y="5179716"/>
            <a:ext cx="11522075" cy="10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www.1ppt.com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），成立于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2005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年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月，最早网站名为 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中国  是国内最早一批从事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模板下载服务的专业网站，经过多年的运营和发展，原网站技术架构和网站目录已经不能适应新的发展趋势，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2012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年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6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月进行改版，并更名为第一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 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，取消了网站内收费项目，目前第一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站内所有资源均为免费下载。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929809" y="5111572"/>
            <a:ext cx="23323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0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4686518"/>
            <a:ext cx="12192000" cy="2171482"/>
          </a:xfrm>
          <a:custGeom>
            <a:avLst/>
            <a:gdLst>
              <a:gd name="connsiteX0" fmla="*/ 3257550 w 12192000"/>
              <a:gd name="connsiteY0" fmla="*/ 188 h 2171482"/>
              <a:gd name="connsiteX1" fmla="*/ 9105900 w 12192000"/>
              <a:gd name="connsiteY1" fmla="*/ 952688 h 2171482"/>
              <a:gd name="connsiteX2" fmla="*/ 11973446 w 12192000"/>
              <a:gd name="connsiteY2" fmla="*/ 221570 h 2171482"/>
              <a:gd name="connsiteX3" fmla="*/ 12192000 w 12192000"/>
              <a:gd name="connsiteY3" fmla="*/ 133408 h 2171482"/>
              <a:gd name="connsiteX4" fmla="*/ 12192000 w 12192000"/>
              <a:gd name="connsiteY4" fmla="*/ 2171482 h 2171482"/>
              <a:gd name="connsiteX5" fmla="*/ 0 w 12192000"/>
              <a:gd name="connsiteY5" fmla="*/ 2171482 h 2171482"/>
              <a:gd name="connsiteX6" fmla="*/ 0 w 12192000"/>
              <a:gd name="connsiteY6" fmla="*/ 601217 h 2171482"/>
              <a:gd name="connsiteX7" fmla="*/ 328334 w 12192000"/>
              <a:gd name="connsiteY7" fmla="*/ 493879 h 2171482"/>
              <a:gd name="connsiteX8" fmla="*/ 3257550 w 12192000"/>
              <a:gd name="connsiteY8" fmla="*/ 188 h 2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171482">
                <a:moveTo>
                  <a:pt x="3257550" y="188"/>
                </a:moveTo>
                <a:cubicBezTo>
                  <a:pt x="4984752" y="-15687"/>
                  <a:pt x="7464425" y="984438"/>
                  <a:pt x="9105900" y="952688"/>
                </a:cubicBezTo>
                <a:cubicBezTo>
                  <a:pt x="10131822" y="932845"/>
                  <a:pt x="11171386" y="543411"/>
                  <a:pt x="11973446" y="221570"/>
                </a:cubicBezTo>
                <a:lnTo>
                  <a:pt x="12192000" y="133408"/>
                </a:lnTo>
                <a:lnTo>
                  <a:pt x="12192000" y="2171482"/>
                </a:lnTo>
                <a:lnTo>
                  <a:pt x="0" y="2171482"/>
                </a:lnTo>
                <a:lnTo>
                  <a:pt x="0" y="601217"/>
                </a:lnTo>
                <a:lnTo>
                  <a:pt x="328334" y="493879"/>
                </a:lnTo>
                <a:cubicBezTo>
                  <a:pt x="1228775" y="215369"/>
                  <a:pt x="2178050" y="10110"/>
                  <a:pt x="3257550" y="18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013140" y="1965013"/>
            <a:ext cx="4165721" cy="883930"/>
            <a:chOff x="3510537" y="1965013"/>
            <a:chExt cx="4165721" cy="883930"/>
          </a:xfrm>
        </p:grpSpPr>
        <p:grpSp>
          <p:nvGrpSpPr>
            <p:cNvPr id="16" name="组合 15"/>
            <p:cNvGrpSpPr/>
            <p:nvPr/>
          </p:nvGrpSpPr>
          <p:grpSpPr>
            <a:xfrm>
              <a:off x="3510537" y="1965013"/>
              <a:ext cx="1242528" cy="883930"/>
              <a:chOff x="3311525" y="1446213"/>
              <a:chExt cx="5572125" cy="3963988"/>
            </a:xfrm>
            <a:solidFill>
              <a:srgbClr val="616161"/>
            </a:solidFill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3311525" y="1446213"/>
                <a:ext cx="5572125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4341813" y="3486151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4930775" y="3494088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4543425" y="3681413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515743" y="1965013"/>
              <a:ext cx="3160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00206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谢谢聆听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855917" y="2762458"/>
              <a:ext cx="25289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045247" y="2774016"/>
            <a:ext cx="3109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答辩结束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请老师提问</a:t>
            </a:r>
          </a:p>
        </p:txBody>
      </p:sp>
    </p:spTree>
    <p:extLst>
      <p:ext uri="{BB962C8B-B14F-4D97-AF65-F5344CB8AC3E}">
        <p14:creationId xmlns:p14="http://schemas.microsoft.com/office/powerpoint/2010/main" val="11484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19366" y="1765228"/>
            <a:ext cx="620748" cy="618392"/>
            <a:chOff x="7458075" y="1098550"/>
            <a:chExt cx="836613" cy="833438"/>
          </a:xfrm>
          <a:solidFill>
            <a:srgbClr val="616161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7824788" y="1098550"/>
              <a:ext cx="469900" cy="469900"/>
            </a:xfrm>
            <a:custGeom>
              <a:avLst/>
              <a:gdLst>
                <a:gd name="T0" fmla="*/ 20 w 376"/>
                <a:gd name="T1" fmla="*/ 265 h 377"/>
                <a:gd name="T2" fmla="*/ 42 w 376"/>
                <a:gd name="T3" fmla="*/ 137 h 377"/>
                <a:gd name="T4" fmla="*/ 130 w 376"/>
                <a:gd name="T5" fmla="*/ 49 h 377"/>
                <a:gd name="T6" fmla="*/ 297 w 376"/>
                <a:gd name="T7" fmla="*/ 48 h 377"/>
                <a:gd name="T8" fmla="*/ 333 w 376"/>
                <a:gd name="T9" fmla="*/ 85 h 377"/>
                <a:gd name="T10" fmla="*/ 334 w 376"/>
                <a:gd name="T11" fmla="*/ 241 h 377"/>
                <a:gd name="T12" fmla="*/ 237 w 376"/>
                <a:gd name="T13" fmla="*/ 337 h 377"/>
                <a:gd name="T14" fmla="*/ 111 w 376"/>
                <a:gd name="T15" fmla="*/ 355 h 377"/>
                <a:gd name="T16" fmla="*/ 157 w 376"/>
                <a:gd name="T17" fmla="*/ 311 h 377"/>
                <a:gd name="T18" fmla="*/ 261 w 376"/>
                <a:gd name="T19" fmla="*/ 208 h 377"/>
                <a:gd name="T20" fmla="*/ 261 w 376"/>
                <a:gd name="T21" fmla="*/ 120 h 377"/>
                <a:gd name="T22" fmla="*/ 227 w 376"/>
                <a:gd name="T23" fmla="*/ 96 h 377"/>
                <a:gd name="T24" fmla="*/ 169 w 376"/>
                <a:gd name="T25" fmla="*/ 116 h 377"/>
                <a:gd name="T26" fmla="*/ 32 w 376"/>
                <a:gd name="T27" fmla="*/ 254 h 377"/>
                <a:gd name="T28" fmla="*/ 20 w 376"/>
                <a:gd name="T29" fmla="*/ 26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377">
                  <a:moveTo>
                    <a:pt x="20" y="265"/>
                  </a:moveTo>
                  <a:cubicBezTo>
                    <a:pt x="0" y="220"/>
                    <a:pt x="9" y="170"/>
                    <a:pt x="42" y="137"/>
                  </a:cubicBezTo>
                  <a:cubicBezTo>
                    <a:pt x="71" y="107"/>
                    <a:pt x="101" y="78"/>
                    <a:pt x="130" y="49"/>
                  </a:cubicBezTo>
                  <a:cubicBezTo>
                    <a:pt x="180" y="0"/>
                    <a:pt x="248" y="0"/>
                    <a:pt x="297" y="48"/>
                  </a:cubicBezTo>
                  <a:cubicBezTo>
                    <a:pt x="310" y="60"/>
                    <a:pt x="322" y="72"/>
                    <a:pt x="333" y="85"/>
                  </a:cubicBezTo>
                  <a:cubicBezTo>
                    <a:pt x="375" y="130"/>
                    <a:pt x="376" y="196"/>
                    <a:pt x="334" y="241"/>
                  </a:cubicBezTo>
                  <a:cubicBezTo>
                    <a:pt x="302" y="274"/>
                    <a:pt x="270" y="306"/>
                    <a:pt x="237" y="337"/>
                  </a:cubicBezTo>
                  <a:cubicBezTo>
                    <a:pt x="204" y="370"/>
                    <a:pt x="151" y="377"/>
                    <a:pt x="111" y="355"/>
                  </a:cubicBezTo>
                  <a:cubicBezTo>
                    <a:pt x="127" y="340"/>
                    <a:pt x="142" y="326"/>
                    <a:pt x="157" y="311"/>
                  </a:cubicBezTo>
                  <a:cubicBezTo>
                    <a:pt x="192" y="277"/>
                    <a:pt x="226" y="242"/>
                    <a:pt x="261" y="208"/>
                  </a:cubicBezTo>
                  <a:cubicBezTo>
                    <a:pt x="292" y="177"/>
                    <a:pt x="292" y="150"/>
                    <a:pt x="261" y="120"/>
                  </a:cubicBezTo>
                  <a:cubicBezTo>
                    <a:pt x="251" y="110"/>
                    <a:pt x="239" y="100"/>
                    <a:pt x="227" y="96"/>
                  </a:cubicBezTo>
                  <a:cubicBezTo>
                    <a:pt x="204" y="88"/>
                    <a:pt x="185" y="99"/>
                    <a:pt x="169" y="116"/>
                  </a:cubicBezTo>
                  <a:cubicBezTo>
                    <a:pt x="124" y="162"/>
                    <a:pt x="78" y="208"/>
                    <a:pt x="32" y="254"/>
                  </a:cubicBezTo>
                  <a:cubicBezTo>
                    <a:pt x="28" y="257"/>
                    <a:pt x="24" y="260"/>
                    <a:pt x="20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7458075" y="1462088"/>
              <a:ext cx="469900" cy="469900"/>
            </a:xfrm>
            <a:custGeom>
              <a:avLst/>
              <a:gdLst>
                <a:gd name="T0" fmla="*/ 266 w 375"/>
                <a:gd name="T1" fmla="*/ 22 h 377"/>
                <a:gd name="T2" fmla="*/ 210 w 375"/>
                <a:gd name="T3" fmla="*/ 76 h 377"/>
                <a:gd name="T4" fmla="*/ 111 w 375"/>
                <a:gd name="T5" fmla="*/ 174 h 377"/>
                <a:gd name="T6" fmla="*/ 111 w 375"/>
                <a:gd name="T7" fmla="*/ 256 h 377"/>
                <a:gd name="T8" fmla="*/ 123 w 375"/>
                <a:gd name="T9" fmla="*/ 267 h 377"/>
                <a:gd name="T10" fmla="*/ 201 w 375"/>
                <a:gd name="T11" fmla="*/ 267 h 377"/>
                <a:gd name="T12" fmla="*/ 340 w 375"/>
                <a:gd name="T13" fmla="*/ 128 h 377"/>
                <a:gd name="T14" fmla="*/ 353 w 375"/>
                <a:gd name="T15" fmla="*/ 110 h 377"/>
                <a:gd name="T16" fmla="*/ 341 w 375"/>
                <a:gd name="T17" fmla="*/ 232 h 377"/>
                <a:gd name="T18" fmla="*/ 236 w 375"/>
                <a:gd name="T19" fmla="*/ 338 h 377"/>
                <a:gd name="T20" fmla="*/ 85 w 375"/>
                <a:gd name="T21" fmla="*/ 336 h 377"/>
                <a:gd name="T22" fmla="*/ 46 w 375"/>
                <a:gd name="T23" fmla="*/ 297 h 377"/>
                <a:gd name="T24" fmla="*/ 46 w 375"/>
                <a:gd name="T25" fmla="*/ 133 h 377"/>
                <a:gd name="T26" fmla="*/ 132 w 375"/>
                <a:gd name="T27" fmla="*/ 47 h 377"/>
                <a:gd name="T28" fmla="*/ 266 w 375"/>
                <a:gd name="T29" fmla="*/ 2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377">
                  <a:moveTo>
                    <a:pt x="266" y="22"/>
                  </a:moveTo>
                  <a:cubicBezTo>
                    <a:pt x="247" y="41"/>
                    <a:pt x="228" y="58"/>
                    <a:pt x="210" y="76"/>
                  </a:cubicBezTo>
                  <a:cubicBezTo>
                    <a:pt x="177" y="108"/>
                    <a:pt x="144" y="141"/>
                    <a:pt x="111" y="174"/>
                  </a:cubicBezTo>
                  <a:cubicBezTo>
                    <a:pt x="85" y="200"/>
                    <a:pt x="85" y="230"/>
                    <a:pt x="111" y="256"/>
                  </a:cubicBezTo>
                  <a:cubicBezTo>
                    <a:pt x="115" y="260"/>
                    <a:pt x="119" y="264"/>
                    <a:pt x="123" y="267"/>
                  </a:cubicBezTo>
                  <a:cubicBezTo>
                    <a:pt x="147" y="291"/>
                    <a:pt x="177" y="291"/>
                    <a:pt x="201" y="267"/>
                  </a:cubicBezTo>
                  <a:cubicBezTo>
                    <a:pt x="248" y="221"/>
                    <a:pt x="294" y="175"/>
                    <a:pt x="340" y="128"/>
                  </a:cubicBezTo>
                  <a:cubicBezTo>
                    <a:pt x="345" y="123"/>
                    <a:pt x="348" y="117"/>
                    <a:pt x="353" y="110"/>
                  </a:cubicBezTo>
                  <a:cubicBezTo>
                    <a:pt x="375" y="149"/>
                    <a:pt x="370" y="201"/>
                    <a:pt x="341" y="232"/>
                  </a:cubicBezTo>
                  <a:cubicBezTo>
                    <a:pt x="308" y="269"/>
                    <a:pt x="272" y="305"/>
                    <a:pt x="236" y="338"/>
                  </a:cubicBezTo>
                  <a:cubicBezTo>
                    <a:pt x="193" y="377"/>
                    <a:pt x="127" y="374"/>
                    <a:pt x="85" y="336"/>
                  </a:cubicBezTo>
                  <a:cubicBezTo>
                    <a:pt x="72" y="323"/>
                    <a:pt x="59" y="310"/>
                    <a:pt x="46" y="297"/>
                  </a:cubicBezTo>
                  <a:cubicBezTo>
                    <a:pt x="0" y="249"/>
                    <a:pt x="0" y="180"/>
                    <a:pt x="46" y="133"/>
                  </a:cubicBezTo>
                  <a:cubicBezTo>
                    <a:pt x="75" y="104"/>
                    <a:pt x="103" y="75"/>
                    <a:pt x="132" y="47"/>
                  </a:cubicBezTo>
                  <a:cubicBezTo>
                    <a:pt x="170" y="10"/>
                    <a:pt x="220" y="0"/>
                    <a:pt x="26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7693025" y="1327150"/>
              <a:ext cx="371475" cy="376238"/>
            </a:xfrm>
            <a:custGeom>
              <a:avLst/>
              <a:gdLst>
                <a:gd name="T0" fmla="*/ 0 w 297"/>
                <a:gd name="T1" fmla="*/ 254 h 301"/>
                <a:gd name="T2" fmla="*/ 12 w 297"/>
                <a:gd name="T3" fmla="*/ 232 h 301"/>
                <a:gd name="T4" fmla="*/ 229 w 297"/>
                <a:gd name="T5" fmla="*/ 15 h 301"/>
                <a:gd name="T6" fmla="*/ 282 w 297"/>
                <a:gd name="T7" fmla="*/ 16 h 301"/>
                <a:gd name="T8" fmla="*/ 280 w 297"/>
                <a:gd name="T9" fmla="*/ 71 h 301"/>
                <a:gd name="T10" fmla="*/ 167 w 297"/>
                <a:gd name="T11" fmla="*/ 184 h 301"/>
                <a:gd name="T12" fmla="*/ 65 w 297"/>
                <a:gd name="T13" fmla="*/ 286 h 301"/>
                <a:gd name="T14" fmla="*/ 22 w 297"/>
                <a:gd name="T15" fmla="*/ 294 h 301"/>
                <a:gd name="T16" fmla="*/ 0 w 297"/>
                <a:gd name="T17" fmla="*/ 25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01">
                  <a:moveTo>
                    <a:pt x="0" y="254"/>
                  </a:moveTo>
                  <a:cubicBezTo>
                    <a:pt x="3" y="249"/>
                    <a:pt x="6" y="239"/>
                    <a:pt x="12" y="232"/>
                  </a:cubicBezTo>
                  <a:cubicBezTo>
                    <a:pt x="84" y="160"/>
                    <a:pt x="157" y="87"/>
                    <a:pt x="229" y="15"/>
                  </a:cubicBezTo>
                  <a:cubicBezTo>
                    <a:pt x="245" y="0"/>
                    <a:pt x="267" y="1"/>
                    <a:pt x="282" y="16"/>
                  </a:cubicBezTo>
                  <a:cubicBezTo>
                    <a:pt x="297" y="31"/>
                    <a:pt x="297" y="53"/>
                    <a:pt x="280" y="71"/>
                  </a:cubicBezTo>
                  <a:cubicBezTo>
                    <a:pt x="243" y="109"/>
                    <a:pt x="205" y="146"/>
                    <a:pt x="167" y="184"/>
                  </a:cubicBezTo>
                  <a:cubicBezTo>
                    <a:pt x="133" y="218"/>
                    <a:pt x="99" y="252"/>
                    <a:pt x="65" y="286"/>
                  </a:cubicBezTo>
                  <a:cubicBezTo>
                    <a:pt x="52" y="298"/>
                    <a:pt x="36" y="301"/>
                    <a:pt x="22" y="294"/>
                  </a:cubicBezTo>
                  <a:cubicBezTo>
                    <a:pt x="8" y="287"/>
                    <a:pt x="1" y="275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17949" y="1616062"/>
            <a:ext cx="694966" cy="840128"/>
            <a:chOff x="1187450" y="4327525"/>
            <a:chExt cx="1466850" cy="1773238"/>
          </a:xfrm>
          <a:solidFill>
            <a:srgbClr val="616161"/>
          </a:solidFill>
        </p:grpSpPr>
        <p:sp>
          <p:nvSpPr>
            <p:cNvPr id="28" name="Freeform 80"/>
            <p:cNvSpPr>
              <a:spLocks/>
            </p:cNvSpPr>
            <p:nvPr/>
          </p:nvSpPr>
          <p:spPr bwMode="auto">
            <a:xfrm>
              <a:off x="1930400" y="5130800"/>
              <a:ext cx="638175" cy="966788"/>
            </a:xfrm>
            <a:custGeom>
              <a:avLst/>
              <a:gdLst>
                <a:gd name="T0" fmla="*/ 530 w 532"/>
                <a:gd name="T1" fmla="*/ 0 h 809"/>
                <a:gd name="T2" fmla="*/ 530 w 532"/>
                <a:gd name="T3" fmla="*/ 157 h 809"/>
                <a:gd name="T4" fmla="*/ 502 w 532"/>
                <a:gd name="T5" fmla="*/ 163 h 809"/>
                <a:gd name="T6" fmla="*/ 420 w 532"/>
                <a:gd name="T7" fmla="*/ 268 h 809"/>
                <a:gd name="T8" fmla="*/ 420 w 532"/>
                <a:gd name="T9" fmla="*/ 380 h 809"/>
                <a:gd name="T10" fmla="*/ 514 w 532"/>
                <a:gd name="T11" fmla="*/ 487 h 809"/>
                <a:gd name="T12" fmla="*/ 530 w 532"/>
                <a:gd name="T13" fmla="*/ 490 h 809"/>
                <a:gd name="T14" fmla="*/ 530 w 532"/>
                <a:gd name="T15" fmla="*/ 582 h 809"/>
                <a:gd name="T16" fmla="*/ 496 w 532"/>
                <a:gd name="T17" fmla="*/ 638 h 809"/>
                <a:gd name="T18" fmla="*/ 402 w 532"/>
                <a:gd name="T19" fmla="*/ 689 h 809"/>
                <a:gd name="T20" fmla="*/ 1 w 532"/>
                <a:gd name="T21" fmla="*/ 809 h 809"/>
                <a:gd name="T22" fmla="*/ 0 w 532"/>
                <a:gd name="T23" fmla="*/ 798 h 809"/>
                <a:gd name="T24" fmla="*/ 1 w 532"/>
                <a:gd name="T25" fmla="*/ 310 h 809"/>
                <a:gd name="T26" fmla="*/ 10 w 532"/>
                <a:gd name="T27" fmla="*/ 234 h 809"/>
                <a:gd name="T28" fmla="*/ 93 w 532"/>
                <a:gd name="T29" fmla="*/ 149 h 809"/>
                <a:gd name="T30" fmla="*/ 524 w 532"/>
                <a:gd name="T31" fmla="*/ 1 h 809"/>
                <a:gd name="T32" fmla="*/ 530 w 532"/>
                <a:gd name="T3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809">
                  <a:moveTo>
                    <a:pt x="530" y="0"/>
                  </a:moveTo>
                  <a:cubicBezTo>
                    <a:pt x="530" y="53"/>
                    <a:pt x="530" y="105"/>
                    <a:pt x="530" y="157"/>
                  </a:cubicBezTo>
                  <a:cubicBezTo>
                    <a:pt x="520" y="159"/>
                    <a:pt x="511" y="160"/>
                    <a:pt x="502" y="163"/>
                  </a:cubicBezTo>
                  <a:cubicBezTo>
                    <a:pt x="452" y="176"/>
                    <a:pt x="420" y="216"/>
                    <a:pt x="420" y="268"/>
                  </a:cubicBezTo>
                  <a:cubicBezTo>
                    <a:pt x="420" y="305"/>
                    <a:pt x="420" y="343"/>
                    <a:pt x="420" y="380"/>
                  </a:cubicBezTo>
                  <a:cubicBezTo>
                    <a:pt x="421" y="436"/>
                    <a:pt x="458" y="479"/>
                    <a:pt x="514" y="487"/>
                  </a:cubicBezTo>
                  <a:cubicBezTo>
                    <a:pt x="519" y="488"/>
                    <a:pt x="524" y="489"/>
                    <a:pt x="530" y="490"/>
                  </a:cubicBezTo>
                  <a:cubicBezTo>
                    <a:pt x="530" y="521"/>
                    <a:pt x="532" y="552"/>
                    <a:pt x="530" y="582"/>
                  </a:cubicBezTo>
                  <a:cubicBezTo>
                    <a:pt x="529" y="606"/>
                    <a:pt x="514" y="623"/>
                    <a:pt x="496" y="638"/>
                  </a:cubicBezTo>
                  <a:cubicBezTo>
                    <a:pt x="468" y="662"/>
                    <a:pt x="436" y="679"/>
                    <a:pt x="402" y="689"/>
                  </a:cubicBezTo>
                  <a:cubicBezTo>
                    <a:pt x="269" y="730"/>
                    <a:pt x="135" y="769"/>
                    <a:pt x="1" y="809"/>
                  </a:cubicBezTo>
                  <a:cubicBezTo>
                    <a:pt x="1" y="806"/>
                    <a:pt x="0" y="802"/>
                    <a:pt x="0" y="798"/>
                  </a:cubicBezTo>
                  <a:cubicBezTo>
                    <a:pt x="0" y="635"/>
                    <a:pt x="0" y="473"/>
                    <a:pt x="1" y="310"/>
                  </a:cubicBezTo>
                  <a:cubicBezTo>
                    <a:pt x="1" y="284"/>
                    <a:pt x="4" y="259"/>
                    <a:pt x="10" y="234"/>
                  </a:cubicBezTo>
                  <a:cubicBezTo>
                    <a:pt x="21" y="191"/>
                    <a:pt x="50" y="160"/>
                    <a:pt x="93" y="149"/>
                  </a:cubicBezTo>
                  <a:cubicBezTo>
                    <a:pt x="240" y="111"/>
                    <a:pt x="383" y="58"/>
                    <a:pt x="524" y="1"/>
                  </a:cubicBezTo>
                  <a:cubicBezTo>
                    <a:pt x="526" y="1"/>
                    <a:pt x="527" y="1"/>
                    <a:pt x="5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1"/>
            <p:cNvSpPr>
              <a:spLocks/>
            </p:cNvSpPr>
            <p:nvPr/>
          </p:nvSpPr>
          <p:spPr bwMode="auto">
            <a:xfrm>
              <a:off x="1255713" y="5130800"/>
              <a:ext cx="636587" cy="969963"/>
            </a:xfrm>
            <a:custGeom>
              <a:avLst/>
              <a:gdLst>
                <a:gd name="T0" fmla="*/ 4 w 530"/>
                <a:gd name="T1" fmla="*/ 0 h 811"/>
                <a:gd name="T2" fmla="*/ 124 w 530"/>
                <a:gd name="T3" fmla="*/ 46 h 811"/>
                <a:gd name="T4" fmla="*/ 430 w 530"/>
                <a:gd name="T5" fmla="*/ 146 h 811"/>
                <a:gd name="T6" fmla="*/ 527 w 530"/>
                <a:gd name="T7" fmla="*/ 268 h 811"/>
                <a:gd name="T8" fmla="*/ 530 w 530"/>
                <a:gd name="T9" fmla="*/ 472 h 811"/>
                <a:gd name="T10" fmla="*/ 530 w 530"/>
                <a:gd name="T11" fmla="*/ 794 h 811"/>
                <a:gd name="T12" fmla="*/ 530 w 530"/>
                <a:gd name="T13" fmla="*/ 811 h 811"/>
                <a:gd name="T14" fmla="*/ 463 w 530"/>
                <a:gd name="T15" fmla="*/ 790 h 811"/>
                <a:gd name="T16" fmla="*/ 150 w 530"/>
                <a:gd name="T17" fmla="*/ 696 h 811"/>
                <a:gd name="T18" fmla="*/ 43 w 530"/>
                <a:gd name="T19" fmla="*/ 644 h 811"/>
                <a:gd name="T20" fmla="*/ 2 w 530"/>
                <a:gd name="T21" fmla="*/ 560 h 811"/>
                <a:gd name="T22" fmla="*/ 3 w 530"/>
                <a:gd name="T23" fmla="*/ 490 h 811"/>
                <a:gd name="T24" fmla="*/ 46 w 530"/>
                <a:gd name="T25" fmla="*/ 485 h 811"/>
                <a:gd name="T26" fmla="*/ 129 w 530"/>
                <a:gd name="T27" fmla="*/ 382 h 811"/>
                <a:gd name="T28" fmla="*/ 129 w 530"/>
                <a:gd name="T29" fmla="*/ 268 h 811"/>
                <a:gd name="T30" fmla="*/ 23 w 530"/>
                <a:gd name="T31" fmla="*/ 159 h 811"/>
                <a:gd name="T32" fmla="*/ 4 w 530"/>
                <a:gd name="T33" fmla="*/ 159 h 811"/>
                <a:gd name="T34" fmla="*/ 4 w 530"/>
                <a:gd name="T3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0" h="811">
                  <a:moveTo>
                    <a:pt x="4" y="0"/>
                  </a:moveTo>
                  <a:cubicBezTo>
                    <a:pt x="45" y="16"/>
                    <a:pt x="85" y="31"/>
                    <a:pt x="124" y="46"/>
                  </a:cubicBezTo>
                  <a:cubicBezTo>
                    <a:pt x="224" y="85"/>
                    <a:pt x="326" y="120"/>
                    <a:pt x="430" y="146"/>
                  </a:cubicBezTo>
                  <a:cubicBezTo>
                    <a:pt x="489" y="161"/>
                    <a:pt x="525" y="205"/>
                    <a:pt x="527" y="268"/>
                  </a:cubicBezTo>
                  <a:cubicBezTo>
                    <a:pt x="530" y="336"/>
                    <a:pt x="530" y="404"/>
                    <a:pt x="530" y="472"/>
                  </a:cubicBezTo>
                  <a:cubicBezTo>
                    <a:pt x="530" y="579"/>
                    <a:pt x="530" y="687"/>
                    <a:pt x="530" y="794"/>
                  </a:cubicBezTo>
                  <a:cubicBezTo>
                    <a:pt x="530" y="799"/>
                    <a:pt x="530" y="804"/>
                    <a:pt x="530" y="811"/>
                  </a:cubicBezTo>
                  <a:cubicBezTo>
                    <a:pt x="507" y="803"/>
                    <a:pt x="485" y="796"/>
                    <a:pt x="463" y="790"/>
                  </a:cubicBezTo>
                  <a:cubicBezTo>
                    <a:pt x="359" y="759"/>
                    <a:pt x="254" y="728"/>
                    <a:pt x="150" y="696"/>
                  </a:cubicBezTo>
                  <a:cubicBezTo>
                    <a:pt x="112" y="685"/>
                    <a:pt x="75" y="669"/>
                    <a:pt x="43" y="644"/>
                  </a:cubicBezTo>
                  <a:cubicBezTo>
                    <a:pt x="16" y="623"/>
                    <a:pt x="0" y="597"/>
                    <a:pt x="2" y="560"/>
                  </a:cubicBezTo>
                  <a:cubicBezTo>
                    <a:pt x="4" y="537"/>
                    <a:pt x="3" y="514"/>
                    <a:pt x="3" y="490"/>
                  </a:cubicBezTo>
                  <a:cubicBezTo>
                    <a:pt x="18" y="488"/>
                    <a:pt x="32" y="488"/>
                    <a:pt x="46" y="485"/>
                  </a:cubicBezTo>
                  <a:cubicBezTo>
                    <a:pt x="97" y="473"/>
                    <a:pt x="128" y="434"/>
                    <a:pt x="129" y="382"/>
                  </a:cubicBezTo>
                  <a:cubicBezTo>
                    <a:pt x="129" y="344"/>
                    <a:pt x="129" y="306"/>
                    <a:pt x="129" y="268"/>
                  </a:cubicBezTo>
                  <a:cubicBezTo>
                    <a:pt x="129" y="206"/>
                    <a:pt x="85" y="161"/>
                    <a:pt x="23" y="159"/>
                  </a:cubicBezTo>
                  <a:cubicBezTo>
                    <a:pt x="17" y="159"/>
                    <a:pt x="11" y="159"/>
                    <a:pt x="4" y="159"/>
                  </a:cubicBezTo>
                  <a:cubicBezTo>
                    <a:pt x="4" y="105"/>
                    <a:pt x="4" y="5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2"/>
            <p:cNvSpPr>
              <a:spLocks/>
            </p:cNvSpPr>
            <p:nvPr/>
          </p:nvSpPr>
          <p:spPr bwMode="auto">
            <a:xfrm>
              <a:off x="1609725" y="4327525"/>
              <a:ext cx="609600" cy="606425"/>
            </a:xfrm>
            <a:custGeom>
              <a:avLst/>
              <a:gdLst>
                <a:gd name="T0" fmla="*/ 508 w 508"/>
                <a:gd name="T1" fmla="*/ 253 h 507"/>
                <a:gd name="T2" fmla="*/ 256 w 508"/>
                <a:gd name="T3" fmla="*/ 507 h 507"/>
                <a:gd name="T4" fmla="*/ 0 w 508"/>
                <a:gd name="T5" fmla="*/ 252 h 507"/>
                <a:gd name="T6" fmla="*/ 252 w 508"/>
                <a:gd name="T7" fmla="*/ 0 h 507"/>
                <a:gd name="T8" fmla="*/ 508 w 508"/>
                <a:gd name="T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507">
                  <a:moveTo>
                    <a:pt x="508" y="253"/>
                  </a:moveTo>
                  <a:cubicBezTo>
                    <a:pt x="508" y="393"/>
                    <a:pt x="396" y="506"/>
                    <a:pt x="256" y="507"/>
                  </a:cubicBezTo>
                  <a:cubicBezTo>
                    <a:pt x="114" y="507"/>
                    <a:pt x="0" y="394"/>
                    <a:pt x="0" y="252"/>
                  </a:cubicBezTo>
                  <a:cubicBezTo>
                    <a:pt x="0" y="114"/>
                    <a:pt x="115" y="0"/>
                    <a:pt x="252" y="0"/>
                  </a:cubicBezTo>
                  <a:cubicBezTo>
                    <a:pt x="395" y="0"/>
                    <a:pt x="507" y="112"/>
                    <a:pt x="508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3"/>
            <p:cNvSpPr>
              <a:spLocks/>
            </p:cNvSpPr>
            <p:nvPr/>
          </p:nvSpPr>
          <p:spPr bwMode="auto">
            <a:xfrm>
              <a:off x="1550988" y="5014913"/>
              <a:ext cx="730250" cy="301625"/>
            </a:xfrm>
            <a:custGeom>
              <a:avLst/>
              <a:gdLst>
                <a:gd name="T0" fmla="*/ 299 w 607"/>
                <a:gd name="T1" fmla="*/ 252 h 252"/>
                <a:gd name="T2" fmla="*/ 169 w 607"/>
                <a:gd name="T3" fmla="*/ 179 h 252"/>
                <a:gd name="T4" fmla="*/ 12 w 607"/>
                <a:gd name="T5" fmla="*/ 131 h 252"/>
                <a:gd name="T6" fmla="*/ 0 w 607"/>
                <a:gd name="T7" fmla="*/ 127 h 252"/>
                <a:gd name="T8" fmla="*/ 180 w 607"/>
                <a:gd name="T9" fmla="*/ 6 h 252"/>
                <a:gd name="T10" fmla="*/ 279 w 607"/>
                <a:gd name="T11" fmla="*/ 2 h 252"/>
                <a:gd name="T12" fmla="*/ 427 w 607"/>
                <a:gd name="T13" fmla="*/ 6 h 252"/>
                <a:gd name="T14" fmla="*/ 607 w 607"/>
                <a:gd name="T15" fmla="*/ 123 h 252"/>
                <a:gd name="T16" fmla="*/ 597 w 607"/>
                <a:gd name="T17" fmla="*/ 128 h 252"/>
                <a:gd name="T18" fmla="*/ 409 w 607"/>
                <a:gd name="T19" fmla="*/ 185 h 252"/>
                <a:gd name="T20" fmla="*/ 299 w 607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7" h="252">
                  <a:moveTo>
                    <a:pt x="299" y="252"/>
                  </a:moveTo>
                  <a:cubicBezTo>
                    <a:pt x="266" y="209"/>
                    <a:pt x="219" y="192"/>
                    <a:pt x="169" y="179"/>
                  </a:cubicBezTo>
                  <a:cubicBezTo>
                    <a:pt x="116" y="166"/>
                    <a:pt x="64" y="148"/>
                    <a:pt x="12" y="131"/>
                  </a:cubicBezTo>
                  <a:cubicBezTo>
                    <a:pt x="8" y="130"/>
                    <a:pt x="5" y="128"/>
                    <a:pt x="0" y="127"/>
                  </a:cubicBezTo>
                  <a:cubicBezTo>
                    <a:pt x="43" y="60"/>
                    <a:pt x="102" y="18"/>
                    <a:pt x="180" y="6"/>
                  </a:cubicBezTo>
                  <a:cubicBezTo>
                    <a:pt x="213" y="1"/>
                    <a:pt x="246" y="2"/>
                    <a:pt x="279" y="2"/>
                  </a:cubicBezTo>
                  <a:cubicBezTo>
                    <a:pt x="328" y="2"/>
                    <a:pt x="378" y="0"/>
                    <a:pt x="427" y="6"/>
                  </a:cubicBezTo>
                  <a:cubicBezTo>
                    <a:pt x="504" y="16"/>
                    <a:pt x="563" y="58"/>
                    <a:pt x="607" y="123"/>
                  </a:cubicBezTo>
                  <a:cubicBezTo>
                    <a:pt x="603" y="125"/>
                    <a:pt x="600" y="127"/>
                    <a:pt x="597" y="128"/>
                  </a:cubicBezTo>
                  <a:cubicBezTo>
                    <a:pt x="534" y="147"/>
                    <a:pt x="472" y="167"/>
                    <a:pt x="409" y="185"/>
                  </a:cubicBezTo>
                  <a:cubicBezTo>
                    <a:pt x="364" y="198"/>
                    <a:pt x="337" y="213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4"/>
            <p:cNvSpPr>
              <a:spLocks/>
            </p:cNvSpPr>
            <p:nvPr/>
          </p:nvSpPr>
          <p:spPr bwMode="auto">
            <a:xfrm>
              <a:off x="1187450" y="5384800"/>
              <a:ext cx="165100" cy="263525"/>
            </a:xfrm>
            <a:custGeom>
              <a:avLst/>
              <a:gdLst>
                <a:gd name="T0" fmla="*/ 138 w 138"/>
                <a:gd name="T1" fmla="*/ 110 h 220"/>
                <a:gd name="T2" fmla="*/ 138 w 138"/>
                <a:gd name="T3" fmla="*/ 151 h 220"/>
                <a:gd name="T4" fmla="*/ 71 w 138"/>
                <a:gd name="T5" fmla="*/ 219 h 220"/>
                <a:gd name="T6" fmla="*/ 1 w 138"/>
                <a:gd name="T7" fmla="*/ 154 h 220"/>
                <a:gd name="T8" fmla="*/ 1 w 138"/>
                <a:gd name="T9" fmla="*/ 67 h 220"/>
                <a:gd name="T10" fmla="*/ 73 w 138"/>
                <a:gd name="T11" fmla="*/ 1 h 220"/>
                <a:gd name="T12" fmla="*/ 138 w 138"/>
                <a:gd name="T13" fmla="*/ 70 h 220"/>
                <a:gd name="T14" fmla="*/ 138 w 138"/>
                <a:gd name="T1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20">
                  <a:moveTo>
                    <a:pt x="138" y="110"/>
                  </a:moveTo>
                  <a:cubicBezTo>
                    <a:pt x="138" y="124"/>
                    <a:pt x="138" y="137"/>
                    <a:pt x="138" y="151"/>
                  </a:cubicBezTo>
                  <a:cubicBezTo>
                    <a:pt x="137" y="190"/>
                    <a:pt x="109" y="218"/>
                    <a:pt x="71" y="219"/>
                  </a:cubicBezTo>
                  <a:cubicBezTo>
                    <a:pt x="33" y="220"/>
                    <a:pt x="3" y="192"/>
                    <a:pt x="1" y="154"/>
                  </a:cubicBezTo>
                  <a:cubicBezTo>
                    <a:pt x="0" y="125"/>
                    <a:pt x="0" y="96"/>
                    <a:pt x="1" y="67"/>
                  </a:cubicBezTo>
                  <a:cubicBezTo>
                    <a:pt x="3" y="28"/>
                    <a:pt x="34" y="0"/>
                    <a:pt x="73" y="1"/>
                  </a:cubicBezTo>
                  <a:cubicBezTo>
                    <a:pt x="110" y="3"/>
                    <a:pt x="138" y="32"/>
                    <a:pt x="138" y="70"/>
                  </a:cubicBezTo>
                  <a:cubicBezTo>
                    <a:pt x="138" y="83"/>
                    <a:pt x="138" y="97"/>
                    <a:pt x="138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>
              <a:off x="2487613" y="5384800"/>
              <a:ext cx="166687" cy="265113"/>
            </a:xfrm>
            <a:custGeom>
              <a:avLst/>
              <a:gdLst>
                <a:gd name="T0" fmla="*/ 1 w 139"/>
                <a:gd name="T1" fmla="*/ 110 h 221"/>
                <a:gd name="T2" fmla="*/ 1 w 139"/>
                <a:gd name="T3" fmla="*/ 69 h 221"/>
                <a:gd name="T4" fmla="*/ 66 w 139"/>
                <a:gd name="T5" fmla="*/ 1 h 221"/>
                <a:gd name="T6" fmla="*/ 137 w 139"/>
                <a:gd name="T7" fmla="*/ 64 h 221"/>
                <a:gd name="T8" fmla="*/ 137 w 139"/>
                <a:gd name="T9" fmla="*/ 154 h 221"/>
                <a:gd name="T10" fmla="*/ 66 w 139"/>
                <a:gd name="T11" fmla="*/ 219 h 221"/>
                <a:gd name="T12" fmla="*/ 1 w 139"/>
                <a:gd name="T13" fmla="*/ 149 h 221"/>
                <a:gd name="T14" fmla="*/ 1 w 139"/>
                <a:gd name="T15" fmla="*/ 110 h 221"/>
                <a:gd name="T16" fmla="*/ 1 w 13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21">
                  <a:moveTo>
                    <a:pt x="1" y="110"/>
                  </a:moveTo>
                  <a:cubicBezTo>
                    <a:pt x="1" y="96"/>
                    <a:pt x="0" y="83"/>
                    <a:pt x="1" y="69"/>
                  </a:cubicBezTo>
                  <a:cubicBezTo>
                    <a:pt x="1" y="31"/>
                    <a:pt x="29" y="3"/>
                    <a:pt x="66" y="1"/>
                  </a:cubicBezTo>
                  <a:cubicBezTo>
                    <a:pt x="103" y="0"/>
                    <a:pt x="135" y="27"/>
                    <a:pt x="137" y="64"/>
                  </a:cubicBezTo>
                  <a:cubicBezTo>
                    <a:pt x="139" y="94"/>
                    <a:pt x="139" y="125"/>
                    <a:pt x="137" y="154"/>
                  </a:cubicBezTo>
                  <a:cubicBezTo>
                    <a:pt x="135" y="193"/>
                    <a:pt x="102" y="221"/>
                    <a:pt x="66" y="219"/>
                  </a:cubicBezTo>
                  <a:cubicBezTo>
                    <a:pt x="29" y="217"/>
                    <a:pt x="1" y="188"/>
                    <a:pt x="1" y="149"/>
                  </a:cubicBezTo>
                  <a:cubicBezTo>
                    <a:pt x="1" y="136"/>
                    <a:pt x="1" y="123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7592" y="419423"/>
            <a:ext cx="815994" cy="895006"/>
            <a:chOff x="8366125" y="1946275"/>
            <a:chExt cx="1901826" cy="2085975"/>
          </a:xfrm>
          <a:solidFill>
            <a:srgbClr val="616161"/>
          </a:solidFill>
        </p:grpSpPr>
        <p:sp>
          <p:nvSpPr>
            <p:cNvPr id="3" name="Freeform 41"/>
            <p:cNvSpPr>
              <a:spLocks/>
            </p:cNvSpPr>
            <p:nvPr/>
          </p:nvSpPr>
          <p:spPr bwMode="auto">
            <a:xfrm>
              <a:off x="8834438" y="2320925"/>
              <a:ext cx="957263" cy="1282700"/>
            </a:xfrm>
            <a:custGeom>
              <a:avLst/>
              <a:gdLst>
                <a:gd name="T0" fmla="*/ 246 w 352"/>
                <a:gd name="T1" fmla="*/ 473 h 473"/>
                <a:gd name="T2" fmla="*/ 106 w 352"/>
                <a:gd name="T3" fmla="*/ 473 h 473"/>
                <a:gd name="T4" fmla="*/ 92 w 352"/>
                <a:gd name="T5" fmla="*/ 408 h 473"/>
                <a:gd name="T6" fmla="*/ 45 w 352"/>
                <a:gd name="T7" fmla="*/ 303 h 473"/>
                <a:gd name="T8" fmla="*/ 10 w 352"/>
                <a:gd name="T9" fmla="*/ 207 h 473"/>
                <a:gd name="T10" fmla="*/ 139 w 352"/>
                <a:gd name="T11" fmla="*/ 23 h 473"/>
                <a:gd name="T12" fmla="*/ 344 w 352"/>
                <a:gd name="T13" fmla="*/ 148 h 473"/>
                <a:gd name="T14" fmla="*/ 332 w 352"/>
                <a:gd name="T15" fmla="*/ 254 h 473"/>
                <a:gd name="T16" fmla="*/ 290 w 352"/>
                <a:gd name="T17" fmla="*/ 335 h 473"/>
                <a:gd name="T18" fmla="*/ 246 w 352"/>
                <a:gd name="T1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473">
                  <a:moveTo>
                    <a:pt x="246" y="473"/>
                  </a:moveTo>
                  <a:cubicBezTo>
                    <a:pt x="199" y="473"/>
                    <a:pt x="152" y="473"/>
                    <a:pt x="106" y="473"/>
                  </a:cubicBezTo>
                  <a:cubicBezTo>
                    <a:pt x="102" y="451"/>
                    <a:pt x="100" y="428"/>
                    <a:pt x="92" y="408"/>
                  </a:cubicBezTo>
                  <a:cubicBezTo>
                    <a:pt x="79" y="372"/>
                    <a:pt x="62" y="337"/>
                    <a:pt x="45" y="303"/>
                  </a:cubicBezTo>
                  <a:cubicBezTo>
                    <a:pt x="30" y="272"/>
                    <a:pt x="14" y="242"/>
                    <a:pt x="10" y="207"/>
                  </a:cubicBezTo>
                  <a:cubicBezTo>
                    <a:pt x="0" y="118"/>
                    <a:pt x="52" y="44"/>
                    <a:pt x="139" y="23"/>
                  </a:cubicBezTo>
                  <a:cubicBezTo>
                    <a:pt x="230" y="0"/>
                    <a:pt x="323" y="57"/>
                    <a:pt x="344" y="148"/>
                  </a:cubicBezTo>
                  <a:cubicBezTo>
                    <a:pt x="352" y="185"/>
                    <a:pt x="348" y="220"/>
                    <a:pt x="332" y="254"/>
                  </a:cubicBezTo>
                  <a:cubicBezTo>
                    <a:pt x="320" y="281"/>
                    <a:pt x="305" y="308"/>
                    <a:pt x="290" y="335"/>
                  </a:cubicBezTo>
                  <a:cubicBezTo>
                    <a:pt x="267" y="378"/>
                    <a:pt x="249" y="422"/>
                    <a:pt x="246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42"/>
            <p:cNvSpPr>
              <a:spLocks/>
            </p:cNvSpPr>
            <p:nvPr/>
          </p:nvSpPr>
          <p:spPr bwMode="auto">
            <a:xfrm>
              <a:off x="9120188" y="3675063"/>
              <a:ext cx="384175" cy="357187"/>
            </a:xfrm>
            <a:custGeom>
              <a:avLst/>
              <a:gdLst>
                <a:gd name="T0" fmla="*/ 0 w 141"/>
                <a:gd name="T1" fmla="*/ 0 h 132"/>
                <a:gd name="T2" fmla="*/ 139 w 141"/>
                <a:gd name="T3" fmla="*/ 0 h 132"/>
                <a:gd name="T4" fmla="*/ 138 w 141"/>
                <a:gd name="T5" fmla="*/ 78 h 132"/>
                <a:gd name="T6" fmla="*/ 67 w 141"/>
                <a:gd name="T7" fmla="*/ 131 h 132"/>
                <a:gd name="T8" fmla="*/ 1 w 141"/>
                <a:gd name="T9" fmla="*/ 73 h 132"/>
                <a:gd name="T10" fmla="*/ 0 w 141"/>
                <a:gd name="T11" fmla="*/ 55 h 132"/>
                <a:gd name="T12" fmla="*/ 0 w 14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cubicBezTo>
                    <a:pt x="48" y="0"/>
                    <a:pt x="93" y="0"/>
                    <a:pt x="139" y="0"/>
                  </a:cubicBezTo>
                  <a:cubicBezTo>
                    <a:pt x="139" y="26"/>
                    <a:pt x="141" y="52"/>
                    <a:pt x="138" y="78"/>
                  </a:cubicBezTo>
                  <a:cubicBezTo>
                    <a:pt x="134" y="109"/>
                    <a:pt x="101" y="132"/>
                    <a:pt x="67" y="131"/>
                  </a:cubicBezTo>
                  <a:cubicBezTo>
                    <a:pt x="33" y="130"/>
                    <a:pt x="5" y="104"/>
                    <a:pt x="1" y="73"/>
                  </a:cubicBezTo>
                  <a:cubicBezTo>
                    <a:pt x="0" y="67"/>
                    <a:pt x="0" y="61"/>
                    <a:pt x="0" y="55"/>
                  </a:cubicBezTo>
                  <a:cubicBezTo>
                    <a:pt x="0" y="37"/>
                    <a:pt x="0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3"/>
            <p:cNvSpPr>
              <a:spLocks/>
            </p:cNvSpPr>
            <p:nvPr/>
          </p:nvSpPr>
          <p:spPr bwMode="auto">
            <a:xfrm>
              <a:off x="9283700" y="1946275"/>
              <a:ext cx="69850" cy="292100"/>
            </a:xfrm>
            <a:custGeom>
              <a:avLst/>
              <a:gdLst>
                <a:gd name="T0" fmla="*/ 25 w 26"/>
                <a:gd name="T1" fmla="*/ 54 h 108"/>
                <a:gd name="T2" fmla="*/ 24 w 26"/>
                <a:gd name="T3" fmla="*/ 94 h 108"/>
                <a:gd name="T4" fmla="*/ 13 w 26"/>
                <a:gd name="T5" fmla="*/ 108 h 108"/>
                <a:gd name="T6" fmla="*/ 2 w 26"/>
                <a:gd name="T7" fmla="*/ 93 h 108"/>
                <a:gd name="T8" fmla="*/ 2 w 26"/>
                <a:gd name="T9" fmla="*/ 14 h 108"/>
                <a:gd name="T10" fmla="*/ 13 w 26"/>
                <a:gd name="T11" fmla="*/ 0 h 108"/>
                <a:gd name="T12" fmla="*/ 24 w 26"/>
                <a:gd name="T13" fmla="*/ 15 h 108"/>
                <a:gd name="T14" fmla="*/ 25 w 26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8">
                  <a:moveTo>
                    <a:pt x="25" y="54"/>
                  </a:moveTo>
                  <a:cubicBezTo>
                    <a:pt x="25" y="67"/>
                    <a:pt x="26" y="81"/>
                    <a:pt x="24" y="94"/>
                  </a:cubicBezTo>
                  <a:cubicBezTo>
                    <a:pt x="24" y="99"/>
                    <a:pt x="17" y="103"/>
                    <a:pt x="13" y="108"/>
                  </a:cubicBezTo>
                  <a:cubicBezTo>
                    <a:pt x="9" y="103"/>
                    <a:pt x="2" y="98"/>
                    <a:pt x="2" y="93"/>
                  </a:cubicBezTo>
                  <a:cubicBezTo>
                    <a:pt x="0" y="67"/>
                    <a:pt x="0" y="41"/>
                    <a:pt x="2" y="14"/>
                  </a:cubicBezTo>
                  <a:cubicBezTo>
                    <a:pt x="2" y="9"/>
                    <a:pt x="9" y="5"/>
                    <a:pt x="13" y="0"/>
                  </a:cubicBezTo>
                  <a:cubicBezTo>
                    <a:pt x="17" y="5"/>
                    <a:pt x="24" y="9"/>
                    <a:pt x="24" y="15"/>
                  </a:cubicBezTo>
                  <a:cubicBezTo>
                    <a:pt x="26" y="27"/>
                    <a:pt x="25" y="41"/>
                    <a:pt x="2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4"/>
            <p:cNvSpPr>
              <a:spLocks/>
            </p:cNvSpPr>
            <p:nvPr/>
          </p:nvSpPr>
          <p:spPr bwMode="auto">
            <a:xfrm>
              <a:off x="8826500" y="2068513"/>
              <a:ext cx="182563" cy="260350"/>
            </a:xfrm>
            <a:custGeom>
              <a:avLst/>
              <a:gdLst>
                <a:gd name="T0" fmla="*/ 67 w 67"/>
                <a:gd name="T1" fmla="*/ 87 h 96"/>
                <a:gd name="T2" fmla="*/ 59 w 67"/>
                <a:gd name="T3" fmla="*/ 95 h 96"/>
                <a:gd name="T4" fmla="*/ 46 w 67"/>
                <a:gd name="T5" fmla="*/ 93 h 96"/>
                <a:gd name="T6" fmla="*/ 2 w 67"/>
                <a:gd name="T7" fmla="*/ 16 h 96"/>
                <a:gd name="T8" fmla="*/ 8 w 67"/>
                <a:gd name="T9" fmla="*/ 2 h 96"/>
                <a:gd name="T10" fmla="*/ 22 w 67"/>
                <a:gd name="T11" fmla="*/ 6 h 96"/>
                <a:gd name="T12" fmla="*/ 65 w 67"/>
                <a:gd name="T13" fmla="*/ 81 h 96"/>
                <a:gd name="T14" fmla="*/ 67 w 67"/>
                <a:gd name="T15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96">
                  <a:moveTo>
                    <a:pt x="67" y="87"/>
                  </a:moveTo>
                  <a:cubicBezTo>
                    <a:pt x="65" y="89"/>
                    <a:pt x="62" y="94"/>
                    <a:pt x="59" y="95"/>
                  </a:cubicBezTo>
                  <a:cubicBezTo>
                    <a:pt x="55" y="96"/>
                    <a:pt x="48" y="95"/>
                    <a:pt x="46" y="93"/>
                  </a:cubicBezTo>
                  <a:cubicBezTo>
                    <a:pt x="31" y="68"/>
                    <a:pt x="16" y="42"/>
                    <a:pt x="2" y="16"/>
                  </a:cubicBezTo>
                  <a:cubicBezTo>
                    <a:pt x="0" y="13"/>
                    <a:pt x="4" y="5"/>
                    <a:pt x="8" y="2"/>
                  </a:cubicBezTo>
                  <a:cubicBezTo>
                    <a:pt x="10" y="0"/>
                    <a:pt x="20" y="3"/>
                    <a:pt x="22" y="6"/>
                  </a:cubicBezTo>
                  <a:cubicBezTo>
                    <a:pt x="37" y="30"/>
                    <a:pt x="51" y="55"/>
                    <a:pt x="65" y="81"/>
                  </a:cubicBezTo>
                  <a:cubicBezTo>
                    <a:pt x="66" y="82"/>
                    <a:pt x="66" y="83"/>
                    <a:pt x="6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5"/>
            <p:cNvSpPr>
              <a:spLocks/>
            </p:cNvSpPr>
            <p:nvPr/>
          </p:nvSpPr>
          <p:spPr bwMode="auto">
            <a:xfrm>
              <a:off x="9623425" y="2070100"/>
              <a:ext cx="187325" cy="269875"/>
            </a:xfrm>
            <a:custGeom>
              <a:avLst/>
              <a:gdLst>
                <a:gd name="T0" fmla="*/ 69 w 69"/>
                <a:gd name="T1" fmla="*/ 10 h 99"/>
                <a:gd name="T2" fmla="*/ 65 w 69"/>
                <a:gd name="T3" fmla="*/ 21 h 99"/>
                <a:gd name="T4" fmla="*/ 28 w 69"/>
                <a:gd name="T5" fmla="*/ 86 h 99"/>
                <a:gd name="T6" fmla="*/ 8 w 69"/>
                <a:gd name="T7" fmla="*/ 94 h 99"/>
                <a:gd name="T8" fmla="*/ 7 w 69"/>
                <a:gd name="T9" fmla="*/ 74 h 99"/>
                <a:gd name="T10" fmla="*/ 46 w 69"/>
                <a:gd name="T11" fmla="*/ 7 h 99"/>
                <a:gd name="T12" fmla="*/ 60 w 69"/>
                <a:gd name="T13" fmla="*/ 0 h 99"/>
                <a:gd name="T14" fmla="*/ 69 w 69"/>
                <a:gd name="T15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9">
                  <a:moveTo>
                    <a:pt x="69" y="10"/>
                  </a:moveTo>
                  <a:cubicBezTo>
                    <a:pt x="67" y="15"/>
                    <a:pt x="66" y="18"/>
                    <a:pt x="65" y="21"/>
                  </a:cubicBezTo>
                  <a:cubicBezTo>
                    <a:pt x="52" y="43"/>
                    <a:pt x="40" y="64"/>
                    <a:pt x="28" y="86"/>
                  </a:cubicBezTo>
                  <a:cubicBezTo>
                    <a:pt x="23" y="94"/>
                    <a:pt x="17" y="99"/>
                    <a:pt x="8" y="94"/>
                  </a:cubicBezTo>
                  <a:cubicBezTo>
                    <a:pt x="0" y="89"/>
                    <a:pt x="2" y="81"/>
                    <a:pt x="7" y="74"/>
                  </a:cubicBezTo>
                  <a:cubicBezTo>
                    <a:pt x="20" y="52"/>
                    <a:pt x="32" y="29"/>
                    <a:pt x="46" y="7"/>
                  </a:cubicBezTo>
                  <a:cubicBezTo>
                    <a:pt x="48" y="3"/>
                    <a:pt x="55" y="0"/>
                    <a:pt x="60" y="0"/>
                  </a:cubicBezTo>
                  <a:cubicBezTo>
                    <a:pt x="63" y="0"/>
                    <a:pt x="67" y="7"/>
                    <a:pt x="6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6"/>
            <p:cNvSpPr>
              <a:spLocks/>
            </p:cNvSpPr>
            <p:nvPr/>
          </p:nvSpPr>
          <p:spPr bwMode="auto">
            <a:xfrm>
              <a:off x="8494713" y="2390775"/>
              <a:ext cx="271463" cy="187325"/>
            </a:xfrm>
            <a:custGeom>
              <a:avLst/>
              <a:gdLst>
                <a:gd name="T0" fmla="*/ 11 w 100"/>
                <a:gd name="T1" fmla="*/ 4 h 69"/>
                <a:gd name="T2" fmla="*/ 21 w 100"/>
                <a:gd name="T3" fmla="*/ 9 h 69"/>
                <a:gd name="T4" fmla="*/ 85 w 100"/>
                <a:gd name="T5" fmla="*/ 46 h 69"/>
                <a:gd name="T6" fmla="*/ 93 w 100"/>
                <a:gd name="T7" fmla="*/ 64 h 69"/>
                <a:gd name="T8" fmla="*/ 74 w 100"/>
                <a:gd name="T9" fmla="*/ 66 h 69"/>
                <a:gd name="T10" fmla="*/ 7 w 100"/>
                <a:gd name="T11" fmla="*/ 28 h 69"/>
                <a:gd name="T12" fmla="*/ 0 w 100"/>
                <a:gd name="T13" fmla="*/ 13 h 69"/>
                <a:gd name="T14" fmla="*/ 6 w 100"/>
                <a:gd name="T15" fmla="*/ 0 h 69"/>
                <a:gd name="T16" fmla="*/ 11 w 100"/>
                <a:gd name="T1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9">
                  <a:moveTo>
                    <a:pt x="11" y="4"/>
                  </a:moveTo>
                  <a:cubicBezTo>
                    <a:pt x="14" y="6"/>
                    <a:pt x="18" y="7"/>
                    <a:pt x="21" y="9"/>
                  </a:cubicBezTo>
                  <a:cubicBezTo>
                    <a:pt x="42" y="21"/>
                    <a:pt x="64" y="33"/>
                    <a:pt x="85" y="46"/>
                  </a:cubicBezTo>
                  <a:cubicBezTo>
                    <a:pt x="93" y="50"/>
                    <a:pt x="100" y="56"/>
                    <a:pt x="93" y="64"/>
                  </a:cubicBezTo>
                  <a:cubicBezTo>
                    <a:pt x="90" y="68"/>
                    <a:pt x="79" y="69"/>
                    <a:pt x="74" y="66"/>
                  </a:cubicBezTo>
                  <a:cubicBezTo>
                    <a:pt x="51" y="55"/>
                    <a:pt x="29" y="41"/>
                    <a:pt x="7" y="28"/>
                  </a:cubicBezTo>
                  <a:cubicBezTo>
                    <a:pt x="3" y="25"/>
                    <a:pt x="0" y="18"/>
                    <a:pt x="0" y="13"/>
                  </a:cubicBezTo>
                  <a:cubicBezTo>
                    <a:pt x="0" y="9"/>
                    <a:pt x="4" y="4"/>
                    <a:pt x="6" y="0"/>
                  </a:cubicBezTo>
                  <a:cubicBezTo>
                    <a:pt x="8" y="1"/>
                    <a:pt x="9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7"/>
            <p:cNvSpPr>
              <a:spLocks/>
            </p:cNvSpPr>
            <p:nvPr/>
          </p:nvSpPr>
          <p:spPr bwMode="auto">
            <a:xfrm>
              <a:off x="9886950" y="2397125"/>
              <a:ext cx="258763" cy="184150"/>
            </a:xfrm>
            <a:custGeom>
              <a:avLst/>
              <a:gdLst>
                <a:gd name="T0" fmla="*/ 95 w 95"/>
                <a:gd name="T1" fmla="*/ 17 h 68"/>
                <a:gd name="T2" fmla="*/ 87 w 95"/>
                <a:gd name="T3" fmla="*/ 26 h 68"/>
                <a:gd name="T4" fmla="*/ 18 w 95"/>
                <a:gd name="T5" fmla="*/ 65 h 68"/>
                <a:gd name="T6" fmla="*/ 0 w 95"/>
                <a:gd name="T7" fmla="*/ 62 h 68"/>
                <a:gd name="T8" fmla="*/ 7 w 95"/>
                <a:gd name="T9" fmla="*/ 45 h 68"/>
                <a:gd name="T10" fmla="*/ 75 w 95"/>
                <a:gd name="T11" fmla="*/ 6 h 68"/>
                <a:gd name="T12" fmla="*/ 95 w 95"/>
                <a:gd name="T13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95" y="17"/>
                  </a:moveTo>
                  <a:cubicBezTo>
                    <a:pt x="93" y="19"/>
                    <a:pt x="91" y="24"/>
                    <a:pt x="87" y="26"/>
                  </a:cubicBezTo>
                  <a:cubicBezTo>
                    <a:pt x="64" y="40"/>
                    <a:pt x="42" y="53"/>
                    <a:pt x="18" y="65"/>
                  </a:cubicBezTo>
                  <a:cubicBezTo>
                    <a:pt x="14" y="68"/>
                    <a:pt x="6" y="64"/>
                    <a:pt x="0" y="62"/>
                  </a:cubicBezTo>
                  <a:cubicBezTo>
                    <a:pt x="2" y="57"/>
                    <a:pt x="3" y="48"/>
                    <a:pt x="7" y="45"/>
                  </a:cubicBezTo>
                  <a:cubicBezTo>
                    <a:pt x="29" y="31"/>
                    <a:pt x="52" y="18"/>
                    <a:pt x="75" y="6"/>
                  </a:cubicBezTo>
                  <a:cubicBezTo>
                    <a:pt x="85" y="0"/>
                    <a:pt x="95" y="5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8"/>
            <p:cNvSpPr>
              <a:spLocks/>
            </p:cNvSpPr>
            <p:nvPr/>
          </p:nvSpPr>
          <p:spPr bwMode="auto">
            <a:xfrm>
              <a:off x="8483600" y="3197225"/>
              <a:ext cx="271463" cy="184150"/>
            </a:xfrm>
            <a:custGeom>
              <a:avLst/>
              <a:gdLst>
                <a:gd name="T0" fmla="*/ 99 w 100"/>
                <a:gd name="T1" fmla="*/ 18 h 68"/>
                <a:gd name="T2" fmla="*/ 91 w 100"/>
                <a:gd name="T3" fmla="*/ 27 h 68"/>
                <a:gd name="T4" fmla="*/ 23 w 100"/>
                <a:gd name="T5" fmla="*/ 65 h 68"/>
                <a:gd name="T6" fmla="*/ 5 w 100"/>
                <a:gd name="T7" fmla="*/ 63 h 68"/>
                <a:gd name="T8" fmla="*/ 12 w 100"/>
                <a:gd name="T9" fmla="*/ 45 h 68"/>
                <a:gd name="T10" fmla="*/ 79 w 100"/>
                <a:gd name="T11" fmla="*/ 6 h 68"/>
                <a:gd name="T12" fmla="*/ 99 w 100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8">
                  <a:moveTo>
                    <a:pt x="99" y="18"/>
                  </a:moveTo>
                  <a:cubicBezTo>
                    <a:pt x="97" y="20"/>
                    <a:pt x="95" y="25"/>
                    <a:pt x="91" y="27"/>
                  </a:cubicBezTo>
                  <a:cubicBezTo>
                    <a:pt x="68" y="40"/>
                    <a:pt x="46" y="54"/>
                    <a:pt x="23" y="65"/>
                  </a:cubicBezTo>
                  <a:cubicBezTo>
                    <a:pt x="19" y="68"/>
                    <a:pt x="8" y="67"/>
                    <a:pt x="5" y="63"/>
                  </a:cubicBezTo>
                  <a:cubicBezTo>
                    <a:pt x="0" y="56"/>
                    <a:pt x="4" y="49"/>
                    <a:pt x="12" y="45"/>
                  </a:cubicBezTo>
                  <a:cubicBezTo>
                    <a:pt x="34" y="32"/>
                    <a:pt x="56" y="19"/>
                    <a:pt x="79" y="6"/>
                  </a:cubicBezTo>
                  <a:cubicBezTo>
                    <a:pt x="90" y="0"/>
                    <a:pt x="100" y="6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9"/>
            <p:cNvSpPr>
              <a:spLocks/>
            </p:cNvSpPr>
            <p:nvPr/>
          </p:nvSpPr>
          <p:spPr bwMode="auto">
            <a:xfrm>
              <a:off x="9885363" y="3205163"/>
              <a:ext cx="260350" cy="187325"/>
            </a:xfrm>
            <a:custGeom>
              <a:avLst/>
              <a:gdLst>
                <a:gd name="T0" fmla="*/ 96 w 96"/>
                <a:gd name="T1" fmla="*/ 52 h 69"/>
                <a:gd name="T2" fmla="*/ 79 w 96"/>
                <a:gd name="T3" fmla="*/ 64 h 69"/>
                <a:gd name="T4" fmla="*/ 5 w 96"/>
                <a:gd name="T5" fmla="*/ 22 h 69"/>
                <a:gd name="T6" fmla="*/ 2 w 96"/>
                <a:gd name="T7" fmla="*/ 7 h 69"/>
                <a:gd name="T8" fmla="*/ 16 w 96"/>
                <a:gd name="T9" fmla="*/ 2 h 69"/>
                <a:gd name="T10" fmla="*/ 91 w 96"/>
                <a:gd name="T11" fmla="*/ 45 h 69"/>
                <a:gd name="T12" fmla="*/ 96 w 96"/>
                <a:gd name="T1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9">
                  <a:moveTo>
                    <a:pt x="96" y="52"/>
                  </a:moveTo>
                  <a:cubicBezTo>
                    <a:pt x="96" y="63"/>
                    <a:pt x="87" y="69"/>
                    <a:pt x="79" y="64"/>
                  </a:cubicBezTo>
                  <a:cubicBezTo>
                    <a:pt x="54" y="51"/>
                    <a:pt x="30" y="37"/>
                    <a:pt x="5" y="22"/>
                  </a:cubicBezTo>
                  <a:cubicBezTo>
                    <a:pt x="2" y="20"/>
                    <a:pt x="0" y="10"/>
                    <a:pt x="2" y="7"/>
                  </a:cubicBezTo>
                  <a:cubicBezTo>
                    <a:pt x="4" y="3"/>
                    <a:pt x="13" y="0"/>
                    <a:pt x="16" y="2"/>
                  </a:cubicBezTo>
                  <a:cubicBezTo>
                    <a:pt x="42" y="16"/>
                    <a:pt x="67" y="30"/>
                    <a:pt x="91" y="45"/>
                  </a:cubicBezTo>
                  <a:cubicBezTo>
                    <a:pt x="94" y="47"/>
                    <a:pt x="95" y="51"/>
                    <a:pt x="9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0"/>
            <p:cNvSpPr>
              <a:spLocks/>
            </p:cNvSpPr>
            <p:nvPr/>
          </p:nvSpPr>
          <p:spPr bwMode="auto">
            <a:xfrm>
              <a:off x="8366125" y="2860675"/>
              <a:ext cx="296863" cy="65087"/>
            </a:xfrm>
            <a:custGeom>
              <a:avLst/>
              <a:gdLst>
                <a:gd name="T0" fmla="*/ 54 w 109"/>
                <a:gd name="T1" fmla="*/ 24 h 24"/>
                <a:gd name="T2" fmla="*/ 17 w 109"/>
                <a:gd name="T3" fmla="*/ 24 h 24"/>
                <a:gd name="T4" fmla="*/ 2 w 109"/>
                <a:gd name="T5" fmla="*/ 12 h 24"/>
                <a:gd name="T6" fmla="*/ 16 w 109"/>
                <a:gd name="T7" fmla="*/ 1 h 24"/>
                <a:gd name="T8" fmla="*/ 93 w 109"/>
                <a:gd name="T9" fmla="*/ 1 h 24"/>
                <a:gd name="T10" fmla="*/ 107 w 109"/>
                <a:gd name="T11" fmla="*/ 12 h 24"/>
                <a:gd name="T12" fmla="*/ 93 w 109"/>
                <a:gd name="T13" fmla="*/ 24 h 24"/>
                <a:gd name="T14" fmla="*/ 54 w 10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4">
                  <a:moveTo>
                    <a:pt x="54" y="24"/>
                  </a:moveTo>
                  <a:cubicBezTo>
                    <a:pt x="41" y="24"/>
                    <a:pt x="29" y="24"/>
                    <a:pt x="17" y="24"/>
                  </a:cubicBezTo>
                  <a:cubicBezTo>
                    <a:pt x="8" y="24"/>
                    <a:pt x="0" y="22"/>
                    <a:pt x="2" y="12"/>
                  </a:cubicBezTo>
                  <a:cubicBezTo>
                    <a:pt x="3" y="8"/>
                    <a:pt x="11" y="1"/>
                    <a:pt x="16" y="1"/>
                  </a:cubicBezTo>
                  <a:cubicBezTo>
                    <a:pt x="41" y="0"/>
                    <a:pt x="68" y="0"/>
                    <a:pt x="93" y="1"/>
                  </a:cubicBezTo>
                  <a:cubicBezTo>
                    <a:pt x="99" y="1"/>
                    <a:pt x="107" y="7"/>
                    <a:pt x="107" y="12"/>
                  </a:cubicBezTo>
                  <a:cubicBezTo>
                    <a:pt x="109" y="21"/>
                    <a:pt x="101" y="24"/>
                    <a:pt x="93" y="24"/>
                  </a:cubicBezTo>
                  <a:cubicBezTo>
                    <a:pt x="80" y="24"/>
                    <a:pt x="67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1"/>
            <p:cNvSpPr>
              <a:spLocks/>
            </p:cNvSpPr>
            <p:nvPr/>
          </p:nvSpPr>
          <p:spPr bwMode="auto">
            <a:xfrm>
              <a:off x="9974263" y="2860675"/>
              <a:ext cx="293688" cy="68262"/>
            </a:xfrm>
            <a:custGeom>
              <a:avLst/>
              <a:gdLst>
                <a:gd name="T0" fmla="*/ 54 w 108"/>
                <a:gd name="T1" fmla="*/ 24 h 25"/>
                <a:gd name="T2" fmla="*/ 16 w 108"/>
                <a:gd name="T3" fmla="*/ 24 h 25"/>
                <a:gd name="T4" fmla="*/ 1 w 108"/>
                <a:gd name="T5" fmla="*/ 13 h 25"/>
                <a:gd name="T6" fmla="*/ 16 w 108"/>
                <a:gd name="T7" fmla="*/ 0 h 25"/>
                <a:gd name="T8" fmla="*/ 92 w 108"/>
                <a:gd name="T9" fmla="*/ 0 h 25"/>
                <a:gd name="T10" fmla="*/ 108 w 108"/>
                <a:gd name="T11" fmla="*/ 13 h 25"/>
                <a:gd name="T12" fmla="*/ 92 w 108"/>
                <a:gd name="T13" fmla="*/ 24 h 25"/>
                <a:gd name="T14" fmla="*/ 54 w 108"/>
                <a:gd name="T15" fmla="*/ 24 h 25"/>
                <a:gd name="T16" fmla="*/ 54 w 108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5">
                  <a:moveTo>
                    <a:pt x="54" y="24"/>
                  </a:moveTo>
                  <a:cubicBezTo>
                    <a:pt x="41" y="24"/>
                    <a:pt x="28" y="25"/>
                    <a:pt x="16" y="24"/>
                  </a:cubicBezTo>
                  <a:cubicBezTo>
                    <a:pt x="10" y="23"/>
                    <a:pt x="2" y="17"/>
                    <a:pt x="1" y="13"/>
                  </a:cubicBezTo>
                  <a:cubicBezTo>
                    <a:pt x="0" y="4"/>
                    <a:pt x="7" y="0"/>
                    <a:pt x="16" y="0"/>
                  </a:cubicBezTo>
                  <a:cubicBezTo>
                    <a:pt x="41" y="0"/>
                    <a:pt x="67" y="0"/>
                    <a:pt x="92" y="0"/>
                  </a:cubicBezTo>
                  <a:cubicBezTo>
                    <a:pt x="101" y="0"/>
                    <a:pt x="108" y="3"/>
                    <a:pt x="108" y="13"/>
                  </a:cubicBezTo>
                  <a:cubicBezTo>
                    <a:pt x="108" y="22"/>
                    <a:pt x="100" y="24"/>
                    <a:pt x="92" y="24"/>
                  </a:cubicBezTo>
                  <a:cubicBezTo>
                    <a:pt x="79" y="24"/>
                    <a:pt x="67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82481" y="560487"/>
            <a:ext cx="631928" cy="612878"/>
            <a:chOff x="1652588" y="2241550"/>
            <a:chExt cx="1527175" cy="1481138"/>
          </a:xfrm>
          <a:solidFill>
            <a:srgbClr val="616161"/>
          </a:solidFill>
        </p:grpSpPr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1968500" y="2241550"/>
              <a:ext cx="1211263" cy="1025525"/>
            </a:xfrm>
            <a:custGeom>
              <a:avLst/>
              <a:gdLst>
                <a:gd name="T0" fmla="*/ 0 w 1138"/>
                <a:gd name="T1" fmla="*/ 579 h 967"/>
                <a:gd name="T2" fmla="*/ 39 w 1138"/>
                <a:gd name="T3" fmla="*/ 493 h 967"/>
                <a:gd name="T4" fmla="*/ 141 w 1138"/>
                <a:gd name="T5" fmla="*/ 301 h 967"/>
                <a:gd name="T6" fmla="*/ 236 w 1138"/>
                <a:gd name="T7" fmla="*/ 235 h 967"/>
                <a:gd name="T8" fmla="*/ 442 w 1138"/>
                <a:gd name="T9" fmla="*/ 184 h 967"/>
                <a:gd name="T10" fmla="*/ 790 w 1138"/>
                <a:gd name="T11" fmla="*/ 73 h 967"/>
                <a:gd name="T12" fmla="*/ 873 w 1138"/>
                <a:gd name="T13" fmla="*/ 30 h 967"/>
                <a:gd name="T14" fmla="*/ 1009 w 1138"/>
                <a:gd name="T15" fmla="*/ 61 h 967"/>
                <a:gd name="T16" fmla="*/ 1134 w 1138"/>
                <a:gd name="T17" fmla="*/ 321 h 967"/>
                <a:gd name="T18" fmla="*/ 1135 w 1138"/>
                <a:gd name="T19" fmla="*/ 377 h 967"/>
                <a:gd name="T20" fmla="*/ 1101 w 1138"/>
                <a:gd name="T21" fmla="*/ 421 h 967"/>
                <a:gd name="T22" fmla="*/ 1019 w 1138"/>
                <a:gd name="T23" fmla="*/ 479 h 967"/>
                <a:gd name="T24" fmla="*/ 920 w 1138"/>
                <a:gd name="T25" fmla="*/ 622 h 967"/>
                <a:gd name="T26" fmla="*/ 797 w 1138"/>
                <a:gd name="T27" fmla="*/ 743 h 967"/>
                <a:gd name="T28" fmla="*/ 617 w 1138"/>
                <a:gd name="T29" fmla="*/ 793 h 967"/>
                <a:gd name="T30" fmla="*/ 511 w 1138"/>
                <a:gd name="T31" fmla="*/ 835 h 967"/>
                <a:gd name="T32" fmla="*/ 375 w 1138"/>
                <a:gd name="T33" fmla="*/ 916 h 967"/>
                <a:gd name="T34" fmla="*/ 201 w 1138"/>
                <a:gd name="T35" fmla="*/ 963 h 967"/>
                <a:gd name="T36" fmla="*/ 108 w 1138"/>
                <a:gd name="T37" fmla="*/ 927 h 967"/>
                <a:gd name="T38" fmla="*/ 99 w 1138"/>
                <a:gd name="T39" fmla="*/ 827 h 967"/>
                <a:gd name="T40" fmla="*/ 184 w 1138"/>
                <a:gd name="T41" fmla="*/ 724 h 967"/>
                <a:gd name="T42" fmla="*/ 348 w 1138"/>
                <a:gd name="T43" fmla="*/ 634 h 967"/>
                <a:gd name="T44" fmla="*/ 477 w 1138"/>
                <a:gd name="T45" fmla="*/ 524 h 967"/>
                <a:gd name="T46" fmla="*/ 475 w 1138"/>
                <a:gd name="T47" fmla="*/ 501 h 967"/>
                <a:gd name="T48" fmla="*/ 438 w 1138"/>
                <a:gd name="T49" fmla="*/ 466 h 967"/>
                <a:gd name="T50" fmla="*/ 420 w 1138"/>
                <a:gd name="T51" fmla="*/ 460 h 967"/>
                <a:gd name="T52" fmla="*/ 302 w 1138"/>
                <a:gd name="T53" fmla="*/ 479 h 967"/>
                <a:gd name="T54" fmla="*/ 289 w 1138"/>
                <a:gd name="T55" fmla="*/ 489 h 967"/>
                <a:gd name="T56" fmla="*/ 231 w 1138"/>
                <a:gd name="T57" fmla="*/ 573 h 967"/>
                <a:gd name="T58" fmla="*/ 217 w 1138"/>
                <a:gd name="T59" fmla="*/ 580 h 967"/>
                <a:gd name="T60" fmla="*/ 8 w 1138"/>
                <a:gd name="T61" fmla="*/ 581 h 967"/>
                <a:gd name="T62" fmla="*/ 0 w 1138"/>
                <a:gd name="T63" fmla="*/ 57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8" h="967">
                  <a:moveTo>
                    <a:pt x="0" y="579"/>
                  </a:moveTo>
                  <a:cubicBezTo>
                    <a:pt x="13" y="549"/>
                    <a:pt x="25" y="520"/>
                    <a:pt x="39" y="493"/>
                  </a:cubicBezTo>
                  <a:cubicBezTo>
                    <a:pt x="72" y="428"/>
                    <a:pt x="106" y="364"/>
                    <a:pt x="141" y="301"/>
                  </a:cubicBezTo>
                  <a:cubicBezTo>
                    <a:pt x="162" y="264"/>
                    <a:pt x="198" y="246"/>
                    <a:pt x="236" y="235"/>
                  </a:cubicBezTo>
                  <a:cubicBezTo>
                    <a:pt x="304" y="216"/>
                    <a:pt x="373" y="200"/>
                    <a:pt x="442" y="184"/>
                  </a:cubicBezTo>
                  <a:cubicBezTo>
                    <a:pt x="562" y="158"/>
                    <a:pt x="680" y="129"/>
                    <a:pt x="790" y="73"/>
                  </a:cubicBezTo>
                  <a:cubicBezTo>
                    <a:pt x="818" y="59"/>
                    <a:pt x="845" y="44"/>
                    <a:pt x="873" y="30"/>
                  </a:cubicBezTo>
                  <a:cubicBezTo>
                    <a:pt x="934" y="1"/>
                    <a:pt x="955" y="0"/>
                    <a:pt x="1009" y="61"/>
                  </a:cubicBezTo>
                  <a:cubicBezTo>
                    <a:pt x="1075" y="135"/>
                    <a:pt x="1116" y="223"/>
                    <a:pt x="1134" y="321"/>
                  </a:cubicBezTo>
                  <a:cubicBezTo>
                    <a:pt x="1138" y="339"/>
                    <a:pt x="1137" y="358"/>
                    <a:pt x="1135" y="377"/>
                  </a:cubicBezTo>
                  <a:cubicBezTo>
                    <a:pt x="1134" y="399"/>
                    <a:pt x="1118" y="410"/>
                    <a:pt x="1101" y="421"/>
                  </a:cubicBezTo>
                  <a:cubicBezTo>
                    <a:pt x="1073" y="439"/>
                    <a:pt x="1044" y="456"/>
                    <a:pt x="1019" y="479"/>
                  </a:cubicBezTo>
                  <a:cubicBezTo>
                    <a:pt x="975" y="519"/>
                    <a:pt x="944" y="568"/>
                    <a:pt x="920" y="622"/>
                  </a:cubicBezTo>
                  <a:cubicBezTo>
                    <a:pt x="896" y="680"/>
                    <a:pt x="853" y="718"/>
                    <a:pt x="797" y="743"/>
                  </a:cubicBezTo>
                  <a:cubicBezTo>
                    <a:pt x="740" y="769"/>
                    <a:pt x="679" y="784"/>
                    <a:pt x="617" y="793"/>
                  </a:cubicBezTo>
                  <a:cubicBezTo>
                    <a:pt x="578" y="799"/>
                    <a:pt x="543" y="813"/>
                    <a:pt x="511" y="835"/>
                  </a:cubicBezTo>
                  <a:cubicBezTo>
                    <a:pt x="467" y="864"/>
                    <a:pt x="422" y="894"/>
                    <a:pt x="375" y="916"/>
                  </a:cubicBezTo>
                  <a:cubicBezTo>
                    <a:pt x="320" y="942"/>
                    <a:pt x="261" y="958"/>
                    <a:pt x="201" y="963"/>
                  </a:cubicBezTo>
                  <a:cubicBezTo>
                    <a:pt x="165" y="967"/>
                    <a:pt x="130" y="959"/>
                    <a:pt x="108" y="927"/>
                  </a:cubicBezTo>
                  <a:cubicBezTo>
                    <a:pt x="86" y="896"/>
                    <a:pt x="82" y="862"/>
                    <a:pt x="99" y="827"/>
                  </a:cubicBezTo>
                  <a:cubicBezTo>
                    <a:pt x="118" y="785"/>
                    <a:pt x="147" y="751"/>
                    <a:pt x="184" y="724"/>
                  </a:cubicBezTo>
                  <a:cubicBezTo>
                    <a:pt x="235" y="687"/>
                    <a:pt x="291" y="660"/>
                    <a:pt x="348" y="634"/>
                  </a:cubicBezTo>
                  <a:cubicBezTo>
                    <a:pt x="401" y="609"/>
                    <a:pt x="445" y="573"/>
                    <a:pt x="477" y="524"/>
                  </a:cubicBezTo>
                  <a:cubicBezTo>
                    <a:pt x="484" y="514"/>
                    <a:pt x="485" y="509"/>
                    <a:pt x="475" y="501"/>
                  </a:cubicBezTo>
                  <a:cubicBezTo>
                    <a:pt x="462" y="490"/>
                    <a:pt x="451" y="477"/>
                    <a:pt x="438" y="466"/>
                  </a:cubicBezTo>
                  <a:cubicBezTo>
                    <a:pt x="433" y="462"/>
                    <a:pt x="425" y="460"/>
                    <a:pt x="420" y="460"/>
                  </a:cubicBezTo>
                  <a:cubicBezTo>
                    <a:pt x="380" y="466"/>
                    <a:pt x="341" y="472"/>
                    <a:pt x="302" y="479"/>
                  </a:cubicBezTo>
                  <a:cubicBezTo>
                    <a:pt x="297" y="480"/>
                    <a:pt x="292" y="485"/>
                    <a:pt x="289" y="489"/>
                  </a:cubicBezTo>
                  <a:cubicBezTo>
                    <a:pt x="270" y="517"/>
                    <a:pt x="251" y="545"/>
                    <a:pt x="231" y="573"/>
                  </a:cubicBezTo>
                  <a:cubicBezTo>
                    <a:pt x="229" y="577"/>
                    <a:pt x="222" y="580"/>
                    <a:pt x="217" y="580"/>
                  </a:cubicBezTo>
                  <a:cubicBezTo>
                    <a:pt x="147" y="581"/>
                    <a:pt x="78" y="581"/>
                    <a:pt x="8" y="581"/>
                  </a:cubicBezTo>
                  <a:cubicBezTo>
                    <a:pt x="6" y="581"/>
                    <a:pt x="5" y="580"/>
                    <a:pt x="0" y="5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1652588" y="2911475"/>
              <a:ext cx="1225550" cy="811213"/>
            </a:xfrm>
            <a:custGeom>
              <a:avLst/>
              <a:gdLst>
                <a:gd name="T0" fmla="*/ 537 w 1151"/>
                <a:gd name="T1" fmla="*/ 0 h 766"/>
                <a:gd name="T2" fmla="*/ 433 w 1151"/>
                <a:gd name="T3" fmla="*/ 71 h 766"/>
                <a:gd name="T4" fmla="*/ 364 w 1151"/>
                <a:gd name="T5" fmla="*/ 94 h 766"/>
                <a:gd name="T6" fmla="*/ 144 w 1151"/>
                <a:gd name="T7" fmla="*/ 94 h 766"/>
                <a:gd name="T8" fmla="*/ 95 w 1151"/>
                <a:gd name="T9" fmla="*/ 141 h 766"/>
                <a:gd name="T10" fmla="*/ 95 w 1151"/>
                <a:gd name="T11" fmla="*/ 419 h 766"/>
                <a:gd name="T12" fmla="*/ 96 w 1151"/>
                <a:gd name="T13" fmla="*/ 431 h 766"/>
                <a:gd name="T14" fmla="*/ 1057 w 1151"/>
                <a:gd name="T15" fmla="*/ 431 h 766"/>
                <a:gd name="T16" fmla="*/ 1057 w 1151"/>
                <a:gd name="T17" fmla="*/ 404 h 766"/>
                <a:gd name="T18" fmla="*/ 1057 w 1151"/>
                <a:gd name="T19" fmla="*/ 201 h 766"/>
                <a:gd name="T20" fmla="*/ 1070 w 1151"/>
                <a:gd name="T21" fmla="*/ 183 h 766"/>
                <a:gd name="T22" fmla="*/ 1151 w 1151"/>
                <a:gd name="T23" fmla="*/ 148 h 766"/>
                <a:gd name="T24" fmla="*/ 1151 w 1151"/>
                <a:gd name="T25" fmla="*/ 229 h 766"/>
                <a:gd name="T26" fmla="*/ 1150 w 1151"/>
                <a:gd name="T27" fmla="*/ 616 h 766"/>
                <a:gd name="T28" fmla="*/ 1065 w 1151"/>
                <a:gd name="T29" fmla="*/ 752 h 766"/>
                <a:gd name="T30" fmla="*/ 1001 w 1151"/>
                <a:gd name="T31" fmla="*/ 765 h 766"/>
                <a:gd name="T32" fmla="*/ 259 w 1151"/>
                <a:gd name="T33" fmla="*/ 766 h 766"/>
                <a:gd name="T34" fmla="*/ 150 w 1151"/>
                <a:gd name="T35" fmla="*/ 766 h 766"/>
                <a:gd name="T36" fmla="*/ 6 w 1151"/>
                <a:gd name="T37" fmla="*/ 652 h 766"/>
                <a:gd name="T38" fmla="*/ 1 w 1151"/>
                <a:gd name="T39" fmla="*/ 554 h 766"/>
                <a:gd name="T40" fmla="*/ 1 w 1151"/>
                <a:gd name="T41" fmla="*/ 147 h 766"/>
                <a:gd name="T42" fmla="*/ 113 w 1151"/>
                <a:gd name="T43" fmla="*/ 5 h 766"/>
                <a:gd name="T44" fmla="*/ 182 w 1151"/>
                <a:gd name="T45" fmla="*/ 0 h 766"/>
                <a:gd name="T46" fmla="*/ 537 w 1151"/>
                <a:gd name="T47" fmla="*/ 0 h 766"/>
                <a:gd name="T48" fmla="*/ 95 w 1151"/>
                <a:gd name="T49" fmla="*/ 575 h 766"/>
                <a:gd name="T50" fmla="*/ 95 w 1151"/>
                <a:gd name="T51" fmla="*/ 617 h 766"/>
                <a:gd name="T52" fmla="*/ 150 w 1151"/>
                <a:gd name="T53" fmla="*/ 673 h 766"/>
                <a:gd name="T54" fmla="*/ 613 w 1151"/>
                <a:gd name="T55" fmla="*/ 672 h 766"/>
                <a:gd name="T56" fmla="*/ 1005 w 1151"/>
                <a:gd name="T57" fmla="*/ 672 h 766"/>
                <a:gd name="T58" fmla="*/ 1055 w 1151"/>
                <a:gd name="T59" fmla="*/ 634 h 766"/>
                <a:gd name="T60" fmla="*/ 1056 w 1151"/>
                <a:gd name="T61" fmla="*/ 575 h 766"/>
                <a:gd name="T62" fmla="*/ 95 w 1151"/>
                <a:gd name="T63" fmla="*/ 57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1" h="766">
                  <a:moveTo>
                    <a:pt x="537" y="0"/>
                  </a:moveTo>
                  <a:cubicBezTo>
                    <a:pt x="502" y="23"/>
                    <a:pt x="465" y="44"/>
                    <a:pt x="433" y="71"/>
                  </a:cubicBezTo>
                  <a:cubicBezTo>
                    <a:pt x="411" y="88"/>
                    <a:pt x="391" y="95"/>
                    <a:pt x="364" y="94"/>
                  </a:cubicBezTo>
                  <a:cubicBezTo>
                    <a:pt x="291" y="93"/>
                    <a:pt x="217" y="94"/>
                    <a:pt x="144" y="94"/>
                  </a:cubicBezTo>
                  <a:cubicBezTo>
                    <a:pt x="116" y="94"/>
                    <a:pt x="95" y="114"/>
                    <a:pt x="95" y="141"/>
                  </a:cubicBezTo>
                  <a:cubicBezTo>
                    <a:pt x="95" y="234"/>
                    <a:pt x="95" y="326"/>
                    <a:pt x="95" y="419"/>
                  </a:cubicBezTo>
                  <a:cubicBezTo>
                    <a:pt x="95" y="423"/>
                    <a:pt x="95" y="426"/>
                    <a:pt x="96" y="431"/>
                  </a:cubicBezTo>
                  <a:cubicBezTo>
                    <a:pt x="416" y="431"/>
                    <a:pt x="736" y="431"/>
                    <a:pt x="1057" y="431"/>
                  </a:cubicBezTo>
                  <a:cubicBezTo>
                    <a:pt x="1057" y="422"/>
                    <a:pt x="1057" y="413"/>
                    <a:pt x="1057" y="404"/>
                  </a:cubicBezTo>
                  <a:cubicBezTo>
                    <a:pt x="1057" y="336"/>
                    <a:pt x="1057" y="269"/>
                    <a:pt x="1057" y="201"/>
                  </a:cubicBezTo>
                  <a:cubicBezTo>
                    <a:pt x="1057" y="191"/>
                    <a:pt x="1060" y="187"/>
                    <a:pt x="1070" y="183"/>
                  </a:cubicBezTo>
                  <a:cubicBezTo>
                    <a:pt x="1096" y="172"/>
                    <a:pt x="1122" y="160"/>
                    <a:pt x="1151" y="148"/>
                  </a:cubicBezTo>
                  <a:cubicBezTo>
                    <a:pt x="1151" y="175"/>
                    <a:pt x="1151" y="202"/>
                    <a:pt x="1151" y="229"/>
                  </a:cubicBezTo>
                  <a:cubicBezTo>
                    <a:pt x="1151" y="358"/>
                    <a:pt x="1151" y="487"/>
                    <a:pt x="1150" y="616"/>
                  </a:cubicBezTo>
                  <a:cubicBezTo>
                    <a:pt x="1150" y="679"/>
                    <a:pt x="1123" y="726"/>
                    <a:pt x="1065" y="752"/>
                  </a:cubicBezTo>
                  <a:cubicBezTo>
                    <a:pt x="1046" y="761"/>
                    <a:pt x="1023" y="765"/>
                    <a:pt x="1001" y="765"/>
                  </a:cubicBezTo>
                  <a:cubicBezTo>
                    <a:pt x="754" y="766"/>
                    <a:pt x="506" y="766"/>
                    <a:pt x="259" y="766"/>
                  </a:cubicBezTo>
                  <a:cubicBezTo>
                    <a:pt x="223" y="766"/>
                    <a:pt x="186" y="766"/>
                    <a:pt x="150" y="766"/>
                  </a:cubicBezTo>
                  <a:cubicBezTo>
                    <a:pt x="79" y="766"/>
                    <a:pt x="16" y="718"/>
                    <a:pt x="6" y="652"/>
                  </a:cubicBezTo>
                  <a:cubicBezTo>
                    <a:pt x="0" y="620"/>
                    <a:pt x="1" y="586"/>
                    <a:pt x="1" y="554"/>
                  </a:cubicBezTo>
                  <a:cubicBezTo>
                    <a:pt x="1" y="418"/>
                    <a:pt x="1" y="283"/>
                    <a:pt x="1" y="147"/>
                  </a:cubicBezTo>
                  <a:cubicBezTo>
                    <a:pt x="1" y="77"/>
                    <a:pt x="46" y="20"/>
                    <a:pt x="113" y="5"/>
                  </a:cubicBezTo>
                  <a:cubicBezTo>
                    <a:pt x="135" y="0"/>
                    <a:pt x="159" y="0"/>
                    <a:pt x="182" y="0"/>
                  </a:cubicBezTo>
                  <a:cubicBezTo>
                    <a:pt x="301" y="0"/>
                    <a:pt x="419" y="0"/>
                    <a:pt x="537" y="0"/>
                  </a:cubicBezTo>
                  <a:close/>
                  <a:moveTo>
                    <a:pt x="95" y="575"/>
                  </a:moveTo>
                  <a:cubicBezTo>
                    <a:pt x="95" y="590"/>
                    <a:pt x="96" y="603"/>
                    <a:pt x="95" y="617"/>
                  </a:cubicBezTo>
                  <a:cubicBezTo>
                    <a:pt x="92" y="653"/>
                    <a:pt x="122" y="673"/>
                    <a:pt x="150" y="673"/>
                  </a:cubicBezTo>
                  <a:cubicBezTo>
                    <a:pt x="304" y="671"/>
                    <a:pt x="459" y="672"/>
                    <a:pt x="613" y="672"/>
                  </a:cubicBezTo>
                  <a:cubicBezTo>
                    <a:pt x="744" y="672"/>
                    <a:pt x="874" y="672"/>
                    <a:pt x="1005" y="672"/>
                  </a:cubicBezTo>
                  <a:cubicBezTo>
                    <a:pt x="1031" y="672"/>
                    <a:pt x="1052" y="658"/>
                    <a:pt x="1055" y="634"/>
                  </a:cubicBezTo>
                  <a:cubicBezTo>
                    <a:pt x="1058" y="615"/>
                    <a:pt x="1056" y="595"/>
                    <a:pt x="1056" y="575"/>
                  </a:cubicBezTo>
                  <a:cubicBezTo>
                    <a:pt x="735" y="575"/>
                    <a:pt x="416" y="575"/>
                    <a:pt x="95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58744" y="535430"/>
            <a:ext cx="675460" cy="662992"/>
            <a:chOff x="4710113" y="4732338"/>
            <a:chExt cx="1462088" cy="1435100"/>
          </a:xfrm>
          <a:solidFill>
            <a:srgbClr val="616161"/>
          </a:solidFill>
        </p:grpSpPr>
        <p:sp>
          <p:nvSpPr>
            <p:cNvPr id="22" name="Freeform 57"/>
            <p:cNvSpPr>
              <a:spLocks/>
            </p:cNvSpPr>
            <p:nvPr/>
          </p:nvSpPr>
          <p:spPr bwMode="auto">
            <a:xfrm>
              <a:off x="4710113" y="4732338"/>
              <a:ext cx="1431925" cy="1420813"/>
            </a:xfrm>
            <a:custGeom>
              <a:avLst/>
              <a:gdLst>
                <a:gd name="T0" fmla="*/ 350 w 526"/>
                <a:gd name="T1" fmla="*/ 447 h 524"/>
                <a:gd name="T2" fmla="*/ 320 w 526"/>
                <a:gd name="T3" fmla="*/ 458 h 524"/>
                <a:gd name="T4" fmla="*/ 307 w 526"/>
                <a:gd name="T5" fmla="*/ 474 h 524"/>
                <a:gd name="T6" fmla="*/ 302 w 526"/>
                <a:gd name="T7" fmla="*/ 509 h 524"/>
                <a:gd name="T8" fmla="*/ 285 w 526"/>
                <a:gd name="T9" fmla="*/ 524 h 524"/>
                <a:gd name="T10" fmla="*/ 243 w 526"/>
                <a:gd name="T11" fmla="*/ 524 h 524"/>
                <a:gd name="T12" fmla="*/ 226 w 526"/>
                <a:gd name="T13" fmla="*/ 510 h 524"/>
                <a:gd name="T14" fmla="*/ 220 w 526"/>
                <a:gd name="T15" fmla="*/ 473 h 524"/>
                <a:gd name="T16" fmla="*/ 208 w 526"/>
                <a:gd name="T17" fmla="*/ 459 h 524"/>
                <a:gd name="T18" fmla="*/ 162 w 526"/>
                <a:gd name="T19" fmla="*/ 440 h 524"/>
                <a:gd name="T20" fmla="*/ 146 w 526"/>
                <a:gd name="T21" fmla="*/ 441 h 524"/>
                <a:gd name="T22" fmla="*/ 120 w 526"/>
                <a:gd name="T23" fmla="*/ 461 h 524"/>
                <a:gd name="T24" fmla="*/ 113 w 526"/>
                <a:gd name="T25" fmla="*/ 466 h 524"/>
                <a:gd name="T26" fmla="*/ 67 w 526"/>
                <a:gd name="T27" fmla="*/ 441 h 524"/>
                <a:gd name="T28" fmla="*/ 62 w 526"/>
                <a:gd name="T29" fmla="*/ 409 h 524"/>
                <a:gd name="T30" fmla="*/ 74 w 526"/>
                <a:gd name="T31" fmla="*/ 333 h 524"/>
                <a:gd name="T32" fmla="*/ 30 w 526"/>
                <a:gd name="T33" fmla="*/ 302 h 524"/>
                <a:gd name="T34" fmla="*/ 2 w 526"/>
                <a:gd name="T35" fmla="*/ 271 h 524"/>
                <a:gd name="T36" fmla="*/ 1 w 526"/>
                <a:gd name="T37" fmla="*/ 246 h 524"/>
                <a:gd name="T38" fmla="*/ 21 w 526"/>
                <a:gd name="T39" fmla="*/ 223 h 524"/>
                <a:gd name="T40" fmla="*/ 79 w 526"/>
                <a:gd name="T41" fmla="*/ 179 h 524"/>
                <a:gd name="T42" fmla="*/ 71 w 526"/>
                <a:gd name="T43" fmla="*/ 125 h 524"/>
                <a:gd name="T44" fmla="*/ 74 w 526"/>
                <a:gd name="T45" fmla="*/ 76 h 524"/>
                <a:gd name="T46" fmla="*/ 79 w 526"/>
                <a:gd name="T47" fmla="*/ 70 h 524"/>
                <a:gd name="T48" fmla="*/ 126 w 526"/>
                <a:gd name="T49" fmla="*/ 68 h 524"/>
                <a:gd name="T50" fmla="*/ 181 w 526"/>
                <a:gd name="T51" fmla="*/ 75 h 524"/>
                <a:gd name="T52" fmla="*/ 195 w 526"/>
                <a:gd name="T53" fmla="*/ 69 h 524"/>
                <a:gd name="T54" fmla="*/ 223 w 526"/>
                <a:gd name="T55" fmla="*/ 31 h 524"/>
                <a:gd name="T56" fmla="*/ 224 w 526"/>
                <a:gd name="T57" fmla="*/ 22 h 524"/>
                <a:gd name="T58" fmla="*/ 250 w 526"/>
                <a:gd name="T59" fmla="*/ 0 h 524"/>
                <a:gd name="T60" fmla="*/ 277 w 526"/>
                <a:gd name="T61" fmla="*/ 0 h 524"/>
                <a:gd name="T62" fmla="*/ 303 w 526"/>
                <a:gd name="T63" fmla="*/ 23 h 524"/>
                <a:gd name="T64" fmla="*/ 344 w 526"/>
                <a:gd name="T65" fmla="*/ 75 h 524"/>
                <a:gd name="T66" fmla="*/ 405 w 526"/>
                <a:gd name="T67" fmla="*/ 66 h 524"/>
                <a:gd name="T68" fmla="*/ 447 w 526"/>
                <a:gd name="T69" fmla="*/ 68 h 524"/>
                <a:gd name="T70" fmla="*/ 454 w 526"/>
                <a:gd name="T71" fmla="*/ 75 h 524"/>
                <a:gd name="T72" fmla="*/ 457 w 526"/>
                <a:gd name="T73" fmla="*/ 124 h 524"/>
                <a:gd name="T74" fmla="*/ 450 w 526"/>
                <a:gd name="T75" fmla="*/ 178 h 524"/>
                <a:gd name="T76" fmla="*/ 457 w 526"/>
                <a:gd name="T77" fmla="*/ 195 h 524"/>
                <a:gd name="T78" fmla="*/ 492 w 526"/>
                <a:gd name="T79" fmla="*/ 221 h 524"/>
                <a:gd name="T80" fmla="*/ 498 w 526"/>
                <a:gd name="T81" fmla="*/ 222 h 524"/>
                <a:gd name="T82" fmla="*/ 526 w 526"/>
                <a:gd name="T83" fmla="*/ 251 h 524"/>
                <a:gd name="T84" fmla="*/ 526 w 526"/>
                <a:gd name="T85" fmla="*/ 274 h 524"/>
                <a:gd name="T86" fmla="*/ 501 w 526"/>
                <a:gd name="T87" fmla="*/ 302 h 524"/>
                <a:gd name="T88" fmla="*/ 497 w 526"/>
                <a:gd name="T89" fmla="*/ 302 h 524"/>
                <a:gd name="T90" fmla="*/ 455 w 526"/>
                <a:gd name="T91" fmla="*/ 332 h 524"/>
                <a:gd name="T92" fmla="*/ 445 w 526"/>
                <a:gd name="T93" fmla="*/ 347 h 524"/>
                <a:gd name="T94" fmla="*/ 432 w 526"/>
                <a:gd name="T95" fmla="*/ 334 h 524"/>
                <a:gd name="T96" fmla="*/ 405 w 526"/>
                <a:gd name="T97" fmla="*/ 258 h 524"/>
                <a:gd name="T98" fmla="*/ 277 w 526"/>
                <a:gd name="T99" fmla="*/ 120 h 524"/>
                <a:gd name="T100" fmla="*/ 124 w 526"/>
                <a:gd name="T101" fmla="*/ 231 h 524"/>
                <a:gd name="T102" fmla="*/ 276 w 526"/>
                <a:gd name="T103" fmla="*/ 404 h 524"/>
                <a:gd name="T104" fmla="*/ 351 w 526"/>
                <a:gd name="T105" fmla="*/ 442 h 524"/>
                <a:gd name="T106" fmla="*/ 350 w 526"/>
                <a:gd name="T107" fmla="*/ 4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524">
                  <a:moveTo>
                    <a:pt x="350" y="447"/>
                  </a:moveTo>
                  <a:cubicBezTo>
                    <a:pt x="340" y="451"/>
                    <a:pt x="330" y="455"/>
                    <a:pt x="320" y="458"/>
                  </a:cubicBezTo>
                  <a:cubicBezTo>
                    <a:pt x="312" y="461"/>
                    <a:pt x="307" y="464"/>
                    <a:pt x="307" y="474"/>
                  </a:cubicBezTo>
                  <a:cubicBezTo>
                    <a:pt x="306" y="485"/>
                    <a:pt x="303" y="497"/>
                    <a:pt x="302" y="509"/>
                  </a:cubicBezTo>
                  <a:cubicBezTo>
                    <a:pt x="301" y="520"/>
                    <a:pt x="295" y="524"/>
                    <a:pt x="285" y="524"/>
                  </a:cubicBezTo>
                  <a:cubicBezTo>
                    <a:pt x="271" y="524"/>
                    <a:pt x="257" y="524"/>
                    <a:pt x="243" y="524"/>
                  </a:cubicBezTo>
                  <a:cubicBezTo>
                    <a:pt x="233" y="524"/>
                    <a:pt x="227" y="521"/>
                    <a:pt x="226" y="510"/>
                  </a:cubicBezTo>
                  <a:cubicBezTo>
                    <a:pt x="224" y="497"/>
                    <a:pt x="223" y="485"/>
                    <a:pt x="220" y="473"/>
                  </a:cubicBezTo>
                  <a:cubicBezTo>
                    <a:pt x="219" y="468"/>
                    <a:pt x="214" y="461"/>
                    <a:pt x="208" y="459"/>
                  </a:cubicBezTo>
                  <a:cubicBezTo>
                    <a:pt x="193" y="452"/>
                    <a:pt x="178" y="445"/>
                    <a:pt x="162" y="440"/>
                  </a:cubicBezTo>
                  <a:cubicBezTo>
                    <a:pt x="157" y="438"/>
                    <a:pt x="150" y="438"/>
                    <a:pt x="146" y="441"/>
                  </a:cubicBezTo>
                  <a:cubicBezTo>
                    <a:pt x="137" y="447"/>
                    <a:pt x="129" y="454"/>
                    <a:pt x="120" y="461"/>
                  </a:cubicBezTo>
                  <a:cubicBezTo>
                    <a:pt x="118" y="463"/>
                    <a:pt x="115" y="465"/>
                    <a:pt x="113" y="466"/>
                  </a:cubicBezTo>
                  <a:cubicBezTo>
                    <a:pt x="89" y="474"/>
                    <a:pt x="80" y="453"/>
                    <a:pt x="67" y="441"/>
                  </a:cubicBezTo>
                  <a:cubicBezTo>
                    <a:pt x="58" y="432"/>
                    <a:pt x="51" y="420"/>
                    <a:pt x="62" y="409"/>
                  </a:cubicBezTo>
                  <a:cubicBezTo>
                    <a:pt x="88" y="386"/>
                    <a:pt x="89" y="364"/>
                    <a:pt x="74" y="333"/>
                  </a:cubicBezTo>
                  <a:cubicBezTo>
                    <a:pt x="63" y="311"/>
                    <a:pt x="52" y="303"/>
                    <a:pt x="30" y="302"/>
                  </a:cubicBezTo>
                  <a:cubicBezTo>
                    <a:pt x="3" y="301"/>
                    <a:pt x="2" y="298"/>
                    <a:pt x="2" y="271"/>
                  </a:cubicBezTo>
                  <a:cubicBezTo>
                    <a:pt x="2" y="263"/>
                    <a:pt x="2" y="254"/>
                    <a:pt x="1" y="246"/>
                  </a:cubicBezTo>
                  <a:cubicBezTo>
                    <a:pt x="0" y="231"/>
                    <a:pt x="7" y="222"/>
                    <a:pt x="21" y="223"/>
                  </a:cubicBezTo>
                  <a:cubicBezTo>
                    <a:pt x="54" y="225"/>
                    <a:pt x="67" y="208"/>
                    <a:pt x="79" y="179"/>
                  </a:cubicBezTo>
                  <a:cubicBezTo>
                    <a:pt x="87" y="156"/>
                    <a:pt x="86" y="142"/>
                    <a:pt x="71" y="125"/>
                  </a:cubicBezTo>
                  <a:cubicBezTo>
                    <a:pt x="50" y="102"/>
                    <a:pt x="51" y="98"/>
                    <a:pt x="74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100" y="49"/>
                    <a:pt x="104" y="48"/>
                    <a:pt x="126" y="68"/>
                  </a:cubicBezTo>
                  <a:cubicBezTo>
                    <a:pt x="144" y="85"/>
                    <a:pt x="160" y="92"/>
                    <a:pt x="181" y="75"/>
                  </a:cubicBezTo>
                  <a:cubicBezTo>
                    <a:pt x="185" y="72"/>
                    <a:pt x="190" y="70"/>
                    <a:pt x="195" y="69"/>
                  </a:cubicBezTo>
                  <a:cubicBezTo>
                    <a:pt x="220" y="67"/>
                    <a:pt x="223" y="50"/>
                    <a:pt x="223" y="31"/>
                  </a:cubicBezTo>
                  <a:cubicBezTo>
                    <a:pt x="224" y="28"/>
                    <a:pt x="224" y="25"/>
                    <a:pt x="224" y="22"/>
                  </a:cubicBezTo>
                  <a:cubicBezTo>
                    <a:pt x="227" y="2"/>
                    <a:pt x="229" y="0"/>
                    <a:pt x="250" y="0"/>
                  </a:cubicBezTo>
                  <a:cubicBezTo>
                    <a:pt x="259" y="0"/>
                    <a:pt x="268" y="0"/>
                    <a:pt x="277" y="0"/>
                  </a:cubicBezTo>
                  <a:cubicBezTo>
                    <a:pt x="299" y="0"/>
                    <a:pt x="303" y="1"/>
                    <a:pt x="303" y="23"/>
                  </a:cubicBezTo>
                  <a:cubicBezTo>
                    <a:pt x="302" y="54"/>
                    <a:pt x="318" y="64"/>
                    <a:pt x="344" y="75"/>
                  </a:cubicBezTo>
                  <a:cubicBezTo>
                    <a:pt x="370" y="87"/>
                    <a:pt x="386" y="84"/>
                    <a:pt x="405" y="66"/>
                  </a:cubicBezTo>
                  <a:cubicBezTo>
                    <a:pt x="421" y="50"/>
                    <a:pt x="430" y="52"/>
                    <a:pt x="447" y="68"/>
                  </a:cubicBezTo>
                  <a:cubicBezTo>
                    <a:pt x="449" y="70"/>
                    <a:pt x="452" y="73"/>
                    <a:pt x="454" y="75"/>
                  </a:cubicBezTo>
                  <a:cubicBezTo>
                    <a:pt x="475" y="97"/>
                    <a:pt x="477" y="102"/>
                    <a:pt x="457" y="124"/>
                  </a:cubicBezTo>
                  <a:cubicBezTo>
                    <a:pt x="442" y="142"/>
                    <a:pt x="433" y="157"/>
                    <a:pt x="450" y="178"/>
                  </a:cubicBezTo>
                  <a:cubicBezTo>
                    <a:pt x="454" y="182"/>
                    <a:pt x="455" y="189"/>
                    <a:pt x="457" y="195"/>
                  </a:cubicBezTo>
                  <a:cubicBezTo>
                    <a:pt x="466" y="220"/>
                    <a:pt x="466" y="220"/>
                    <a:pt x="492" y="221"/>
                  </a:cubicBezTo>
                  <a:cubicBezTo>
                    <a:pt x="494" y="222"/>
                    <a:pt x="496" y="221"/>
                    <a:pt x="498" y="222"/>
                  </a:cubicBezTo>
                  <a:cubicBezTo>
                    <a:pt x="524" y="223"/>
                    <a:pt x="526" y="226"/>
                    <a:pt x="526" y="251"/>
                  </a:cubicBezTo>
                  <a:cubicBezTo>
                    <a:pt x="526" y="259"/>
                    <a:pt x="526" y="266"/>
                    <a:pt x="526" y="274"/>
                  </a:cubicBezTo>
                  <a:cubicBezTo>
                    <a:pt x="526" y="297"/>
                    <a:pt x="525" y="299"/>
                    <a:pt x="501" y="302"/>
                  </a:cubicBezTo>
                  <a:cubicBezTo>
                    <a:pt x="500" y="302"/>
                    <a:pt x="498" y="302"/>
                    <a:pt x="497" y="302"/>
                  </a:cubicBezTo>
                  <a:cubicBezTo>
                    <a:pt x="476" y="302"/>
                    <a:pt x="459" y="306"/>
                    <a:pt x="455" y="332"/>
                  </a:cubicBezTo>
                  <a:cubicBezTo>
                    <a:pt x="455" y="337"/>
                    <a:pt x="449" y="342"/>
                    <a:pt x="445" y="347"/>
                  </a:cubicBezTo>
                  <a:cubicBezTo>
                    <a:pt x="441" y="343"/>
                    <a:pt x="437" y="338"/>
                    <a:pt x="432" y="334"/>
                  </a:cubicBezTo>
                  <a:cubicBezTo>
                    <a:pt x="404" y="316"/>
                    <a:pt x="404" y="289"/>
                    <a:pt x="405" y="258"/>
                  </a:cubicBezTo>
                  <a:cubicBezTo>
                    <a:pt x="408" y="188"/>
                    <a:pt x="347" y="125"/>
                    <a:pt x="277" y="120"/>
                  </a:cubicBezTo>
                  <a:cubicBezTo>
                    <a:pt x="205" y="114"/>
                    <a:pt x="139" y="162"/>
                    <a:pt x="124" y="231"/>
                  </a:cubicBezTo>
                  <a:cubicBezTo>
                    <a:pt x="105" y="326"/>
                    <a:pt x="179" y="411"/>
                    <a:pt x="276" y="404"/>
                  </a:cubicBezTo>
                  <a:cubicBezTo>
                    <a:pt x="316" y="388"/>
                    <a:pt x="328" y="425"/>
                    <a:pt x="351" y="442"/>
                  </a:cubicBezTo>
                  <a:cubicBezTo>
                    <a:pt x="350" y="443"/>
                    <a:pt x="350" y="445"/>
                    <a:pt x="350" y="4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/>
            <p:cNvSpPr>
              <a:spLocks noEditPoints="1"/>
            </p:cNvSpPr>
            <p:nvPr/>
          </p:nvSpPr>
          <p:spPr bwMode="auto">
            <a:xfrm>
              <a:off x="5106988" y="5149850"/>
              <a:ext cx="1065213" cy="1017588"/>
            </a:xfrm>
            <a:custGeom>
              <a:avLst/>
              <a:gdLst>
                <a:gd name="T0" fmla="*/ 17 w 391"/>
                <a:gd name="T1" fmla="*/ 74 h 375"/>
                <a:gd name="T2" fmla="*/ 57 w 391"/>
                <a:gd name="T3" fmla="*/ 108 h 375"/>
                <a:gd name="T4" fmla="*/ 77 w 391"/>
                <a:gd name="T5" fmla="*/ 111 h 375"/>
                <a:gd name="T6" fmla="*/ 100 w 391"/>
                <a:gd name="T7" fmla="*/ 86 h 375"/>
                <a:gd name="T8" fmla="*/ 110 w 391"/>
                <a:gd name="T9" fmla="*/ 73 h 375"/>
                <a:gd name="T10" fmla="*/ 113 w 391"/>
                <a:gd name="T11" fmla="*/ 46 h 375"/>
                <a:gd name="T12" fmla="*/ 78 w 391"/>
                <a:gd name="T13" fmla="*/ 11 h 375"/>
                <a:gd name="T14" fmla="*/ 142 w 391"/>
                <a:gd name="T15" fmla="*/ 6 h 375"/>
                <a:gd name="T16" fmla="*/ 225 w 391"/>
                <a:gd name="T17" fmla="*/ 126 h 375"/>
                <a:gd name="T18" fmla="*/ 241 w 391"/>
                <a:gd name="T19" fmla="*/ 157 h 375"/>
                <a:gd name="T20" fmla="*/ 250 w 391"/>
                <a:gd name="T21" fmla="*/ 164 h 375"/>
                <a:gd name="T22" fmla="*/ 328 w 391"/>
                <a:gd name="T23" fmla="*/ 245 h 375"/>
                <a:gd name="T24" fmla="*/ 370 w 391"/>
                <a:gd name="T25" fmla="*/ 286 h 375"/>
                <a:gd name="T26" fmla="*/ 374 w 391"/>
                <a:gd name="T27" fmla="*/ 353 h 375"/>
                <a:gd name="T28" fmla="*/ 306 w 391"/>
                <a:gd name="T29" fmla="*/ 358 h 375"/>
                <a:gd name="T30" fmla="*/ 293 w 391"/>
                <a:gd name="T31" fmla="*/ 346 h 375"/>
                <a:gd name="T32" fmla="*/ 165 w 391"/>
                <a:gd name="T33" fmla="*/ 223 h 375"/>
                <a:gd name="T34" fmla="*/ 143 w 391"/>
                <a:gd name="T35" fmla="*/ 216 h 375"/>
                <a:gd name="T36" fmla="*/ 12 w 391"/>
                <a:gd name="T37" fmla="*/ 89 h 375"/>
                <a:gd name="T38" fmla="*/ 17 w 391"/>
                <a:gd name="T39" fmla="*/ 74 h 375"/>
                <a:gd name="T40" fmla="*/ 360 w 391"/>
                <a:gd name="T41" fmla="*/ 335 h 375"/>
                <a:gd name="T42" fmla="*/ 342 w 391"/>
                <a:gd name="T43" fmla="*/ 323 h 375"/>
                <a:gd name="T44" fmla="*/ 334 w 391"/>
                <a:gd name="T45" fmla="*/ 333 h 375"/>
                <a:gd name="T46" fmla="*/ 346 w 391"/>
                <a:gd name="T47" fmla="*/ 343 h 375"/>
                <a:gd name="T48" fmla="*/ 360 w 391"/>
                <a:gd name="T49" fmla="*/ 3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375">
                  <a:moveTo>
                    <a:pt x="17" y="74"/>
                  </a:moveTo>
                  <a:cubicBezTo>
                    <a:pt x="32" y="87"/>
                    <a:pt x="46" y="97"/>
                    <a:pt x="57" y="108"/>
                  </a:cubicBezTo>
                  <a:cubicBezTo>
                    <a:pt x="64" y="115"/>
                    <a:pt x="71" y="116"/>
                    <a:pt x="77" y="111"/>
                  </a:cubicBezTo>
                  <a:cubicBezTo>
                    <a:pt x="86" y="103"/>
                    <a:pt x="92" y="94"/>
                    <a:pt x="100" y="86"/>
                  </a:cubicBezTo>
                  <a:cubicBezTo>
                    <a:pt x="104" y="82"/>
                    <a:pt x="106" y="77"/>
                    <a:pt x="110" y="73"/>
                  </a:cubicBezTo>
                  <a:cubicBezTo>
                    <a:pt x="122" y="64"/>
                    <a:pt x="123" y="57"/>
                    <a:pt x="113" y="46"/>
                  </a:cubicBezTo>
                  <a:cubicBezTo>
                    <a:pt x="102" y="35"/>
                    <a:pt x="91" y="24"/>
                    <a:pt x="78" y="11"/>
                  </a:cubicBezTo>
                  <a:cubicBezTo>
                    <a:pt x="101" y="0"/>
                    <a:pt x="121" y="1"/>
                    <a:pt x="142" y="6"/>
                  </a:cubicBezTo>
                  <a:cubicBezTo>
                    <a:pt x="187" y="17"/>
                    <a:pt x="233" y="63"/>
                    <a:pt x="225" y="126"/>
                  </a:cubicBezTo>
                  <a:cubicBezTo>
                    <a:pt x="223" y="140"/>
                    <a:pt x="226" y="151"/>
                    <a:pt x="241" y="157"/>
                  </a:cubicBezTo>
                  <a:cubicBezTo>
                    <a:pt x="244" y="158"/>
                    <a:pt x="247" y="161"/>
                    <a:pt x="250" y="164"/>
                  </a:cubicBezTo>
                  <a:cubicBezTo>
                    <a:pt x="276" y="191"/>
                    <a:pt x="302" y="218"/>
                    <a:pt x="328" y="245"/>
                  </a:cubicBezTo>
                  <a:cubicBezTo>
                    <a:pt x="341" y="259"/>
                    <a:pt x="356" y="272"/>
                    <a:pt x="370" y="286"/>
                  </a:cubicBezTo>
                  <a:cubicBezTo>
                    <a:pt x="390" y="307"/>
                    <a:pt x="391" y="333"/>
                    <a:pt x="374" y="353"/>
                  </a:cubicBezTo>
                  <a:cubicBezTo>
                    <a:pt x="356" y="373"/>
                    <a:pt x="330" y="375"/>
                    <a:pt x="306" y="358"/>
                  </a:cubicBezTo>
                  <a:cubicBezTo>
                    <a:pt x="302" y="355"/>
                    <a:pt x="297" y="350"/>
                    <a:pt x="293" y="346"/>
                  </a:cubicBezTo>
                  <a:cubicBezTo>
                    <a:pt x="251" y="305"/>
                    <a:pt x="208" y="264"/>
                    <a:pt x="165" y="223"/>
                  </a:cubicBezTo>
                  <a:cubicBezTo>
                    <a:pt x="160" y="218"/>
                    <a:pt x="150" y="215"/>
                    <a:pt x="143" y="216"/>
                  </a:cubicBezTo>
                  <a:cubicBezTo>
                    <a:pt x="67" y="230"/>
                    <a:pt x="0" y="167"/>
                    <a:pt x="12" y="89"/>
                  </a:cubicBezTo>
                  <a:cubicBezTo>
                    <a:pt x="12" y="85"/>
                    <a:pt x="14" y="81"/>
                    <a:pt x="17" y="74"/>
                  </a:cubicBezTo>
                  <a:close/>
                  <a:moveTo>
                    <a:pt x="360" y="335"/>
                  </a:moveTo>
                  <a:cubicBezTo>
                    <a:pt x="352" y="329"/>
                    <a:pt x="347" y="325"/>
                    <a:pt x="342" y="323"/>
                  </a:cubicBezTo>
                  <a:cubicBezTo>
                    <a:pt x="340" y="323"/>
                    <a:pt x="333" y="331"/>
                    <a:pt x="334" y="333"/>
                  </a:cubicBezTo>
                  <a:cubicBezTo>
                    <a:pt x="336" y="337"/>
                    <a:pt x="341" y="342"/>
                    <a:pt x="346" y="343"/>
                  </a:cubicBezTo>
                  <a:cubicBezTo>
                    <a:pt x="349" y="344"/>
                    <a:pt x="353" y="339"/>
                    <a:pt x="360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73082" y="554710"/>
            <a:ext cx="670520" cy="624432"/>
            <a:chOff x="6443663" y="763588"/>
            <a:chExt cx="1431925" cy="1333500"/>
          </a:xfrm>
          <a:solidFill>
            <a:srgbClr val="616161"/>
          </a:solidFill>
        </p:grpSpPr>
        <p:sp>
          <p:nvSpPr>
            <p:cNvPr id="25" name="Freeform 98"/>
            <p:cNvSpPr>
              <a:spLocks/>
            </p:cNvSpPr>
            <p:nvPr/>
          </p:nvSpPr>
          <p:spPr bwMode="auto">
            <a:xfrm>
              <a:off x="6443663" y="763588"/>
              <a:ext cx="1339850" cy="1333500"/>
            </a:xfrm>
            <a:custGeom>
              <a:avLst/>
              <a:gdLst>
                <a:gd name="T0" fmla="*/ 1220 w 1442"/>
                <a:gd name="T1" fmla="*/ 38 h 1442"/>
                <a:gd name="T2" fmla="*/ 1140 w 1442"/>
                <a:gd name="T3" fmla="*/ 90 h 1442"/>
                <a:gd name="T4" fmla="*/ 1030 w 1442"/>
                <a:gd name="T5" fmla="*/ 172 h 1442"/>
                <a:gd name="T6" fmla="*/ 1005 w 1442"/>
                <a:gd name="T7" fmla="*/ 193 h 1442"/>
                <a:gd name="T8" fmla="*/ 996 w 1442"/>
                <a:gd name="T9" fmla="*/ 195 h 1442"/>
                <a:gd name="T10" fmla="*/ 719 w 1442"/>
                <a:gd name="T11" fmla="*/ 194 h 1442"/>
                <a:gd name="T12" fmla="*/ 479 w 1442"/>
                <a:gd name="T13" fmla="*/ 194 h 1442"/>
                <a:gd name="T14" fmla="*/ 249 w 1442"/>
                <a:gd name="T15" fmla="*/ 312 h 1442"/>
                <a:gd name="T16" fmla="*/ 193 w 1442"/>
                <a:gd name="T17" fmla="*/ 481 h 1442"/>
                <a:gd name="T18" fmla="*/ 194 w 1442"/>
                <a:gd name="T19" fmla="*/ 979 h 1442"/>
                <a:gd name="T20" fmla="*/ 251 w 1442"/>
                <a:gd name="T21" fmla="*/ 1135 h 1442"/>
                <a:gd name="T22" fmla="*/ 384 w 1442"/>
                <a:gd name="T23" fmla="*/ 1233 h 1442"/>
                <a:gd name="T24" fmla="*/ 473 w 1442"/>
                <a:gd name="T25" fmla="*/ 1249 h 1442"/>
                <a:gd name="T26" fmla="*/ 963 w 1442"/>
                <a:gd name="T27" fmla="*/ 1249 h 1442"/>
                <a:gd name="T28" fmla="*/ 1166 w 1442"/>
                <a:gd name="T29" fmla="*/ 1163 h 1442"/>
                <a:gd name="T30" fmla="*/ 1249 w 1442"/>
                <a:gd name="T31" fmla="*/ 956 h 1442"/>
                <a:gd name="T32" fmla="*/ 1249 w 1442"/>
                <a:gd name="T33" fmla="*/ 488 h 1442"/>
                <a:gd name="T34" fmla="*/ 1261 w 1442"/>
                <a:gd name="T35" fmla="*/ 462 h 1442"/>
                <a:gd name="T36" fmla="*/ 1431 w 1442"/>
                <a:gd name="T37" fmla="*/ 346 h 1442"/>
                <a:gd name="T38" fmla="*/ 1439 w 1442"/>
                <a:gd name="T39" fmla="*/ 343 h 1442"/>
                <a:gd name="T40" fmla="*/ 1441 w 1442"/>
                <a:gd name="T41" fmla="*/ 381 h 1442"/>
                <a:gd name="T42" fmla="*/ 1440 w 1442"/>
                <a:gd name="T43" fmla="*/ 1072 h 1442"/>
                <a:gd name="T44" fmla="*/ 1381 w 1442"/>
                <a:gd name="T45" fmla="*/ 1262 h 1442"/>
                <a:gd name="T46" fmla="*/ 1202 w 1442"/>
                <a:gd name="T47" fmla="*/ 1413 h 1442"/>
                <a:gd name="T48" fmla="*/ 1059 w 1442"/>
                <a:gd name="T49" fmla="*/ 1441 h 1442"/>
                <a:gd name="T50" fmla="*/ 383 w 1442"/>
                <a:gd name="T51" fmla="*/ 1441 h 1442"/>
                <a:gd name="T52" fmla="*/ 191 w 1442"/>
                <a:gd name="T53" fmla="*/ 1388 h 1442"/>
                <a:gd name="T54" fmla="*/ 35 w 1442"/>
                <a:gd name="T55" fmla="*/ 1215 h 1442"/>
                <a:gd name="T56" fmla="*/ 1 w 1442"/>
                <a:gd name="T57" fmla="*/ 1013 h 1442"/>
                <a:gd name="T58" fmla="*/ 1 w 1442"/>
                <a:gd name="T59" fmla="*/ 383 h 1442"/>
                <a:gd name="T60" fmla="*/ 84 w 1442"/>
                <a:gd name="T61" fmla="*/ 147 h 1442"/>
                <a:gd name="T62" fmla="*/ 285 w 1442"/>
                <a:gd name="T63" fmla="*/ 15 h 1442"/>
                <a:gd name="T64" fmla="*/ 444 w 1442"/>
                <a:gd name="T65" fmla="*/ 1 h 1442"/>
                <a:gd name="T66" fmla="*/ 1071 w 1442"/>
                <a:gd name="T67" fmla="*/ 2 h 1442"/>
                <a:gd name="T68" fmla="*/ 1220 w 1442"/>
                <a:gd name="T69" fmla="*/ 38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2" h="1442">
                  <a:moveTo>
                    <a:pt x="1220" y="38"/>
                  </a:moveTo>
                  <a:cubicBezTo>
                    <a:pt x="1192" y="56"/>
                    <a:pt x="1165" y="72"/>
                    <a:pt x="1140" y="90"/>
                  </a:cubicBezTo>
                  <a:cubicBezTo>
                    <a:pt x="1103" y="116"/>
                    <a:pt x="1067" y="144"/>
                    <a:pt x="1030" y="172"/>
                  </a:cubicBezTo>
                  <a:cubicBezTo>
                    <a:pt x="1021" y="179"/>
                    <a:pt x="1013" y="186"/>
                    <a:pt x="1005" y="193"/>
                  </a:cubicBezTo>
                  <a:cubicBezTo>
                    <a:pt x="1003" y="195"/>
                    <a:pt x="999" y="195"/>
                    <a:pt x="996" y="195"/>
                  </a:cubicBezTo>
                  <a:cubicBezTo>
                    <a:pt x="903" y="195"/>
                    <a:pt x="811" y="194"/>
                    <a:pt x="719" y="194"/>
                  </a:cubicBezTo>
                  <a:cubicBezTo>
                    <a:pt x="639" y="193"/>
                    <a:pt x="559" y="193"/>
                    <a:pt x="479" y="194"/>
                  </a:cubicBezTo>
                  <a:cubicBezTo>
                    <a:pt x="383" y="195"/>
                    <a:pt x="306" y="235"/>
                    <a:pt x="249" y="312"/>
                  </a:cubicBezTo>
                  <a:cubicBezTo>
                    <a:pt x="212" y="362"/>
                    <a:pt x="193" y="418"/>
                    <a:pt x="193" y="481"/>
                  </a:cubicBezTo>
                  <a:cubicBezTo>
                    <a:pt x="193" y="647"/>
                    <a:pt x="192" y="813"/>
                    <a:pt x="194" y="979"/>
                  </a:cubicBezTo>
                  <a:cubicBezTo>
                    <a:pt x="194" y="1036"/>
                    <a:pt x="216" y="1088"/>
                    <a:pt x="251" y="1135"/>
                  </a:cubicBezTo>
                  <a:cubicBezTo>
                    <a:pt x="286" y="1181"/>
                    <a:pt x="330" y="1214"/>
                    <a:pt x="384" y="1233"/>
                  </a:cubicBezTo>
                  <a:cubicBezTo>
                    <a:pt x="412" y="1243"/>
                    <a:pt x="443" y="1248"/>
                    <a:pt x="473" y="1249"/>
                  </a:cubicBezTo>
                  <a:cubicBezTo>
                    <a:pt x="636" y="1250"/>
                    <a:pt x="800" y="1250"/>
                    <a:pt x="963" y="1249"/>
                  </a:cubicBezTo>
                  <a:cubicBezTo>
                    <a:pt x="1043" y="1249"/>
                    <a:pt x="1111" y="1219"/>
                    <a:pt x="1166" y="1163"/>
                  </a:cubicBezTo>
                  <a:cubicBezTo>
                    <a:pt x="1222" y="1105"/>
                    <a:pt x="1249" y="1036"/>
                    <a:pt x="1249" y="956"/>
                  </a:cubicBezTo>
                  <a:cubicBezTo>
                    <a:pt x="1249" y="800"/>
                    <a:pt x="1249" y="644"/>
                    <a:pt x="1249" y="488"/>
                  </a:cubicBezTo>
                  <a:cubicBezTo>
                    <a:pt x="1248" y="476"/>
                    <a:pt x="1252" y="469"/>
                    <a:pt x="1261" y="462"/>
                  </a:cubicBezTo>
                  <a:cubicBezTo>
                    <a:pt x="1313" y="417"/>
                    <a:pt x="1370" y="378"/>
                    <a:pt x="1431" y="346"/>
                  </a:cubicBezTo>
                  <a:cubicBezTo>
                    <a:pt x="1433" y="345"/>
                    <a:pt x="1435" y="345"/>
                    <a:pt x="1439" y="343"/>
                  </a:cubicBezTo>
                  <a:cubicBezTo>
                    <a:pt x="1440" y="356"/>
                    <a:pt x="1441" y="369"/>
                    <a:pt x="1441" y="381"/>
                  </a:cubicBezTo>
                  <a:cubicBezTo>
                    <a:pt x="1441" y="611"/>
                    <a:pt x="1442" y="841"/>
                    <a:pt x="1440" y="1072"/>
                  </a:cubicBezTo>
                  <a:cubicBezTo>
                    <a:pt x="1440" y="1140"/>
                    <a:pt x="1418" y="1204"/>
                    <a:pt x="1381" y="1262"/>
                  </a:cubicBezTo>
                  <a:cubicBezTo>
                    <a:pt x="1338" y="1331"/>
                    <a:pt x="1278" y="1381"/>
                    <a:pt x="1202" y="1413"/>
                  </a:cubicBezTo>
                  <a:cubicBezTo>
                    <a:pt x="1157" y="1432"/>
                    <a:pt x="1109" y="1441"/>
                    <a:pt x="1059" y="1441"/>
                  </a:cubicBezTo>
                  <a:cubicBezTo>
                    <a:pt x="834" y="1441"/>
                    <a:pt x="608" y="1442"/>
                    <a:pt x="383" y="1441"/>
                  </a:cubicBezTo>
                  <a:cubicBezTo>
                    <a:pt x="315" y="1441"/>
                    <a:pt x="250" y="1423"/>
                    <a:pt x="191" y="1388"/>
                  </a:cubicBezTo>
                  <a:cubicBezTo>
                    <a:pt x="121" y="1346"/>
                    <a:pt x="69" y="1289"/>
                    <a:pt x="35" y="1215"/>
                  </a:cubicBezTo>
                  <a:cubicBezTo>
                    <a:pt x="5" y="1150"/>
                    <a:pt x="0" y="1082"/>
                    <a:pt x="1" y="1013"/>
                  </a:cubicBezTo>
                  <a:cubicBezTo>
                    <a:pt x="1" y="803"/>
                    <a:pt x="0" y="593"/>
                    <a:pt x="1" y="383"/>
                  </a:cubicBezTo>
                  <a:cubicBezTo>
                    <a:pt x="2" y="295"/>
                    <a:pt x="30" y="216"/>
                    <a:pt x="84" y="147"/>
                  </a:cubicBezTo>
                  <a:cubicBezTo>
                    <a:pt x="136" y="81"/>
                    <a:pt x="204" y="38"/>
                    <a:pt x="285" y="15"/>
                  </a:cubicBezTo>
                  <a:cubicBezTo>
                    <a:pt x="337" y="0"/>
                    <a:pt x="391" y="1"/>
                    <a:pt x="444" y="1"/>
                  </a:cubicBezTo>
                  <a:cubicBezTo>
                    <a:pt x="653" y="2"/>
                    <a:pt x="862" y="1"/>
                    <a:pt x="1071" y="2"/>
                  </a:cubicBezTo>
                  <a:cubicBezTo>
                    <a:pt x="1122" y="2"/>
                    <a:pt x="1172" y="15"/>
                    <a:pt x="122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9"/>
            <p:cNvSpPr>
              <a:spLocks/>
            </p:cNvSpPr>
            <p:nvPr/>
          </p:nvSpPr>
          <p:spPr bwMode="auto">
            <a:xfrm>
              <a:off x="6740525" y="798513"/>
              <a:ext cx="1135063" cy="971550"/>
            </a:xfrm>
            <a:custGeom>
              <a:avLst/>
              <a:gdLst>
                <a:gd name="T0" fmla="*/ 401 w 1222"/>
                <a:gd name="T1" fmla="*/ 735 h 1050"/>
                <a:gd name="T2" fmla="*/ 435 w 1222"/>
                <a:gd name="T3" fmla="*/ 653 h 1050"/>
                <a:gd name="T4" fmla="*/ 581 w 1222"/>
                <a:gd name="T5" fmla="*/ 409 h 1050"/>
                <a:gd name="T6" fmla="*/ 715 w 1222"/>
                <a:gd name="T7" fmla="*/ 260 h 1050"/>
                <a:gd name="T8" fmla="*/ 924 w 1222"/>
                <a:gd name="T9" fmla="*/ 101 h 1050"/>
                <a:gd name="T10" fmla="*/ 1095 w 1222"/>
                <a:gd name="T11" fmla="*/ 16 h 1050"/>
                <a:gd name="T12" fmla="*/ 1128 w 1222"/>
                <a:gd name="T13" fmla="*/ 7 h 1050"/>
                <a:gd name="T14" fmla="*/ 1217 w 1222"/>
                <a:gd name="T15" fmla="*/ 87 h 1050"/>
                <a:gd name="T16" fmla="*/ 1155 w 1222"/>
                <a:gd name="T17" fmla="*/ 186 h 1050"/>
                <a:gd name="T18" fmla="*/ 929 w 1222"/>
                <a:gd name="T19" fmla="*/ 310 h 1050"/>
                <a:gd name="T20" fmla="*/ 744 w 1222"/>
                <a:gd name="T21" fmla="*/ 492 h 1050"/>
                <a:gd name="T22" fmla="*/ 589 w 1222"/>
                <a:gd name="T23" fmla="*/ 753 h 1050"/>
                <a:gd name="T24" fmla="*/ 525 w 1222"/>
                <a:gd name="T25" fmla="*/ 972 h 1050"/>
                <a:gd name="T26" fmla="*/ 468 w 1222"/>
                <a:gd name="T27" fmla="*/ 1040 h 1050"/>
                <a:gd name="T28" fmla="*/ 373 w 1222"/>
                <a:gd name="T29" fmla="*/ 1020 h 1050"/>
                <a:gd name="T30" fmla="*/ 354 w 1222"/>
                <a:gd name="T31" fmla="*/ 992 h 1050"/>
                <a:gd name="T32" fmla="*/ 214 w 1222"/>
                <a:gd name="T33" fmla="*/ 798 h 1050"/>
                <a:gd name="T34" fmla="*/ 63 w 1222"/>
                <a:gd name="T35" fmla="*/ 691 h 1050"/>
                <a:gd name="T36" fmla="*/ 17 w 1222"/>
                <a:gd name="T37" fmla="*/ 651 h 1050"/>
                <a:gd name="T38" fmla="*/ 33 w 1222"/>
                <a:gd name="T39" fmla="*/ 554 h 1050"/>
                <a:gd name="T40" fmla="*/ 159 w 1222"/>
                <a:gd name="T41" fmla="*/ 537 h 1050"/>
                <a:gd name="T42" fmla="*/ 354 w 1222"/>
                <a:gd name="T43" fmla="*/ 683 h 1050"/>
                <a:gd name="T44" fmla="*/ 401 w 1222"/>
                <a:gd name="T45" fmla="*/ 73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2" h="1050">
                  <a:moveTo>
                    <a:pt x="401" y="735"/>
                  </a:moveTo>
                  <a:cubicBezTo>
                    <a:pt x="412" y="707"/>
                    <a:pt x="423" y="680"/>
                    <a:pt x="435" y="653"/>
                  </a:cubicBezTo>
                  <a:cubicBezTo>
                    <a:pt x="475" y="566"/>
                    <a:pt x="523" y="485"/>
                    <a:pt x="581" y="409"/>
                  </a:cubicBezTo>
                  <a:cubicBezTo>
                    <a:pt x="622" y="356"/>
                    <a:pt x="666" y="306"/>
                    <a:pt x="715" y="260"/>
                  </a:cubicBezTo>
                  <a:cubicBezTo>
                    <a:pt x="779" y="199"/>
                    <a:pt x="848" y="146"/>
                    <a:pt x="924" y="101"/>
                  </a:cubicBezTo>
                  <a:cubicBezTo>
                    <a:pt x="979" y="68"/>
                    <a:pt x="1036" y="40"/>
                    <a:pt x="1095" y="16"/>
                  </a:cubicBezTo>
                  <a:cubicBezTo>
                    <a:pt x="1106" y="12"/>
                    <a:pt x="1117" y="8"/>
                    <a:pt x="1128" y="7"/>
                  </a:cubicBezTo>
                  <a:cubicBezTo>
                    <a:pt x="1181" y="0"/>
                    <a:pt x="1213" y="40"/>
                    <a:pt x="1217" y="87"/>
                  </a:cubicBezTo>
                  <a:cubicBezTo>
                    <a:pt x="1222" y="133"/>
                    <a:pt x="1199" y="170"/>
                    <a:pt x="1155" y="186"/>
                  </a:cubicBezTo>
                  <a:cubicBezTo>
                    <a:pt x="1073" y="215"/>
                    <a:pt x="998" y="258"/>
                    <a:pt x="929" y="310"/>
                  </a:cubicBezTo>
                  <a:cubicBezTo>
                    <a:pt x="859" y="363"/>
                    <a:pt x="798" y="424"/>
                    <a:pt x="744" y="492"/>
                  </a:cubicBezTo>
                  <a:cubicBezTo>
                    <a:pt x="680" y="572"/>
                    <a:pt x="629" y="659"/>
                    <a:pt x="589" y="753"/>
                  </a:cubicBezTo>
                  <a:cubicBezTo>
                    <a:pt x="559" y="824"/>
                    <a:pt x="537" y="896"/>
                    <a:pt x="525" y="972"/>
                  </a:cubicBezTo>
                  <a:cubicBezTo>
                    <a:pt x="519" y="1006"/>
                    <a:pt x="501" y="1030"/>
                    <a:pt x="468" y="1040"/>
                  </a:cubicBezTo>
                  <a:cubicBezTo>
                    <a:pt x="433" y="1050"/>
                    <a:pt x="400" y="1045"/>
                    <a:pt x="373" y="1020"/>
                  </a:cubicBezTo>
                  <a:cubicBezTo>
                    <a:pt x="365" y="1012"/>
                    <a:pt x="359" y="1002"/>
                    <a:pt x="354" y="992"/>
                  </a:cubicBezTo>
                  <a:cubicBezTo>
                    <a:pt x="317" y="920"/>
                    <a:pt x="272" y="854"/>
                    <a:pt x="214" y="798"/>
                  </a:cubicBezTo>
                  <a:cubicBezTo>
                    <a:pt x="169" y="755"/>
                    <a:pt x="118" y="720"/>
                    <a:pt x="63" y="691"/>
                  </a:cubicBezTo>
                  <a:cubicBezTo>
                    <a:pt x="45" y="681"/>
                    <a:pt x="27" y="670"/>
                    <a:pt x="17" y="651"/>
                  </a:cubicBezTo>
                  <a:cubicBezTo>
                    <a:pt x="0" y="617"/>
                    <a:pt x="10" y="581"/>
                    <a:pt x="33" y="554"/>
                  </a:cubicBezTo>
                  <a:cubicBezTo>
                    <a:pt x="65" y="517"/>
                    <a:pt x="107" y="508"/>
                    <a:pt x="159" y="537"/>
                  </a:cubicBezTo>
                  <a:cubicBezTo>
                    <a:pt x="231" y="577"/>
                    <a:pt x="296" y="625"/>
                    <a:pt x="354" y="683"/>
                  </a:cubicBezTo>
                  <a:cubicBezTo>
                    <a:pt x="370" y="699"/>
                    <a:pt x="385" y="717"/>
                    <a:pt x="401" y="7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2632463" y="460456"/>
            <a:ext cx="745708" cy="812940"/>
          </a:xfrm>
          <a:custGeom>
            <a:avLst/>
            <a:gdLst>
              <a:gd name="T0" fmla="*/ 2521 w 2635"/>
              <a:gd name="T1" fmla="*/ 2262 h 2887"/>
              <a:gd name="T2" fmla="*/ 1925 w 2635"/>
              <a:gd name="T3" fmla="*/ 1933 h 2887"/>
              <a:gd name="T4" fmla="*/ 1644 w 2635"/>
              <a:gd name="T5" fmla="*/ 1614 h 2887"/>
              <a:gd name="T6" fmla="*/ 1731 w 2635"/>
              <a:gd name="T7" fmla="*/ 1416 h 2887"/>
              <a:gd name="T8" fmla="*/ 1894 w 2635"/>
              <a:gd name="T9" fmla="*/ 1229 h 2887"/>
              <a:gd name="T10" fmla="*/ 2012 w 2635"/>
              <a:gd name="T11" fmla="*/ 990 h 2887"/>
              <a:gd name="T12" fmla="*/ 1892 w 2635"/>
              <a:gd name="T13" fmla="*/ 836 h 2887"/>
              <a:gd name="T14" fmla="*/ 1884 w 2635"/>
              <a:gd name="T15" fmla="*/ 678 h 2887"/>
              <a:gd name="T16" fmla="*/ 1877 w 2635"/>
              <a:gd name="T17" fmla="*/ 353 h 2887"/>
              <a:gd name="T18" fmla="*/ 1747 w 2635"/>
              <a:gd name="T19" fmla="*/ 214 h 2887"/>
              <a:gd name="T20" fmla="*/ 1597 w 2635"/>
              <a:gd name="T21" fmla="*/ 101 h 2887"/>
              <a:gd name="T22" fmla="*/ 1225 w 2635"/>
              <a:gd name="T23" fmla="*/ 55 h 2887"/>
              <a:gd name="T24" fmla="*/ 979 w 2635"/>
              <a:gd name="T25" fmla="*/ 166 h 2887"/>
              <a:gd name="T26" fmla="*/ 762 w 2635"/>
              <a:gd name="T27" fmla="*/ 338 h 2887"/>
              <a:gd name="T28" fmla="*/ 752 w 2635"/>
              <a:gd name="T29" fmla="*/ 678 h 2887"/>
              <a:gd name="T30" fmla="*/ 743 w 2635"/>
              <a:gd name="T31" fmla="*/ 836 h 2887"/>
              <a:gd name="T32" fmla="*/ 623 w 2635"/>
              <a:gd name="T33" fmla="*/ 990 h 2887"/>
              <a:gd name="T34" fmla="*/ 741 w 2635"/>
              <a:gd name="T35" fmla="*/ 1229 h 2887"/>
              <a:gd name="T36" fmla="*/ 904 w 2635"/>
              <a:gd name="T37" fmla="*/ 1416 h 2887"/>
              <a:gd name="T38" fmla="*/ 991 w 2635"/>
              <a:gd name="T39" fmla="*/ 1614 h 2887"/>
              <a:gd name="T40" fmla="*/ 710 w 2635"/>
              <a:gd name="T41" fmla="*/ 1933 h 2887"/>
              <a:gd name="T42" fmla="*/ 114 w 2635"/>
              <a:gd name="T43" fmla="*/ 2262 h 2887"/>
              <a:gd name="T44" fmla="*/ 66 w 2635"/>
              <a:gd name="T45" fmla="*/ 2610 h 2887"/>
              <a:gd name="T46" fmla="*/ 1299 w 2635"/>
              <a:gd name="T47" fmla="*/ 2887 h 2887"/>
              <a:gd name="T48" fmla="*/ 2569 w 2635"/>
              <a:gd name="T49" fmla="*/ 2610 h 2887"/>
              <a:gd name="T50" fmla="*/ 2521 w 2635"/>
              <a:gd name="T51" fmla="*/ 2262 h 2887"/>
              <a:gd name="T52" fmla="*/ 2521 w 2635"/>
              <a:gd name="T53" fmla="*/ 2262 h 2887"/>
              <a:gd name="T54" fmla="*/ 2521 w 2635"/>
              <a:gd name="T55" fmla="*/ 2262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5" h="2887">
                <a:moveTo>
                  <a:pt x="2521" y="2262"/>
                </a:moveTo>
                <a:cubicBezTo>
                  <a:pt x="2406" y="2024"/>
                  <a:pt x="2172" y="2017"/>
                  <a:pt x="1925" y="1933"/>
                </a:cubicBezTo>
                <a:cubicBezTo>
                  <a:pt x="1679" y="1849"/>
                  <a:pt x="1644" y="1725"/>
                  <a:pt x="1644" y="1614"/>
                </a:cubicBezTo>
                <a:cubicBezTo>
                  <a:pt x="1644" y="1504"/>
                  <a:pt x="1672" y="1460"/>
                  <a:pt x="1731" y="1416"/>
                </a:cubicBezTo>
                <a:cubicBezTo>
                  <a:pt x="1790" y="1373"/>
                  <a:pt x="1835" y="1269"/>
                  <a:pt x="1894" y="1229"/>
                </a:cubicBezTo>
                <a:cubicBezTo>
                  <a:pt x="1953" y="1188"/>
                  <a:pt x="1991" y="1121"/>
                  <a:pt x="2012" y="990"/>
                </a:cubicBezTo>
                <a:cubicBezTo>
                  <a:pt x="2033" y="860"/>
                  <a:pt x="1936" y="836"/>
                  <a:pt x="1892" y="836"/>
                </a:cubicBezTo>
                <a:cubicBezTo>
                  <a:pt x="1849" y="836"/>
                  <a:pt x="1870" y="786"/>
                  <a:pt x="1884" y="678"/>
                </a:cubicBezTo>
                <a:cubicBezTo>
                  <a:pt x="1898" y="571"/>
                  <a:pt x="1912" y="447"/>
                  <a:pt x="1877" y="353"/>
                </a:cubicBezTo>
                <a:cubicBezTo>
                  <a:pt x="1842" y="259"/>
                  <a:pt x="1830" y="220"/>
                  <a:pt x="1747" y="214"/>
                </a:cubicBezTo>
                <a:cubicBezTo>
                  <a:pt x="1664" y="207"/>
                  <a:pt x="1681" y="164"/>
                  <a:pt x="1597" y="101"/>
                </a:cubicBezTo>
                <a:cubicBezTo>
                  <a:pt x="1513" y="37"/>
                  <a:pt x="1341" y="0"/>
                  <a:pt x="1225" y="55"/>
                </a:cubicBezTo>
                <a:cubicBezTo>
                  <a:pt x="1108" y="110"/>
                  <a:pt x="1070" y="137"/>
                  <a:pt x="979" y="166"/>
                </a:cubicBezTo>
                <a:cubicBezTo>
                  <a:pt x="888" y="196"/>
                  <a:pt x="797" y="244"/>
                  <a:pt x="762" y="338"/>
                </a:cubicBezTo>
                <a:cubicBezTo>
                  <a:pt x="727" y="432"/>
                  <a:pt x="738" y="571"/>
                  <a:pt x="752" y="678"/>
                </a:cubicBezTo>
                <a:cubicBezTo>
                  <a:pt x="765" y="786"/>
                  <a:pt x="786" y="836"/>
                  <a:pt x="743" y="836"/>
                </a:cubicBezTo>
                <a:cubicBezTo>
                  <a:pt x="700" y="836"/>
                  <a:pt x="602" y="860"/>
                  <a:pt x="623" y="990"/>
                </a:cubicBezTo>
                <a:cubicBezTo>
                  <a:pt x="644" y="1121"/>
                  <a:pt x="682" y="1188"/>
                  <a:pt x="741" y="1229"/>
                </a:cubicBezTo>
                <a:cubicBezTo>
                  <a:pt x="800" y="1269"/>
                  <a:pt x="845" y="1373"/>
                  <a:pt x="904" y="1416"/>
                </a:cubicBezTo>
                <a:cubicBezTo>
                  <a:pt x="963" y="1460"/>
                  <a:pt x="991" y="1504"/>
                  <a:pt x="991" y="1614"/>
                </a:cubicBezTo>
                <a:cubicBezTo>
                  <a:pt x="991" y="1725"/>
                  <a:pt x="956" y="1849"/>
                  <a:pt x="710" y="1933"/>
                </a:cubicBezTo>
                <a:cubicBezTo>
                  <a:pt x="464" y="2017"/>
                  <a:pt x="229" y="2024"/>
                  <a:pt x="114" y="2262"/>
                </a:cubicBezTo>
                <a:cubicBezTo>
                  <a:pt x="0" y="2500"/>
                  <a:pt x="66" y="2610"/>
                  <a:pt x="66" y="2610"/>
                </a:cubicBezTo>
                <a:cubicBezTo>
                  <a:pt x="66" y="2610"/>
                  <a:pt x="429" y="2887"/>
                  <a:pt x="1299" y="2887"/>
                </a:cubicBezTo>
                <a:cubicBezTo>
                  <a:pt x="2168" y="2887"/>
                  <a:pt x="2569" y="2610"/>
                  <a:pt x="2569" y="2610"/>
                </a:cubicBezTo>
                <a:cubicBezTo>
                  <a:pt x="2569" y="2610"/>
                  <a:pt x="2635" y="2500"/>
                  <a:pt x="2521" y="2262"/>
                </a:cubicBezTo>
                <a:close/>
                <a:moveTo>
                  <a:pt x="2521" y="2262"/>
                </a:moveTo>
                <a:cubicBezTo>
                  <a:pt x="2521" y="2262"/>
                  <a:pt x="2521" y="2262"/>
                  <a:pt x="2521" y="2262"/>
                </a:cubicBezTo>
              </a:path>
            </a:pathLst>
          </a:custGeom>
          <a:solidFill>
            <a:srgbClr val="61616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317048" y="481164"/>
            <a:ext cx="774700" cy="771525"/>
            <a:chOff x="9704388" y="1184276"/>
            <a:chExt cx="774700" cy="771525"/>
          </a:xfrm>
          <a:solidFill>
            <a:srgbClr val="616161"/>
          </a:solidFill>
        </p:grpSpPr>
        <p:sp>
          <p:nvSpPr>
            <p:cNvPr id="43" name="Freeform 72"/>
            <p:cNvSpPr>
              <a:spLocks noEditPoints="1"/>
            </p:cNvSpPr>
            <p:nvPr/>
          </p:nvSpPr>
          <p:spPr bwMode="auto">
            <a:xfrm>
              <a:off x="9704388" y="1184276"/>
              <a:ext cx="774700" cy="7715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9931401" y="1412876"/>
              <a:ext cx="309563" cy="266700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30625" y="446262"/>
            <a:ext cx="489242" cy="841328"/>
            <a:chOff x="9926638" y="4351338"/>
            <a:chExt cx="549275" cy="944563"/>
          </a:xfrm>
          <a:solidFill>
            <a:srgbClr val="616161"/>
          </a:solidFill>
        </p:grpSpPr>
        <p:sp>
          <p:nvSpPr>
            <p:cNvPr id="46" name="Freeform 92"/>
            <p:cNvSpPr>
              <a:spLocks/>
            </p:cNvSpPr>
            <p:nvPr/>
          </p:nvSpPr>
          <p:spPr bwMode="auto">
            <a:xfrm>
              <a:off x="10059988" y="4351338"/>
              <a:ext cx="290513" cy="566738"/>
            </a:xfrm>
            <a:custGeom>
              <a:avLst/>
              <a:gdLst>
                <a:gd name="T0" fmla="*/ 228 w 230"/>
                <a:gd name="T1" fmla="*/ 300 h 450"/>
                <a:gd name="T2" fmla="*/ 228 w 230"/>
                <a:gd name="T3" fmla="*/ 360 h 450"/>
                <a:gd name="T4" fmla="*/ 126 w 230"/>
                <a:gd name="T5" fmla="*/ 360 h 450"/>
                <a:gd name="T6" fmla="*/ 126 w 230"/>
                <a:gd name="T7" fmla="*/ 390 h 450"/>
                <a:gd name="T8" fmla="*/ 225 w 230"/>
                <a:gd name="T9" fmla="*/ 390 h 450"/>
                <a:gd name="T10" fmla="*/ 210 w 230"/>
                <a:gd name="T11" fmla="*/ 416 h 450"/>
                <a:gd name="T12" fmla="*/ 138 w 230"/>
                <a:gd name="T13" fmla="*/ 450 h 450"/>
                <a:gd name="T14" fmla="*/ 95 w 230"/>
                <a:gd name="T15" fmla="*/ 450 h 450"/>
                <a:gd name="T16" fmla="*/ 1 w 230"/>
                <a:gd name="T17" fmla="*/ 362 h 450"/>
                <a:gd name="T18" fmla="*/ 2 w 230"/>
                <a:gd name="T19" fmla="*/ 89 h 450"/>
                <a:gd name="T20" fmla="*/ 78 w 230"/>
                <a:gd name="T21" fmla="*/ 3 h 450"/>
                <a:gd name="T22" fmla="*/ 158 w 230"/>
                <a:gd name="T23" fmla="*/ 4 h 450"/>
                <a:gd name="T24" fmla="*/ 227 w 230"/>
                <a:gd name="T25" fmla="*/ 90 h 450"/>
                <a:gd name="T26" fmla="*/ 125 w 230"/>
                <a:gd name="T27" fmla="*/ 90 h 450"/>
                <a:gd name="T28" fmla="*/ 125 w 230"/>
                <a:gd name="T29" fmla="*/ 120 h 450"/>
                <a:gd name="T30" fmla="*/ 228 w 230"/>
                <a:gd name="T31" fmla="*/ 120 h 450"/>
                <a:gd name="T32" fmla="*/ 228 w 230"/>
                <a:gd name="T33" fmla="*/ 180 h 450"/>
                <a:gd name="T34" fmla="*/ 125 w 230"/>
                <a:gd name="T35" fmla="*/ 180 h 450"/>
                <a:gd name="T36" fmla="*/ 125 w 230"/>
                <a:gd name="T37" fmla="*/ 210 h 450"/>
                <a:gd name="T38" fmla="*/ 227 w 230"/>
                <a:gd name="T39" fmla="*/ 210 h 450"/>
                <a:gd name="T40" fmla="*/ 227 w 230"/>
                <a:gd name="T41" fmla="*/ 269 h 450"/>
                <a:gd name="T42" fmla="*/ 126 w 230"/>
                <a:gd name="T43" fmla="*/ 269 h 450"/>
                <a:gd name="T44" fmla="*/ 126 w 230"/>
                <a:gd name="T45" fmla="*/ 300 h 450"/>
                <a:gd name="T46" fmla="*/ 228 w 230"/>
                <a:gd name="T4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450">
                  <a:moveTo>
                    <a:pt x="228" y="300"/>
                  </a:moveTo>
                  <a:cubicBezTo>
                    <a:pt x="228" y="321"/>
                    <a:pt x="228" y="340"/>
                    <a:pt x="228" y="360"/>
                  </a:cubicBezTo>
                  <a:cubicBezTo>
                    <a:pt x="194" y="360"/>
                    <a:pt x="160" y="360"/>
                    <a:pt x="126" y="360"/>
                  </a:cubicBezTo>
                  <a:cubicBezTo>
                    <a:pt x="126" y="370"/>
                    <a:pt x="126" y="379"/>
                    <a:pt x="126" y="390"/>
                  </a:cubicBezTo>
                  <a:cubicBezTo>
                    <a:pt x="157" y="390"/>
                    <a:pt x="189" y="390"/>
                    <a:pt x="225" y="390"/>
                  </a:cubicBezTo>
                  <a:cubicBezTo>
                    <a:pt x="219" y="400"/>
                    <a:pt x="215" y="409"/>
                    <a:pt x="210" y="416"/>
                  </a:cubicBezTo>
                  <a:cubicBezTo>
                    <a:pt x="191" y="438"/>
                    <a:pt x="167" y="450"/>
                    <a:pt x="138" y="450"/>
                  </a:cubicBezTo>
                  <a:cubicBezTo>
                    <a:pt x="124" y="450"/>
                    <a:pt x="109" y="450"/>
                    <a:pt x="95" y="450"/>
                  </a:cubicBezTo>
                  <a:cubicBezTo>
                    <a:pt x="41" y="450"/>
                    <a:pt x="2" y="415"/>
                    <a:pt x="1" y="362"/>
                  </a:cubicBezTo>
                  <a:cubicBezTo>
                    <a:pt x="0" y="271"/>
                    <a:pt x="1" y="180"/>
                    <a:pt x="2" y="89"/>
                  </a:cubicBezTo>
                  <a:cubicBezTo>
                    <a:pt x="2" y="43"/>
                    <a:pt x="32" y="8"/>
                    <a:pt x="78" y="3"/>
                  </a:cubicBezTo>
                  <a:cubicBezTo>
                    <a:pt x="104" y="0"/>
                    <a:pt x="132" y="0"/>
                    <a:pt x="158" y="4"/>
                  </a:cubicBezTo>
                  <a:cubicBezTo>
                    <a:pt x="200" y="10"/>
                    <a:pt x="230" y="50"/>
                    <a:pt x="227" y="90"/>
                  </a:cubicBezTo>
                  <a:cubicBezTo>
                    <a:pt x="193" y="90"/>
                    <a:pt x="160" y="90"/>
                    <a:pt x="125" y="90"/>
                  </a:cubicBezTo>
                  <a:cubicBezTo>
                    <a:pt x="125" y="100"/>
                    <a:pt x="125" y="109"/>
                    <a:pt x="125" y="120"/>
                  </a:cubicBezTo>
                  <a:cubicBezTo>
                    <a:pt x="159" y="120"/>
                    <a:pt x="193" y="120"/>
                    <a:pt x="228" y="120"/>
                  </a:cubicBezTo>
                  <a:cubicBezTo>
                    <a:pt x="228" y="140"/>
                    <a:pt x="228" y="159"/>
                    <a:pt x="228" y="180"/>
                  </a:cubicBezTo>
                  <a:cubicBezTo>
                    <a:pt x="194" y="180"/>
                    <a:pt x="160" y="180"/>
                    <a:pt x="125" y="180"/>
                  </a:cubicBezTo>
                  <a:cubicBezTo>
                    <a:pt x="125" y="190"/>
                    <a:pt x="125" y="199"/>
                    <a:pt x="125" y="210"/>
                  </a:cubicBezTo>
                  <a:cubicBezTo>
                    <a:pt x="159" y="210"/>
                    <a:pt x="193" y="210"/>
                    <a:pt x="227" y="210"/>
                  </a:cubicBezTo>
                  <a:cubicBezTo>
                    <a:pt x="227" y="230"/>
                    <a:pt x="227" y="249"/>
                    <a:pt x="227" y="269"/>
                  </a:cubicBezTo>
                  <a:cubicBezTo>
                    <a:pt x="194" y="269"/>
                    <a:pt x="160" y="269"/>
                    <a:pt x="126" y="269"/>
                  </a:cubicBezTo>
                  <a:cubicBezTo>
                    <a:pt x="126" y="280"/>
                    <a:pt x="126" y="289"/>
                    <a:pt x="126" y="300"/>
                  </a:cubicBezTo>
                  <a:cubicBezTo>
                    <a:pt x="160" y="300"/>
                    <a:pt x="193" y="300"/>
                    <a:pt x="228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3"/>
            <p:cNvSpPr>
              <a:spLocks/>
            </p:cNvSpPr>
            <p:nvPr/>
          </p:nvSpPr>
          <p:spPr bwMode="auto">
            <a:xfrm>
              <a:off x="9926638" y="4598988"/>
              <a:ext cx="549275" cy="696913"/>
            </a:xfrm>
            <a:custGeom>
              <a:avLst/>
              <a:gdLst>
                <a:gd name="T0" fmla="*/ 263 w 435"/>
                <a:gd name="T1" fmla="*/ 358 h 553"/>
                <a:gd name="T2" fmla="*/ 263 w 435"/>
                <a:gd name="T3" fmla="*/ 463 h 553"/>
                <a:gd name="T4" fmla="*/ 307 w 435"/>
                <a:gd name="T5" fmla="*/ 463 h 553"/>
                <a:gd name="T6" fmla="*/ 352 w 435"/>
                <a:gd name="T7" fmla="*/ 509 h 553"/>
                <a:gd name="T8" fmla="*/ 306 w 435"/>
                <a:gd name="T9" fmla="*/ 552 h 553"/>
                <a:gd name="T10" fmla="*/ 135 w 435"/>
                <a:gd name="T11" fmla="*/ 553 h 553"/>
                <a:gd name="T12" fmla="*/ 96 w 435"/>
                <a:gd name="T13" fmla="*/ 483 h 553"/>
                <a:gd name="T14" fmla="*/ 130 w 435"/>
                <a:gd name="T15" fmla="*/ 463 h 553"/>
                <a:gd name="T16" fmla="*/ 174 w 435"/>
                <a:gd name="T17" fmla="*/ 463 h 553"/>
                <a:gd name="T18" fmla="*/ 173 w 435"/>
                <a:gd name="T19" fmla="*/ 363 h 553"/>
                <a:gd name="T20" fmla="*/ 161 w 435"/>
                <a:gd name="T21" fmla="*/ 356 h 553"/>
                <a:gd name="T22" fmla="*/ 55 w 435"/>
                <a:gd name="T23" fmla="*/ 309 h 553"/>
                <a:gd name="T24" fmla="*/ 1 w 435"/>
                <a:gd name="T25" fmla="*/ 192 h 553"/>
                <a:gd name="T26" fmla="*/ 0 w 435"/>
                <a:gd name="T27" fmla="*/ 33 h 553"/>
                <a:gd name="T28" fmla="*/ 27 w 435"/>
                <a:gd name="T29" fmla="*/ 1 h 553"/>
                <a:gd name="T30" fmla="*/ 52 w 435"/>
                <a:gd name="T31" fmla="*/ 33 h 553"/>
                <a:gd name="T32" fmla="*/ 51 w 435"/>
                <a:gd name="T33" fmla="*/ 178 h 553"/>
                <a:gd name="T34" fmla="*/ 155 w 435"/>
                <a:gd name="T35" fmla="*/ 302 h 553"/>
                <a:gd name="T36" fmla="*/ 295 w 435"/>
                <a:gd name="T37" fmla="*/ 300 h 553"/>
                <a:gd name="T38" fmla="*/ 382 w 435"/>
                <a:gd name="T39" fmla="*/ 192 h 553"/>
                <a:gd name="T40" fmla="*/ 383 w 435"/>
                <a:gd name="T41" fmla="*/ 36 h 553"/>
                <a:gd name="T42" fmla="*/ 387 w 435"/>
                <a:gd name="T43" fmla="*/ 14 h 553"/>
                <a:gd name="T44" fmla="*/ 413 w 435"/>
                <a:gd name="T45" fmla="*/ 2 h 553"/>
                <a:gd name="T46" fmla="*/ 434 w 435"/>
                <a:gd name="T47" fmla="*/ 28 h 553"/>
                <a:gd name="T48" fmla="*/ 434 w 435"/>
                <a:gd name="T49" fmla="*/ 149 h 553"/>
                <a:gd name="T50" fmla="*/ 430 w 435"/>
                <a:gd name="T51" fmla="*/ 221 h 553"/>
                <a:gd name="T52" fmla="*/ 285 w 435"/>
                <a:gd name="T53" fmla="*/ 355 h 553"/>
                <a:gd name="T54" fmla="*/ 263 w 435"/>
                <a:gd name="T55" fmla="*/ 358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5" h="553">
                  <a:moveTo>
                    <a:pt x="263" y="358"/>
                  </a:moveTo>
                  <a:cubicBezTo>
                    <a:pt x="263" y="393"/>
                    <a:pt x="263" y="427"/>
                    <a:pt x="263" y="463"/>
                  </a:cubicBezTo>
                  <a:cubicBezTo>
                    <a:pt x="277" y="463"/>
                    <a:pt x="292" y="463"/>
                    <a:pt x="307" y="463"/>
                  </a:cubicBezTo>
                  <a:cubicBezTo>
                    <a:pt x="336" y="464"/>
                    <a:pt x="353" y="481"/>
                    <a:pt x="352" y="509"/>
                  </a:cubicBezTo>
                  <a:cubicBezTo>
                    <a:pt x="352" y="535"/>
                    <a:pt x="334" y="552"/>
                    <a:pt x="306" y="552"/>
                  </a:cubicBezTo>
                  <a:cubicBezTo>
                    <a:pt x="249" y="552"/>
                    <a:pt x="192" y="551"/>
                    <a:pt x="135" y="553"/>
                  </a:cubicBezTo>
                  <a:cubicBezTo>
                    <a:pt x="96" y="553"/>
                    <a:pt x="79" y="513"/>
                    <a:pt x="96" y="483"/>
                  </a:cubicBezTo>
                  <a:cubicBezTo>
                    <a:pt x="103" y="470"/>
                    <a:pt x="115" y="464"/>
                    <a:pt x="130" y="463"/>
                  </a:cubicBezTo>
                  <a:cubicBezTo>
                    <a:pt x="144" y="463"/>
                    <a:pt x="158" y="463"/>
                    <a:pt x="174" y="463"/>
                  </a:cubicBezTo>
                  <a:cubicBezTo>
                    <a:pt x="174" y="429"/>
                    <a:pt x="174" y="396"/>
                    <a:pt x="173" y="363"/>
                  </a:cubicBezTo>
                  <a:cubicBezTo>
                    <a:pt x="173" y="361"/>
                    <a:pt x="166" y="356"/>
                    <a:pt x="161" y="356"/>
                  </a:cubicBezTo>
                  <a:cubicBezTo>
                    <a:pt x="121" y="351"/>
                    <a:pt x="85" y="336"/>
                    <a:pt x="55" y="309"/>
                  </a:cubicBezTo>
                  <a:cubicBezTo>
                    <a:pt x="19" y="278"/>
                    <a:pt x="1" y="239"/>
                    <a:pt x="1" y="192"/>
                  </a:cubicBezTo>
                  <a:cubicBezTo>
                    <a:pt x="1" y="139"/>
                    <a:pt x="0" y="86"/>
                    <a:pt x="0" y="33"/>
                  </a:cubicBezTo>
                  <a:cubicBezTo>
                    <a:pt x="0" y="14"/>
                    <a:pt x="11" y="1"/>
                    <a:pt x="27" y="1"/>
                  </a:cubicBezTo>
                  <a:cubicBezTo>
                    <a:pt x="42" y="2"/>
                    <a:pt x="52" y="14"/>
                    <a:pt x="52" y="33"/>
                  </a:cubicBezTo>
                  <a:cubicBezTo>
                    <a:pt x="52" y="81"/>
                    <a:pt x="54" y="130"/>
                    <a:pt x="51" y="178"/>
                  </a:cubicBezTo>
                  <a:cubicBezTo>
                    <a:pt x="48" y="246"/>
                    <a:pt x="93" y="294"/>
                    <a:pt x="155" y="302"/>
                  </a:cubicBezTo>
                  <a:cubicBezTo>
                    <a:pt x="201" y="307"/>
                    <a:pt x="249" y="306"/>
                    <a:pt x="295" y="300"/>
                  </a:cubicBezTo>
                  <a:cubicBezTo>
                    <a:pt x="348" y="292"/>
                    <a:pt x="382" y="246"/>
                    <a:pt x="382" y="192"/>
                  </a:cubicBezTo>
                  <a:cubicBezTo>
                    <a:pt x="383" y="140"/>
                    <a:pt x="382" y="88"/>
                    <a:pt x="383" y="36"/>
                  </a:cubicBezTo>
                  <a:cubicBezTo>
                    <a:pt x="383" y="29"/>
                    <a:pt x="383" y="21"/>
                    <a:pt x="387" y="14"/>
                  </a:cubicBezTo>
                  <a:cubicBezTo>
                    <a:pt x="392" y="4"/>
                    <a:pt x="402" y="0"/>
                    <a:pt x="413" y="2"/>
                  </a:cubicBezTo>
                  <a:cubicBezTo>
                    <a:pt x="426" y="5"/>
                    <a:pt x="434" y="14"/>
                    <a:pt x="434" y="28"/>
                  </a:cubicBezTo>
                  <a:cubicBezTo>
                    <a:pt x="434" y="68"/>
                    <a:pt x="434" y="109"/>
                    <a:pt x="434" y="149"/>
                  </a:cubicBezTo>
                  <a:cubicBezTo>
                    <a:pt x="433" y="173"/>
                    <a:pt x="435" y="198"/>
                    <a:pt x="430" y="221"/>
                  </a:cubicBezTo>
                  <a:cubicBezTo>
                    <a:pt x="418" y="290"/>
                    <a:pt x="355" y="347"/>
                    <a:pt x="285" y="355"/>
                  </a:cubicBezTo>
                  <a:cubicBezTo>
                    <a:pt x="278" y="356"/>
                    <a:pt x="271" y="357"/>
                    <a:pt x="26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4314066" y="1831745"/>
            <a:ext cx="715214" cy="695322"/>
          </a:xfrm>
          <a:custGeom>
            <a:avLst/>
            <a:gdLst>
              <a:gd name="T0" fmla="*/ 568 w 2840"/>
              <a:gd name="T1" fmla="*/ 1174 h 2771"/>
              <a:gd name="T2" fmla="*/ 2274 w 2840"/>
              <a:gd name="T3" fmla="*/ 1174 h 2771"/>
              <a:gd name="T4" fmla="*/ 2274 w 2840"/>
              <a:gd name="T5" fmla="*/ 1008 h 2771"/>
              <a:gd name="T6" fmla="*/ 568 w 2840"/>
              <a:gd name="T7" fmla="*/ 1008 h 2771"/>
              <a:gd name="T8" fmla="*/ 568 w 2840"/>
              <a:gd name="T9" fmla="*/ 1174 h 2771"/>
              <a:gd name="T10" fmla="*/ 568 w 2840"/>
              <a:gd name="T11" fmla="*/ 1627 h 2771"/>
              <a:gd name="T12" fmla="*/ 1845 w 2840"/>
              <a:gd name="T13" fmla="*/ 1627 h 2771"/>
              <a:gd name="T14" fmla="*/ 1845 w 2840"/>
              <a:gd name="T15" fmla="*/ 1461 h 2771"/>
              <a:gd name="T16" fmla="*/ 568 w 2840"/>
              <a:gd name="T17" fmla="*/ 1461 h 2771"/>
              <a:gd name="T18" fmla="*/ 568 w 2840"/>
              <a:gd name="T19" fmla="*/ 1627 h 2771"/>
              <a:gd name="T20" fmla="*/ 2435 w 2840"/>
              <a:gd name="T21" fmla="*/ 0 h 2771"/>
              <a:gd name="T22" fmla="*/ 404 w 2840"/>
              <a:gd name="T23" fmla="*/ 0 h 2771"/>
              <a:gd name="T24" fmla="*/ 0 w 2840"/>
              <a:gd name="T25" fmla="*/ 404 h 2771"/>
              <a:gd name="T26" fmla="*/ 0 w 2840"/>
              <a:gd name="T27" fmla="*/ 1775 h 2771"/>
              <a:gd name="T28" fmla="*/ 404 w 2840"/>
              <a:gd name="T29" fmla="*/ 2179 h 2771"/>
              <a:gd name="T30" fmla="*/ 418 w 2840"/>
              <a:gd name="T31" fmla="*/ 2179 h 2771"/>
              <a:gd name="T32" fmla="*/ 414 w 2840"/>
              <a:gd name="T33" fmla="*/ 2771 h 2771"/>
              <a:gd name="T34" fmla="*/ 1271 w 2840"/>
              <a:gd name="T35" fmla="*/ 2179 h 2771"/>
              <a:gd name="T36" fmla="*/ 2435 w 2840"/>
              <a:gd name="T37" fmla="*/ 2179 h 2771"/>
              <a:gd name="T38" fmla="*/ 2840 w 2840"/>
              <a:gd name="T39" fmla="*/ 1775 h 2771"/>
              <a:gd name="T40" fmla="*/ 2840 w 2840"/>
              <a:gd name="T41" fmla="*/ 404 h 2771"/>
              <a:gd name="T42" fmla="*/ 2435 w 2840"/>
              <a:gd name="T43" fmla="*/ 0 h 2771"/>
              <a:gd name="T44" fmla="*/ 2674 w 2840"/>
              <a:gd name="T45" fmla="*/ 1775 h 2771"/>
              <a:gd name="T46" fmla="*/ 2435 w 2840"/>
              <a:gd name="T47" fmla="*/ 2013 h 2771"/>
              <a:gd name="T48" fmla="*/ 1219 w 2840"/>
              <a:gd name="T49" fmla="*/ 2013 h 2771"/>
              <a:gd name="T50" fmla="*/ 582 w 2840"/>
              <a:gd name="T51" fmla="*/ 2453 h 2771"/>
              <a:gd name="T52" fmla="*/ 586 w 2840"/>
              <a:gd name="T53" fmla="*/ 2013 h 2771"/>
              <a:gd name="T54" fmla="*/ 404 w 2840"/>
              <a:gd name="T55" fmla="*/ 2013 h 2771"/>
              <a:gd name="T56" fmla="*/ 166 w 2840"/>
              <a:gd name="T57" fmla="*/ 1775 h 2771"/>
              <a:gd name="T58" fmla="*/ 166 w 2840"/>
              <a:gd name="T59" fmla="*/ 404 h 2771"/>
              <a:gd name="T60" fmla="*/ 404 w 2840"/>
              <a:gd name="T61" fmla="*/ 166 h 2771"/>
              <a:gd name="T62" fmla="*/ 2435 w 2840"/>
              <a:gd name="T63" fmla="*/ 166 h 2771"/>
              <a:gd name="T64" fmla="*/ 2674 w 2840"/>
              <a:gd name="T65" fmla="*/ 404 h 2771"/>
              <a:gd name="T66" fmla="*/ 2674 w 2840"/>
              <a:gd name="T67" fmla="*/ 1775 h 2771"/>
              <a:gd name="T68" fmla="*/ 568 w 2840"/>
              <a:gd name="T69" fmla="*/ 721 h 2771"/>
              <a:gd name="T70" fmla="*/ 2274 w 2840"/>
              <a:gd name="T71" fmla="*/ 721 h 2771"/>
              <a:gd name="T72" fmla="*/ 2274 w 2840"/>
              <a:gd name="T73" fmla="*/ 555 h 2771"/>
              <a:gd name="T74" fmla="*/ 568 w 2840"/>
              <a:gd name="T75" fmla="*/ 555 h 2771"/>
              <a:gd name="T76" fmla="*/ 568 w 2840"/>
              <a:gd name="T77" fmla="*/ 721 h 2771"/>
              <a:gd name="T78" fmla="*/ 568 w 2840"/>
              <a:gd name="T79" fmla="*/ 721 h 2771"/>
              <a:gd name="T80" fmla="*/ 568 w 2840"/>
              <a:gd name="T81" fmla="*/ 721 h 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0" h="2771">
                <a:moveTo>
                  <a:pt x="568" y="1174"/>
                </a:moveTo>
                <a:cubicBezTo>
                  <a:pt x="2274" y="1174"/>
                  <a:pt x="2274" y="1174"/>
                  <a:pt x="2274" y="1174"/>
                </a:cubicBezTo>
                <a:cubicBezTo>
                  <a:pt x="2274" y="1008"/>
                  <a:pt x="2274" y="1008"/>
                  <a:pt x="2274" y="1008"/>
                </a:cubicBezTo>
                <a:cubicBezTo>
                  <a:pt x="568" y="1008"/>
                  <a:pt x="568" y="1008"/>
                  <a:pt x="568" y="1008"/>
                </a:cubicBezTo>
                <a:cubicBezTo>
                  <a:pt x="568" y="1174"/>
                  <a:pt x="568" y="1174"/>
                  <a:pt x="568" y="1174"/>
                </a:cubicBezTo>
                <a:close/>
                <a:moveTo>
                  <a:pt x="568" y="1627"/>
                </a:moveTo>
                <a:cubicBezTo>
                  <a:pt x="1845" y="1627"/>
                  <a:pt x="1845" y="1627"/>
                  <a:pt x="1845" y="1627"/>
                </a:cubicBezTo>
                <a:cubicBezTo>
                  <a:pt x="1845" y="1461"/>
                  <a:pt x="1845" y="1461"/>
                  <a:pt x="1845" y="1461"/>
                </a:cubicBezTo>
                <a:cubicBezTo>
                  <a:pt x="568" y="1461"/>
                  <a:pt x="568" y="1461"/>
                  <a:pt x="568" y="1461"/>
                </a:cubicBezTo>
                <a:cubicBezTo>
                  <a:pt x="568" y="1627"/>
                  <a:pt x="568" y="1627"/>
                  <a:pt x="568" y="1627"/>
                </a:cubicBezTo>
                <a:close/>
                <a:moveTo>
                  <a:pt x="2435" y="0"/>
                </a:moveTo>
                <a:cubicBezTo>
                  <a:pt x="404" y="0"/>
                  <a:pt x="404" y="0"/>
                  <a:pt x="404" y="0"/>
                </a:cubicBezTo>
                <a:cubicBezTo>
                  <a:pt x="181" y="0"/>
                  <a:pt x="0" y="181"/>
                  <a:pt x="0" y="404"/>
                </a:cubicBezTo>
                <a:cubicBezTo>
                  <a:pt x="0" y="1775"/>
                  <a:pt x="0" y="1775"/>
                  <a:pt x="0" y="1775"/>
                </a:cubicBezTo>
                <a:cubicBezTo>
                  <a:pt x="0" y="1998"/>
                  <a:pt x="181" y="2179"/>
                  <a:pt x="404" y="2179"/>
                </a:cubicBezTo>
                <a:cubicBezTo>
                  <a:pt x="418" y="2179"/>
                  <a:pt x="418" y="2179"/>
                  <a:pt x="418" y="2179"/>
                </a:cubicBezTo>
                <a:cubicBezTo>
                  <a:pt x="414" y="2771"/>
                  <a:pt x="414" y="2771"/>
                  <a:pt x="414" y="2771"/>
                </a:cubicBezTo>
                <a:cubicBezTo>
                  <a:pt x="1271" y="2179"/>
                  <a:pt x="1271" y="2179"/>
                  <a:pt x="1271" y="2179"/>
                </a:cubicBezTo>
                <a:cubicBezTo>
                  <a:pt x="2435" y="2179"/>
                  <a:pt x="2435" y="2179"/>
                  <a:pt x="2435" y="2179"/>
                </a:cubicBezTo>
                <a:cubicBezTo>
                  <a:pt x="2658" y="2179"/>
                  <a:pt x="2840" y="1998"/>
                  <a:pt x="2840" y="1775"/>
                </a:cubicBezTo>
                <a:cubicBezTo>
                  <a:pt x="2840" y="404"/>
                  <a:pt x="2840" y="404"/>
                  <a:pt x="2840" y="404"/>
                </a:cubicBezTo>
                <a:cubicBezTo>
                  <a:pt x="2840" y="181"/>
                  <a:pt x="2658" y="0"/>
                  <a:pt x="2435" y="0"/>
                </a:cubicBezTo>
                <a:close/>
                <a:moveTo>
                  <a:pt x="2674" y="1775"/>
                </a:moveTo>
                <a:cubicBezTo>
                  <a:pt x="2674" y="1906"/>
                  <a:pt x="2567" y="2013"/>
                  <a:pt x="2435" y="2013"/>
                </a:cubicBezTo>
                <a:cubicBezTo>
                  <a:pt x="1219" y="2013"/>
                  <a:pt x="1219" y="2013"/>
                  <a:pt x="1219" y="2013"/>
                </a:cubicBezTo>
                <a:cubicBezTo>
                  <a:pt x="582" y="2453"/>
                  <a:pt x="582" y="2453"/>
                  <a:pt x="582" y="2453"/>
                </a:cubicBezTo>
                <a:cubicBezTo>
                  <a:pt x="586" y="2013"/>
                  <a:pt x="586" y="2013"/>
                  <a:pt x="586" y="2013"/>
                </a:cubicBezTo>
                <a:cubicBezTo>
                  <a:pt x="404" y="2013"/>
                  <a:pt x="404" y="2013"/>
                  <a:pt x="404" y="2013"/>
                </a:cubicBezTo>
                <a:cubicBezTo>
                  <a:pt x="273" y="2013"/>
                  <a:pt x="166" y="1906"/>
                  <a:pt x="166" y="1775"/>
                </a:cubicBezTo>
                <a:cubicBezTo>
                  <a:pt x="166" y="404"/>
                  <a:pt x="166" y="404"/>
                  <a:pt x="166" y="404"/>
                </a:cubicBezTo>
                <a:cubicBezTo>
                  <a:pt x="166" y="273"/>
                  <a:pt x="273" y="166"/>
                  <a:pt x="404" y="166"/>
                </a:cubicBezTo>
                <a:cubicBezTo>
                  <a:pt x="2435" y="166"/>
                  <a:pt x="2435" y="166"/>
                  <a:pt x="2435" y="166"/>
                </a:cubicBezTo>
                <a:cubicBezTo>
                  <a:pt x="2567" y="166"/>
                  <a:pt x="2674" y="273"/>
                  <a:pt x="2674" y="404"/>
                </a:cubicBezTo>
                <a:cubicBezTo>
                  <a:pt x="2674" y="1775"/>
                  <a:pt x="2674" y="1775"/>
                  <a:pt x="2674" y="1775"/>
                </a:cubicBezTo>
                <a:close/>
                <a:moveTo>
                  <a:pt x="568" y="721"/>
                </a:moveTo>
                <a:cubicBezTo>
                  <a:pt x="2274" y="721"/>
                  <a:pt x="2274" y="721"/>
                  <a:pt x="2274" y="721"/>
                </a:cubicBezTo>
                <a:cubicBezTo>
                  <a:pt x="2274" y="555"/>
                  <a:pt x="2274" y="555"/>
                  <a:pt x="2274" y="555"/>
                </a:cubicBezTo>
                <a:cubicBezTo>
                  <a:pt x="568" y="555"/>
                  <a:pt x="568" y="555"/>
                  <a:pt x="568" y="555"/>
                </a:cubicBezTo>
                <a:cubicBezTo>
                  <a:pt x="568" y="721"/>
                  <a:pt x="568" y="721"/>
                  <a:pt x="568" y="721"/>
                </a:cubicBezTo>
                <a:close/>
                <a:moveTo>
                  <a:pt x="568" y="721"/>
                </a:moveTo>
                <a:cubicBezTo>
                  <a:pt x="568" y="721"/>
                  <a:pt x="568" y="721"/>
                  <a:pt x="568" y="721"/>
                </a:cubicBezTo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948399" y="1679003"/>
            <a:ext cx="623032" cy="747196"/>
            <a:chOff x="3602038" y="1455738"/>
            <a:chExt cx="3130550" cy="3754437"/>
          </a:xfrm>
          <a:solidFill>
            <a:srgbClr val="616161"/>
          </a:solidFill>
        </p:grpSpPr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602038" y="2333625"/>
              <a:ext cx="3130550" cy="2876550"/>
            </a:xfrm>
            <a:custGeom>
              <a:avLst/>
              <a:gdLst>
                <a:gd name="T0" fmla="*/ 89 w 1151"/>
                <a:gd name="T1" fmla="*/ 4 h 1062"/>
                <a:gd name="T2" fmla="*/ 160 w 1151"/>
                <a:gd name="T3" fmla="*/ 87 h 1062"/>
                <a:gd name="T4" fmla="*/ 483 w 1151"/>
                <a:gd name="T5" fmla="*/ 244 h 1062"/>
                <a:gd name="T6" fmla="*/ 607 w 1151"/>
                <a:gd name="T7" fmla="*/ 246 h 1062"/>
                <a:gd name="T8" fmla="*/ 985 w 1151"/>
                <a:gd name="T9" fmla="*/ 89 h 1062"/>
                <a:gd name="T10" fmla="*/ 1050 w 1151"/>
                <a:gd name="T11" fmla="*/ 13 h 1062"/>
                <a:gd name="T12" fmla="*/ 1060 w 1151"/>
                <a:gd name="T13" fmla="*/ 0 h 1062"/>
                <a:gd name="T14" fmla="*/ 1070 w 1151"/>
                <a:gd name="T15" fmla="*/ 107 h 1062"/>
                <a:gd name="T16" fmla="*/ 1099 w 1151"/>
                <a:gd name="T17" fmla="*/ 438 h 1062"/>
                <a:gd name="T18" fmla="*/ 1124 w 1151"/>
                <a:gd name="T19" fmla="*/ 728 h 1062"/>
                <a:gd name="T20" fmla="*/ 1146 w 1151"/>
                <a:gd name="T21" fmla="*/ 980 h 1062"/>
                <a:gd name="T22" fmla="*/ 1074 w 1151"/>
                <a:gd name="T23" fmla="*/ 1062 h 1062"/>
                <a:gd name="T24" fmla="*/ 864 w 1151"/>
                <a:gd name="T25" fmla="*/ 1062 h 1062"/>
                <a:gd name="T26" fmla="*/ 94 w 1151"/>
                <a:gd name="T27" fmla="*/ 1062 h 1062"/>
                <a:gd name="T28" fmla="*/ 48 w 1151"/>
                <a:gd name="T29" fmla="*/ 1056 h 1062"/>
                <a:gd name="T30" fmla="*/ 3 w 1151"/>
                <a:gd name="T31" fmla="*/ 989 h 1062"/>
                <a:gd name="T32" fmla="*/ 43 w 1151"/>
                <a:gd name="T33" fmla="*/ 528 h 1062"/>
                <a:gd name="T34" fmla="*/ 86 w 1151"/>
                <a:gd name="T35" fmla="*/ 28 h 1062"/>
                <a:gd name="T36" fmla="*/ 89 w 1151"/>
                <a:gd name="T37" fmla="*/ 4 h 1062"/>
                <a:gd name="T38" fmla="*/ 539 w 1151"/>
                <a:gd name="T39" fmla="*/ 289 h 1062"/>
                <a:gd name="T40" fmla="*/ 539 w 1151"/>
                <a:gd name="T41" fmla="*/ 355 h 1062"/>
                <a:gd name="T42" fmla="*/ 566 w 1151"/>
                <a:gd name="T43" fmla="*/ 381 h 1062"/>
                <a:gd name="T44" fmla="*/ 604 w 1151"/>
                <a:gd name="T45" fmla="*/ 361 h 1062"/>
                <a:gd name="T46" fmla="*/ 605 w 1151"/>
                <a:gd name="T47" fmla="*/ 289 h 1062"/>
                <a:gd name="T48" fmla="*/ 539 w 1151"/>
                <a:gd name="T49" fmla="*/ 28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62">
                  <a:moveTo>
                    <a:pt x="89" y="4"/>
                  </a:moveTo>
                  <a:cubicBezTo>
                    <a:pt x="113" y="32"/>
                    <a:pt x="135" y="61"/>
                    <a:pt x="160" y="87"/>
                  </a:cubicBezTo>
                  <a:cubicBezTo>
                    <a:pt x="249" y="178"/>
                    <a:pt x="358" y="229"/>
                    <a:pt x="483" y="244"/>
                  </a:cubicBezTo>
                  <a:cubicBezTo>
                    <a:pt x="523" y="249"/>
                    <a:pt x="565" y="245"/>
                    <a:pt x="607" y="246"/>
                  </a:cubicBezTo>
                  <a:cubicBezTo>
                    <a:pt x="755" y="247"/>
                    <a:pt x="880" y="190"/>
                    <a:pt x="985" y="89"/>
                  </a:cubicBezTo>
                  <a:cubicBezTo>
                    <a:pt x="1009" y="66"/>
                    <a:pt x="1029" y="38"/>
                    <a:pt x="1050" y="13"/>
                  </a:cubicBezTo>
                  <a:cubicBezTo>
                    <a:pt x="1053" y="10"/>
                    <a:pt x="1056" y="6"/>
                    <a:pt x="1060" y="0"/>
                  </a:cubicBezTo>
                  <a:cubicBezTo>
                    <a:pt x="1064" y="38"/>
                    <a:pt x="1067" y="72"/>
                    <a:pt x="1070" y="107"/>
                  </a:cubicBezTo>
                  <a:cubicBezTo>
                    <a:pt x="1079" y="217"/>
                    <a:pt x="1089" y="328"/>
                    <a:pt x="1099" y="438"/>
                  </a:cubicBezTo>
                  <a:cubicBezTo>
                    <a:pt x="1107" y="535"/>
                    <a:pt x="1115" y="631"/>
                    <a:pt x="1124" y="728"/>
                  </a:cubicBezTo>
                  <a:cubicBezTo>
                    <a:pt x="1131" y="812"/>
                    <a:pt x="1138" y="896"/>
                    <a:pt x="1146" y="980"/>
                  </a:cubicBezTo>
                  <a:cubicBezTo>
                    <a:pt x="1151" y="1031"/>
                    <a:pt x="1125" y="1061"/>
                    <a:pt x="1074" y="1062"/>
                  </a:cubicBezTo>
                  <a:cubicBezTo>
                    <a:pt x="1004" y="1062"/>
                    <a:pt x="934" y="1062"/>
                    <a:pt x="864" y="1062"/>
                  </a:cubicBezTo>
                  <a:cubicBezTo>
                    <a:pt x="607" y="1062"/>
                    <a:pt x="351" y="1062"/>
                    <a:pt x="94" y="1062"/>
                  </a:cubicBezTo>
                  <a:cubicBezTo>
                    <a:pt x="78" y="1062"/>
                    <a:pt x="63" y="1060"/>
                    <a:pt x="48" y="1056"/>
                  </a:cubicBezTo>
                  <a:cubicBezTo>
                    <a:pt x="16" y="1047"/>
                    <a:pt x="0" y="1022"/>
                    <a:pt x="3" y="989"/>
                  </a:cubicBezTo>
                  <a:cubicBezTo>
                    <a:pt x="16" y="835"/>
                    <a:pt x="30" y="682"/>
                    <a:pt x="43" y="528"/>
                  </a:cubicBezTo>
                  <a:cubicBezTo>
                    <a:pt x="58" y="361"/>
                    <a:pt x="72" y="194"/>
                    <a:pt x="86" y="28"/>
                  </a:cubicBezTo>
                  <a:cubicBezTo>
                    <a:pt x="87" y="20"/>
                    <a:pt x="88" y="12"/>
                    <a:pt x="89" y="4"/>
                  </a:cubicBezTo>
                  <a:close/>
                  <a:moveTo>
                    <a:pt x="539" y="289"/>
                  </a:moveTo>
                  <a:cubicBezTo>
                    <a:pt x="539" y="312"/>
                    <a:pt x="539" y="334"/>
                    <a:pt x="539" y="355"/>
                  </a:cubicBezTo>
                  <a:cubicBezTo>
                    <a:pt x="540" y="371"/>
                    <a:pt x="551" y="380"/>
                    <a:pt x="566" y="381"/>
                  </a:cubicBezTo>
                  <a:cubicBezTo>
                    <a:pt x="588" y="383"/>
                    <a:pt x="603" y="376"/>
                    <a:pt x="604" y="361"/>
                  </a:cubicBezTo>
                  <a:cubicBezTo>
                    <a:pt x="606" y="337"/>
                    <a:pt x="605" y="313"/>
                    <a:pt x="605" y="289"/>
                  </a:cubicBezTo>
                  <a:cubicBezTo>
                    <a:pt x="582" y="289"/>
                    <a:pt x="562" y="289"/>
                    <a:pt x="539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749675" y="1455738"/>
              <a:ext cx="2800350" cy="1479550"/>
            </a:xfrm>
            <a:custGeom>
              <a:avLst/>
              <a:gdLst>
                <a:gd name="T0" fmla="*/ 148 w 1030"/>
                <a:gd name="T1" fmla="*/ 159 h 546"/>
                <a:gd name="T2" fmla="*/ 221 w 1030"/>
                <a:gd name="T3" fmla="*/ 159 h 546"/>
                <a:gd name="T4" fmla="*/ 234 w 1030"/>
                <a:gd name="T5" fmla="*/ 153 h 546"/>
                <a:gd name="T6" fmla="*/ 396 w 1030"/>
                <a:gd name="T7" fmla="*/ 30 h 546"/>
                <a:gd name="T8" fmla="*/ 687 w 1030"/>
                <a:gd name="T9" fmla="*/ 54 h 546"/>
                <a:gd name="T10" fmla="*/ 789 w 1030"/>
                <a:gd name="T11" fmla="*/ 151 h 546"/>
                <a:gd name="T12" fmla="*/ 804 w 1030"/>
                <a:gd name="T13" fmla="*/ 159 h 546"/>
                <a:gd name="T14" fmla="*/ 959 w 1030"/>
                <a:gd name="T15" fmla="*/ 159 h 546"/>
                <a:gd name="T16" fmla="*/ 1029 w 1030"/>
                <a:gd name="T17" fmla="*/ 213 h 546"/>
                <a:gd name="T18" fmla="*/ 1023 w 1030"/>
                <a:gd name="T19" fmla="*/ 241 h 546"/>
                <a:gd name="T20" fmla="*/ 715 w 1030"/>
                <a:gd name="T21" fmla="*/ 492 h 546"/>
                <a:gd name="T22" fmla="*/ 209 w 1030"/>
                <a:gd name="T23" fmla="*/ 440 h 546"/>
                <a:gd name="T24" fmla="*/ 20 w 1030"/>
                <a:gd name="T25" fmla="*/ 246 h 546"/>
                <a:gd name="T26" fmla="*/ 60 w 1030"/>
                <a:gd name="T27" fmla="*/ 162 h 546"/>
                <a:gd name="T28" fmla="*/ 148 w 1030"/>
                <a:gd name="T29" fmla="*/ 162 h 546"/>
                <a:gd name="T30" fmla="*/ 148 w 1030"/>
                <a:gd name="T31" fmla="*/ 159 h 546"/>
                <a:gd name="T32" fmla="*/ 681 w 1030"/>
                <a:gd name="T33" fmla="*/ 159 h 546"/>
                <a:gd name="T34" fmla="*/ 345 w 1030"/>
                <a:gd name="T35" fmla="*/ 159 h 546"/>
                <a:gd name="T36" fmla="*/ 681 w 1030"/>
                <a:gd name="T37" fmla="*/ 15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0" h="546">
                  <a:moveTo>
                    <a:pt x="148" y="159"/>
                  </a:moveTo>
                  <a:cubicBezTo>
                    <a:pt x="172" y="159"/>
                    <a:pt x="197" y="160"/>
                    <a:pt x="221" y="159"/>
                  </a:cubicBezTo>
                  <a:cubicBezTo>
                    <a:pt x="226" y="159"/>
                    <a:pt x="233" y="156"/>
                    <a:pt x="234" y="153"/>
                  </a:cubicBezTo>
                  <a:cubicBezTo>
                    <a:pt x="270" y="88"/>
                    <a:pt x="327" y="51"/>
                    <a:pt x="396" y="30"/>
                  </a:cubicBezTo>
                  <a:cubicBezTo>
                    <a:pt x="495" y="0"/>
                    <a:pt x="593" y="6"/>
                    <a:pt x="687" y="54"/>
                  </a:cubicBezTo>
                  <a:cubicBezTo>
                    <a:pt x="730" y="76"/>
                    <a:pt x="765" y="108"/>
                    <a:pt x="789" y="151"/>
                  </a:cubicBezTo>
                  <a:cubicBezTo>
                    <a:pt x="791" y="156"/>
                    <a:pt x="799" y="159"/>
                    <a:pt x="804" y="159"/>
                  </a:cubicBezTo>
                  <a:cubicBezTo>
                    <a:pt x="856" y="160"/>
                    <a:pt x="907" y="159"/>
                    <a:pt x="959" y="159"/>
                  </a:cubicBezTo>
                  <a:cubicBezTo>
                    <a:pt x="998" y="160"/>
                    <a:pt x="1024" y="179"/>
                    <a:pt x="1029" y="213"/>
                  </a:cubicBezTo>
                  <a:cubicBezTo>
                    <a:pt x="1030" y="222"/>
                    <a:pt x="1028" y="233"/>
                    <a:pt x="1023" y="241"/>
                  </a:cubicBezTo>
                  <a:cubicBezTo>
                    <a:pt x="953" y="364"/>
                    <a:pt x="850" y="451"/>
                    <a:pt x="715" y="492"/>
                  </a:cubicBezTo>
                  <a:cubicBezTo>
                    <a:pt x="540" y="546"/>
                    <a:pt x="369" y="534"/>
                    <a:pt x="209" y="440"/>
                  </a:cubicBezTo>
                  <a:cubicBezTo>
                    <a:pt x="129" y="393"/>
                    <a:pt x="68" y="326"/>
                    <a:pt x="20" y="246"/>
                  </a:cubicBezTo>
                  <a:cubicBezTo>
                    <a:pt x="0" y="213"/>
                    <a:pt x="27" y="164"/>
                    <a:pt x="60" y="162"/>
                  </a:cubicBezTo>
                  <a:cubicBezTo>
                    <a:pt x="89" y="160"/>
                    <a:pt x="119" y="162"/>
                    <a:pt x="148" y="162"/>
                  </a:cubicBezTo>
                  <a:cubicBezTo>
                    <a:pt x="148" y="161"/>
                    <a:pt x="148" y="160"/>
                    <a:pt x="148" y="159"/>
                  </a:cubicBezTo>
                  <a:close/>
                  <a:moveTo>
                    <a:pt x="681" y="159"/>
                  </a:moveTo>
                  <a:cubicBezTo>
                    <a:pt x="601" y="56"/>
                    <a:pt x="404" y="69"/>
                    <a:pt x="345" y="159"/>
                  </a:cubicBezTo>
                  <a:cubicBezTo>
                    <a:pt x="457" y="159"/>
                    <a:pt x="568" y="159"/>
                    <a:pt x="681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41871" y="1679003"/>
            <a:ext cx="536074" cy="790842"/>
            <a:chOff x="5699125" y="3900488"/>
            <a:chExt cx="801688" cy="1182688"/>
          </a:xfrm>
          <a:solidFill>
            <a:srgbClr val="616161"/>
          </a:solidFill>
        </p:grpSpPr>
        <p:sp>
          <p:nvSpPr>
            <p:cNvPr id="54" name="Freeform 45"/>
            <p:cNvSpPr>
              <a:spLocks/>
            </p:cNvSpPr>
            <p:nvPr/>
          </p:nvSpPr>
          <p:spPr bwMode="auto">
            <a:xfrm>
              <a:off x="5795963" y="3900488"/>
              <a:ext cx="704850" cy="1182688"/>
            </a:xfrm>
            <a:custGeom>
              <a:avLst/>
              <a:gdLst>
                <a:gd name="T0" fmla="*/ 511 w 728"/>
                <a:gd name="T1" fmla="*/ 613 h 1228"/>
                <a:gd name="T2" fmla="*/ 359 w 728"/>
                <a:gd name="T3" fmla="*/ 426 h 1228"/>
                <a:gd name="T4" fmla="*/ 360 w 728"/>
                <a:gd name="T5" fmla="*/ 410 h 1228"/>
                <a:gd name="T6" fmla="*/ 411 w 728"/>
                <a:gd name="T7" fmla="*/ 336 h 1228"/>
                <a:gd name="T8" fmla="*/ 438 w 728"/>
                <a:gd name="T9" fmla="*/ 265 h 1228"/>
                <a:gd name="T10" fmla="*/ 431 w 728"/>
                <a:gd name="T11" fmla="*/ 250 h 1228"/>
                <a:gd name="T12" fmla="*/ 197 w 728"/>
                <a:gd name="T13" fmla="*/ 249 h 1228"/>
                <a:gd name="T14" fmla="*/ 190 w 728"/>
                <a:gd name="T15" fmla="*/ 268 h 1228"/>
                <a:gd name="T16" fmla="*/ 221 w 728"/>
                <a:gd name="T17" fmla="*/ 342 h 1228"/>
                <a:gd name="T18" fmla="*/ 403 w 728"/>
                <a:gd name="T19" fmla="*/ 578 h 1228"/>
                <a:gd name="T20" fmla="*/ 715 w 728"/>
                <a:gd name="T21" fmla="*/ 939 h 1228"/>
                <a:gd name="T22" fmla="*/ 722 w 728"/>
                <a:gd name="T23" fmla="*/ 979 h 1228"/>
                <a:gd name="T24" fmla="*/ 641 w 728"/>
                <a:gd name="T25" fmla="*/ 1203 h 1228"/>
                <a:gd name="T26" fmla="*/ 602 w 728"/>
                <a:gd name="T27" fmla="*/ 1211 h 1228"/>
                <a:gd name="T28" fmla="*/ 156 w 728"/>
                <a:gd name="T29" fmla="*/ 668 h 1228"/>
                <a:gd name="T30" fmla="*/ 42 w 728"/>
                <a:gd name="T31" fmla="*/ 482 h 1228"/>
                <a:gd name="T32" fmla="*/ 28 w 728"/>
                <a:gd name="T33" fmla="*/ 262 h 1228"/>
                <a:gd name="T34" fmla="*/ 147 w 728"/>
                <a:gd name="T35" fmla="*/ 84 h 1228"/>
                <a:gd name="T36" fmla="*/ 485 w 728"/>
                <a:gd name="T37" fmla="*/ 88 h 1228"/>
                <a:gd name="T38" fmla="*/ 617 w 728"/>
                <a:gd name="T39" fmla="*/ 340 h 1228"/>
                <a:gd name="T40" fmla="*/ 613 w 728"/>
                <a:gd name="T41" fmla="*/ 407 h 1228"/>
                <a:gd name="T42" fmla="*/ 511 w 728"/>
                <a:gd name="T43" fmla="*/ 613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8" h="1228">
                  <a:moveTo>
                    <a:pt x="511" y="613"/>
                  </a:moveTo>
                  <a:cubicBezTo>
                    <a:pt x="459" y="549"/>
                    <a:pt x="409" y="487"/>
                    <a:pt x="359" y="426"/>
                  </a:cubicBezTo>
                  <a:cubicBezTo>
                    <a:pt x="353" y="420"/>
                    <a:pt x="356" y="415"/>
                    <a:pt x="360" y="410"/>
                  </a:cubicBezTo>
                  <a:cubicBezTo>
                    <a:pt x="377" y="385"/>
                    <a:pt x="397" y="362"/>
                    <a:pt x="411" y="336"/>
                  </a:cubicBezTo>
                  <a:cubicBezTo>
                    <a:pt x="423" y="314"/>
                    <a:pt x="430" y="289"/>
                    <a:pt x="438" y="265"/>
                  </a:cubicBezTo>
                  <a:cubicBezTo>
                    <a:pt x="439" y="261"/>
                    <a:pt x="435" y="252"/>
                    <a:pt x="431" y="250"/>
                  </a:cubicBezTo>
                  <a:cubicBezTo>
                    <a:pt x="353" y="209"/>
                    <a:pt x="275" y="209"/>
                    <a:pt x="197" y="249"/>
                  </a:cubicBezTo>
                  <a:cubicBezTo>
                    <a:pt x="187" y="254"/>
                    <a:pt x="188" y="261"/>
                    <a:pt x="190" y="268"/>
                  </a:cubicBezTo>
                  <a:cubicBezTo>
                    <a:pt x="200" y="293"/>
                    <a:pt x="206" y="321"/>
                    <a:pt x="221" y="342"/>
                  </a:cubicBezTo>
                  <a:cubicBezTo>
                    <a:pt x="280" y="422"/>
                    <a:pt x="339" y="502"/>
                    <a:pt x="403" y="578"/>
                  </a:cubicBezTo>
                  <a:cubicBezTo>
                    <a:pt x="505" y="700"/>
                    <a:pt x="610" y="819"/>
                    <a:pt x="715" y="939"/>
                  </a:cubicBezTo>
                  <a:cubicBezTo>
                    <a:pt x="726" y="952"/>
                    <a:pt x="728" y="963"/>
                    <a:pt x="722" y="979"/>
                  </a:cubicBezTo>
                  <a:cubicBezTo>
                    <a:pt x="695" y="1054"/>
                    <a:pt x="669" y="1129"/>
                    <a:pt x="641" y="1203"/>
                  </a:cubicBezTo>
                  <a:cubicBezTo>
                    <a:pt x="634" y="1225"/>
                    <a:pt x="618" y="1228"/>
                    <a:pt x="602" y="1211"/>
                  </a:cubicBezTo>
                  <a:cubicBezTo>
                    <a:pt x="445" y="1037"/>
                    <a:pt x="291" y="860"/>
                    <a:pt x="156" y="668"/>
                  </a:cubicBezTo>
                  <a:cubicBezTo>
                    <a:pt x="114" y="609"/>
                    <a:pt x="78" y="545"/>
                    <a:pt x="42" y="482"/>
                  </a:cubicBezTo>
                  <a:cubicBezTo>
                    <a:pt x="2" y="412"/>
                    <a:pt x="0" y="338"/>
                    <a:pt x="28" y="262"/>
                  </a:cubicBezTo>
                  <a:cubicBezTo>
                    <a:pt x="54" y="194"/>
                    <a:pt x="92" y="133"/>
                    <a:pt x="147" y="84"/>
                  </a:cubicBezTo>
                  <a:cubicBezTo>
                    <a:pt x="241" y="0"/>
                    <a:pt x="393" y="1"/>
                    <a:pt x="485" y="88"/>
                  </a:cubicBezTo>
                  <a:cubicBezTo>
                    <a:pt x="558" y="156"/>
                    <a:pt x="604" y="240"/>
                    <a:pt x="617" y="340"/>
                  </a:cubicBezTo>
                  <a:cubicBezTo>
                    <a:pt x="620" y="362"/>
                    <a:pt x="618" y="386"/>
                    <a:pt x="613" y="407"/>
                  </a:cubicBezTo>
                  <a:cubicBezTo>
                    <a:pt x="595" y="482"/>
                    <a:pt x="553" y="545"/>
                    <a:pt x="511" y="6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/>
            </p:cNvSpPr>
            <p:nvPr/>
          </p:nvSpPr>
          <p:spPr bwMode="auto">
            <a:xfrm>
              <a:off x="5699125" y="4589463"/>
              <a:ext cx="361950" cy="493713"/>
            </a:xfrm>
            <a:custGeom>
              <a:avLst/>
              <a:gdLst>
                <a:gd name="T0" fmla="*/ 211 w 374"/>
                <a:gd name="T1" fmla="*/ 0 h 513"/>
                <a:gd name="T2" fmla="*/ 374 w 374"/>
                <a:gd name="T3" fmla="*/ 212 h 513"/>
                <a:gd name="T4" fmla="*/ 191 w 374"/>
                <a:gd name="T5" fmla="*/ 424 h 513"/>
                <a:gd name="T6" fmla="*/ 125 w 374"/>
                <a:gd name="T7" fmla="*/ 496 h 513"/>
                <a:gd name="T8" fmla="*/ 86 w 374"/>
                <a:gd name="T9" fmla="*/ 488 h 513"/>
                <a:gd name="T10" fmla="*/ 3 w 374"/>
                <a:gd name="T11" fmla="*/ 259 h 513"/>
                <a:gd name="T12" fmla="*/ 7 w 374"/>
                <a:gd name="T13" fmla="*/ 231 h 513"/>
                <a:gd name="T14" fmla="*/ 208 w 374"/>
                <a:gd name="T15" fmla="*/ 2 h 513"/>
                <a:gd name="T16" fmla="*/ 211 w 374"/>
                <a:gd name="T1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513">
                  <a:moveTo>
                    <a:pt x="211" y="0"/>
                  </a:moveTo>
                  <a:cubicBezTo>
                    <a:pt x="265" y="71"/>
                    <a:pt x="319" y="141"/>
                    <a:pt x="374" y="212"/>
                  </a:cubicBezTo>
                  <a:cubicBezTo>
                    <a:pt x="313" y="283"/>
                    <a:pt x="252" y="353"/>
                    <a:pt x="191" y="424"/>
                  </a:cubicBezTo>
                  <a:cubicBezTo>
                    <a:pt x="169" y="448"/>
                    <a:pt x="147" y="472"/>
                    <a:pt x="125" y="496"/>
                  </a:cubicBezTo>
                  <a:cubicBezTo>
                    <a:pt x="110" y="513"/>
                    <a:pt x="94" y="510"/>
                    <a:pt x="86" y="488"/>
                  </a:cubicBezTo>
                  <a:cubicBezTo>
                    <a:pt x="59" y="411"/>
                    <a:pt x="31" y="335"/>
                    <a:pt x="3" y="259"/>
                  </a:cubicBezTo>
                  <a:cubicBezTo>
                    <a:pt x="0" y="248"/>
                    <a:pt x="0" y="240"/>
                    <a:pt x="7" y="231"/>
                  </a:cubicBezTo>
                  <a:cubicBezTo>
                    <a:pt x="74" y="155"/>
                    <a:pt x="141" y="79"/>
                    <a:pt x="208" y="2"/>
                  </a:cubicBezTo>
                  <a:cubicBezTo>
                    <a:pt x="208" y="2"/>
                    <a:pt x="209" y="1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Freeform 34"/>
          <p:cNvSpPr>
            <a:spLocks noEditPoints="1"/>
          </p:cNvSpPr>
          <p:nvPr/>
        </p:nvSpPr>
        <p:spPr bwMode="auto">
          <a:xfrm flipH="1">
            <a:off x="9047151" y="1610673"/>
            <a:ext cx="861392" cy="859172"/>
          </a:xfrm>
          <a:custGeom>
            <a:avLst/>
            <a:gdLst>
              <a:gd name="T0" fmla="*/ 1461 w 3000"/>
              <a:gd name="T1" fmla="*/ 0 h 3003"/>
              <a:gd name="T2" fmla="*/ 1651 w 3000"/>
              <a:gd name="T3" fmla="*/ 0 h 3003"/>
              <a:gd name="T4" fmla="*/ 1755 w 3000"/>
              <a:gd name="T5" fmla="*/ 422 h 3003"/>
              <a:gd name="T6" fmla="*/ 1802 w 3000"/>
              <a:gd name="T7" fmla="*/ 457 h 3003"/>
              <a:gd name="T8" fmla="*/ 2025 w 3000"/>
              <a:gd name="T9" fmla="*/ 537 h 3003"/>
              <a:gd name="T10" fmla="*/ 2108 w 3000"/>
              <a:gd name="T11" fmla="*/ 579 h 3003"/>
              <a:gd name="T12" fmla="*/ 2135 w 3000"/>
              <a:gd name="T13" fmla="*/ 571 h 3003"/>
              <a:gd name="T14" fmla="*/ 2539 w 3000"/>
              <a:gd name="T15" fmla="*/ 334 h 3003"/>
              <a:gd name="T16" fmla="*/ 2671 w 3000"/>
              <a:gd name="T17" fmla="*/ 467 h 3003"/>
              <a:gd name="T18" fmla="*/ 2404 w 3000"/>
              <a:gd name="T19" fmla="*/ 862 h 3003"/>
              <a:gd name="T20" fmla="*/ 2498 w 3000"/>
              <a:gd name="T21" fmla="*/ 1027 h 3003"/>
              <a:gd name="T22" fmla="*/ 2575 w 3000"/>
              <a:gd name="T23" fmla="*/ 1267 h 3003"/>
              <a:gd name="T24" fmla="*/ 3000 w 3000"/>
              <a:gd name="T25" fmla="*/ 1360 h 3003"/>
              <a:gd name="T26" fmla="*/ 3000 w 3000"/>
              <a:gd name="T27" fmla="*/ 1551 h 3003"/>
              <a:gd name="T28" fmla="*/ 2581 w 3000"/>
              <a:gd name="T29" fmla="*/ 1669 h 3003"/>
              <a:gd name="T30" fmla="*/ 2511 w 3000"/>
              <a:gd name="T31" fmla="*/ 1920 h 3003"/>
              <a:gd name="T32" fmla="*/ 2428 w 3000"/>
              <a:gd name="T33" fmla="*/ 2077 h 3003"/>
              <a:gd name="T34" fmla="*/ 2675 w 3000"/>
              <a:gd name="T35" fmla="*/ 2459 h 3003"/>
              <a:gd name="T36" fmla="*/ 2540 w 3000"/>
              <a:gd name="T37" fmla="*/ 2595 h 3003"/>
              <a:gd name="T38" fmla="*/ 2138 w 3000"/>
              <a:gd name="T39" fmla="*/ 2370 h 3003"/>
              <a:gd name="T40" fmla="*/ 1819 w 3000"/>
              <a:gd name="T41" fmla="*/ 2522 h 3003"/>
              <a:gd name="T42" fmla="*/ 1753 w 3000"/>
              <a:gd name="T43" fmla="*/ 2542 h 3003"/>
              <a:gd name="T44" fmla="*/ 1650 w 3000"/>
              <a:gd name="T45" fmla="*/ 3000 h 3003"/>
              <a:gd name="T46" fmla="*/ 1475 w 3000"/>
              <a:gd name="T47" fmla="*/ 3000 h 3003"/>
              <a:gd name="T48" fmla="*/ 1460 w 3000"/>
              <a:gd name="T49" fmla="*/ 2995 h 3003"/>
              <a:gd name="T50" fmla="*/ 1358 w 3000"/>
              <a:gd name="T51" fmla="*/ 2541 h 3003"/>
              <a:gd name="T52" fmla="*/ 1315 w 3000"/>
              <a:gd name="T53" fmla="*/ 2523 h 3003"/>
              <a:gd name="T54" fmla="*/ 938 w 3000"/>
              <a:gd name="T55" fmla="*/ 2339 h 3003"/>
              <a:gd name="T56" fmla="*/ 553 w 3000"/>
              <a:gd name="T57" fmla="*/ 2589 h 3003"/>
              <a:gd name="T58" fmla="*/ 418 w 3000"/>
              <a:gd name="T59" fmla="*/ 2455 h 3003"/>
              <a:gd name="T60" fmla="*/ 628 w 3000"/>
              <a:gd name="T61" fmla="*/ 2084 h 3003"/>
              <a:gd name="T62" fmla="*/ 642 w 3000"/>
              <a:gd name="T63" fmla="*/ 2017 h 3003"/>
              <a:gd name="T64" fmla="*/ 562 w 3000"/>
              <a:gd name="T65" fmla="*/ 1852 h 3003"/>
              <a:gd name="T66" fmla="*/ 513 w 3000"/>
              <a:gd name="T67" fmla="*/ 1686 h 3003"/>
              <a:gd name="T68" fmla="*/ 458 w 3000"/>
              <a:gd name="T69" fmla="*/ 1665 h 3003"/>
              <a:gd name="T70" fmla="*/ 0 w 3000"/>
              <a:gd name="T71" fmla="*/ 1550 h 3003"/>
              <a:gd name="T72" fmla="*/ 0 w 3000"/>
              <a:gd name="T73" fmla="*/ 1361 h 3003"/>
              <a:gd name="T74" fmla="*/ 431 w 3000"/>
              <a:gd name="T75" fmla="*/ 1277 h 3003"/>
              <a:gd name="T76" fmla="*/ 526 w 3000"/>
              <a:gd name="T77" fmla="*/ 1250 h 3003"/>
              <a:gd name="T78" fmla="*/ 667 w 3000"/>
              <a:gd name="T79" fmla="*/ 914 h 3003"/>
              <a:gd name="T80" fmla="*/ 656 w 3000"/>
              <a:gd name="T81" fmla="*/ 875 h 3003"/>
              <a:gd name="T82" fmla="*/ 419 w 3000"/>
              <a:gd name="T83" fmla="*/ 470 h 3003"/>
              <a:gd name="T84" fmla="*/ 553 w 3000"/>
              <a:gd name="T85" fmla="*/ 337 h 3003"/>
              <a:gd name="T86" fmla="*/ 925 w 3000"/>
              <a:gd name="T87" fmla="*/ 585 h 3003"/>
              <a:gd name="T88" fmla="*/ 968 w 3000"/>
              <a:gd name="T89" fmla="*/ 610 h 3003"/>
              <a:gd name="T90" fmla="*/ 1039 w 3000"/>
              <a:gd name="T91" fmla="*/ 567 h 3003"/>
              <a:gd name="T92" fmla="*/ 1275 w 3000"/>
              <a:gd name="T93" fmla="*/ 475 h 3003"/>
              <a:gd name="T94" fmla="*/ 1318 w 3000"/>
              <a:gd name="T95" fmla="*/ 466 h 3003"/>
              <a:gd name="T96" fmla="*/ 1348 w 3000"/>
              <a:gd name="T97" fmla="*/ 429 h 3003"/>
              <a:gd name="T98" fmla="*/ 1359 w 3000"/>
              <a:gd name="T99" fmla="*/ 411 h 3003"/>
              <a:gd name="T100" fmla="*/ 1461 w 3000"/>
              <a:gd name="T101" fmla="*/ 0 h 3003"/>
              <a:gd name="T102" fmla="*/ 1493 w 3000"/>
              <a:gd name="T103" fmla="*/ 930 h 3003"/>
              <a:gd name="T104" fmla="*/ 1301 w 3000"/>
              <a:gd name="T105" fmla="*/ 988 h 3003"/>
              <a:gd name="T106" fmla="*/ 1056 w 3000"/>
              <a:gd name="T107" fmla="*/ 1240 h 3003"/>
              <a:gd name="T108" fmla="*/ 1008 w 3000"/>
              <a:gd name="T109" fmla="*/ 1575 h 3003"/>
              <a:gd name="T110" fmla="*/ 1228 w 3000"/>
              <a:gd name="T111" fmla="*/ 1930 h 3003"/>
              <a:gd name="T112" fmla="*/ 1611 w 3000"/>
              <a:gd name="T113" fmla="*/ 2035 h 3003"/>
              <a:gd name="T114" fmla="*/ 1978 w 3000"/>
              <a:gd name="T115" fmla="*/ 1843 h 3003"/>
              <a:gd name="T116" fmla="*/ 2111 w 3000"/>
              <a:gd name="T117" fmla="*/ 1454 h 3003"/>
              <a:gd name="T118" fmla="*/ 1922 w 3000"/>
              <a:gd name="T119" fmla="*/ 1064 h 3003"/>
              <a:gd name="T120" fmla="*/ 1493 w 3000"/>
              <a:gd name="T121" fmla="*/ 930 h 3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00" h="3003">
                <a:moveTo>
                  <a:pt x="1461" y="0"/>
                </a:moveTo>
                <a:cubicBezTo>
                  <a:pt x="1524" y="0"/>
                  <a:pt x="1587" y="0"/>
                  <a:pt x="1651" y="0"/>
                </a:cubicBezTo>
                <a:cubicBezTo>
                  <a:pt x="1686" y="140"/>
                  <a:pt x="1720" y="281"/>
                  <a:pt x="1755" y="422"/>
                </a:cubicBezTo>
                <a:cubicBezTo>
                  <a:pt x="1771" y="433"/>
                  <a:pt x="1785" y="448"/>
                  <a:pt x="1802" y="457"/>
                </a:cubicBezTo>
                <a:cubicBezTo>
                  <a:pt x="1879" y="475"/>
                  <a:pt x="1954" y="502"/>
                  <a:pt x="2025" y="537"/>
                </a:cubicBezTo>
                <a:cubicBezTo>
                  <a:pt x="2053" y="550"/>
                  <a:pt x="2079" y="569"/>
                  <a:pt x="2108" y="579"/>
                </a:cubicBezTo>
                <a:cubicBezTo>
                  <a:pt x="2117" y="577"/>
                  <a:pt x="2126" y="575"/>
                  <a:pt x="2135" y="571"/>
                </a:cubicBezTo>
                <a:cubicBezTo>
                  <a:pt x="2269" y="492"/>
                  <a:pt x="2404" y="413"/>
                  <a:pt x="2539" y="334"/>
                </a:cubicBezTo>
                <a:cubicBezTo>
                  <a:pt x="2583" y="378"/>
                  <a:pt x="2627" y="423"/>
                  <a:pt x="2671" y="467"/>
                </a:cubicBezTo>
                <a:cubicBezTo>
                  <a:pt x="2582" y="599"/>
                  <a:pt x="2493" y="730"/>
                  <a:pt x="2404" y="862"/>
                </a:cubicBezTo>
                <a:cubicBezTo>
                  <a:pt x="2441" y="914"/>
                  <a:pt x="2473" y="969"/>
                  <a:pt x="2498" y="1027"/>
                </a:cubicBezTo>
                <a:cubicBezTo>
                  <a:pt x="2533" y="1104"/>
                  <a:pt x="2556" y="1185"/>
                  <a:pt x="2575" y="1267"/>
                </a:cubicBezTo>
                <a:cubicBezTo>
                  <a:pt x="2717" y="1298"/>
                  <a:pt x="2859" y="1329"/>
                  <a:pt x="3000" y="1360"/>
                </a:cubicBezTo>
                <a:cubicBezTo>
                  <a:pt x="3000" y="1424"/>
                  <a:pt x="3000" y="1487"/>
                  <a:pt x="3000" y="1551"/>
                </a:cubicBezTo>
                <a:cubicBezTo>
                  <a:pt x="2861" y="1591"/>
                  <a:pt x="2721" y="1630"/>
                  <a:pt x="2581" y="1669"/>
                </a:cubicBezTo>
                <a:cubicBezTo>
                  <a:pt x="2564" y="1754"/>
                  <a:pt x="2543" y="1839"/>
                  <a:pt x="2511" y="1920"/>
                </a:cubicBezTo>
                <a:cubicBezTo>
                  <a:pt x="2490" y="1976"/>
                  <a:pt x="2460" y="2028"/>
                  <a:pt x="2428" y="2077"/>
                </a:cubicBezTo>
                <a:cubicBezTo>
                  <a:pt x="2510" y="2204"/>
                  <a:pt x="2593" y="2332"/>
                  <a:pt x="2675" y="2459"/>
                </a:cubicBezTo>
                <a:cubicBezTo>
                  <a:pt x="2630" y="2504"/>
                  <a:pt x="2585" y="2550"/>
                  <a:pt x="2540" y="2595"/>
                </a:cubicBezTo>
                <a:cubicBezTo>
                  <a:pt x="2406" y="2520"/>
                  <a:pt x="2272" y="2445"/>
                  <a:pt x="2138" y="2370"/>
                </a:cubicBezTo>
                <a:cubicBezTo>
                  <a:pt x="2039" y="2435"/>
                  <a:pt x="1933" y="2490"/>
                  <a:pt x="1819" y="2522"/>
                </a:cubicBezTo>
                <a:cubicBezTo>
                  <a:pt x="1796" y="2527"/>
                  <a:pt x="1774" y="2533"/>
                  <a:pt x="1753" y="2542"/>
                </a:cubicBezTo>
                <a:cubicBezTo>
                  <a:pt x="1719" y="2694"/>
                  <a:pt x="1685" y="2847"/>
                  <a:pt x="1650" y="3000"/>
                </a:cubicBezTo>
                <a:cubicBezTo>
                  <a:pt x="1592" y="3000"/>
                  <a:pt x="1534" y="2999"/>
                  <a:pt x="1475" y="3000"/>
                </a:cubicBezTo>
                <a:cubicBezTo>
                  <a:pt x="1470" y="2998"/>
                  <a:pt x="1461" y="3003"/>
                  <a:pt x="1460" y="2995"/>
                </a:cubicBezTo>
                <a:cubicBezTo>
                  <a:pt x="1426" y="2844"/>
                  <a:pt x="1393" y="2692"/>
                  <a:pt x="1358" y="2541"/>
                </a:cubicBezTo>
                <a:cubicBezTo>
                  <a:pt x="1344" y="2535"/>
                  <a:pt x="1331" y="2526"/>
                  <a:pt x="1315" y="2523"/>
                </a:cubicBezTo>
                <a:cubicBezTo>
                  <a:pt x="1178" y="2490"/>
                  <a:pt x="1054" y="2418"/>
                  <a:pt x="938" y="2339"/>
                </a:cubicBezTo>
                <a:cubicBezTo>
                  <a:pt x="810" y="2422"/>
                  <a:pt x="681" y="2506"/>
                  <a:pt x="553" y="2589"/>
                </a:cubicBezTo>
                <a:cubicBezTo>
                  <a:pt x="508" y="2544"/>
                  <a:pt x="463" y="2499"/>
                  <a:pt x="418" y="2455"/>
                </a:cubicBezTo>
                <a:cubicBezTo>
                  <a:pt x="488" y="2331"/>
                  <a:pt x="558" y="2208"/>
                  <a:pt x="628" y="2084"/>
                </a:cubicBezTo>
                <a:cubicBezTo>
                  <a:pt x="642" y="2065"/>
                  <a:pt x="640" y="2040"/>
                  <a:pt x="642" y="2017"/>
                </a:cubicBezTo>
                <a:cubicBezTo>
                  <a:pt x="613" y="1964"/>
                  <a:pt x="584" y="1909"/>
                  <a:pt x="562" y="1852"/>
                </a:cubicBezTo>
                <a:cubicBezTo>
                  <a:pt x="541" y="1798"/>
                  <a:pt x="525" y="1743"/>
                  <a:pt x="513" y="1686"/>
                </a:cubicBezTo>
                <a:cubicBezTo>
                  <a:pt x="495" y="1679"/>
                  <a:pt x="477" y="1670"/>
                  <a:pt x="458" y="1665"/>
                </a:cubicBezTo>
                <a:cubicBezTo>
                  <a:pt x="306" y="1626"/>
                  <a:pt x="153" y="1588"/>
                  <a:pt x="0" y="1550"/>
                </a:cubicBezTo>
                <a:cubicBezTo>
                  <a:pt x="0" y="1487"/>
                  <a:pt x="0" y="1424"/>
                  <a:pt x="0" y="1361"/>
                </a:cubicBezTo>
                <a:cubicBezTo>
                  <a:pt x="144" y="1333"/>
                  <a:pt x="288" y="1305"/>
                  <a:pt x="431" y="1277"/>
                </a:cubicBezTo>
                <a:cubicBezTo>
                  <a:pt x="464" y="1272"/>
                  <a:pt x="495" y="1259"/>
                  <a:pt x="526" y="1250"/>
                </a:cubicBezTo>
                <a:cubicBezTo>
                  <a:pt x="554" y="1131"/>
                  <a:pt x="601" y="1017"/>
                  <a:pt x="667" y="914"/>
                </a:cubicBezTo>
                <a:cubicBezTo>
                  <a:pt x="663" y="901"/>
                  <a:pt x="662" y="887"/>
                  <a:pt x="656" y="875"/>
                </a:cubicBezTo>
                <a:cubicBezTo>
                  <a:pt x="577" y="740"/>
                  <a:pt x="498" y="605"/>
                  <a:pt x="419" y="470"/>
                </a:cubicBezTo>
                <a:cubicBezTo>
                  <a:pt x="464" y="425"/>
                  <a:pt x="508" y="381"/>
                  <a:pt x="553" y="337"/>
                </a:cubicBezTo>
                <a:cubicBezTo>
                  <a:pt x="677" y="419"/>
                  <a:pt x="801" y="502"/>
                  <a:pt x="925" y="585"/>
                </a:cubicBezTo>
                <a:cubicBezTo>
                  <a:pt x="939" y="594"/>
                  <a:pt x="953" y="602"/>
                  <a:pt x="968" y="610"/>
                </a:cubicBezTo>
                <a:cubicBezTo>
                  <a:pt x="992" y="596"/>
                  <a:pt x="1015" y="581"/>
                  <a:pt x="1039" y="567"/>
                </a:cubicBezTo>
                <a:cubicBezTo>
                  <a:pt x="1113" y="526"/>
                  <a:pt x="1193" y="497"/>
                  <a:pt x="1275" y="475"/>
                </a:cubicBezTo>
                <a:cubicBezTo>
                  <a:pt x="1289" y="471"/>
                  <a:pt x="1303" y="467"/>
                  <a:pt x="1318" y="466"/>
                </a:cubicBezTo>
                <a:cubicBezTo>
                  <a:pt x="1328" y="453"/>
                  <a:pt x="1338" y="441"/>
                  <a:pt x="1348" y="429"/>
                </a:cubicBezTo>
                <a:cubicBezTo>
                  <a:pt x="1353" y="423"/>
                  <a:pt x="1358" y="418"/>
                  <a:pt x="1359" y="411"/>
                </a:cubicBezTo>
                <a:cubicBezTo>
                  <a:pt x="1393" y="274"/>
                  <a:pt x="1427" y="137"/>
                  <a:pt x="1461" y="0"/>
                </a:cubicBezTo>
                <a:close/>
                <a:moveTo>
                  <a:pt x="1493" y="930"/>
                </a:moveTo>
                <a:cubicBezTo>
                  <a:pt x="1426" y="937"/>
                  <a:pt x="1360" y="957"/>
                  <a:pt x="1301" y="988"/>
                </a:cubicBezTo>
                <a:cubicBezTo>
                  <a:pt x="1195" y="1043"/>
                  <a:pt x="1107" y="1133"/>
                  <a:pt x="1056" y="1240"/>
                </a:cubicBezTo>
                <a:cubicBezTo>
                  <a:pt x="1005" y="1343"/>
                  <a:pt x="989" y="1462"/>
                  <a:pt x="1008" y="1575"/>
                </a:cubicBezTo>
                <a:cubicBezTo>
                  <a:pt x="1031" y="1716"/>
                  <a:pt x="1112" y="1846"/>
                  <a:pt x="1228" y="1930"/>
                </a:cubicBezTo>
                <a:cubicBezTo>
                  <a:pt x="1337" y="2011"/>
                  <a:pt x="1476" y="2049"/>
                  <a:pt x="1611" y="2035"/>
                </a:cubicBezTo>
                <a:cubicBezTo>
                  <a:pt x="1752" y="2021"/>
                  <a:pt x="1886" y="1950"/>
                  <a:pt x="1978" y="1843"/>
                </a:cubicBezTo>
                <a:cubicBezTo>
                  <a:pt x="2070" y="1736"/>
                  <a:pt x="2118" y="1595"/>
                  <a:pt x="2111" y="1454"/>
                </a:cubicBezTo>
                <a:cubicBezTo>
                  <a:pt x="2104" y="1306"/>
                  <a:pt x="2034" y="1162"/>
                  <a:pt x="1922" y="1064"/>
                </a:cubicBezTo>
                <a:cubicBezTo>
                  <a:pt x="1806" y="962"/>
                  <a:pt x="1646" y="912"/>
                  <a:pt x="1493" y="930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589998" y="1589066"/>
            <a:ext cx="830476" cy="815146"/>
            <a:chOff x="4710113" y="4732338"/>
            <a:chExt cx="1462088" cy="1435100"/>
          </a:xfrm>
          <a:solidFill>
            <a:srgbClr val="616161"/>
          </a:solidFill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10113" y="4732338"/>
              <a:ext cx="1431925" cy="1420813"/>
            </a:xfrm>
            <a:custGeom>
              <a:avLst/>
              <a:gdLst>
                <a:gd name="T0" fmla="*/ 350 w 526"/>
                <a:gd name="T1" fmla="*/ 447 h 524"/>
                <a:gd name="T2" fmla="*/ 320 w 526"/>
                <a:gd name="T3" fmla="*/ 458 h 524"/>
                <a:gd name="T4" fmla="*/ 307 w 526"/>
                <a:gd name="T5" fmla="*/ 474 h 524"/>
                <a:gd name="T6" fmla="*/ 302 w 526"/>
                <a:gd name="T7" fmla="*/ 509 h 524"/>
                <a:gd name="T8" fmla="*/ 285 w 526"/>
                <a:gd name="T9" fmla="*/ 524 h 524"/>
                <a:gd name="T10" fmla="*/ 243 w 526"/>
                <a:gd name="T11" fmla="*/ 524 h 524"/>
                <a:gd name="T12" fmla="*/ 226 w 526"/>
                <a:gd name="T13" fmla="*/ 510 h 524"/>
                <a:gd name="T14" fmla="*/ 220 w 526"/>
                <a:gd name="T15" fmla="*/ 473 h 524"/>
                <a:gd name="T16" fmla="*/ 208 w 526"/>
                <a:gd name="T17" fmla="*/ 459 h 524"/>
                <a:gd name="T18" fmla="*/ 162 w 526"/>
                <a:gd name="T19" fmla="*/ 440 h 524"/>
                <a:gd name="T20" fmla="*/ 146 w 526"/>
                <a:gd name="T21" fmla="*/ 441 h 524"/>
                <a:gd name="T22" fmla="*/ 120 w 526"/>
                <a:gd name="T23" fmla="*/ 461 h 524"/>
                <a:gd name="T24" fmla="*/ 113 w 526"/>
                <a:gd name="T25" fmla="*/ 466 h 524"/>
                <a:gd name="T26" fmla="*/ 67 w 526"/>
                <a:gd name="T27" fmla="*/ 441 h 524"/>
                <a:gd name="T28" fmla="*/ 62 w 526"/>
                <a:gd name="T29" fmla="*/ 409 h 524"/>
                <a:gd name="T30" fmla="*/ 74 w 526"/>
                <a:gd name="T31" fmla="*/ 333 h 524"/>
                <a:gd name="T32" fmla="*/ 30 w 526"/>
                <a:gd name="T33" fmla="*/ 302 h 524"/>
                <a:gd name="T34" fmla="*/ 2 w 526"/>
                <a:gd name="T35" fmla="*/ 271 h 524"/>
                <a:gd name="T36" fmla="*/ 1 w 526"/>
                <a:gd name="T37" fmla="*/ 246 h 524"/>
                <a:gd name="T38" fmla="*/ 21 w 526"/>
                <a:gd name="T39" fmla="*/ 223 h 524"/>
                <a:gd name="T40" fmla="*/ 79 w 526"/>
                <a:gd name="T41" fmla="*/ 179 h 524"/>
                <a:gd name="T42" fmla="*/ 71 w 526"/>
                <a:gd name="T43" fmla="*/ 125 h 524"/>
                <a:gd name="T44" fmla="*/ 74 w 526"/>
                <a:gd name="T45" fmla="*/ 76 h 524"/>
                <a:gd name="T46" fmla="*/ 79 w 526"/>
                <a:gd name="T47" fmla="*/ 70 h 524"/>
                <a:gd name="T48" fmla="*/ 126 w 526"/>
                <a:gd name="T49" fmla="*/ 68 h 524"/>
                <a:gd name="T50" fmla="*/ 181 w 526"/>
                <a:gd name="T51" fmla="*/ 75 h 524"/>
                <a:gd name="T52" fmla="*/ 195 w 526"/>
                <a:gd name="T53" fmla="*/ 69 h 524"/>
                <a:gd name="T54" fmla="*/ 223 w 526"/>
                <a:gd name="T55" fmla="*/ 31 h 524"/>
                <a:gd name="T56" fmla="*/ 224 w 526"/>
                <a:gd name="T57" fmla="*/ 22 h 524"/>
                <a:gd name="T58" fmla="*/ 250 w 526"/>
                <a:gd name="T59" fmla="*/ 0 h 524"/>
                <a:gd name="T60" fmla="*/ 277 w 526"/>
                <a:gd name="T61" fmla="*/ 0 h 524"/>
                <a:gd name="T62" fmla="*/ 303 w 526"/>
                <a:gd name="T63" fmla="*/ 23 h 524"/>
                <a:gd name="T64" fmla="*/ 344 w 526"/>
                <a:gd name="T65" fmla="*/ 75 h 524"/>
                <a:gd name="T66" fmla="*/ 405 w 526"/>
                <a:gd name="T67" fmla="*/ 66 h 524"/>
                <a:gd name="T68" fmla="*/ 447 w 526"/>
                <a:gd name="T69" fmla="*/ 68 h 524"/>
                <a:gd name="T70" fmla="*/ 454 w 526"/>
                <a:gd name="T71" fmla="*/ 75 h 524"/>
                <a:gd name="T72" fmla="*/ 457 w 526"/>
                <a:gd name="T73" fmla="*/ 124 h 524"/>
                <a:gd name="T74" fmla="*/ 450 w 526"/>
                <a:gd name="T75" fmla="*/ 178 h 524"/>
                <a:gd name="T76" fmla="*/ 457 w 526"/>
                <a:gd name="T77" fmla="*/ 195 h 524"/>
                <a:gd name="T78" fmla="*/ 492 w 526"/>
                <a:gd name="T79" fmla="*/ 221 h 524"/>
                <a:gd name="T80" fmla="*/ 498 w 526"/>
                <a:gd name="T81" fmla="*/ 222 h 524"/>
                <a:gd name="T82" fmla="*/ 526 w 526"/>
                <a:gd name="T83" fmla="*/ 251 h 524"/>
                <a:gd name="T84" fmla="*/ 526 w 526"/>
                <a:gd name="T85" fmla="*/ 274 h 524"/>
                <a:gd name="T86" fmla="*/ 501 w 526"/>
                <a:gd name="T87" fmla="*/ 302 h 524"/>
                <a:gd name="T88" fmla="*/ 497 w 526"/>
                <a:gd name="T89" fmla="*/ 302 h 524"/>
                <a:gd name="T90" fmla="*/ 455 w 526"/>
                <a:gd name="T91" fmla="*/ 332 h 524"/>
                <a:gd name="T92" fmla="*/ 445 w 526"/>
                <a:gd name="T93" fmla="*/ 347 h 524"/>
                <a:gd name="T94" fmla="*/ 432 w 526"/>
                <a:gd name="T95" fmla="*/ 334 h 524"/>
                <a:gd name="T96" fmla="*/ 405 w 526"/>
                <a:gd name="T97" fmla="*/ 258 h 524"/>
                <a:gd name="T98" fmla="*/ 277 w 526"/>
                <a:gd name="T99" fmla="*/ 120 h 524"/>
                <a:gd name="T100" fmla="*/ 124 w 526"/>
                <a:gd name="T101" fmla="*/ 231 h 524"/>
                <a:gd name="T102" fmla="*/ 276 w 526"/>
                <a:gd name="T103" fmla="*/ 404 h 524"/>
                <a:gd name="T104" fmla="*/ 351 w 526"/>
                <a:gd name="T105" fmla="*/ 442 h 524"/>
                <a:gd name="T106" fmla="*/ 350 w 526"/>
                <a:gd name="T107" fmla="*/ 4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524">
                  <a:moveTo>
                    <a:pt x="350" y="447"/>
                  </a:moveTo>
                  <a:cubicBezTo>
                    <a:pt x="340" y="451"/>
                    <a:pt x="330" y="455"/>
                    <a:pt x="320" y="458"/>
                  </a:cubicBezTo>
                  <a:cubicBezTo>
                    <a:pt x="312" y="461"/>
                    <a:pt x="307" y="464"/>
                    <a:pt x="307" y="474"/>
                  </a:cubicBezTo>
                  <a:cubicBezTo>
                    <a:pt x="306" y="485"/>
                    <a:pt x="303" y="497"/>
                    <a:pt x="302" y="509"/>
                  </a:cubicBezTo>
                  <a:cubicBezTo>
                    <a:pt x="301" y="520"/>
                    <a:pt x="295" y="524"/>
                    <a:pt x="285" y="524"/>
                  </a:cubicBezTo>
                  <a:cubicBezTo>
                    <a:pt x="271" y="524"/>
                    <a:pt x="257" y="524"/>
                    <a:pt x="243" y="524"/>
                  </a:cubicBezTo>
                  <a:cubicBezTo>
                    <a:pt x="233" y="524"/>
                    <a:pt x="227" y="521"/>
                    <a:pt x="226" y="510"/>
                  </a:cubicBezTo>
                  <a:cubicBezTo>
                    <a:pt x="224" y="497"/>
                    <a:pt x="223" y="485"/>
                    <a:pt x="220" y="473"/>
                  </a:cubicBezTo>
                  <a:cubicBezTo>
                    <a:pt x="219" y="468"/>
                    <a:pt x="214" y="461"/>
                    <a:pt x="208" y="459"/>
                  </a:cubicBezTo>
                  <a:cubicBezTo>
                    <a:pt x="193" y="452"/>
                    <a:pt x="178" y="445"/>
                    <a:pt x="162" y="440"/>
                  </a:cubicBezTo>
                  <a:cubicBezTo>
                    <a:pt x="157" y="438"/>
                    <a:pt x="150" y="438"/>
                    <a:pt x="146" y="441"/>
                  </a:cubicBezTo>
                  <a:cubicBezTo>
                    <a:pt x="137" y="447"/>
                    <a:pt x="129" y="454"/>
                    <a:pt x="120" y="461"/>
                  </a:cubicBezTo>
                  <a:cubicBezTo>
                    <a:pt x="118" y="463"/>
                    <a:pt x="115" y="465"/>
                    <a:pt x="113" y="466"/>
                  </a:cubicBezTo>
                  <a:cubicBezTo>
                    <a:pt x="89" y="474"/>
                    <a:pt x="80" y="453"/>
                    <a:pt x="67" y="441"/>
                  </a:cubicBezTo>
                  <a:cubicBezTo>
                    <a:pt x="58" y="432"/>
                    <a:pt x="51" y="420"/>
                    <a:pt x="62" y="409"/>
                  </a:cubicBezTo>
                  <a:cubicBezTo>
                    <a:pt x="88" y="386"/>
                    <a:pt x="89" y="364"/>
                    <a:pt x="74" y="333"/>
                  </a:cubicBezTo>
                  <a:cubicBezTo>
                    <a:pt x="63" y="311"/>
                    <a:pt x="52" y="303"/>
                    <a:pt x="30" y="302"/>
                  </a:cubicBezTo>
                  <a:cubicBezTo>
                    <a:pt x="3" y="301"/>
                    <a:pt x="2" y="298"/>
                    <a:pt x="2" y="271"/>
                  </a:cubicBezTo>
                  <a:cubicBezTo>
                    <a:pt x="2" y="263"/>
                    <a:pt x="2" y="254"/>
                    <a:pt x="1" y="246"/>
                  </a:cubicBezTo>
                  <a:cubicBezTo>
                    <a:pt x="0" y="231"/>
                    <a:pt x="7" y="222"/>
                    <a:pt x="21" y="223"/>
                  </a:cubicBezTo>
                  <a:cubicBezTo>
                    <a:pt x="54" y="225"/>
                    <a:pt x="67" y="208"/>
                    <a:pt x="79" y="179"/>
                  </a:cubicBezTo>
                  <a:cubicBezTo>
                    <a:pt x="87" y="156"/>
                    <a:pt x="86" y="142"/>
                    <a:pt x="71" y="125"/>
                  </a:cubicBezTo>
                  <a:cubicBezTo>
                    <a:pt x="50" y="102"/>
                    <a:pt x="51" y="98"/>
                    <a:pt x="74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100" y="49"/>
                    <a:pt x="104" y="48"/>
                    <a:pt x="126" y="68"/>
                  </a:cubicBezTo>
                  <a:cubicBezTo>
                    <a:pt x="144" y="85"/>
                    <a:pt x="160" y="92"/>
                    <a:pt x="181" y="75"/>
                  </a:cubicBezTo>
                  <a:cubicBezTo>
                    <a:pt x="185" y="72"/>
                    <a:pt x="190" y="70"/>
                    <a:pt x="195" y="69"/>
                  </a:cubicBezTo>
                  <a:cubicBezTo>
                    <a:pt x="220" y="67"/>
                    <a:pt x="223" y="50"/>
                    <a:pt x="223" y="31"/>
                  </a:cubicBezTo>
                  <a:cubicBezTo>
                    <a:pt x="224" y="28"/>
                    <a:pt x="224" y="25"/>
                    <a:pt x="224" y="22"/>
                  </a:cubicBezTo>
                  <a:cubicBezTo>
                    <a:pt x="227" y="2"/>
                    <a:pt x="229" y="0"/>
                    <a:pt x="250" y="0"/>
                  </a:cubicBezTo>
                  <a:cubicBezTo>
                    <a:pt x="259" y="0"/>
                    <a:pt x="268" y="0"/>
                    <a:pt x="277" y="0"/>
                  </a:cubicBezTo>
                  <a:cubicBezTo>
                    <a:pt x="299" y="0"/>
                    <a:pt x="303" y="1"/>
                    <a:pt x="303" y="23"/>
                  </a:cubicBezTo>
                  <a:cubicBezTo>
                    <a:pt x="302" y="54"/>
                    <a:pt x="318" y="64"/>
                    <a:pt x="344" y="75"/>
                  </a:cubicBezTo>
                  <a:cubicBezTo>
                    <a:pt x="370" y="87"/>
                    <a:pt x="386" y="84"/>
                    <a:pt x="405" y="66"/>
                  </a:cubicBezTo>
                  <a:cubicBezTo>
                    <a:pt x="421" y="50"/>
                    <a:pt x="430" y="52"/>
                    <a:pt x="447" y="68"/>
                  </a:cubicBezTo>
                  <a:cubicBezTo>
                    <a:pt x="449" y="70"/>
                    <a:pt x="452" y="73"/>
                    <a:pt x="454" y="75"/>
                  </a:cubicBezTo>
                  <a:cubicBezTo>
                    <a:pt x="475" y="97"/>
                    <a:pt x="477" y="102"/>
                    <a:pt x="457" y="124"/>
                  </a:cubicBezTo>
                  <a:cubicBezTo>
                    <a:pt x="442" y="142"/>
                    <a:pt x="433" y="157"/>
                    <a:pt x="450" y="178"/>
                  </a:cubicBezTo>
                  <a:cubicBezTo>
                    <a:pt x="454" y="182"/>
                    <a:pt x="455" y="189"/>
                    <a:pt x="457" y="195"/>
                  </a:cubicBezTo>
                  <a:cubicBezTo>
                    <a:pt x="466" y="220"/>
                    <a:pt x="466" y="220"/>
                    <a:pt x="492" y="221"/>
                  </a:cubicBezTo>
                  <a:cubicBezTo>
                    <a:pt x="494" y="222"/>
                    <a:pt x="496" y="221"/>
                    <a:pt x="498" y="222"/>
                  </a:cubicBezTo>
                  <a:cubicBezTo>
                    <a:pt x="524" y="223"/>
                    <a:pt x="526" y="226"/>
                    <a:pt x="526" y="251"/>
                  </a:cubicBezTo>
                  <a:cubicBezTo>
                    <a:pt x="526" y="259"/>
                    <a:pt x="526" y="266"/>
                    <a:pt x="526" y="274"/>
                  </a:cubicBezTo>
                  <a:cubicBezTo>
                    <a:pt x="526" y="297"/>
                    <a:pt x="525" y="299"/>
                    <a:pt x="501" y="302"/>
                  </a:cubicBezTo>
                  <a:cubicBezTo>
                    <a:pt x="500" y="302"/>
                    <a:pt x="498" y="302"/>
                    <a:pt x="497" y="302"/>
                  </a:cubicBezTo>
                  <a:cubicBezTo>
                    <a:pt x="476" y="302"/>
                    <a:pt x="459" y="306"/>
                    <a:pt x="455" y="332"/>
                  </a:cubicBezTo>
                  <a:cubicBezTo>
                    <a:pt x="455" y="337"/>
                    <a:pt x="449" y="342"/>
                    <a:pt x="445" y="347"/>
                  </a:cubicBezTo>
                  <a:cubicBezTo>
                    <a:pt x="441" y="343"/>
                    <a:pt x="437" y="338"/>
                    <a:pt x="432" y="334"/>
                  </a:cubicBezTo>
                  <a:cubicBezTo>
                    <a:pt x="404" y="316"/>
                    <a:pt x="404" y="289"/>
                    <a:pt x="405" y="258"/>
                  </a:cubicBezTo>
                  <a:cubicBezTo>
                    <a:pt x="408" y="188"/>
                    <a:pt x="347" y="125"/>
                    <a:pt x="277" y="120"/>
                  </a:cubicBezTo>
                  <a:cubicBezTo>
                    <a:pt x="205" y="114"/>
                    <a:pt x="139" y="162"/>
                    <a:pt x="124" y="231"/>
                  </a:cubicBezTo>
                  <a:cubicBezTo>
                    <a:pt x="105" y="326"/>
                    <a:pt x="179" y="411"/>
                    <a:pt x="276" y="404"/>
                  </a:cubicBezTo>
                  <a:cubicBezTo>
                    <a:pt x="316" y="388"/>
                    <a:pt x="328" y="425"/>
                    <a:pt x="351" y="442"/>
                  </a:cubicBezTo>
                  <a:cubicBezTo>
                    <a:pt x="350" y="443"/>
                    <a:pt x="350" y="445"/>
                    <a:pt x="350" y="4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106988" y="5149850"/>
              <a:ext cx="1065213" cy="1017588"/>
            </a:xfrm>
            <a:custGeom>
              <a:avLst/>
              <a:gdLst>
                <a:gd name="T0" fmla="*/ 17 w 391"/>
                <a:gd name="T1" fmla="*/ 74 h 375"/>
                <a:gd name="T2" fmla="*/ 57 w 391"/>
                <a:gd name="T3" fmla="*/ 108 h 375"/>
                <a:gd name="T4" fmla="*/ 77 w 391"/>
                <a:gd name="T5" fmla="*/ 111 h 375"/>
                <a:gd name="T6" fmla="*/ 100 w 391"/>
                <a:gd name="T7" fmla="*/ 86 h 375"/>
                <a:gd name="T8" fmla="*/ 110 w 391"/>
                <a:gd name="T9" fmla="*/ 73 h 375"/>
                <a:gd name="T10" fmla="*/ 113 w 391"/>
                <a:gd name="T11" fmla="*/ 46 h 375"/>
                <a:gd name="T12" fmla="*/ 78 w 391"/>
                <a:gd name="T13" fmla="*/ 11 h 375"/>
                <a:gd name="T14" fmla="*/ 142 w 391"/>
                <a:gd name="T15" fmla="*/ 6 h 375"/>
                <a:gd name="T16" fmla="*/ 225 w 391"/>
                <a:gd name="T17" fmla="*/ 126 h 375"/>
                <a:gd name="T18" fmla="*/ 241 w 391"/>
                <a:gd name="T19" fmla="*/ 157 h 375"/>
                <a:gd name="T20" fmla="*/ 250 w 391"/>
                <a:gd name="T21" fmla="*/ 164 h 375"/>
                <a:gd name="T22" fmla="*/ 328 w 391"/>
                <a:gd name="T23" fmla="*/ 245 h 375"/>
                <a:gd name="T24" fmla="*/ 370 w 391"/>
                <a:gd name="T25" fmla="*/ 286 h 375"/>
                <a:gd name="T26" fmla="*/ 374 w 391"/>
                <a:gd name="T27" fmla="*/ 353 h 375"/>
                <a:gd name="T28" fmla="*/ 306 w 391"/>
                <a:gd name="T29" fmla="*/ 358 h 375"/>
                <a:gd name="T30" fmla="*/ 293 w 391"/>
                <a:gd name="T31" fmla="*/ 346 h 375"/>
                <a:gd name="T32" fmla="*/ 165 w 391"/>
                <a:gd name="T33" fmla="*/ 223 h 375"/>
                <a:gd name="T34" fmla="*/ 143 w 391"/>
                <a:gd name="T35" fmla="*/ 216 h 375"/>
                <a:gd name="T36" fmla="*/ 12 w 391"/>
                <a:gd name="T37" fmla="*/ 89 h 375"/>
                <a:gd name="T38" fmla="*/ 17 w 391"/>
                <a:gd name="T39" fmla="*/ 74 h 375"/>
                <a:gd name="T40" fmla="*/ 360 w 391"/>
                <a:gd name="T41" fmla="*/ 335 h 375"/>
                <a:gd name="T42" fmla="*/ 342 w 391"/>
                <a:gd name="T43" fmla="*/ 323 h 375"/>
                <a:gd name="T44" fmla="*/ 334 w 391"/>
                <a:gd name="T45" fmla="*/ 333 h 375"/>
                <a:gd name="T46" fmla="*/ 346 w 391"/>
                <a:gd name="T47" fmla="*/ 343 h 375"/>
                <a:gd name="T48" fmla="*/ 360 w 391"/>
                <a:gd name="T49" fmla="*/ 3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375">
                  <a:moveTo>
                    <a:pt x="17" y="74"/>
                  </a:moveTo>
                  <a:cubicBezTo>
                    <a:pt x="32" y="87"/>
                    <a:pt x="46" y="97"/>
                    <a:pt x="57" y="108"/>
                  </a:cubicBezTo>
                  <a:cubicBezTo>
                    <a:pt x="64" y="115"/>
                    <a:pt x="71" y="116"/>
                    <a:pt x="77" y="111"/>
                  </a:cubicBezTo>
                  <a:cubicBezTo>
                    <a:pt x="86" y="103"/>
                    <a:pt x="92" y="94"/>
                    <a:pt x="100" y="86"/>
                  </a:cubicBezTo>
                  <a:cubicBezTo>
                    <a:pt x="104" y="82"/>
                    <a:pt x="106" y="77"/>
                    <a:pt x="110" y="73"/>
                  </a:cubicBezTo>
                  <a:cubicBezTo>
                    <a:pt x="122" y="64"/>
                    <a:pt x="123" y="57"/>
                    <a:pt x="113" y="46"/>
                  </a:cubicBezTo>
                  <a:cubicBezTo>
                    <a:pt x="102" y="35"/>
                    <a:pt x="91" y="24"/>
                    <a:pt x="78" y="11"/>
                  </a:cubicBezTo>
                  <a:cubicBezTo>
                    <a:pt x="101" y="0"/>
                    <a:pt x="121" y="1"/>
                    <a:pt x="142" y="6"/>
                  </a:cubicBezTo>
                  <a:cubicBezTo>
                    <a:pt x="187" y="17"/>
                    <a:pt x="233" y="63"/>
                    <a:pt x="225" y="126"/>
                  </a:cubicBezTo>
                  <a:cubicBezTo>
                    <a:pt x="223" y="140"/>
                    <a:pt x="226" y="151"/>
                    <a:pt x="241" y="157"/>
                  </a:cubicBezTo>
                  <a:cubicBezTo>
                    <a:pt x="244" y="158"/>
                    <a:pt x="247" y="161"/>
                    <a:pt x="250" y="164"/>
                  </a:cubicBezTo>
                  <a:cubicBezTo>
                    <a:pt x="276" y="191"/>
                    <a:pt x="302" y="218"/>
                    <a:pt x="328" y="245"/>
                  </a:cubicBezTo>
                  <a:cubicBezTo>
                    <a:pt x="341" y="259"/>
                    <a:pt x="356" y="272"/>
                    <a:pt x="370" y="286"/>
                  </a:cubicBezTo>
                  <a:cubicBezTo>
                    <a:pt x="390" y="307"/>
                    <a:pt x="391" y="333"/>
                    <a:pt x="374" y="353"/>
                  </a:cubicBezTo>
                  <a:cubicBezTo>
                    <a:pt x="356" y="373"/>
                    <a:pt x="330" y="375"/>
                    <a:pt x="306" y="358"/>
                  </a:cubicBezTo>
                  <a:cubicBezTo>
                    <a:pt x="302" y="355"/>
                    <a:pt x="297" y="350"/>
                    <a:pt x="293" y="346"/>
                  </a:cubicBezTo>
                  <a:cubicBezTo>
                    <a:pt x="251" y="305"/>
                    <a:pt x="208" y="264"/>
                    <a:pt x="165" y="223"/>
                  </a:cubicBezTo>
                  <a:cubicBezTo>
                    <a:pt x="160" y="218"/>
                    <a:pt x="150" y="215"/>
                    <a:pt x="143" y="216"/>
                  </a:cubicBezTo>
                  <a:cubicBezTo>
                    <a:pt x="67" y="230"/>
                    <a:pt x="0" y="167"/>
                    <a:pt x="12" y="89"/>
                  </a:cubicBezTo>
                  <a:cubicBezTo>
                    <a:pt x="12" y="85"/>
                    <a:pt x="14" y="81"/>
                    <a:pt x="17" y="74"/>
                  </a:cubicBezTo>
                  <a:close/>
                  <a:moveTo>
                    <a:pt x="360" y="335"/>
                  </a:moveTo>
                  <a:cubicBezTo>
                    <a:pt x="352" y="329"/>
                    <a:pt x="347" y="325"/>
                    <a:pt x="342" y="323"/>
                  </a:cubicBezTo>
                  <a:cubicBezTo>
                    <a:pt x="340" y="323"/>
                    <a:pt x="333" y="331"/>
                    <a:pt x="334" y="333"/>
                  </a:cubicBezTo>
                  <a:cubicBezTo>
                    <a:pt x="336" y="337"/>
                    <a:pt x="341" y="342"/>
                    <a:pt x="346" y="343"/>
                  </a:cubicBezTo>
                  <a:cubicBezTo>
                    <a:pt x="349" y="344"/>
                    <a:pt x="353" y="339"/>
                    <a:pt x="360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99410" y="2834419"/>
            <a:ext cx="743750" cy="740072"/>
            <a:chOff x="670066" y="2758729"/>
            <a:chExt cx="520156" cy="517582"/>
          </a:xfrm>
          <a:solidFill>
            <a:srgbClr val="616161"/>
          </a:solidFill>
        </p:grpSpPr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670066" y="2758729"/>
              <a:ext cx="520156" cy="517582"/>
            </a:xfrm>
            <a:custGeom>
              <a:avLst/>
              <a:gdLst>
                <a:gd name="T0" fmla="*/ 748 w 825"/>
                <a:gd name="T1" fmla="*/ 238 h 824"/>
                <a:gd name="T2" fmla="*/ 640 w 825"/>
                <a:gd name="T3" fmla="*/ 710 h 824"/>
                <a:gd name="T4" fmla="*/ 143 w 825"/>
                <a:gd name="T5" fmla="*/ 673 h 824"/>
                <a:gd name="T6" fmla="*/ 117 w 825"/>
                <a:gd name="T7" fmla="*/ 175 h 824"/>
                <a:gd name="T8" fmla="*/ 583 w 825"/>
                <a:gd name="T9" fmla="*/ 74 h 824"/>
                <a:gd name="T10" fmla="*/ 535 w 825"/>
                <a:gd name="T11" fmla="*/ 121 h 824"/>
                <a:gd name="T12" fmla="*/ 521 w 825"/>
                <a:gd name="T13" fmla="*/ 121 h 824"/>
                <a:gd name="T14" fmla="*/ 114 w 825"/>
                <a:gd name="T15" fmla="*/ 333 h 824"/>
                <a:gd name="T16" fmla="*/ 362 w 825"/>
                <a:gd name="T17" fmla="*/ 713 h 824"/>
                <a:gd name="T18" fmla="*/ 720 w 825"/>
                <a:gd name="T19" fmla="*/ 398 h 824"/>
                <a:gd name="T20" fmla="*/ 701 w 825"/>
                <a:gd name="T21" fmla="*/ 300 h 824"/>
                <a:gd name="T22" fmla="*/ 704 w 825"/>
                <a:gd name="T23" fmla="*/ 282 h 824"/>
                <a:gd name="T24" fmla="*/ 748 w 825"/>
                <a:gd name="T25" fmla="*/ 23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5" h="824">
                  <a:moveTo>
                    <a:pt x="748" y="238"/>
                  </a:moveTo>
                  <a:cubicBezTo>
                    <a:pt x="825" y="386"/>
                    <a:pt x="796" y="591"/>
                    <a:pt x="640" y="710"/>
                  </a:cubicBezTo>
                  <a:cubicBezTo>
                    <a:pt x="491" y="824"/>
                    <a:pt x="275" y="809"/>
                    <a:pt x="143" y="673"/>
                  </a:cubicBezTo>
                  <a:cubicBezTo>
                    <a:pt x="11" y="538"/>
                    <a:pt x="0" y="321"/>
                    <a:pt x="117" y="175"/>
                  </a:cubicBezTo>
                  <a:cubicBezTo>
                    <a:pt x="240" y="21"/>
                    <a:pt x="445" y="0"/>
                    <a:pt x="583" y="74"/>
                  </a:cubicBezTo>
                  <a:cubicBezTo>
                    <a:pt x="567" y="90"/>
                    <a:pt x="551" y="106"/>
                    <a:pt x="535" y="121"/>
                  </a:cubicBezTo>
                  <a:cubicBezTo>
                    <a:pt x="533" y="124"/>
                    <a:pt x="526" y="122"/>
                    <a:pt x="521" y="121"/>
                  </a:cubicBezTo>
                  <a:cubicBezTo>
                    <a:pt x="348" y="57"/>
                    <a:pt x="161" y="154"/>
                    <a:pt x="114" y="333"/>
                  </a:cubicBezTo>
                  <a:cubicBezTo>
                    <a:pt x="68" y="506"/>
                    <a:pt x="184" y="685"/>
                    <a:pt x="362" y="713"/>
                  </a:cubicBezTo>
                  <a:cubicBezTo>
                    <a:pt x="556" y="744"/>
                    <a:pt x="727" y="595"/>
                    <a:pt x="720" y="398"/>
                  </a:cubicBezTo>
                  <a:cubicBezTo>
                    <a:pt x="719" y="365"/>
                    <a:pt x="708" y="333"/>
                    <a:pt x="701" y="300"/>
                  </a:cubicBezTo>
                  <a:cubicBezTo>
                    <a:pt x="699" y="293"/>
                    <a:pt x="698" y="288"/>
                    <a:pt x="704" y="282"/>
                  </a:cubicBezTo>
                  <a:cubicBezTo>
                    <a:pt x="719" y="269"/>
                    <a:pt x="732" y="254"/>
                    <a:pt x="748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762031" y="2847384"/>
              <a:ext cx="329972" cy="332180"/>
            </a:xfrm>
            <a:custGeom>
              <a:avLst/>
              <a:gdLst>
                <a:gd name="T0" fmla="*/ 387 w 523"/>
                <a:gd name="T1" fmla="*/ 62 h 529"/>
                <a:gd name="T2" fmla="*/ 341 w 523"/>
                <a:gd name="T3" fmla="*/ 105 h 529"/>
                <a:gd name="T4" fmla="*/ 322 w 523"/>
                <a:gd name="T5" fmla="*/ 106 h 529"/>
                <a:gd name="T6" fmla="*/ 126 w 523"/>
                <a:gd name="T7" fmla="*/ 171 h 529"/>
                <a:gd name="T8" fmla="*/ 134 w 523"/>
                <a:gd name="T9" fmla="*/ 378 h 529"/>
                <a:gd name="T10" fmla="*/ 334 w 523"/>
                <a:gd name="T11" fmla="*/ 426 h 529"/>
                <a:gd name="T12" fmla="*/ 436 w 523"/>
                <a:gd name="T13" fmla="*/ 247 h 529"/>
                <a:gd name="T14" fmla="*/ 428 w 523"/>
                <a:gd name="T15" fmla="*/ 212 h 529"/>
                <a:gd name="T16" fmla="*/ 433 w 523"/>
                <a:gd name="T17" fmla="*/ 188 h 529"/>
                <a:gd name="T18" fmla="*/ 472 w 523"/>
                <a:gd name="T19" fmla="*/ 148 h 529"/>
                <a:gd name="T20" fmla="*/ 429 w 523"/>
                <a:gd name="T21" fmla="*/ 445 h 529"/>
                <a:gd name="T22" fmla="*/ 105 w 523"/>
                <a:gd name="T23" fmla="*/ 446 h 529"/>
                <a:gd name="T24" fmla="*/ 76 w 523"/>
                <a:gd name="T25" fmla="*/ 123 h 529"/>
                <a:gd name="T26" fmla="*/ 387 w 523"/>
                <a:gd name="T27" fmla="*/ 6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3" h="529">
                  <a:moveTo>
                    <a:pt x="387" y="62"/>
                  </a:moveTo>
                  <a:cubicBezTo>
                    <a:pt x="371" y="77"/>
                    <a:pt x="357" y="92"/>
                    <a:pt x="341" y="105"/>
                  </a:cubicBezTo>
                  <a:cubicBezTo>
                    <a:pt x="337" y="109"/>
                    <a:pt x="328" y="108"/>
                    <a:pt x="322" y="106"/>
                  </a:cubicBezTo>
                  <a:cubicBezTo>
                    <a:pt x="249" y="82"/>
                    <a:pt x="169" y="108"/>
                    <a:pt x="126" y="171"/>
                  </a:cubicBezTo>
                  <a:cubicBezTo>
                    <a:pt x="82" y="234"/>
                    <a:pt x="86" y="318"/>
                    <a:pt x="134" y="378"/>
                  </a:cubicBezTo>
                  <a:cubicBezTo>
                    <a:pt x="182" y="436"/>
                    <a:pt x="265" y="456"/>
                    <a:pt x="334" y="426"/>
                  </a:cubicBezTo>
                  <a:cubicBezTo>
                    <a:pt x="405" y="395"/>
                    <a:pt x="447" y="322"/>
                    <a:pt x="436" y="247"/>
                  </a:cubicBezTo>
                  <a:cubicBezTo>
                    <a:pt x="435" y="235"/>
                    <a:pt x="432" y="223"/>
                    <a:pt x="428" y="212"/>
                  </a:cubicBezTo>
                  <a:cubicBezTo>
                    <a:pt x="424" y="202"/>
                    <a:pt x="426" y="195"/>
                    <a:pt x="433" y="188"/>
                  </a:cubicBezTo>
                  <a:cubicBezTo>
                    <a:pt x="447" y="175"/>
                    <a:pt x="459" y="162"/>
                    <a:pt x="472" y="148"/>
                  </a:cubicBezTo>
                  <a:cubicBezTo>
                    <a:pt x="523" y="225"/>
                    <a:pt x="523" y="359"/>
                    <a:pt x="429" y="445"/>
                  </a:cubicBezTo>
                  <a:cubicBezTo>
                    <a:pt x="337" y="529"/>
                    <a:pt x="197" y="529"/>
                    <a:pt x="105" y="446"/>
                  </a:cubicBezTo>
                  <a:cubicBezTo>
                    <a:pt x="13" y="362"/>
                    <a:pt x="0" y="224"/>
                    <a:pt x="76" y="123"/>
                  </a:cubicBezTo>
                  <a:cubicBezTo>
                    <a:pt x="147" y="28"/>
                    <a:pt x="285" y="0"/>
                    <a:pt x="38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auto">
            <a:xfrm>
              <a:off x="920947" y="2771972"/>
              <a:ext cx="252721" cy="250514"/>
            </a:xfrm>
            <a:custGeom>
              <a:avLst/>
              <a:gdLst>
                <a:gd name="T0" fmla="*/ 286 w 401"/>
                <a:gd name="T1" fmla="*/ 0 h 399"/>
                <a:gd name="T2" fmla="*/ 296 w 401"/>
                <a:gd name="T3" fmla="*/ 107 h 399"/>
                <a:gd name="T4" fmla="*/ 401 w 401"/>
                <a:gd name="T5" fmla="*/ 117 h 399"/>
                <a:gd name="T6" fmla="*/ 393 w 401"/>
                <a:gd name="T7" fmla="*/ 126 h 399"/>
                <a:gd name="T8" fmla="*/ 288 w 401"/>
                <a:gd name="T9" fmla="*/ 231 h 399"/>
                <a:gd name="T10" fmla="*/ 271 w 401"/>
                <a:gd name="T11" fmla="*/ 237 h 399"/>
                <a:gd name="T12" fmla="*/ 256 w 401"/>
                <a:gd name="T13" fmla="*/ 236 h 399"/>
                <a:gd name="T14" fmla="*/ 174 w 401"/>
                <a:gd name="T15" fmla="*/ 267 h 399"/>
                <a:gd name="T16" fmla="*/ 58 w 401"/>
                <a:gd name="T17" fmla="*/ 384 h 399"/>
                <a:gd name="T18" fmla="*/ 26 w 401"/>
                <a:gd name="T19" fmla="*/ 395 h 399"/>
                <a:gd name="T20" fmla="*/ 14 w 401"/>
                <a:gd name="T21" fmla="*/ 350 h 399"/>
                <a:gd name="T22" fmla="*/ 55 w 401"/>
                <a:gd name="T23" fmla="*/ 309 h 399"/>
                <a:gd name="T24" fmla="*/ 162 w 401"/>
                <a:gd name="T25" fmla="*/ 201 h 399"/>
                <a:gd name="T26" fmla="*/ 170 w 401"/>
                <a:gd name="T27" fmla="*/ 182 h 399"/>
                <a:gd name="T28" fmla="*/ 166 w 401"/>
                <a:gd name="T29" fmla="*/ 131 h 399"/>
                <a:gd name="T30" fmla="*/ 169 w 401"/>
                <a:gd name="T31" fmla="*/ 118 h 399"/>
                <a:gd name="T32" fmla="*/ 286 w 401"/>
                <a:gd name="T3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99">
                  <a:moveTo>
                    <a:pt x="286" y="0"/>
                  </a:moveTo>
                  <a:cubicBezTo>
                    <a:pt x="289" y="38"/>
                    <a:pt x="293" y="72"/>
                    <a:pt x="296" y="107"/>
                  </a:cubicBezTo>
                  <a:cubicBezTo>
                    <a:pt x="331" y="110"/>
                    <a:pt x="365" y="113"/>
                    <a:pt x="401" y="117"/>
                  </a:cubicBezTo>
                  <a:cubicBezTo>
                    <a:pt x="397" y="121"/>
                    <a:pt x="395" y="124"/>
                    <a:pt x="393" y="126"/>
                  </a:cubicBezTo>
                  <a:cubicBezTo>
                    <a:pt x="358" y="161"/>
                    <a:pt x="323" y="196"/>
                    <a:pt x="288" y="231"/>
                  </a:cubicBezTo>
                  <a:cubicBezTo>
                    <a:pt x="284" y="235"/>
                    <a:pt x="277" y="236"/>
                    <a:pt x="271" y="237"/>
                  </a:cubicBezTo>
                  <a:cubicBezTo>
                    <a:pt x="266" y="238"/>
                    <a:pt x="261" y="237"/>
                    <a:pt x="256" y="236"/>
                  </a:cubicBezTo>
                  <a:cubicBezTo>
                    <a:pt x="221" y="225"/>
                    <a:pt x="197" y="241"/>
                    <a:pt x="174" y="267"/>
                  </a:cubicBezTo>
                  <a:cubicBezTo>
                    <a:pt x="137" y="307"/>
                    <a:pt x="97" y="345"/>
                    <a:pt x="58" y="384"/>
                  </a:cubicBezTo>
                  <a:cubicBezTo>
                    <a:pt x="49" y="393"/>
                    <a:pt x="39" y="399"/>
                    <a:pt x="26" y="395"/>
                  </a:cubicBezTo>
                  <a:cubicBezTo>
                    <a:pt x="7" y="390"/>
                    <a:pt x="0" y="366"/>
                    <a:pt x="14" y="350"/>
                  </a:cubicBezTo>
                  <a:cubicBezTo>
                    <a:pt x="27" y="336"/>
                    <a:pt x="42" y="323"/>
                    <a:pt x="55" y="309"/>
                  </a:cubicBezTo>
                  <a:cubicBezTo>
                    <a:pt x="91" y="273"/>
                    <a:pt x="127" y="238"/>
                    <a:pt x="162" y="201"/>
                  </a:cubicBezTo>
                  <a:cubicBezTo>
                    <a:pt x="167" y="197"/>
                    <a:pt x="170" y="189"/>
                    <a:pt x="170" y="182"/>
                  </a:cubicBezTo>
                  <a:cubicBezTo>
                    <a:pt x="170" y="165"/>
                    <a:pt x="167" y="148"/>
                    <a:pt x="166" y="131"/>
                  </a:cubicBezTo>
                  <a:cubicBezTo>
                    <a:pt x="166" y="127"/>
                    <a:pt x="166" y="121"/>
                    <a:pt x="169" y="118"/>
                  </a:cubicBezTo>
                  <a:cubicBezTo>
                    <a:pt x="207" y="79"/>
                    <a:pt x="245" y="41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859147" y="2947810"/>
              <a:ext cx="140155" cy="138316"/>
            </a:xfrm>
            <a:custGeom>
              <a:avLst/>
              <a:gdLst>
                <a:gd name="T0" fmla="*/ 126 w 222"/>
                <a:gd name="T1" fmla="*/ 12 h 220"/>
                <a:gd name="T2" fmla="*/ 88 w 222"/>
                <a:gd name="T3" fmla="*/ 46 h 220"/>
                <a:gd name="T4" fmla="*/ 89 w 222"/>
                <a:gd name="T5" fmla="*/ 133 h 220"/>
                <a:gd name="T6" fmla="*/ 175 w 222"/>
                <a:gd name="T7" fmla="*/ 133 h 220"/>
                <a:gd name="T8" fmla="*/ 211 w 222"/>
                <a:gd name="T9" fmla="*/ 95 h 220"/>
                <a:gd name="T10" fmla="*/ 167 w 222"/>
                <a:gd name="T11" fmla="*/ 196 h 220"/>
                <a:gd name="T12" fmla="*/ 43 w 222"/>
                <a:gd name="T13" fmla="*/ 185 h 220"/>
                <a:gd name="T14" fmla="*/ 21 w 222"/>
                <a:gd name="T15" fmla="*/ 61 h 220"/>
                <a:gd name="T16" fmla="*/ 126 w 222"/>
                <a:gd name="T17" fmla="*/ 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0">
                  <a:moveTo>
                    <a:pt x="126" y="12"/>
                  </a:moveTo>
                  <a:cubicBezTo>
                    <a:pt x="113" y="23"/>
                    <a:pt x="100" y="34"/>
                    <a:pt x="88" y="46"/>
                  </a:cubicBezTo>
                  <a:cubicBezTo>
                    <a:pt x="63" y="72"/>
                    <a:pt x="64" y="109"/>
                    <a:pt x="89" y="133"/>
                  </a:cubicBezTo>
                  <a:cubicBezTo>
                    <a:pt x="113" y="157"/>
                    <a:pt x="150" y="157"/>
                    <a:pt x="175" y="133"/>
                  </a:cubicBezTo>
                  <a:cubicBezTo>
                    <a:pt x="188" y="121"/>
                    <a:pt x="199" y="108"/>
                    <a:pt x="211" y="95"/>
                  </a:cubicBezTo>
                  <a:cubicBezTo>
                    <a:pt x="222" y="131"/>
                    <a:pt x="201" y="174"/>
                    <a:pt x="167" y="196"/>
                  </a:cubicBezTo>
                  <a:cubicBezTo>
                    <a:pt x="128" y="220"/>
                    <a:pt x="77" y="215"/>
                    <a:pt x="43" y="185"/>
                  </a:cubicBezTo>
                  <a:cubicBezTo>
                    <a:pt x="9" y="153"/>
                    <a:pt x="0" y="103"/>
                    <a:pt x="21" y="61"/>
                  </a:cubicBezTo>
                  <a:cubicBezTo>
                    <a:pt x="41" y="23"/>
                    <a:pt x="84" y="0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89900" y="2928222"/>
            <a:ext cx="582400" cy="583874"/>
            <a:chOff x="3027363" y="1563688"/>
            <a:chExt cx="1878013" cy="1882776"/>
          </a:xfrm>
          <a:solidFill>
            <a:srgbClr val="616161"/>
          </a:solidFill>
        </p:grpSpPr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3027363" y="1785938"/>
              <a:ext cx="1743075" cy="1522413"/>
            </a:xfrm>
            <a:custGeom>
              <a:avLst/>
              <a:gdLst>
                <a:gd name="T0" fmla="*/ 0 w 640"/>
                <a:gd name="T1" fmla="*/ 1 h 561"/>
                <a:gd name="T2" fmla="*/ 84 w 640"/>
                <a:gd name="T3" fmla="*/ 1 h 561"/>
                <a:gd name="T4" fmla="*/ 113 w 640"/>
                <a:gd name="T5" fmla="*/ 67 h 561"/>
                <a:gd name="T6" fmla="*/ 159 w 640"/>
                <a:gd name="T7" fmla="*/ 82 h 561"/>
                <a:gd name="T8" fmla="*/ 231 w 640"/>
                <a:gd name="T9" fmla="*/ 2 h 561"/>
                <a:gd name="T10" fmla="*/ 408 w 640"/>
                <a:gd name="T11" fmla="*/ 2 h 561"/>
                <a:gd name="T12" fmla="*/ 436 w 640"/>
                <a:gd name="T13" fmla="*/ 66 h 561"/>
                <a:gd name="T14" fmla="*/ 483 w 640"/>
                <a:gd name="T15" fmla="*/ 82 h 561"/>
                <a:gd name="T16" fmla="*/ 556 w 640"/>
                <a:gd name="T17" fmla="*/ 1 h 561"/>
                <a:gd name="T18" fmla="*/ 633 w 640"/>
                <a:gd name="T19" fmla="*/ 1 h 561"/>
                <a:gd name="T20" fmla="*/ 639 w 640"/>
                <a:gd name="T21" fmla="*/ 15 h 561"/>
                <a:gd name="T22" fmla="*/ 639 w 640"/>
                <a:gd name="T23" fmla="*/ 193 h 561"/>
                <a:gd name="T24" fmla="*/ 639 w 640"/>
                <a:gd name="T25" fmla="*/ 273 h 561"/>
                <a:gd name="T26" fmla="*/ 595 w 640"/>
                <a:gd name="T27" fmla="*/ 246 h 561"/>
                <a:gd name="T28" fmla="*/ 591 w 640"/>
                <a:gd name="T29" fmla="*/ 233 h 561"/>
                <a:gd name="T30" fmla="*/ 590 w 640"/>
                <a:gd name="T31" fmla="*/ 160 h 561"/>
                <a:gd name="T32" fmla="*/ 49 w 640"/>
                <a:gd name="T33" fmla="*/ 160 h 561"/>
                <a:gd name="T34" fmla="*/ 49 w 640"/>
                <a:gd name="T35" fmla="*/ 524 h 561"/>
                <a:gd name="T36" fmla="*/ 66 w 640"/>
                <a:gd name="T37" fmla="*/ 524 h 561"/>
                <a:gd name="T38" fmla="*/ 310 w 640"/>
                <a:gd name="T39" fmla="*/ 523 h 561"/>
                <a:gd name="T40" fmla="*/ 336 w 640"/>
                <a:gd name="T41" fmla="*/ 538 h 561"/>
                <a:gd name="T42" fmla="*/ 350 w 640"/>
                <a:gd name="T43" fmla="*/ 561 h 561"/>
                <a:gd name="T44" fmla="*/ 0 w 640"/>
                <a:gd name="T45" fmla="*/ 561 h 561"/>
                <a:gd name="T46" fmla="*/ 0 w 640"/>
                <a:gd name="T47" fmla="*/ 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0" h="561">
                  <a:moveTo>
                    <a:pt x="0" y="1"/>
                  </a:moveTo>
                  <a:cubicBezTo>
                    <a:pt x="29" y="1"/>
                    <a:pt x="56" y="1"/>
                    <a:pt x="84" y="1"/>
                  </a:cubicBezTo>
                  <a:cubicBezTo>
                    <a:pt x="84" y="28"/>
                    <a:pt x="90" y="52"/>
                    <a:pt x="113" y="67"/>
                  </a:cubicBezTo>
                  <a:cubicBezTo>
                    <a:pt x="126" y="75"/>
                    <a:pt x="143" y="82"/>
                    <a:pt x="159" y="82"/>
                  </a:cubicBezTo>
                  <a:cubicBezTo>
                    <a:pt x="199" y="83"/>
                    <a:pt x="222" y="57"/>
                    <a:pt x="231" y="2"/>
                  </a:cubicBezTo>
                  <a:cubicBezTo>
                    <a:pt x="290" y="2"/>
                    <a:pt x="348" y="2"/>
                    <a:pt x="408" y="2"/>
                  </a:cubicBezTo>
                  <a:cubicBezTo>
                    <a:pt x="408" y="28"/>
                    <a:pt x="414" y="52"/>
                    <a:pt x="436" y="66"/>
                  </a:cubicBezTo>
                  <a:cubicBezTo>
                    <a:pt x="450" y="75"/>
                    <a:pt x="467" y="81"/>
                    <a:pt x="483" y="82"/>
                  </a:cubicBezTo>
                  <a:cubicBezTo>
                    <a:pt x="523" y="84"/>
                    <a:pt x="544" y="58"/>
                    <a:pt x="556" y="1"/>
                  </a:cubicBezTo>
                  <a:cubicBezTo>
                    <a:pt x="581" y="1"/>
                    <a:pt x="607" y="0"/>
                    <a:pt x="633" y="1"/>
                  </a:cubicBezTo>
                  <a:cubicBezTo>
                    <a:pt x="635" y="2"/>
                    <a:pt x="639" y="10"/>
                    <a:pt x="639" y="15"/>
                  </a:cubicBezTo>
                  <a:cubicBezTo>
                    <a:pt x="640" y="74"/>
                    <a:pt x="639" y="134"/>
                    <a:pt x="639" y="193"/>
                  </a:cubicBezTo>
                  <a:cubicBezTo>
                    <a:pt x="639" y="219"/>
                    <a:pt x="639" y="245"/>
                    <a:pt x="639" y="273"/>
                  </a:cubicBezTo>
                  <a:cubicBezTo>
                    <a:pt x="623" y="263"/>
                    <a:pt x="609" y="255"/>
                    <a:pt x="595" y="246"/>
                  </a:cubicBezTo>
                  <a:cubicBezTo>
                    <a:pt x="592" y="244"/>
                    <a:pt x="591" y="238"/>
                    <a:pt x="591" y="233"/>
                  </a:cubicBezTo>
                  <a:cubicBezTo>
                    <a:pt x="590" y="209"/>
                    <a:pt x="590" y="185"/>
                    <a:pt x="590" y="160"/>
                  </a:cubicBezTo>
                  <a:cubicBezTo>
                    <a:pt x="410" y="160"/>
                    <a:pt x="230" y="160"/>
                    <a:pt x="49" y="160"/>
                  </a:cubicBezTo>
                  <a:cubicBezTo>
                    <a:pt x="49" y="281"/>
                    <a:pt x="49" y="401"/>
                    <a:pt x="49" y="524"/>
                  </a:cubicBezTo>
                  <a:cubicBezTo>
                    <a:pt x="55" y="524"/>
                    <a:pt x="60" y="524"/>
                    <a:pt x="66" y="524"/>
                  </a:cubicBezTo>
                  <a:cubicBezTo>
                    <a:pt x="147" y="524"/>
                    <a:pt x="229" y="524"/>
                    <a:pt x="310" y="523"/>
                  </a:cubicBezTo>
                  <a:cubicBezTo>
                    <a:pt x="323" y="523"/>
                    <a:pt x="331" y="526"/>
                    <a:pt x="336" y="538"/>
                  </a:cubicBezTo>
                  <a:cubicBezTo>
                    <a:pt x="339" y="546"/>
                    <a:pt x="345" y="552"/>
                    <a:pt x="350" y="561"/>
                  </a:cubicBezTo>
                  <a:cubicBezTo>
                    <a:pt x="233" y="561"/>
                    <a:pt x="117" y="561"/>
                    <a:pt x="0" y="561"/>
                  </a:cubicBezTo>
                  <a:cubicBezTo>
                    <a:pt x="0" y="374"/>
                    <a:pt x="0" y="18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0"/>
            <p:cNvSpPr>
              <a:spLocks noEditPoints="1"/>
            </p:cNvSpPr>
            <p:nvPr/>
          </p:nvSpPr>
          <p:spPr bwMode="auto">
            <a:xfrm>
              <a:off x="3922713" y="2466976"/>
              <a:ext cx="982663" cy="979488"/>
            </a:xfrm>
            <a:custGeom>
              <a:avLst/>
              <a:gdLst>
                <a:gd name="T0" fmla="*/ 358 w 361"/>
                <a:gd name="T1" fmla="*/ 183 h 361"/>
                <a:gd name="T2" fmla="*/ 169 w 361"/>
                <a:gd name="T3" fmla="*/ 358 h 361"/>
                <a:gd name="T4" fmla="*/ 3 w 361"/>
                <a:gd name="T5" fmla="*/ 176 h 361"/>
                <a:gd name="T6" fmla="*/ 190 w 361"/>
                <a:gd name="T7" fmla="*/ 4 h 361"/>
                <a:gd name="T8" fmla="*/ 358 w 361"/>
                <a:gd name="T9" fmla="*/ 183 h 361"/>
                <a:gd name="T10" fmla="*/ 179 w 361"/>
                <a:gd name="T11" fmla="*/ 314 h 361"/>
                <a:gd name="T12" fmla="*/ 314 w 361"/>
                <a:gd name="T13" fmla="*/ 182 h 361"/>
                <a:gd name="T14" fmla="*/ 182 w 361"/>
                <a:gd name="T15" fmla="*/ 47 h 361"/>
                <a:gd name="T16" fmla="*/ 47 w 361"/>
                <a:gd name="T17" fmla="*/ 179 h 361"/>
                <a:gd name="T18" fmla="*/ 179 w 361"/>
                <a:gd name="T19" fmla="*/ 31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361">
                  <a:moveTo>
                    <a:pt x="358" y="183"/>
                  </a:moveTo>
                  <a:cubicBezTo>
                    <a:pt x="354" y="287"/>
                    <a:pt x="274" y="361"/>
                    <a:pt x="169" y="358"/>
                  </a:cubicBezTo>
                  <a:cubicBezTo>
                    <a:pt x="77" y="355"/>
                    <a:pt x="0" y="271"/>
                    <a:pt x="3" y="176"/>
                  </a:cubicBezTo>
                  <a:cubicBezTo>
                    <a:pt x="6" y="76"/>
                    <a:pt x="88" y="0"/>
                    <a:pt x="190" y="4"/>
                  </a:cubicBezTo>
                  <a:cubicBezTo>
                    <a:pt x="283" y="7"/>
                    <a:pt x="361" y="91"/>
                    <a:pt x="358" y="183"/>
                  </a:cubicBezTo>
                  <a:close/>
                  <a:moveTo>
                    <a:pt x="179" y="314"/>
                  </a:moveTo>
                  <a:cubicBezTo>
                    <a:pt x="252" y="315"/>
                    <a:pt x="313" y="256"/>
                    <a:pt x="314" y="182"/>
                  </a:cubicBezTo>
                  <a:cubicBezTo>
                    <a:pt x="314" y="109"/>
                    <a:pt x="255" y="48"/>
                    <a:pt x="182" y="47"/>
                  </a:cubicBezTo>
                  <a:cubicBezTo>
                    <a:pt x="109" y="46"/>
                    <a:pt x="48" y="105"/>
                    <a:pt x="47" y="179"/>
                  </a:cubicBezTo>
                  <a:cubicBezTo>
                    <a:pt x="46" y="253"/>
                    <a:pt x="105" y="313"/>
                    <a:pt x="179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3324226" y="1563688"/>
              <a:ext cx="263525" cy="377825"/>
            </a:xfrm>
            <a:custGeom>
              <a:avLst/>
              <a:gdLst>
                <a:gd name="T0" fmla="*/ 1 w 97"/>
                <a:gd name="T1" fmla="*/ 71 h 139"/>
                <a:gd name="T2" fmla="*/ 1 w 97"/>
                <a:gd name="T3" fmla="*/ 44 h 139"/>
                <a:gd name="T4" fmla="*/ 50 w 97"/>
                <a:gd name="T5" fmla="*/ 1 h 139"/>
                <a:gd name="T6" fmla="*/ 95 w 97"/>
                <a:gd name="T7" fmla="*/ 46 h 139"/>
                <a:gd name="T8" fmla="*/ 95 w 97"/>
                <a:gd name="T9" fmla="*/ 95 h 139"/>
                <a:gd name="T10" fmla="*/ 48 w 97"/>
                <a:gd name="T11" fmla="*/ 139 h 139"/>
                <a:gd name="T12" fmla="*/ 1 w 97"/>
                <a:gd name="T13" fmla="*/ 95 h 139"/>
                <a:gd name="T14" fmla="*/ 1 w 97"/>
                <a:gd name="T15" fmla="*/ 71 h 139"/>
                <a:gd name="T16" fmla="*/ 1 w 97"/>
                <a:gd name="T17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39">
                  <a:moveTo>
                    <a:pt x="1" y="71"/>
                  </a:moveTo>
                  <a:cubicBezTo>
                    <a:pt x="1" y="62"/>
                    <a:pt x="0" y="52"/>
                    <a:pt x="1" y="44"/>
                  </a:cubicBezTo>
                  <a:cubicBezTo>
                    <a:pt x="4" y="17"/>
                    <a:pt x="24" y="0"/>
                    <a:pt x="50" y="1"/>
                  </a:cubicBezTo>
                  <a:cubicBezTo>
                    <a:pt x="74" y="1"/>
                    <a:pt x="94" y="20"/>
                    <a:pt x="95" y="46"/>
                  </a:cubicBezTo>
                  <a:cubicBezTo>
                    <a:pt x="97" y="62"/>
                    <a:pt x="96" y="79"/>
                    <a:pt x="95" y="95"/>
                  </a:cubicBezTo>
                  <a:cubicBezTo>
                    <a:pt x="94" y="121"/>
                    <a:pt x="73" y="139"/>
                    <a:pt x="48" y="139"/>
                  </a:cubicBezTo>
                  <a:cubicBezTo>
                    <a:pt x="23" y="139"/>
                    <a:pt x="2" y="120"/>
                    <a:pt x="1" y="95"/>
                  </a:cubicBezTo>
                  <a:cubicBezTo>
                    <a:pt x="0" y="87"/>
                    <a:pt x="1" y="79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4206876" y="1563688"/>
              <a:ext cx="260350" cy="382588"/>
            </a:xfrm>
            <a:custGeom>
              <a:avLst/>
              <a:gdLst>
                <a:gd name="T0" fmla="*/ 96 w 96"/>
                <a:gd name="T1" fmla="*/ 72 h 141"/>
                <a:gd name="T2" fmla="*/ 96 w 96"/>
                <a:gd name="T3" fmla="*/ 93 h 141"/>
                <a:gd name="T4" fmla="*/ 52 w 96"/>
                <a:gd name="T5" fmla="*/ 139 h 141"/>
                <a:gd name="T6" fmla="*/ 1 w 96"/>
                <a:gd name="T7" fmla="*/ 97 h 141"/>
                <a:gd name="T8" fmla="*/ 1 w 96"/>
                <a:gd name="T9" fmla="*/ 44 h 141"/>
                <a:gd name="T10" fmla="*/ 51 w 96"/>
                <a:gd name="T11" fmla="*/ 1 h 141"/>
                <a:gd name="T12" fmla="*/ 96 w 96"/>
                <a:gd name="T13" fmla="*/ 49 h 141"/>
                <a:gd name="T14" fmla="*/ 96 w 96"/>
                <a:gd name="T15" fmla="*/ 72 h 141"/>
                <a:gd name="T16" fmla="*/ 96 w 96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1">
                  <a:moveTo>
                    <a:pt x="96" y="72"/>
                  </a:moveTo>
                  <a:cubicBezTo>
                    <a:pt x="96" y="79"/>
                    <a:pt x="96" y="86"/>
                    <a:pt x="96" y="93"/>
                  </a:cubicBezTo>
                  <a:cubicBezTo>
                    <a:pt x="95" y="118"/>
                    <a:pt x="76" y="138"/>
                    <a:pt x="52" y="139"/>
                  </a:cubicBezTo>
                  <a:cubicBezTo>
                    <a:pt x="26" y="141"/>
                    <a:pt x="4" y="124"/>
                    <a:pt x="1" y="97"/>
                  </a:cubicBezTo>
                  <a:cubicBezTo>
                    <a:pt x="0" y="80"/>
                    <a:pt x="0" y="62"/>
                    <a:pt x="1" y="44"/>
                  </a:cubicBezTo>
                  <a:cubicBezTo>
                    <a:pt x="4" y="17"/>
                    <a:pt x="25" y="0"/>
                    <a:pt x="51" y="1"/>
                  </a:cubicBezTo>
                  <a:cubicBezTo>
                    <a:pt x="77" y="2"/>
                    <a:pt x="95" y="22"/>
                    <a:pt x="96" y="49"/>
                  </a:cubicBezTo>
                  <a:cubicBezTo>
                    <a:pt x="96" y="57"/>
                    <a:pt x="96" y="64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3330576" y="2903538"/>
              <a:ext cx="176213" cy="174625"/>
            </a:xfrm>
            <a:custGeom>
              <a:avLst/>
              <a:gdLst>
                <a:gd name="T0" fmla="*/ 65 w 65"/>
                <a:gd name="T1" fmla="*/ 64 h 64"/>
                <a:gd name="T2" fmla="*/ 0 w 65"/>
                <a:gd name="T3" fmla="*/ 64 h 64"/>
                <a:gd name="T4" fmla="*/ 0 w 65"/>
                <a:gd name="T5" fmla="*/ 0 h 64"/>
                <a:gd name="T6" fmla="*/ 65 w 65"/>
                <a:gd name="T7" fmla="*/ 0 h 64"/>
                <a:gd name="T8" fmla="*/ 65 w 6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65" y="64"/>
                  </a:moveTo>
                  <a:cubicBezTo>
                    <a:pt x="43" y="64"/>
                    <a:pt x="22" y="64"/>
                    <a:pt x="0" y="64"/>
                  </a:cubicBezTo>
                  <a:cubicBezTo>
                    <a:pt x="0" y="43"/>
                    <a:pt x="0" y="22"/>
                    <a:pt x="0" y="0"/>
                  </a:cubicBezTo>
                  <a:cubicBezTo>
                    <a:pt x="21" y="0"/>
                    <a:pt x="42" y="0"/>
                    <a:pt x="65" y="0"/>
                  </a:cubicBezTo>
                  <a:cubicBezTo>
                    <a:pt x="65" y="21"/>
                    <a:pt x="65" y="42"/>
                    <a:pt x="6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3330576" y="2624138"/>
              <a:ext cx="176213" cy="176213"/>
            </a:xfrm>
            <a:custGeom>
              <a:avLst/>
              <a:gdLst>
                <a:gd name="T0" fmla="*/ 65 w 65"/>
                <a:gd name="T1" fmla="*/ 0 h 65"/>
                <a:gd name="T2" fmla="*/ 65 w 65"/>
                <a:gd name="T3" fmla="*/ 65 h 65"/>
                <a:gd name="T4" fmla="*/ 0 w 65"/>
                <a:gd name="T5" fmla="*/ 65 h 65"/>
                <a:gd name="T6" fmla="*/ 0 w 65"/>
                <a:gd name="T7" fmla="*/ 0 h 65"/>
                <a:gd name="T8" fmla="*/ 65 w 6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5" y="0"/>
                  </a:moveTo>
                  <a:cubicBezTo>
                    <a:pt x="65" y="22"/>
                    <a:pt x="65" y="43"/>
                    <a:pt x="65" y="65"/>
                  </a:cubicBezTo>
                  <a:cubicBezTo>
                    <a:pt x="43" y="65"/>
                    <a:pt x="22" y="65"/>
                    <a:pt x="0" y="65"/>
                  </a:cubicBezTo>
                  <a:cubicBezTo>
                    <a:pt x="0" y="43"/>
                    <a:pt x="0" y="22"/>
                    <a:pt x="0" y="0"/>
                  </a:cubicBezTo>
                  <a:cubicBezTo>
                    <a:pt x="22" y="0"/>
                    <a:pt x="43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3654426" y="2347913"/>
              <a:ext cx="176213" cy="173038"/>
            </a:xfrm>
            <a:custGeom>
              <a:avLst/>
              <a:gdLst>
                <a:gd name="T0" fmla="*/ 0 w 65"/>
                <a:gd name="T1" fmla="*/ 64 h 64"/>
                <a:gd name="T2" fmla="*/ 0 w 65"/>
                <a:gd name="T3" fmla="*/ 0 h 64"/>
                <a:gd name="T4" fmla="*/ 65 w 65"/>
                <a:gd name="T5" fmla="*/ 0 h 64"/>
                <a:gd name="T6" fmla="*/ 65 w 65"/>
                <a:gd name="T7" fmla="*/ 64 h 64"/>
                <a:gd name="T8" fmla="*/ 0 w 6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0" y="64"/>
                  </a:moveTo>
                  <a:cubicBezTo>
                    <a:pt x="0" y="42"/>
                    <a:pt x="0" y="21"/>
                    <a:pt x="0" y="0"/>
                  </a:cubicBezTo>
                  <a:cubicBezTo>
                    <a:pt x="22" y="0"/>
                    <a:pt x="42" y="0"/>
                    <a:pt x="65" y="0"/>
                  </a:cubicBezTo>
                  <a:cubicBezTo>
                    <a:pt x="65" y="21"/>
                    <a:pt x="65" y="42"/>
                    <a:pt x="65" y="64"/>
                  </a:cubicBezTo>
                  <a:cubicBezTo>
                    <a:pt x="44" y="64"/>
                    <a:pt x="23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3654426" y="2624138"/>
              <a:ext cx="176213" cy="176213"/>
            </a:xfrm>
            <a:custGeom>
              <a:avLst/>
              <a:gdLst>
                <a:gd name="T0" fmla="*/ 0 w 65"/>
                <a:gd name="T1" fmla="*/ 65 h 65"/>
                <a:gd name="T2" fmla="*/ 0 w 65"/>
                <a:gd name="T3" fmla="*/ 0 h 65"/>
                <a:gd name="T4" fmla="*/ 65 w 65"/>
                <a:gd name="T5" fmla="*/ 0 h 65"/>
                <a:gd name="T6" fmla="*/ 65 w 65"/>
                <a:gd name="T7" fmla="*/ 65 h 65"/>
                <a:gd name="T8" fmla="*/ 0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0" y="65"/>
                  </a:moveTo>
                  <a:cubicBezTo>
                    <a:pt x="0" y="42"/>
                    <a:pt x="0" y="22"/>
                    <a:pt x="0" y="0"/>
                  </a:cubicBezTo>
                  <a:cubicBezTo>
                    <a:pt x="22" y="0"/>
                    <a:pt x="43" y="0"/>
                    <a:pt x="65" y="0"/>
                  </a:cubicBezTo>
                  <a:cubicBezTo>
                    <a:pt x="65" y="21"/>
                    <a:pt x="65" y="42"/>
                    <a:pt x="65" y="65"/>
                  </a:cubicBezTo>
                  <a:cubicBezTo>
                    <a:pt x="44" y="65"/>
                    <a:pt x="23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3654426" y="2901951"/>
              <a:ext cx="176213" cy="176213"/>
            </a:xfrm>
            <a:custGeom>
              <a:avLst/>
              <a:gdLst>
                <a:gd name="T0" fmla="*/ 0 w 65"/>
                <a:gd name="T1" fmla="*/ 0 h 65"/>
                <a:gd name="T2" fmla="*/ 65 w 65"/>
                <a:gd name="T3" fmla="*/ 0 h 65"/>
                <a:gd name="T4" fmla="*/ 65 w 65"/>
                <a:gd name="T5" fmla="*/ 65 h 65"/>
                <a:gd name="T6" fmla="*/ 0 w 65"/>
                <a:gd name="T7" fmla="*/ 65 h 65"/>
                <a:gd name="T8" fmla="*/ 0 w 6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0" y="0"/>
                  </a:moveTo>
                  <a:cubicBezTo>
                    <a:pt x="23" y="0"/>
                    <a:pt x="43" y="0"/>
                    <a:pt x="65" y="0"/>
                  </a:cubicBezTo>
                  <a:cubicBezTo>
                    <a:pt x="65" y="22"/>
                    <a:pt x="65" y="43"/>
                    <a:pt x="65" y="65"/>
                  </a:cubicBezTo>
                  <a:cubicBezTo>
                    <a:pt x="44" y="65"/>
                    <a:pt x="23" y="65"/>
                    <a:pt x="0" y="65"/>
                  </a:cubicBezTo>
                  <a:cubicBezTo>
                    <a:pt x="0" y="44"/>
                    <a:pt x="0" y="2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3979863" y="2347913"/>
              <a:ext cx="196850" cy="195263"/>
            </a:xfrm>
            <a:custGeom>
              <a:avLst/>
              <a:gdLst>
                <a:gd name="T0" fmla="*/ 0 w 72"/>
                <a:gd name="T1" fmla="*/ 0 h 72"/>
                <a:gd name="T2" fmla="*/ 64 w 72"/>
                <a:gd name="T3" fmla="*/ 0 h 72"/>
                <a:gd name="T4" fmla="*/ 0 w 72"/>
                <a:gd name="T5" fmla="*/ 64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2" y="0"/>
                    <a:pt x="43" y="0"/>
                    <a:pt x="64" y="0"/>
                  </a:cubicBezTo>
                  <a:cubicBezTo>
                    <a:pt x="72" y="49"/>
                    <a:pt x="50" y="72"/>
                    <a:pt x="0" y="64"/>
                  </a:cubicBezTo>
                  <a:cubicBezTo>
                    <a:pt x="0" y="43"/>
                    <a:pt x="0" y="2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4306888" y="2347913"/>
              <a:ext cx="177800" cy="60325"/>
            </a:xfrm>
            <a:custGeom>
              <a:avLst/>
              <a:gdLst>
                <a:gd name="T0" fmla="*/ 65 w 65"/>
                <a:gd name="T1" fmla="*/ 0 h 22"/>
                <a:gd name="T2" fmla="*/ 65 w 65"/>
                <a:gd name="T3" fmla="*/ 22 h 22"/>
                <a:gd name="T4" fmla="*/ 0 w 65"/>
                <a:gd name="T5" fmla="*/ 22 h 22"/>
                <a:gd name="T6" fmla="*/ 0 w 65"/>
                <a:gd name="T7" fmla="*/ 0 h 22"/>
                <a:gd name="T8" fmla="*/ 65 w 6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2">
                  <a:moveTo>
                    <a:pt x="65" y="0"/>
                  </a:moveTo>
                  <a:cubicBezTo>
                    <a:pt x="65" y="7"/>
                    <a:pt x="65" y="13"/>
                    <a:pt x="65" y="22"/>
                  </a:cubicBezTo>
                  <a:cubicBezTo>
                    <a:pt x="43" y="22"/>
                    <a:pt x="22" y="22"/>
                    <a:pt x="0" y="22"/>
                  </a:cubicBezTo>
                  <a:cubicBezTo>
                    <a:pt x="0" y="16"/>
                    <a:pt x="0" y="9"/>
                    <a:pt x="0" y="0"/>
                  </a:cubicBezTo>
                  <a:cubicBezTo>
                    <a:pt x="21" y="0"/>
                    <a:pt x="42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4340226" y="2798763"/>
              <a:ext cx="369888" cy="242888"/>
            </a:xfrm>
            <a:custGeom>
              <a:avLst/>
              <a:gdLst>
                <a:gd name="T0" fmla="*/ 28 w 136"/>
                <a:gd name="T1" fmla="*/ 44 h 90"/>
                <a:gd name="T2" fmla="*/ 43 w 136"/>
                <a:gd name="T3" fmla="*/ 39 h 90"/>
                <a:gd name="T4" fmla="*/ 107 w 136"/>
                <a:gd name="T5" fmla="*/ 7 h 90"/>
                <a:gd name="T6" fmla="*/ 130 w 136"/>
                <a:gd name="T7" fmla="*/ 10 h 90"/>
                <a:gd name="T8" fmla="*/ 120 w 136"/>
                <a:gd name="T9" fmla="*/ 33 h 90"/>
                <a:gd name="T10" fmla="*/ 66 w 136"/>
                <a:gd name="T11" fmla="*/ 61 h 90"/>
                <a:gd name="T12" fmla="*/ 42 w 136"/>
                <a:gd name="T13" fmla="*/ 80 h 90"/>
                <a:gd name="T14" fmla="*/ 13 w 136"/>
                <a:gd name="T15" fmla="*/ 85 h 90"/>
                <a:gd name="T16" fmla="*/ 2 w 136"/>
                <a:gd name="T17" fmla="*/ 59 h 90"/>
                <a:gd name="T18" fmla="*/ 28 w 136"/>
                <a:gd name="T1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90">
                  <a:moveTo>
                    <a:pt x="28" y="44"/>
                  </a:moveTo>
                  <a:cubicBezTo>
                    <a:pt x="33" y="42"/>
                    <a:pt x="38" y="41"/>
                    <a:pt x="43" y="39"/>
                  </a:cubicBezTo>
                  <a:cubicBezTo>
                    <a:pt x="64" y="28"/>
                    <a:pt x="85" y="18"/>
                    <a:pt x="107" y="7"/>
                  </a:cubicBezTo>
                  <a:cubicBezTo>
                    <a:pt x="116" y="2"/>
                    <a:pt x="125" y="0"/>
                    <a:pt x="130" y="10"/>
                  </a:cubicBezTo>
                  <a:cubicBezTo>
                    <a:pt x="136" y="21"/>
                    <a:pt x="130" y="28"/>
                    <a:pt x="120" y="33"/>
                  </a:cubicBezTo>
                  <a:cubicBezTo>
                    <a:pt x="102" y="42"/>
                    <a:pt x="83" y="51"/>
                    <a:pt x="66" y="61"/>
                  </a:cubicBezTo>
                  <a:cubicBezTo>
                    <a:pt x="57" y="66"/>
                    <a:pt x="49" y="73"/>
                    <a:pt x="42" y="80"/>
                  </a:cubicBezTo>
                  <a:cubicBezTo>
                    <a:pt x="33" y="88"/>
                    <a:pt x="24" y="90"/>
                    <a:pt x="13" y="85"/>
                  </a:cubicBezTo>
                  <a:cubicBezTo>
                    <a:pt x="3" y="79"/>
                    <a:pt x="0" y="70"/>
                    <a:pt x="2" y="59"/>
                  </a:cubicBezTo>
                  <a:cubicBezTo>
                    <a:pt x="5" y="48"/>
                    <a:pt x="15" y="41"/>
                    <a:pt x="2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277194" y="2915178"/>
            <a:ext cx="606094" cy="615360"/>
            <a:chOff x="4752975" y="3708400"/>
            <a:chExt cx="1246188" cy="1265238"/>
          </a:xfrm>
          <a:solidFill>
            <a:srgbClr val="616161"/>
          </a:solidFill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4906963" y="3708400"/>
              <a:ext cx="1092200" cy="1087438"/>
            </a:xfrm>
            <a:custGeom>
              <a:avLst/>
              <a:gdLst>
                <a:gd name="T0" fmla="*/ 64 w 92"/>
                <a:gd name="T1" fmla="*/ 71 h 92"/>
                <a:gd name="T2" fmla="*/ 21 w 92"/>
                <a:gd name="T3" fmla="*/ 28 h 92"/>
                <a:gd name="T4" fmla="*/ 0 w 92"/>
                <a:gd name="T5" fmla="*/ 7 h 92"/>
                <a:gd name="T6" fmla="*/ 21 w 92"/>
                <a:gd name="T7" fmla="*/ 1 h 92"/>
                <a:gd name="T8" fmla="*/ 91 w 92"/>
                <a:gd name="T9" fmla="*/ 71 h 92"/>
                <a:gd name="T10" fmla="*/ 85 w 92"/>
                <a:gd name="T11" fmla="*/ 92 h 92"/>
                <a:gd name="T12" fmla="*/ 64 w 92"/>
                <a:gd name="T13" fmla="*/ 7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64" y="71"/>
                  </a:moveTo>
                  <a:cubicBezTo>
                    <a:pt x="59" y="47"/>
                    <a:pt x="45" y="33"/>
                    <a:pt x="21" y="28"/>
                  </a:cubicBezTo>
                  <a:cubicBezTo>
                    <a:pt x="14" y="21"/>
                    <a:pt x="7" y="14"/>
                    <a:pt x="0" y="7"/>
                  </a:cubicBezTo>
                  <a:cubicBezTo>
                    <a:pt x="7" y="5"/>
                    <a:pt x="14" y="0"/>
                    <a:pt x="21" y="1"/>
                  </a:cubicBezTo>
                  <a:cubicBezTo>
                    <a:pt x="47" y="4"/>
                    <a:pt x="88" y="45"/>
                    <a:pt x="91" y="71"/>
                  </a:cubicBezTo>
                  <a:cubicBezTo>
                    <a:pt x="92" y="78"/>
                    <a:pt x="87" y="85"/>
                    <a:pt x="85" y="92"/>
                  </a:cubicBezTo>
                  <a:cubicBezTo>
                    <a:pt x="78" y="85"/>
                    <a:pt x="71" y="78"/>
                    <a:pt x="6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4752975" y="3790950"/>
              <a:ext cx="403225" cy="401638"/>
            </a:xfrm>
            <a:custGeom>
              <a:avLst/>
              <a:gdLst>
                <a:gd name="T0" fmla="*/ 13 w 34"/>
                <a:gd name="T1" fmla="*/ 0 h 34"/>
                <a:gd name="T2" fmla="*/ 34 w 34"/>
                <a:gd name="T3" fmla="*/ 21 h 34"/>
                <a:gd name="T4" fmla="*/ 26 w 34"/>
                <a:gd name="T5" fmla="*/ 34 h 34"/>
                <a:gd name="T6" fmla="*/ 0 w 34"/>
                <a:gd name="T7" fmla="*/ 6 h 34"/>
                <a:gd name="T8" fmla="*/ 13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3" y="0"/>
                  </a:moveTo>
                  <a:cubicBezTo>
                    <a:pt x="20" y="7"/>
                    <a:pt x="27" y="14"/>
                    <a:pt x="34" y="21"/>
                  </a:cubicBezTo>
                  <a:cubicBezTo>
                    <a:pt x="32" y="25"/>
                    <a:pt x="30" y="29"/>
                    <a:pt x="26" y="34"/>
                  </a:cubicBezTo>
                  <a:cubicBezTo>
                    <a:pt x="17" y="24"/>
                    <a:pt x="10" y="16"/>
                    <a:pt x="0" y="6"/>
                  </a:cubicBezTo>
                  <a:cubicBezTo>
                    <a:pt x="5" y="4"/>
                    <a:pt x="9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5535613" y="4546600"/>
              <a:ext cx="381000" cy="427038"/>
            </a:xfrm>
            <a:custGeom>
              <a:avLst/>
              <a:gdLst>
                <a:gd name="T0" fmla="*/ 11 w 32"/>
                <a:gd name="T1" fmla="*/ 0 h 36"/>
                <a:gd name="T2" fmla="*/ 32 w 32"/>
                <a:gd name="T3" fmla="*/ 21 h 36"/>
                <a:gd name="T4" fmla="*/ 26 w 32"/>
                <a:gd name="T5" fmla="*/ 36 h 36"/>
                <a:gd name="T6" fmla="*/ 0 w 32"/>
                <a:gd name="T7" fmla="*/ 6 h 36"/>
                <a:gd name="T8" fmla="*/ 11 w 3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11" y="0"/>
                  </a:moveTo>
                  <a:cubicBezTo>
                    <a:pt x="18" y="7"/>
                    <a:pt x="25" y="14"/>
                    <a:pt x="32" y="21"/>
                  </a:cubicBezTo>
                  <a:cubicBezTo>
                    <a:pt x="30" y="25"/>
                    <a:pt x="29" y="29"/>
                    <a:pt x="26" y="36"/>
                  </a:cubicBezTo>
                  <a:cubicBezTo>
                    <a:pt x="16" y="25"/>
                    <a:pt x="9" y="16"/>
                    <a:pt x="0" y="6"/>
                  </a:cubicBezTo>
                  <a:cubicBezTo>
                    <a:pt x="3" y="4"/>
                    <a:pt x="7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913973" y="2747603"/>
            <a:ext cx="662316" cy="847636"/>
            <a:chOff x="6386513" y="3508375"/>
            <a:chExt cx="1304925" cy="1670050"/>
          </a:xfrm>
          <a:solidFill>
            <a:srgbClr val="616161"/>
          </a:solidFill>
        </p:grpSpPr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6765925" y="3508375"/>
              <a:ext cx="536575" cy="695325"/>
            </a:xfrm>
            <a:custGeom>
              <a:avLst/>
              <a:gdLst>
                <a:gd name="T0" fmla="*/ 91 w 304"/>
                <a:gd name="T1" fmla="*/ 12 h 395"/>
                <a:gd name="T2" fmla="*/ 209 w 304"/>
                <a:gd name="T3" fmla="*/ 24 h 395"/>
                <a:gd name="T4" fmla="*/ 251 w 304"/>
                <a:gd name="T5" fmla="*/ 41 h 395"/>
                <a:gd name="T6" fmla="*/ 293 w 304"/>
                <a:gd name="T7" fmla="*/ 126 h 395"/>
                <a:gd name="T8" fmla="*/ 292 w 304"/>
                <a:gd name="T9" fmla="*/ 178 h 395"/>
                <a:gd name="T10" fmla="*/ 300 w 304"/>
                <a:gd name="T11" fmla="*/ 198 h 395"/>
                <a:gd name="T12" fmla="*/ 271 w 304"/>
                <a:gd name="T13" fmla="*/ 252 h 395"/>
                <a:gd name="T14" fmla="*/ 223 w 304"/>
                <a:gd name="T15" fmla="*/ 359 h 395"/>
                <a:gd name="T16" fmla="*/ 100 w 304"/>
                <a:gd name="T17" fmla="*/ 371 h 395"/>
                <a:gd name="T18" fmla="*/ 43 w 304"/>
                <a:gd name="T19" fmla="*/ 292 h 395"/>
                <a:gd name="T20" fmla="*/ 32 w 304"/>
                <a:gd name="T21" fmla="*/ 252 h 395"/>
                <a:gd name="T22" fmla="*/ 1 w 304"/>
                <a:gd name="T23" fmla="*/ 190 h 395"/>
                <a:gd name="T24" fmla="*/ 15 w 304"/>
                <a:gd name="T25" fmla="*/ 179 h 395"/>
                <a:gd name="T26" fmla="*/ 22 w 304"/>
                <a:gd name="T27" fmla="*/ 66 h 395"/>
                <a:gd name="T28" fmla="*/ 91 w 304"/>
                <a:gd name="T29" fmla="*/ 1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395">
                  <a:moveTo>
                    <a:pt x="91" y="12"/>
                  </a:moveTo>
                  <a:cubicBezTo>
                    <a:pt x="129" y="0"/>
                    <a:pt x="173" y="4"/>
                    <a:pt x="209" y="24"/>
                  </a:cubicBezTo>
                  <a:cubicBezTo>
                    <a:pt x="222" y="32"/>
                    <a:pt x="238" y="32"/>
                    <a:pt x="251" y="41"/>
                  </a:cubicBezTo>
                  <a:cubicBezTo>
                    <a:pt x="280" y="59"/>
                    <a:pt x="293" y="93"/>
                    <a:pt x="293" y="126"/>
                  </a:cubicBezTo>
                  <a:cubicBezTo>
                    <a:pt x="293" y="143"/>
                    <a:pt x="294" y="161"/>
                    <a:pt x="292" y="178"/>
                  </a:cubicBezTo>
                  <a:cubicBezTo>
                    <a:pt x="304" y="177"/>
                    <a:pt x="301" y="191"/>
                    <a:pt x="300" y="198"/>
                  </a:cubicBezTo>
                  <a:cubicBezTo>
                    <a:pt x="298" y="219"/>
                    <a:pt x="291" y="241"/>
                    <a:pt x="271" y="252"/>
                  </a:cubicBezTo>
                  <a:cubicBezTo>
                    <a:pt x="265" y="291"/>
                    <a:pt x="252" y="331"/>
                    <a:pt x="223" y="359"/>
                  </a:cubicBezTo>
                  <a:cubicBezTo>
                    <a:pt x="192" y="391"/>
                    <a:pt x="138" y="395"/>
                    <a:pt x="100" y="371"/>
                  </a:cubicBezTo>
                  <a:cubicBezTo>
                    <a:pt x="72" y="353"/>
                    <a:pt x="54" y="323"/>
                    <a:pt x="43" y="292"/>
                  </a:cubicBezTo>
                  <a:cubicBezTo>
                    <a:pt x="38" y="279"/>
                    <a:pt x="38" y="264"/>
                    <a:pt x="32" y="252"/>
                  </a:cubicBezTo>
                  <a:cubicBezTo>
                    <a:pt x="13" y="237"/>
                    <a:pt x="1" y="214"/>
                    <a:pt x="1" y="190"/>
                  </a:cubicBezTo>
                  <a:cubicBezTo>
                    <a:pt x="0" y="181"/>
                    <a:pt x="8" y="180"/>
                    <a:pt x="15" y="179"/>
                  </a:cubicBezTo>
                  <a:cubicBezTo>
                    <a:pt x="9" y="141"/>
                    <a:pt x="4" y="101"/>
                    <a:pt x="22" y="66"/>
                  </a:cubicBezTo>
                  <a:cubicBezTo>
                    <a:pt x="35" y="38"/>
                    <a:pt x="62" y="19"/>
                    <a:pt x="9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6386513" y="4181475"/>
              <a:ext cx="1304925" cy="996950"/>
            </a:xfrm>
            <a:custGeom>
              <a:avLst/>
              <a:gdLst>
                <a:gd name="T0" fmla="*/ 456 w 739"/>
                <a:gd name="T1" fmla="*/ 0 h 567"/>
                <a:gd name="T2" fmla="*/ 571 w 739"/>
                <a:gd name="T3" fmla="*/ 37 h 567"/>
                <a:gd name="T4" fmla="*/ 657 w 739"/>
                <a:gd name="T5" fmla="*/ 91 h 567"/>
                <a:gd name="T6" fmla="*/ 670 w 739"/>
                <a:gd name="T7" fmla="*/ 140 h 567"/>
                <a:gd name="T8" fmla="*/ 673 w 739"/>
                <a:gd name="T9" fmla="*/ 249 h 567"/>
                <a:gd name="T10" fmla="*/ 739 w 739"/>
                <a:gd name="T11" fmla="*/ 307 h 567"/>
                <a:gd name="T12" fmla="*/ 739 w 739"/>
                <a:gd name="T13" fmla="*/ 507 h 567"/>
                <a:gd name="T14" fmla="*/ 680 w 739"/>
                <a:gd name="T15" fmla="*/ 565 h 567"/>
                <a:gd name="T16" fmla="*/ 224 w 739"/>
                <a:gd name="T17" fmla="*/ 565 h 567"/>
                <a:gd name="T18" fmla="*/ 248 w 739"/>
                <a:gd name="T19" fmla="*/ 535 h 567"/>
                <a:gd name="T20" fmla="*/ 677 w 739"/>
                <a:gd name="T21" fmla="*/ 535 h 567"/>
                <a:gd name="T22" fmla="*/ 709 w 739"/>
                <a:gd name="T23" fmla="*/ 504 h 567"/>
                <a:gd name="T24" fmla="*/ 709 w 739"/>
                <a:gd name="T25" fmla="*/ 311 h 567"/>
                <a:gd name="T26" fmla="*/ 677 w 739"/>
                <a:gd name="T27" fmla="*/ 279 h 567"/>
                <a:gd name="T28" fmla="*/ 65 w 739"/>
                <a:gd name="T29" fmla="*/ 279 h 567"/>
                <a:gd name="T30" fmla="*/ 31 w 739"/>
                <a:gd name="T31" fmla="*/ 311 h 567"/>
                <a:gd name="T32" fmla="*/ 31 w 739"/>
                <a:gd name="T33" fmla="*/ 503 h 567"/>
                <a:gd name="T34" fmla="*/ 61 w 739"/>
                <a:gd name="T35" fmla="*/ 535 h 567"/>
                <a:gd name="T36" fmla="*/ 113 w 739"/>
                <a:gd name="T37" fmla="*/ 535 h 567"/>
                <a:gd name="T38" fmla="*/ 113 w 739"/>
                <a:gd name="T39" fmla="*/ 565 h 567"/>
                <a:gd name="T40" fmla="*/ 45 w 739"/>
                <a:gd name="T41" fmla="*/ 563 h 567"/>
                <a:gd name="T42" fmla="*/ 1 w 739"/>
                <a:gd name="T43" fmla="*/ 503 h 567"/>
                <a:gd name="T44" fmla="*/ 1 w 739"/>
                <a:gd name="T45" fmla="*/ 307 h 567"/>
                <a:gd name="T46" fmla="*/ 65 w 739"/>
                <a:gd name="T47" fmla="*/ 249 h 567"/>
                <a:gd name="T48" fmla="*/ 70 w 739"/>
                <a:gd name="T49" fmla="*/ 122 h 567"/>
                <a:gd name="T50" fmla="*/ 106 w 739"/>
                <a:gd name="T51" fmla="*/ 68 h 567"/>
                <a:gd name="T52" fmla="*/ 283 w 739"/>
                <a:gd name="T53" fmla="*/ 4 h 567"/>
                <a:gd name="T54" fmla="*/ 328 w 739"/>
                <a:gd name="T55" fmla="*/ 181 h 567"/>
                <a:gd name="T56" fmla="*/ 349 w 739"/>
                <a:gd name="T57" fmla="*/ 87 h 567"/>
                <a:gd name="T58" fmla="*/ 394 w 739"/>
                <a:gd name="T59" fmla="*/ 86 h 567"/>
                <a:gd name="T60" fmla="*/ 413 w 739"/>
                <a:gd name="T61" fmla="*/ 177 h 567"/>
                <a:gd name="T62" fmla="*/ 456 w 739"/>
                <a:gd name="T63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9" h="567">
                  <a:moveTo>
                    <a:pt x="456" y="0"/>
                  </a:moveTo>
                  <a:cubicBezTo>
                    <a:pt x="490" y="23"/>
                    <a:pt x="533" y="25"/>
                    <a:pt x="571" y="37"/>
                  </a:cubicBezTo>
                  <a:cubicBezTo>
                    <a:pt x="603" y="47"/>
                    <a:pt x="637" y="62"/>
                    <a:pt x="657" y="91"/>
                  </a:cubicBezTo>
                  <a:cubicBezTo>
                    <a:pt x="668" y="105"/>
                    <a:pt x="668" y="123"/>
                    <a:pt x="670" y="140"/>
                  </a:cubicBezTo>
                  <a:cubicBezTo>
                    <a:pt x="672" y="176"/>
                    <a:pt x="673" y="212"/>
                    <a:pt x="673" y="249"/>
                  </a:cubicBezTo>
                  <a:cubicBezTo>
                    <a:pt x="707" y="246"/>
                    <a:pt x="739" y="273"/>
                    <a:pt x="739" y="307"/>
                  </a:cubicBezTo>
                  <a:cubicBezTo>
                    <a:pt x="739" y="374"/>
                    <a:pt x="739" y="440"/>
                    <a:pt x="739" y="507"/>
                  </a:cubicBezTo>
                  <a:cubicBezTo>
                    <a:pt x="739" y="538"/>
                    <a:pt x="711" y="565"/>
                    <a:pt x="680" y="565"/>
                  </a:cubicBezTo>
                  <a:cubicBezTo>
                    <a:pt x="528" y="565"/>
                    <a:pt x="376" y="565"/>
                    <a:pt x="224" y="565"/>
                  </a:cubicBezTo>
                  <a:cubicBezTo>
                    <a:pt x="234" y="557"/>
                    <a:pt x="242" y="547"/>
                    <a:pt x="248" y="535"/>
                  </a:cubicBezTo>
                  <a:cubicBezTo>
                    <a:pt x="391" y="535"/>
                    <a:pt x="534" y="535"/>
                    <a:pt x="677" y="535"/>
                  </a:cubicBezTo>
                  <a:cubicBezTo>
                    <a:pt x="695" y="536"/>
                    <a:pt x="710" y="521"/>
                    <a:pt x="709" y="504"/>
                  </a:cubicBezTo>
                  <a:cubicBezTo>
                    <a:pt x="709" y="439"/>
                    <a:pt x="709" y="375"/>
                    <a:pt x="709" y="311"/>
                  </a:cubicBezTo>
                  <a:cubicBezTo>
                    <a:pt x="710" y="293"/>
                    <a:pt x="695" y="278"/>
                    <a:pt x="677" y="279"/>
                  </a:cubicBezTo>
                  <a:cubicBezTo>
                    <a:pt x="473" y="279"/>
                    <a:pt x="269" y="279"/>
                    <a:pt x="65" y="279"/>
                  </a:cubicBezTo>
                  <a:cubicBezTo>
                    <a:pt x="47" y="277"/>
                    <a:pt x="30" y="292"/>
                    <a:pt x="31" y="311"/>
                  </a:cubicBezTo>
                  <a:cubicBezTo>
                    <a:pt x="31" y="375"/>
                    <a:pt x="31" y="439"/>
                    <a:pt x="31" y="503"/>
                  </a:cubicBezTo>
                  <a:cubicBezTo>
                    <a:pt x="30" y="519"/>
                    <a:pt x="44" y="535"/>
                    <a:pt x="61" y="535"/>
                  </a:cubicBezTo>
                  <a:cubicBezTo>
                    <a:pt x="78" y="535"/>
                    <a:pt x="96" y="535"/>
                    <a:pt x="113" y="535"/>
                  </a:cubicBezTo>
                  <a:cubicBezTo>
                    <a:pt x="113" y="545"/>
                    <a:pt x="113" y="555"/>
                    <a:pt x="113" y="565"/>
                  </a:cubicBezTo>
                  <a:cubicBezTo>
                    <a:pt x="90" y="564"/>
                    <a:pt x="67" y="567"/>
                    <a:pt x="45" y="563"/>
                  </a:cubicBezTo>
                  <a:cubicBezTo>
                    <a:pt x="19" y="556"/>
                    <a:pt x="0" y="530"/>
                    <a:pt x="1" y="503"/>
                  </a:cubicBezTo>
                  <a:cubicBezTo>
                    <a:pt x="1" y="438"/>
                    <a:pt x="1" y="372"/>
                    <a:pt x="1" y="307"/>
                  </a:cubicBezTo>
                  <a:cubicBezTo>
                    <a:pt x="1" y="274"/>
                    <a:pt x="32" y="247"/>
                    <a:pt x="65" y="249"/>
                  </a:cubicBezTo>
                  <a:cubicBezTo>
                    <a:pt x="65" y="206"/>
                    <a:pt x="65" y="164"/>
                    <a:pt x="70" y="122"/>
                  </a:cubicBezTo>
                  <a:cubicBezTo>
                    <a:pt x="71" y="99"/>
                    <a:pt x="89" y="82"/>
                    <a:pt x="106" y="68"/>
                  </a:cubicBezTo>
                  <a:cubicBezTo>
                    <a:pt x="158" y="30"/>
                    <a:pt x="226" y="31"/>
                    <a:pt x="283" y="4"/>
                  </a:cubicBezTo>
                  <a:cubicBezTo>
                    <a:pt x="284" y="66"/>
                    <a:pt x="303" y="125"/>
                    <a:pt x="328" y="181"/>
                  </a:cubicBezTo>
                  <a:cubicBezTo>
                    <a:pt x="338" y="150"/>
                    <a:pt x="341" y="118"/>
                    <a:pt x="349" y="87"/>
                  </a:cubicBezTo>
                  <a:cubicBezTo>
                    <a:pt x="363" y="82"/>
                    <a:pt x="379" y="85"/>
                    <a:pt x="394" y="86"/>
                  </a:cubicBezTo>
                  <a:cubicBezTo>
                    <a:pt x="399" y="117"/>
                    <a:pt x="406" y="147"/>
                    <a:pt x="413" y="177"/>
                  </a:cubicBezTo>
                  <a:cubicBezTo>
                    <a:pt x="439" y="122"/>
                    <a:pt x="456" y="62"/>
                    <a:pt x="4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6972300" y="4224338"/>
              <a:ext cx="133350" cy="87313"/>
            </a:xfrm>
            <a:custGeom>
              <a:avLst/>
              <a:gdLst>
                <a:gd name="T0" fmla="*/ 15 w 75"/>
                <a:gd name="T1" fmla="*/ 2 h 50"/>
                <a:gd name="T2" fmla="*/ 63 w 75"/>
                <a:gd name="T3" fmla="*/ 2 h 50"/>
                <a:gd name="T4" fmla="*/ 66 w 75"/>
                <a:gd name="T5" fmla="*/ 31 h 50"/>
                <a:gd name="T6" fmla="*/ 45 w 75"/>
                <a:gd name="T7" fmla="*/ 49 h 50"/>
                <a:gd name="T8" fmla="*/ 11 w 75"/>
                <a:gd name="T9" fmla="*/ 35 h 50"/>
                <a:gd name="T10" fmla="*/ 15 w 75"/>
                <a:gd name="T1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0">
                  <a:moveTo>
                    <a:pt x="15" y="2"/>
                  </a:moveTo>
                  <a:cubicBezTo>
                    <a:pt x="31" y="1"/>
                    <a:pt x="47" y="0"/>
                    <a:pt x="63" y="2"/>
                  </a:cubicBezTo>
                  <a:cubicBezTo>
                    <a:pt x="75" y="7"/>
                    <a:pt x="68" y="22"/>
                    <a:pt x="66" y="31"/>
                  </a:cubicBezTo>
                  <a:cubicBezTo>
                    <a:pt x="65" y="42"/>
                    <a:pt x="56" y="50"/>
                    <a:pt x="45" y="49"/>
                  </a:cubicBezTo>
                  <a:cubicBezTo>
                    <a:pt x="33" y="50"/>
                    <a:pt x="14" y="50"/>
                    <a:pt x="11" y="35"/>
                  </a:cubicBezTo>
                  <a:cubicBezTo>
                    <a:pt x="9" y="24"/>
                    <a:pt x="0" y="6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9"/>
            <p:cNvSpPr>
              <a:spLocks noEditPoints="1"/>
            </p:cNvSpPr>
            <p:nvPr/>
          </p:nvSpPr>
          <p:spPr bwMode="auto">
            <a:xfrm>
              <a:off x="6842125" y="4741863"/>
              <a:ext cx="303213" cy="320675"/>
            </a:xfrm>
            <a:custGeom>
              <a:avLst/>
              <a:gdLst>
                <a:gd name="T0" fmla="*/ 69 w 172"/>
                <a:gd name="T1" fmla="*/ 3 h 182"/>
                <a:gd name="T2" fmla="*/ 148 w 172"/>
                <a:gd name="T3" fmla="*/ 23 h 182"/>
                <a:gd name="T4" fmla="*/ 170 w 172"/>
                <a:gd name="T5" fmla="*/ 104 h 182"/>
                <a:gd name="T6" fmla="*/ 138 w 172"/>
                <a:gd name="T7" fmla="*/ 167 h 182"/>
                <a:gd name="T8" fmla="*/ 61 w 172"/>
                <a:gd name="T9" fmla="*/ 177 h 182"/>
                <a:gd name="T10" fmla="*/ 6 w 172"/>
                <a:gd name="T11" fmla="*/ 122 h 182"/>
                <a:gd name="T12" fmla="*/ 15 w 172"/>
                <a:gd name="T13" fmla="*/ 36 h 182"/>
                <a:gd name="T14" fmla="*/ 69 w 172"/>
                <a:gd name="T15" fmla="*/ 3 h 182"/>
                <a:gd name="T16" fmla="*/ 80 w 172"/>
                <a:gd name="T17" fmla="*/ 41 h 182"/>
                <a:gd name="T18" fmla="*/ 53 w 172"/>
                <a:gd name="T19" fmla="*/ 72 h 182"/>
                <a:gd name="T20" fmla="*/ 58 w 172"/>
                <a:gd name="T21" fmla="*/ 125 h 182"/>
                <a:gd name="T22" fmla="*/ 108 w 172"/>
                <a:gd name="T23" fmla="*/ 134 h 182"/>
                <a:gd name="T24" fmla="*/ 121 w 172"/>
                <a:gd name="T25" fmla="*/ 96 h 182"/>
                <a:gd name="T26" fmla="*/ 114 w 172"/>
                <a:gd name="T27" fmla="*/ 54 h 182"/>
                <a:gd name="T28" fmla="*/ 80 w 172"/>
                <a:gd name="T29" fmla="*/ 4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82">
                  <a:moveTo>
                    <a:pt x="69" y="3"/>
                  </a:moveTo>
                  <a:cubicBezTo>
                    <a:pt x="96" y="0"/>
                    <a:pt x="128" y="3"/>
                    <a:pt x="148" y="23"/>
                  </a:cubicBezTo>
                  <a:cubicBezTo>
                    <a:pt x="169" y="44"/>
                    <a:pt x="172" y="76"/>
                    <a:pt x="170" y="104"/>
                  </a:cubicBezTo>
                  <a:cubicBezTo>
                    <a:pt x="168" y="128"/>
                    <a:pt x="159" y="154"/>
                    <a:pt x="138" y="167"/>
                  </a:cubicBezTo>
                  <a:cubicBezTo>
                    <a:pt x="115" y="181"/>
                    <a:pt x="86" y="182"/>
                    <a:pt x="61" y="177"/>
                  </a:cubicBezTo>
                  <a:cubicBezTo>
                    <a:pt x="33" y="172"/>
                    <a:pt x="11" y="149"/>
                    <a:pt x="6" y="122"/>
                  </a:cubicBezTo>
                  <a:cubicBezTo>
                    <a:pt x="0" y="94"/>
                    <a:pt x="0" y="62"/>
                    <a:pt x="15" y="36"/>
                  </a:cubicBezTo>
                  <a:cubicBezTo>
                    <a:pt x="26" y="17"/>
                    <a:pt x="48" y="6"/>
                    <a:pt x="69" y="3"/>
                  </a:cubicBezTo>
                  <a:close/>
                  <a:moveTo>
                    <a:pt x="80" y="41"/>
                  </a:moveTo>
                  <a:cubicBezTo>
                    <a:pt x="64" y="43"/>
                    <a:pt x="55" y="58"/>
                    <a:pt x="53" y="72"/>
                  </a:cubicBezTo>
                  <a:cubicBezTo>
                    <a:pt x="51" y="90"/>
                    <a:pt x="50" y="109"/>
                    <a:pt x="58" y="125"/>
                  </a:cubicBezTo>
                  <a:cubicBezTo>
                    <a:pt x="67" y="143"/>
                    <a:pt x="94" y="146"/>
                    <a:pt x="108" y="134"/>
                  </a:cubicBezTo>
                  <a:cubicBezTo>
                    <a:pt x="119" y="124"/>
                    <a:pt x="120" y="109"/>
                    <a:pt x="121" y="96"/>
                  </a:cubicBezTo>
                  <a:cubicBezTo>
                    <a:pt x="122" y="82"/>
                    <a:pt x="121" y="67"/>
                    <a:pt x="114" y="54"/>
                  </a:cubicBezTo>
                  <a:cubicBezTo>
                    <a:pt x="107" y="43"/>
                    <a:pt x="92" y="38"/>
                    <a:pt x="8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0"/>
            <p:cNvSpPr>
              <a:spLocks/>
            </p:cNvSpPr>
            <p:nvPr/>
          </p:nvSpPr>
          <p:spPr bwMode="auto">
            <a:xfrm>
              <a:off x="6638925" y="4749800"/>
              <a:ext cx="152400" cy="406400"/>
            </a:xfrm>
            <a:custGeom>
              <a:avLst/>
              <a:gdLst>
                <a:gd name="T0" fmla="*/ 40 w 86"/>
                <a:gd name="T1" fmla="*/ 0 h 231"/>
                <a:gd name="T2" fmla="*/ 86 w 86"/>
                <a:gd name="T3" fmla="*/ 0 h 231"/>
                <a:gd name="T4" fmla="*/ 86 w 86"/>
                <a:gd name="T5" fmla="*/ 164 h 231"/>
                <a:gd name="T6" fmla="*/ 61 w 86"/>
                <a:gd name="T7" fmla="*/ 219 h 231"/>
                <a:gd name="T8" fmla="*/ 0 w 86"/>
                <a:gd name="T9" fmla="*/ 226 h 231"/>
                <a:gd name="T10" fmla="*/ 0 w 86"/>
                <a:gd name="T11" fmla="*/ 189 h 231"/>
                <a:gd name="T12" fmla="*/ 33 w 86"/>
                <a:gd name="T13" fmla="*/ 187 h 231"/>
                <a:gd name="T14" fmla="*/ 40 w 86"/>
                <a:gd name="T15" fmla="*/ 160 h 231"/>
                <a:gd name="T16" fmla="*/ 40 w 86"/>
                <a:gd name="T1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31">
                  <a:moveTo>
                    <a:pt x="40" y="0"/>
                  </a:moveTo>
                  <a:cubicBezTo>
                    <a:pt x="55" y="0"/>
                    <a:pt x="71" y="0"/>
                    <a:pt x="86" y="0"/>
                  </a:cubicBezTo>
                  <a:cubicBezTo>
                    <a:pt x="86" y="55"/>
                    <a:pt x="86" y="109"/>
                    <a:pt x="86" y="164"/>
                  </a:cubicBezTo>
                  <a:cubicBezTo>
                    <a:pt x="85" y="185"/>
                    <a:pt x="79" y="207"/>
                    <a:pt x="61" y="219"/>
                  </a:cubicBezTo>
                  <a:cubicBezTo>
                    <a:pt x="43" y="231"/>
                    <a:pt x="20" y="229"/>
                    <a:pt x="0" y="226"/>
                  </a:cubicBezTo>
                  <a:cubicBezTo>
                    <a:pt x="0" y="214"/>
                    <a:pt x="0" y="201"/>
                    <a:pt x="0" y="189"/>
                  </a:cubicBezTo>
                  <a:cubicBezTo>
                    <a:pt x="11" y="191"/>
                    <a:pt x="24" y="195"/>
                    <a:pt x="33" y="187"/>
                  </a:cubicBezTo>
                  <a:cubicBezTo>
                    <a:pt x="40" y="180"/>
                    <a:pt x="40" y="169"/>
                    <a:pt x="40" y="160"/>
                  </a:cubicBezTo>
                  <a:cubicBezTo>
                    <a:pt x="40" y="107"/>
                    <a:pt x="40" y="53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1"/>
            <p:cNvSpPr>
              <a:spLocks noEditPoints="1"/>
            </p:cNvSpPr>
            <p:nvPr/>
          </p:nvSpPr>
          <p:spPr bwMode="auto">
            <a:xfrm>
              <a:off x="7199313" y="4740275"/>
              <a:ext cx="244475" cy="317500"/>
            </a:xfrm>
            <a:custGeom>
              <a:avLst/>
              <a:gdLst>
                <a:gd name="T0" fmla="*/ 1 w 139"/>
                <a:gd name="T1" fmla="*/ 5 h 180"/>
                <a:gd name="T2" fmla="*/ 106 w 139"/>
                <a:gd name="T3" fmla="*/ 12 h 180"/>
                <a:gd name="T4" fmla="*/ 120 w 139"/>
                <a:gd name="T5" fmla="*/ 76 h 180"/>
                <a:gd name="T6" fmla="*/ 104 w 139"/>
                <a:gd name="T7" fmla="*/ 88 h 180"/>
                <a:gd name="T8" fmla="*/ 131 w 139"/>
                <a:gd name="T9" fmla="*/ 144 h 180"/>
                <a:gd name="T10" fmla="*/ 80 w 139"/>
                <a:gd name="T11" fmla="*/ 178 h 180"/>
                <a:gd name="T12" fmla="*/ 1 w 139"/>
                <a:gd name="T13" fmla="*/ 180 h 180"/>
                <a:gd name="T14" fmla="*/ 1 w 139"/>
                <a:gd name="T15" fmla="*/ 5 h 180"/>
                <a:gd name="T16" fmla="*/ 47 w 139"/>
                <a:gd name="T17" fmla="*/ 41 h 180"/>
                <a:gd name="T18" fmla="*/ 47 w 139"/>
                <a:gd name="T19" fmla="*/ 73 h 180"/>
                <a:gd name="T20" fmla="*/ 76 w 139"/>
                <a:gd name="T21" fmla="*/ 68 h 180"/>
                <a:gd name="T22" fmla="*/ 74 w 139"/>
                <a:gd name="T23" fmla="*/ 43 h 180"/>
                <a:gd name="T24" fmla="*/ 47 w 139"/>
                <a:gd name="T25" fmla="*/ 41 h 180"/>
                <a:gd name="T26" fmla="*/ 47 w 139"/>
                <a:gd name="T27" fmla="*/ 107 h 180"/>
                <a:gd name="T28" fmla="*/ 47 w 139"/>
                <a:gd name="T29" fmla="*/ 143 h 180"/>
                <a:gd name="T30" fmla="*/ 73 w 139"/>
                <a:gd name="T31" fmla="*/ 142 h 180"/>
                <a:gd name="T32" fmla="*/ 81 w 139"/>
                <a:gd name="T33" fmla="*/ 113 h 180"/>
                <a:gd name="T34" fmla="*/ 47 w 139"/>
                <a:gd name="T3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80">
                  <a:moveTo>
                    <a:pt x="1" y="5"/>
                  </a:moveTo>
                  <a:cubicBezTo>
                    <a:pt x="36" y="6"/>
                    <a:pt x="72" y="0"/>
                    <a:pt x="106" y="12"/>
                  </a:cubicBezTo>
                  <a:cubicBezTo>
                    <a:pt x="131" y="21"/>
                    <a:pt x="138" y="57"/>
                    <a:pt x="120" y="76"/>
                  </a:cubicBezTo>
                  <a:cubicBezTo>
                    <a:pt x="116" y="81"/>
                    <a:pt x="110" y="85"/>
                    <a:pt x="104" y="88"/>
                  </a:cubicBezTo>
                  <a:cubicBezTo>
                    <a:pt x="129" y="93"/>
                    <a:pt x="139" y="122"/>
                    <a:pt x="131" y="144"/>
                  </a:cubicBezTo>
                  <a:cubicBezTo>
                    <a:pt x="124" y="165"/>
                    <a:pt x="101" y="177"/>
                    <a:pt x="80" y="178"/>
                  </a:cubicBezTo>
                  <a:cubicBezTo>
                    <a:pt x="54" y="180"/>
                    <a:pt x="28" y="178"/>
                    <a:pt x="1" y="180"/>
                  </a:cubicBezTo>
                  <a:cubicBezTo>
                    <a:pt x="0" y="121"/>
                    <a:pt x="1" y="63"/>
                    <a:pt x="1" y="5"/>
                  </a:cubicBezTo>
                  <a:close/>
                  <a:moveTo>
                    <a:pt x="47" y="41"/>
                  </a:moveTo>
                  <a:cubicBezTo>
                    <a:pt x="47" y="52"/>
                    <a:pt x="47" y="62"/>
                    <a:pt x="47" y="73"/>
                  </a:cubicBezTo>
                  <a:cubicBezTo>
                    <a:pt x="57" y="72"/>
                    <a:pt x="68" y="75"/>
                    <a:pt x="76" y="68"/>
                  </a:cubicBezTo>
                  <a:cubicBezTo>
                    <a:pt x="84" y="62"/>
                    <a:pt x="84" y="47"/>
                    <a:pt x="74" y="43"/>
                  </a:cubicBezTo>
                  <a:cubicBezTo>
                    <a:pt x="65" y="40"/>
                    <a:pt x="56" y="41"/>
                    <a:pt x="47" y="41"/>
                  </a:cubicBezTo>
                  <a:close/>
                  <a:moveTo>
                    <a:pt x="47" y="107"/>
                  </a:moveTo>
                  <a:cubicBezTo>
                    <a:pt x="47" y="119"/>
                    <a:pt x="47" y="131"/>
                    <a:pt x="47" y="143"/>
                  </a:cubicBezTo>
                  <a:cubicBezTo>
                    <a:pt x="56" y="143"/>
                    <a:pt x="64" y="144"/>
                    <a:pt x="73" y="142"/>
                  </a:cubicBezTo>
                  <a:cubicBezTo>
                    <a:pt x="85" y="139"/>
                    <a:pt x="89" y="122"/>
                    <a:pt x="81" y="113"/>
                  </a:cubicBezTo>
                  <a:cubicBezTo>
                    <a:pt x="72" y="105"/>
                    <a:pt x="58" y="108"/>
                    <a:pt x="4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415262" y="2842925"/>
            <a:ext cx="833342" cy="673540"/>
            <a:chOff x="8199438" y="3724275"/>
            <a:chExt cx="2119313" cy="1712913"/>
          </a:xfrm>
          <a:solidFill>
            <a:srgbClr val="616161"/>
          </a:solidFill>
        </p:grpSpPr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8526463" y="4081463"/>
              <a:ext cx="1462088" cy="1355725"/>
            </a:xfrm>
            <a:custGeom>
              <a:avLst/>
              <a:gdLst>
                <a:gd name="T0" fmla="*/ 158 w 537"/>
                <a:gd name="T1" fmla="*/ 499 h 499"/>
                <a:gd name="T2" fmla="*/ 1 w 537"/>
                <a:gd name="T3" fmla="*/ 499 h 499"/>
                <a:gd name="T4" fmla="*/ 0 w 537"/>
                <a:gd name="T5" fmla="*/ 483 h 499"/>
                <a:gd name="T6" fmla="*/ 0 w 537"/>
                <a:gd name="T7" fmla="*/ 242 h 499"/>
                <a:gd name="T8" fmla="*/ 7 w 537"/>
                <a:gd name="T9" fmla="*/ 225 h 499"/>
                <a:gd name="T10" fmla="*/ 265 w 537"/>
                <a:gd name="T11" fmla="*/ 3 h 499"/>
                <a:gd name="T12" fmla="*/ 270 w 537"/>
                <a:gd name="T13" fmla="*/ 0 h 499"/>
                <a:gd name="T14" fmla="*/ 332 w 537"/>
                <a:gd name="T15" fmla="*/ 56 h 499"/>
                <a:gd name="T16" fmla="*/ 526 w 537"/>
                <a:gd name="T17" fmla="*/ 228 h 499"/>
                <a:gd name="T18" fmla="*/ 537 w 537"/>
                <a:gd name="T19" fmla="*/ 254 h 499"/>
                <a:gd name="T20" fmla="*/ 537 w 537"/>
                <a:gd name="T21" fmla="*/ 475 h 499"/>
                <a:gd name="T22" fmla="*/ 537 w 537"/>
                <a:gd name="T23" fmla="*/ 498 h 499"/>
                <a:gd name="T24" fmla="*/ 381 w 537"/>
                <a:gd name="T25" fmla="*/ 498 h 499"/>
                <a:gd name="T26" fmla="*/ 380 w 537"/>
                <a:gd name="T27" fmla="*/ 483 h 499"/>
                <a:gd name="T28" fmla="*/ 380 w 537"/>
                <a:gd name="T29" fmla="*/ 375 h 499"/>
                <a:gd name="T30" fmla="*/ 274 w 537"/>
                <a:gd name="T31" fmla="*/ 268 h 499"/>
                <a:gd name="T32" fmla="*/ 159 w 537"/>
                <a:gd name="T33" fmla="*/ 363 h 499"/>
                <a:gd name="T34" fmla="*/ 158 w 537"/>
                <a:gd name="T35" fmla="*/ 456 h 499"/>
                <a:gd name="T36" fmla="*/ 158 w 537"/>
                <a:gd name="T3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499">
                  <a:moveTo>
                    <a:pt x="158" y="499"/>
                  </a:moveTo>
                  <a:cubicBezTo>
                    <a:pt x="105" y="499"/>
                    <a:pt x="54" y="499"/>
                    <a:pt x="1" y="499"/>
                  </a:cubicBezTo>
                  <a:cubicBezTo>
                    <a:pt x="1" y="493"/>
                    <a:pt x="0" y="488"/>
                    <a:pt x="0" y="483"/>
                  </a:cubicBezTo>
                  <a:cubicBezTo>
                    <a:pt x="0" y="403"/>
                    <a:pt x="0" y="322"/>
                    <a:pt x="0" y="242"/>
                  </a:cubicBezTo>
                  <a:cubicBezTo>
                    <a:pt x="0" y="236"/>
                    <a:pt x="3" y="229"/>
                    <a:pt x="7" y="225"/>
                  </a:cubicBezTo>
                  <a:cubicBezTo>
                    <a:pt x="93" y="151"/>
                    <a:pt x="179" y="77"/>
                    <a:pt x="265" y="3"/>
                  </a:cubicBezTo>
                  <a:cubicBezTo>
                    <a:pt x="266" y="2"/>
                    <a:pt x="267" y="2"/>
                    <a:pt x="270" y="0"/>
                  </a:cubicBezTo>
                  <a:cubicBezTo>
                    <a:pt x="290" y="19"/>
                    <a:pt x="311" y="37"/>
                    <a:pt x="332" y="56"/>
                  </a:cubicBezTo>
                  <a:cubicBezTo>
                    <a:pt x="397" y="113"/>
                    <a:pt x="461" y="171"/>
                    <a:pt x="526" y="228"/>
                  </a:cubicBezTo>
                  <a:cubicBezTo>
                    <a:pt x="534" y="235"/>
                    <a:pt x="537" y="243"/>
                    <a:pt x="537" y="254"/>
                  </a:cubicBezTo>
                  <a:cubicBezTo>
                    <a:pt x="537" y="327"/>
                    <a:pt x="537" y="401"/>
                    <a:pt x="537" y="475"/>
                  </a:cubicBezTo>
                  <a:cubicBezTo>
                    <a:pt x="537" y="483"/>
                    <a:pt x="537" y="490"/>
                    <a:pt x="537" y="498"/>
                  </a:cubicBezTo>
                  <a:cubicBezTo>
                    <a:pt x="484" y="498"/>
                    <a:pt x="434" y="498"/>
                    <a:pt x="381" y="498"/>
                  </a:cubicBezTo>
                  <a:cubicBezTo>
                    <a:pt x="381" y="493"/>
                    <a:pt x="380" y="488"/>
                    <a:pt x="380" y="483"/>
                  </a:cubicBezTo>
                  <a:cubicBezTo>
                    <a:pt x="380" y="447"/>
                    <a:pt x="381" y="411"/>
                    <a:pt x="380" y="375"/>
                  </a:cubicBezTo>
                  <a:cubicBezTo>
                    <a:pt x="379" y="317"/>
                    <a:pt x="333" y="271"/>
                    <a:pt x="274" y="268"/>
                  </a:cubicBezTo>
                  <a:cubicBezTo>
                    <a:pt x="217" y="265"/>
                    <a:pt x="165" y="306"/>
                    <a:pt x="159" y="363"/>
                  </a:cubicBezTo>
                  <a:cubicBezTo>
                    <a:pt x="156" y="394"/>
                    <a:pt x="158" y="425"/>
                    <a:pt x="158" y="456"/>
                  </a:cubicBezTo>
                  <a:cubicBezTo>
                    <a:pt x="158" y="470"/>
                    <a:pt x="158" y="484"/>
                    <a:pt x="158" y="4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8199438" y="3724275"/>
              <a:ext cx="2119313" cy="1058862"/>
            </a:xfrm>
            <a:custGeom>
              <a:avLst/>
              <a:gdLst>
                <a:gd name="T0" fmla="*/ 389 w 778"/>
                <a:gd name="T1" fmla="*/ 0 h 390"/>
                <a:gd name="T2" fmla="*/ 541 w 778"/>
                <a:gd name="T3" fmla="*/ 133 h 390"/>
                <a:gd name="T4" fmla="*/ 553 w 778"/>
                <a:gd name="T5" fmla="*/ 111 h 390"/>
                <a:gd name="T6" fmla="*/ 577 w 778"/>
                <a:gd name="T7" fmla="*/ 104 h 390"/>
                <a:gd name="T8" fmla="*/ 640 w 778"/>
                <a:gd name="T9" fmla="*/ 107 h 390"/>
                <a:gd name="T10" fmla="*/ 657 w 778"/>
                <a:gd name="T11" fmla="*/ 130 h 390"/>
                <a:gd name="T12" fmla="*/ 658 w 778"/>
                <a:gd name="T13" fmla="*/ 221 h 390"/>
                <a:gd name="T14" fmla="*/ 667 w 778"/>
                <a:gd name="T15" fmla="*/ 243 h 390"/>
                <a:gd name="T16" fmla="*/ 756 w 778"/>
                <a:gd name="T17" fmla="*/ 321 h 390"/>
                <a:gd name="T18" fmla="*/ 764 w 778"/>
                <a:gd name="T19" fmla="*/ 373 h 390"/>
                <a:gd name="T20" fmla="*/ 710 w 778"/>
                <a:gd name="T21" fmla="*/ 374 h 390"/>
                <a:gd name="T22" fmla="*/ 402 w 778"/>
                <a:gd name="T23" fmla="*/ 104 h 390"/>
                <a:gd name="T24" fmla="*/ 376 w 778"/>
                <a:gd name="T25" fmla="*/ 104 h 390"/>
                <a:gd name="T26" fmla="*/ 67 w 778"/>
                <a:gd name="T27" fmla="*/ 374 h 390"/>
                <a:gd name="T28" fmla="*/ 15 w 778"/>
                <a:gd name="T29" fmla="*/ 375 h 390"/>
                <a:gd name="T30" fmla="*/ 21 w 778"/>
                <a:gd name="T31" fmla="*/ 322 h 390"/>
                <a:gd name="T32" fmla="*/ 289 w 778"/>
                <a:gd name="T33" fmla="*/ 87 h 390"/>
                <a:gd name="T34" fmla="*/ 389 w 778"/>
                <a:gd name="T3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8" h="390">
                  <a:moveTo>
                    <a:pt x="389" y="0"/>
                  </a:moveTo>
                  <a:cubicBezTo>
                    <a:pt x="441" y="45"/>
                    <a:pt x="491" y="90"/>
                    <a:pt x="541" y="133"/>
                  </a:cubicBezTo>
                  <a:cubicBezTo>
                    <a:pt x="545" y="125"/>
                    <a:pt x="547" y="115"/>
                    <a:pt x="553" y="111"/>
                  </a:cubicBezTo>
                  <a:cubicBezTo>
                    <a:pt x="559" y="106"/>
                    <a:pt x="569" y="104"/>
                    <a:pt x="577" y="104"/>
                  </a:cubicBezTo>
                  <a:cubicBezTo>
                    <a:pt x="598" y="104"/>
                    <a:pt x="619" y="105"/>
                    <a:pt x="640" y="107"/>
                  </a:cubicBezTo>
                  <a:cubicBezTo>
                    <a:pt x="653" y="108"/>
                    <a:pt x="658" y="116"/>
                    <a:pt x="657" y="130"/>
                  </a:cubicBezTo>
                  <a:cubicBezTo>
                    <a:pt x="657" y="160"/>
                    <a:pt x="656" y="191"/>
                    <a:pt x="658" y="221"/>
                  </a:cubicBezTo>
                  <a:cubicBezTo>
                    <a:pt x="658" y="229"/>
                    <a:pt x="662" y="238"/>
                    <a:pt x="667" y="243"/>
                  </a:cubicBezTo>
                  <a:cubicBezTo>
                    <a:pt x="696" y="269"/>
                    <a:pt x="726" y="295"/>
                    <a:pt x="756" y="321"/>
                  </a:cubicBezTo>
                  <a:cubicBezTo>
                    <a:pt x="775" y="337"/>
                    <a:pt x="778" y="357"/>
                    <a:pt x="764" y="373"/>
                  </a:cubicBezTo>
                  <a:cubicBezTo>
                    <a:pt x="751" y="390"/>
                    <a:pt x="729" y="390"/>
                    <a:pt x="710" y="374"/>
                  </a:cubicBezTo>
                  <a:cubicBezTo>
                    <a:pt x="608" y="284"/>
                    <a:pt x="505" y="194"/>
                    <a:pt x="402" y="104"/>
                  </a:cubicBezTo>
                  <a:cubicBezTo>
                    <a:pt x="392" y="95"/>
                    <a:pt x="386" y="94"/>
                    <a:pt x="376" y="104"/>
                  </a:cubicBezTo>
                  <a:cubicBezTo>
                    <a:pt x="273" y="194"/>
                    <a:pt x="170" y="284"/>
                    <a:pt x="67" y="374"/>
                  </a:cubicBezTo>
                  <a:cubicBezTo>
                    <a:pt x="49" y="389"/>
                    <a:pt x="29" y="390"/>
                    <a:pt x="15" y="375"/>
                  </a:cubicBezTo>
                  <a:cubicBezTo>
                    <a:pt x="0" y="359"/>
                    <a:pt x="2" y="338"/>
                    <a:pt x="21" y="322"/>
                  </a:cubicBezTo>
                  <a:cubicBezTo>
                    <a:pt x="110" y="244"/>
                    <a:pt x="200" y="165"/>
                    <a:pt x="289" y="87"/>
                  </a:cubicBezTo>
                  <a:cubicBezTo>
                    <a:pt x="322" y="59"/>
                    <a:pt x="355" y="30"/>
                    <a:pt x="3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Freeform 33"/>
          <p:cNvSpPr>
            <a:spLocks noEditPoints="1"/>
          </p:cNvSpPr>
          <p:nvPr/>
        </p:nvSpPr>
        <p:spPr bwMode="auto">
          <a:xfrm>
            <a:off x="9120660" y="2893967"/>
            <a:ext cx="714374" cy="726230"/>
          </a:xfrm>
          <a:custGeom>
            <a:avLst/>
            <a:gdLst>
              <a:gd name="T0" fmla="*/ 180 w 831"/>
              <a:gd name="T1" fmla="*/ 97 h 849"/>
              <a:gd name="T2" fmla="*/ 436 w 831"/>
              <a:gd name="T3" fmla="*/ 5 h 849"/>
              <a:gd name="T4" fmla="*/ 689 w 831"/>
              <a:gd name="T5" fmla="*/ 75 h 849"/>
              <a:gd name="T6" fmla="*/ 819 w 831"/>
              <a:gd name="T7" fmla="*/ 287 h 849"/>
              <a:gd name="T8" fmla="*/ 793 w 831"/>
              <a:gd name="T9" fmla="*/ 509 h 849"/>
              <a:gd name="T10" fmla="*/ 648 w 831"/>
              <a:gd name="T11" fmla="*/ 635 h 849"/>
              <a:gd name="T12" fmla="*/ 530 w 831"/>
              <a:gd name="T13" fmla="*/ 622 h 849"/>
              <a:gd name="T14" fmla="*/ 491 w 831"/>
              <a:gd name="T15" fmla="*/ 546 h 849"/>
              <a:gd name="T16" fmla="*/ 421 w 831"/>
              <a:gd name="T17" fmla="*/ 617 h 849"/>
              <a:gd name="T18" fmla="*/ 304 w 831"/>
              <a:gd name="T19" fmla="*/ 638 h 849"/>
              <a:gd name="T20" fmla="*/ 222 w 831"/>
              <a:gd name="T21" fmla="*/ 581 h 849"/>
              <a:gd name="T22" fmla="*/ 199 w 831"/>
              <a:gd name="T23" fmla="*/ 449 h 849"/>
              <a:gd name="T24" fmla="*/ 315 w 831"/>
              <a:gd name="T25" fmla="*/ 251 h 849"/>
              <a:gd name="T26" fmla="*/ 508 w 831"/>
              <a:gd name="T27" fmla="*/ 203 h 849"/>
              <a:gd name="T28" fmla="*/ 623 w 831"/>
              <a:gd name="T29" fmla="*/ 231 h 849"/>
              <a:gd name="T30" fmla="*/ 586 w 831"/>
              <a:gd name="T31" fmla="*/ 460 h 849"/>
              <a:gd name="T32" fmla="*/ 586 w 831"/>
              <a:gd name="T33" fmla="*/ 536 h 849"/>
              <a:gd name="T34" fmla="*/ 616 w 831"/>
              <a:gd name="T35" fmla="*/ 560 h 849"/>
              <a:gd name="T36" fmla="*/ 694 w 831"/>
              <a:gd name="T37" fmla="*/ 514 h 849"/>
              <a:gd name="T38" fmla="*/ 735 w 831"/>
              <a:gd name="T39" fmla="*/ 356 h 849"/>
              <a:gd name="T40" fmla="*/ 656 w 831"/>
              <a:gd name="T41" fmla="*/ 152 h 849"/>
              <a:gd name="T42" fmla="*/ 464 w 831"/>
              <a:gd name="T43" fmla="*/ 78 h 849"/>
              <a:gd name="T44" fmla="*/ 244 w 831"/>
              <a:gd name="T45" fmla="*/ 143 h 849"/>
              <a:gd name="T46" fmla="*/ 111 w 831"/>
              <a:gd name="T47" fmla="*/ 356 h 849"/>
              <a:gd name="T48" fmla="*/ 118 w 831"/>
              <a:gd name="T49" fmla="*/ 572 h 849"/>
              <a:gd name="T50" fmla="*/ 228 w 831"/>
              <a:gd name="T51" fmla="*/ 720 h 849"/>
              <a:gd name="T52" fmla="*/ 456 w 831"/>
              <a:gd name="T53" fmla="*/ 766 h 849"/>
              <a:gd name="T54" fmla="*/ 568 w 831"/>
              <a:gd name="T55" fmla="*/ 753 h 849"/>
              <a:gd name="T56" fmla="*/ 594 w 831"/>
              <a:gd name="T57" fmla="*/ 766 h 849"/>
              <a:gd name="T58" fmla="*/ 580 w 831"/>
              <a:gd name="T59" fmla="*/ 796 h 849"/>
              <a:gd name="T60" fmla="*/ 484 w 831"/>
              <a:gd name="T61" fmla="*/ 837 h 849"/>
              <a:gd name="T62" fmla="*/ 230 w 831"/>
              <a:gd name="T63" fmla="*/ 813 h 849"/>
              <a:gd name="T64" fmla="*/ 44 w 831"/>
              <a:gd name="T65" fmla="*/ 636 h 849"/>
              <a:gd name="T66" fmla="*/ 15 w 831"/>
              <a:gd name="T67" fmla="*/ 375 h 849"/>
              <a:gd name="T68" fmla="*/ 180 w 831"/>
              <a:gd name="T69" fmla="*/ 97 h 849"/>
              <a:gd name="T70" fmla="*/ 399 w 831"/>
              <a:gd name="T71" fmla="*/ 314 h 849"/>
              <a:gd name="T72" fmla="*/ 319 w 831"/>
              <a:gd name="T73" fmla="*/ 480 h 849"/>
              <a:gd name="T74" fmla="*/ 351 w 831"/>
              <a:gd name="T75" fmla="*/ 537 h 849"/>
              <a:gd name="T76" fmla="*/ 424 w 831"/>
              <a:gd name="T77" fmla="*/ 524 h 849"/>
              <a:gd name="T78" fmla="*/ 481 w 831"/>
              <a:gd name="T79" fmla="*/ 416 h 849"/>
              <a:gd name="T80" fmla="*/ 499 w 831"/>
              <a:gd name="T81" fmla="*/ 302 h 849"/>
              <a:gd name="T82" fmla="*/ 399 w 831"/>
              <a:gd name="T83" fmla="*/ 31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1" h="849">
                <a:moveTo>
                  <a:pt x="180" y="97"/>
                </a:moveTo>
                <a:cubicBezTo>
                  <a:pt x="253" y="40"/>
                  <a:pt x="344" y="8"/>
                  <a:pt x="436" y="5"/>
                </a:cubicBezTo>
                <a:cubicBezTo>
                  <a:pt x="525" y="0"/>
                  <a:pt x="617" y="22"/>
                  <a:pt x="689" y="75"/>
                </a:cubicBezTo>
                <a:cubicBezTo>
                  <a:pt x="758" y="125"/>
                  <a:pt x="805" y="203"/>
                  <a:pt x="819" y="287"/>
                </a:cubicBezTo>
                <a:cubicBezTo>
                  <a:pt x="831" y="361"/>
                  <a:pt x="824" y="440"/>
                  <a:pt x="793" y="509"/>
                </a:cubicBezTo>
                <a:cubicBezTo>
                  <a:pt x="765" y="568"/>
                  <a:pt x="713" y="619"/>
                  <a:pt x="648" y="635"/>
                </a:cubicBezTo>
                <a:cubicBezTo>
                  <a:pt x="609" y="644"/>
                  <a:pt x="564" y="647"/>
                  <a:pt x="530" y="622"/>
                </a:cubicBezTo>
                <a:cubicBezTo>
                  <a:pt x="505" y="605"/>
                  <a:pt x="494" y="575"/>
                  <a:pt x="491" y="546"/>
                </a:cubicBezTo>
                <a:cubicBezTo>
                  <a:pt x="472" y="573"/>
                  <a:pt x="450" y="600"/>
                  <a:pt x="421" y="617"/>
                </a:cubicBezTo>
                <a:cubicBezTo>
                  <a:pt x="386" y="638"/>
                  <a:pt x="344" y="646"/>
                  <a:pt x="304" y="638"/>
                </a:cubicBezTo>
                <a:cubicBezTo>
                  <a:pt x="270" y="632"/>
                  <a:pt x="240" y="610"/>
                  <a:pt x="222" y="581"/>
                </a:cubicBezTo>
                <a:cubicBezTo>
                  <a:pt x="198" y="542"/>
                  <a:pt x="194" y="494"/>
                  <a:pt x="199" y="449"/>
                </a:cubicBezTo>
                <a:cubicBezTo>
                  <a:pt x="207" y="370"/>
                  <a:pt x="250" y="296"/>
                  <a:pt x="315" y="251"/>
                </a:cubicBezTo>
                <a:cubicBezTo>
                  <a:pt x="371" y="212"/>
                  <a:pt x="441" y="197"/>
                  <a:pt x="508" y="203"/>
                </a:cubicBezTo>
                <a:cubicBezTo>
                  <a:pt x="547" y="206"/>
                  <a:pt x="587" y="214"/>
                  <a:pt x="623" y="231"/>
                </a:cubicBezTo>
                <a:cubicBezTo>
                  <a:pt x="611" y="307"/>
                  <a:pt x="598" y="383"/>
                  <a:pt x="586" y="460"/>
                </a:cubicBezTo>
                <a:cubicBezTo>
                  <a:pt x="583" y="485"/>
                  <a:pt x="579" y="511"/>
                  <a:pt x="586" y="536"/>
                </a:cubicBezTo>
                <a:cubicBezTo>
                  <a:pt x="590" y="549"/>
                  <a:pt x="602" y="560"/>
                  <a:pt x="616" y="560"/>
                </a:cubicBezTo>
                <a:cubicBezTo>
                  <a:pt x="648" y="562"/>
                  <a:pt x="676" y="539"/>
                  <a:pt x="694" y="514"/>
                </a:cubicBezTo>
                <a:cubicBezTo>
                  <a:pt x="725" y="468"/>
                  <a:pt x="735" y="411"/>
                  <a:pt x="735" y="356"/>
                </a:cubicBezTo>
                <a:cubicBezTo>
                  <a:pt x="736" y="282"/>
                  <a:pt x="710" y="205"/>
                  <a:pt x="656" y="152"/>
                </a:cubicBezTo>
                <a:cubicBezTo>
                  <a:pt x="605" y="103"/>
                  <a:pt x="534" y="80"/>
                  <a:pt x="464" y="78"/>
                </a:cubicBezTo>
                <a:cubicBezTo>
                  <a:pt x="386" y="74"/>
                  <a:pt x="307" y="97"/>
                  <a:pt x="244" y="143"/>
                </a:cubicBezTo>
                <a:cubicBezTo>
                  <a:pt x="175" y="194"/>
                  <a:pt x="128" y="272"/>
                  <a:pt x="111" y="356"/>
                </a:cubicBezTo>
                <a:cubicBezTo>
                  <a:pt x="96" y="427"/>
                  <a:pt x="96" y="502"/>
                  <a:pt x="118" y="572"/>
                </a:cubicBezTo>
                <a:cubicBezTo>
                  <a:pt x="136" y="632"/>
                  <a:pt x="175" y="686"/>
                  <a:pt x="228" y="720"/>
                </a:cubicBezTo>
                <a:cubicBezTo>
                  <a:pt x="295" y="764"/>
                  <a:pt x="378" y="775"/>
                  <a:pt x="456" y="766"/>
                </a:cubicBezTo>
                <a:cubicBezTo>
                  <a:pt x="494" y="763"/>
                  <a:pt x="530" y="750"/>
                  <a:pt x="568" y="753"/>
                </a:cubicBezTo>
                <a:cubicBezTo>
                  <a:pt x="578" y="753"/>
                  <a:pt x="590" y="755"/>
                  <a:pt x="594" y="766"/>
                </a:cubicBezTo>
                <a:cubicBezTo>
                  <a:pt x="597" y="778"/>
                  <a:pt x="588" y="788"/>
                  <a:pt x="580" y="796"/>
                </a:cubicBezTo>
                <a:cubicBezTo>
                  <a:pt x="554" y="820"/>
                  <a:pt x="518" y="832"/>
                  <a:pt x="484" y="837"/>
                </a:cubicBezTo>
                <a:cubicBezTo>
                  <a:pt x="399" y="849"/>
                  <a:pt x="310" y="848"/>
                  <a:pt x="230" y="813"/>
                </a:cubicBezTo>
                <a:cubicBezTo>
                  <a:pt x="149" y="780"/>
                  <a:pt x="81" y="716"/>
                  <a:pt x="44" y="636"/>
                </a:cubicBezTo>
                <a:cubicBezTo>
                  <a:pt x="6" y="555"/>
                  <a:pt x="0" y="462"/>
                  <a:pt x="15" y="375"/>
                </a:cubicBezTo>
                <a:cubicBezTo>
                  <a:pt x="35" y="267"/>
                  <a:pt x="93" y="165"/>
                  <a:pt x="180" y="97"/>
                </a:cubicBezTo>
                <a:close/>
                <a:moveTo>
                  <a:pt x="399" y="314"/>
                </a:moveTo>
                <a:cubicBezTo>
                  <a:pt x="343" y="348"/>
                  <a:pt x="315" y="416"/>
                  <a:pt x="319" y="480"/>
                </a:cubicBezTo>
                <a:cubicBezTo>
                  <a:pt x="321" y="502"/>
                  <a:pt x="330" y="527"/>
                  <a:pt x="351" y="537"/>
                </a:cubicBezTo>
                <a:cubicBezTo>
                  <a:pt x="376" y="548"/>
                  <a:pt x="404" y="540"/>
                  <a:pt x="424" y="524"/>
                </a:cubicBezTo>
                <a:cubicBezTo>
                  <a:pt x="457" y="498"/>
                  <a:pt x="475" y="457"/>
                  <a:pt x="481" y="416"/>
                </a:cubicBezTo>
                <a:cubicBezTo>
                  <a:pt x="487" y="378"/>
                  <a:pt x="493" y="340"/>
                  <a:pt x="499" y="302"/>
                </a:cubicBezTo>
                <a:cubicBezTo>
                  <a:pt x="466" y="293"/>
                  <a:pt x="429" y="296"/>
                  <a:pt x="399" y="314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0611074" y="2673395"/>
            <a:ext cx="649932" cy="854242"/>
            <a:chOff x="3192463" y="4300538"/>
            <a:chExt cx="1282700" cy="1685924"/>
          </a:xfrm>
          <a:solidFill>
            <a:srgbClr val="616161"/>
          </a:solidFill>
        </p:grpSpPr>
        <p:sp>
          <p:nvSpPr>
            <p:cNvPr id="117" name="Freeform 38"/>
            <p:cNvSpPr>
              <a:spLocks noEditPoints="1"/>
            </p:cNvSpPr>
            <p:nvPr/>
          </p:nvSpPr>
          <p:spPr bwMode="auto">
            <a:xfrm>
              <a:off x="3192463" y="4759325"/>
              <a:ext cx="1282700" cy="1227137"/>
            </a:xfrm>
            <a:custGeom>
              <a:avLst/>
              <a:gdLst>
                <a:gd name="T0" fmla="*/ 537 w 1078"/>
                <a:gd name="T1" fmla="*/ 1 h 1035"/>
                <a:gd name="T2" fmla="*/ 652 w 1078"/>
                <a:gd name="T3" fmla="*/ 1 h 1035"/>
                <a:gd name="T4" fmla="*/ 675 w 1078"/>
                <a:gd name="T5" fmla="*/ 6 h 1035"/>
                <a:gd name="T6" fmla="*/ 1030 w 1078"/>
                <a:gd name="T7" fmla="*/ 460 h 1035"/>
                <a:gd name="T8" fmla="*/ 1034 w 1078"/>
                <a:gd name="T9" fmla="*/ 723 h 1035"/>
                <a:gd name="T10" fmla="*/ 1015 w 1078"/>
                <a:gd name="T11" fmla="*/ 860 h 1035"/>
                <a:gd name="T12" fmla="*/ 1020 w 1078"/>
                <a:gd name="T13" fmla="*/ 875 h 1035"/>
                <a:gd name="T14" fmla="*/ 1058 w 1078"/>
                <a:gd name="T15" fmla="*/ 915 h 1035"/>
                <a:gd name="T16" fmla="*/ 1039 w 1078"/>
                <a:gd name="T17" fmla="*/ 966 h 1035"/>
                <a:gd name="T18" fmla="*/ 1021 w 1078"/>
                <a:gd name="T19" fmla="*/ 969 h 1035"/>
                <a:gd name="T20" fmla="*/ 856 w 1078"/>
                <a:gd name="T21" fmla="*/ 995 h 1035"/>
                <a:gd name="T22" fmla="*/ 583 w 1078"/>
                <a:gd name="T23" fmla="*/ 1031 h 1035"/>
                <a:gd name="T24" fmla="*/ 346 w 1078"/>
                <a:gd name="T25" fmla="*/ 1016 h 1035"/>
                <a:gd name="T26" fmla="*/ 105 w 1078"/>
                <a:gd name="T27" fmla="*/ 971 h 1035"/>
                <a:gd name="T28" fmla="*/ 46 w 1078"/>
                <a:gd name="T29" fmla="*/ 967 h 1035"/>
                <a:gd name="T30" fmla="*/ 39 w 1078"/>
                <a:gd name="T31" fmla="*/ 966 h 1035"/>
                <a:gd name="T32" fmla="*/ 20 w 1078"/>
                <a:gd name="T33" fmla="*/ 915 h 1035"/>
                <a:gd name="T34" fmla="*/ 56 w 1078"/>
                <a:gd name="T35" fmla="*/ 878 h 1035"/>
                <a:gd name="T36" fmla="*/ 61 w 1078"/>
                <a:gd name="T37" fmla="*/ 857 h 1035"/>
                <a:gd name="T38" fmla="*/ 12 w 1078"/>
                <a:gd name="T39" fmla="*/ 564 h 1035"/>
                <a:gd name="T40" fmla="*/ 210 w 1078"/>
                <a:gd name="T41" fmla="*/ 111 h 1035"/>
                <a:gd name="T42" fmla="*/ 401 w 1078"/>
                <a:gd name="T43" fmla="*/ 4 h 1035"/>
                <a:gd name="T44" fmla="*/ 423 w 1078"/>
                <a:gd name="T45" fmla="*/ 1 h 1035"/>
                <a:gd name="T46" fmla="*/ 537 w 1078"/>
                <a:gd name="T47" fmla="*/ 1 h 1035"/>
                <a:gd name="T48" fmla="*/ 535 w 1078"/>
                <a:gd name="T49" fmla="*/ 831 h 1035"/>
                <a:gd name="T50" fmla="*/ 575 w 1078"/>
                <a:gd name="T51" fmla="*/ 792 h 1035"/>
                <a:gd name="T52" fmla="*/ 575 w 1078"/>
                <a:gd name="T53" fmla="*/ 785 h 1035"/>
                <a:gd name="T54" fmla="*/ 601 w 1078"/>
                <a:gd name="T55" fmla="*/ 748 h 1035"/>
                <a:gd name="T56" fmla="*/ 679 w 1078"/>
                <a:gd name="T57" fmla="*/ 562 h 1035"/>
                <a:gd name="T58" fmla="*/ 598 w 1078"/>
                <a:gd name="T59" fmla="*/ 492 h 1035"/>
                <a:gd name="T60" fmla="*/ 515 w 1078"/>
                <a:gd name="T61" fmla="*/ 452 h 1035"/>
                <a:gd name="T62" fmla="*/ 495 w 1078"/>
                <a:gd name="T63" fmla="*/ 414 h 1035"/>
                <a:gd name="T64" fmla="*/ 530 w 1078"/>
                <a:gd name="T65" fmla="*/ 385 h 1035"/>
                <a:gd name="T66" fmla="*/ 633 w 1078"/>
                <a:gd name="T67" fmla="*/ 401 h 1035"/>
                <a:gd name="T68" fmla="*/ 659 w 1078"/>
                <a:gd name="T69" fmla="*/ 390 h 1035"/>
                <a:gd name="T70" fmla="*/ 672 w 1078"/>
                <a:gd name="T71" fmla="*/ 345 h 1035"/>
                <a:gd name="T72" fmla="*/ 659 w 1078"/>
                <a:gd name="T73" fmla="*/ 318 h 1035"/>
                <a:gd name="T74" fmla="*/ 615 w 1078"/>
                <a:gd name="T75" fmla="*/ 304 h 1035"/>
                <a:gd name="T76" fmla="*/ 578 w 1078"/>
                <a:gd name="T77" fmla="*/ 261 h 1035"/>
                <a:gd name="T78" fmla="*/ 551 w 1078"/>
                <a:gd name="T79" fmla="*/ 234 h 1035"/>
                <a:gd name="T80" fmla="*/ 529 w 1078"/>
                <a:gd name="T81" fmla="*/ 234 h 1035"/>
                <a:gd name="T82" fmla="*/ 501 w 1078"/>
                <a:gd name="T83" fmla="*/ 261 h 1035"/>
                <a:gd name="T84" fmla="*/ 501 w 1078"/>
                <a:gd name="T85" fmla="*/ 269 h 1035"/>
                <a:gd name="T86" fmla="*/ 472 w 1078"/>
                <a:gd name="T87" fmla="*/ 313 h 1035"/>
                <a:gd name="T88" fmla="*/ 388 w 1078"/>
                <a:gd name="T89" fmla="*/ 421 h 1035"/>
                <a:gd name="T90" fmla="*/ 458 w 1078"/>
                <a:gd name="T91" fmla="*/ 542 h 1035"/>
                <a:gd name="T92" fmla="*/ 530 w 1078"/>
                <a:gd name="T93" fmla="*/ 574 h 1035"/>
                <a:gd name="T94" fmla="*/ 570 w 1078"/>
                <a:gd name="T95" fmla="*/ 597 h 1035"/>
                <a:gd name="T96" fmla="*/ 561 w 1078"/>
                <a:gd name="T97" fmla="*/ 667 h 1035"/>
                <a:gd name="T98" fmla="*/ 502 w 1078"/>
                <a:gd name="T99" fmla="*/ 674 h 1035"/>
                <a:gd name="T100" fmla="*/ 423 w 1078"/>
                <a:gd name="T101" fmla="*/ 649 h 1035"/>
                <a:gd name="T102" fmla="*/ 400 w 1078"/>
                <a:gd name="T103" fmla="*/ 658 h 1035"/>
                <a:gd name="T104" fmla="*/ 385 w 1078"/>
                <a:gd name="T105" fmla="*/ 710 h 1035"/>
                <a:gd name="T106" fmla="*/ 398 w 1078"/>
                <a:gd name="T107" fmla="*/ 735 h 1035"/>
                <a:gd name="T108" fmla="*/ 461 w 1078"/>
                <a:gd name="T109" fmla="*/ 756 h 1035"/>
                <a:gd name="T110" fmla="*/ 496 w 1078"/>
                <a:gd name="T111" fmla="*/ 800 h 1035"/>
                <a:gd name="T112" fmla="*/ 528 w 1078"/>
                <a:gd name="T113" fmla="*/ 831 h 1035"/>
                <a:gd name="T114" fmla="*/ 535 w 1078"/>
                <a:gd name="T115" fmla="*/ 831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8" h="1035">
                  <a:moveTo>
                    <a:pt x="537" y="1"/>
                  </a:moveTo>
                  <a:cubicBezTo>
                    <a:pt x="575" y="1"/>
                    <a:pt x="614" y="0"/>
                    <a:pt x="652" y="1"/>
                  </a:cubicBezTo>
                  <a:cubicBezTo>
                    <a:pt x="660" y="1"/>
                    <a:pt x="669" y="2"/>
                    <a:pt x="675" y="6"/>
                  </a:cubicBezTo>
                  <a:cubicBezTo>
                    <a:pt x="868" y="98"/>
                    <a:pt x="993" y="245"/>
                    <a:pt x="1030" y="460"/>
                  </a:cubicBezTo>
                  <a:cubicBezTo>
                    <a:pt x="1044" y="547"/>
                    <a:pt x="1043" y="635"/>
                    <a:pt x="1034" y="723"/>
                  </a:cubicBezTo>
                  <a:cubicBezTo>
                    <a:pt x="1029" y="769"/>
                    <a:pt x="1021" y="814"/>
                    <a:pt x="1015" y="860"/>
                  </a:cubicBezTo>
                  <a:cubicBezTo>
                    <a:pt x="1014" y="865"/>
                    <a:pt x="1017" y="872"/>
                    <a:pt x="1020" y="875"/>
                  </a:cubicBezTo>
                  <a:cubicBezTo>
                    <a:pt x="1032" y="889"/>
                    <a:pt x="1047" y="901"/>
                    <a:pt x="1058" y="915"/>
                  </a:cubicBezTo>
                  <a:cubicBezTo>
                    <a:pt x="1078" y="940"/>
                    <a:pt x="1070" y="959"/>
                    <a:pt x="1039" y="966"/>
                  </a:cubicBezTo>
                  <a:cubicBezTo>
                    <a:pt x="1033" y="967"/>
                    <a:pt x="1027" y="969"/>
                    <a:pt x="1021" y="969"/>
                  </a:cubicBezTo>
                  <a:cubicBezTo>
                    <a:pt x="964" y="967"/>
                    <a:pt x="911" y="985"/>
                    <a:pt x="856" y="995"/>
                  </a:cubicBezTo>
                  <a:cubicBezTo>
                    <a:pt x="765" y="1011"/>
                    <a:pt x="675" y="1027"/>
                    <a:pt x="583" y="1031"/>
                  </a:cubicBezTo>
                  <a:cubicBezTo>
                    <a:pt x="503" y="1035"/>
                    <a:pt x="424" y="1029"/>
                    <a:pt x="346" y="1016"/>
                  </a:cubicBezTo>
                  <a:cubicBezTo>
                    <a:pt x="265" y="1002"/>
                    <a:pt x="185" y="985"/>
                    <a:pt x="105" y="971"/>
                  </a:cubicBezTo>
                  <a:cubicBezTo>
                    <a:pt x="86" y="967"/>
                    <a:pt x="66" y="968"/>
                    <a:pt x="46" y="967"/>
                  </a:cubicBezTo>
                  <a:cubicBezTo>
                    <a:pt x="44" y="967"/>
                    <a:pt x="41" y="966"/>
                    <a:pt x="39" y="966"/>
                  </a:cubicBezTo>
                  <a:cubicBezTo>
                    <a:pt x="8" y="959"/>
                    <a:pt x="0" y="941"/>
                    <a:pt x="20" y="915"/>
                  </a:cubicBezTo>
                  <a:cubicBezTo>
                    <a:pt x="30" y="901"/>
                    <a:pt x="43" y="889"/>
                    <a:pt x="56" y="878"/>
                  </a:cubicBezTo>
                  <a:cubicBezTo>
                    <a:pt x="63" y="871"/>
                    <a:pt x="64" y="866"/>
                    <a:pt x="61" y="857"/>
                  </a:cubicBezTo>
                  <a:cubicBezTo>
                    <a:pt x="26" y="763"/>
                    <a:pt x="6" y="665"/>
                    <a:pt x="12" y="564"/>
                  </a:cubicBezTo>
                  <a:cubicBezTo>
                    <a:pt x="23" y="390"/>
                    <a:pt x="80" y="234"/>
                    <a:pt x="210" y="111"/>
                  </a:cubicBezTo>
                  <a:cubicBezTo>
                    <a:pt x="264" y="60"/>
                    <a:pt x="328" y="23"/>
                    <a:pt x="401" y="4"/>
                  </a:cubicBezTo>
                  <a:cubicBezTo>
                    <a:pt x="408" y="2"/>
                    <a:pt x="416" y="1"/>
                    <a:pt x="423" y="1"/>
                  </a:cubicBezTo>
                  <a:cubicBezTo>
                    <a:pt x="461" y="1"/>
                    <a:pt x="499" y="1"/>
                    <a:pt x="537" y="1"/>
                  </a:cubicBezTo>
                  <a:close/>
                  <a:moveTo>
                    <a:pt x="535" y="831"/>
                  </a:moveTo>
                  <a:cubicBezTo>
                    <a:pt x="574" y="831"/>
                    <a:pt x="575" y="830"/>
                    <a:pt x="575" y="792"/>
                  </a:cubicBezTo>
                  <a:cubicBezTo>
                    <a:pt x="575" y="790"/>
                    <a:pt x="575" y="787"/>
                    <a:pt x="575" y="785"/>
                  </a:cubicBezTo>
                  <a:cubicBezTo>
                    <a:pt x="575" y="757"/>
                    <a:pt x="575" y="757"/>
                    <a:pt x="601" y="748"/>
                  </a:cubicBezTo>
                  <a:cubicBezTo>
                    <a:pt x="680" y="721"/>
                    <a:pt x="717" y="635"/>
                    <a:pt x="679" y="562"/>
                  </a:cubicBezTo>
                  <a:cubicBezTo>
                    <a:pt x="662" y="528"/>
                    <a:pt x="632" y="508"/>
                    <a:pt x="598" y="492"/>
                  </a:cubicBezTo>
                  <a:cubicBezTo>
                    <a:pt x="570" y="479"/>
                    <a:pt x="542" y="467"/>
                    <a:pt x="515" y="452"/>
                  </a:cubicBezTo>
                  <a:cubicBezTo>
                    <a:pt x="500" y="445"/>
                    <a:pt x="491" y="431"/>
                    <a:pt x="495" y="414"/>
                  </a:cubicBezTo>
                  <a:cubicBezTo>
                    <a:pt x="499" y="396"/>
                    <a:pt x="513" y="388"/>
                    <a:pt x="530" y="385"/>
                  </a:cubicBezTo>
                  <a:cubicBezTo>
                    <a:pt x="566" y="379"/>
                    <a:pt x="600" y="386"/>
                    <a:pt x="633" y="401"/>
                  </a:cubicBezTo>
                  <a:cubicBezTo>
                    <a:pt x="649" y="409"/>
                    <a:pt x="654" y="407"/>
                    <a:pt x="659" y="390"/>
                  </a:cubicBezTo>
                  <a:cubicBezTo>
                    <a:pt x="664" y="375"/>
                    <a:pt x="667" y="360"/>
                    <a:pt x="672" y="345"/>
                  </a:cubicBezTo>
                  <a:cubicBezTo>
                    <a:pt x="677" y="331"/>
                    <a:pt x="672" y="323"/>
                    <a:pt x="659" y="318"/>
                  </a:cubicBezTo>
                  <a:cubicBezTo>
                    <a:pt x="644" y="313"/>
                    <a:pt x="630" y="307"/>
                    <a:pt x="615" y="304"/>
                  </a:cubicBezTo>
                  <a:cubicBezTo>
                    <a:pt x="579" y="296"/>
                    <a:pt x="579" y="296"/>
                    <a:pt x="578" y="261"/>
                  </a:cubicBezTo>
                  <a:cubicBezTo>
                    <a:pt x="577" y="238"/>
                    <a:pt x="573" y="234"/>
                    <a:pt x="551" y="234"/>
                  </a:cubicBezTo>
                  <a:cubicBezTo>
                    <a:pt x="544" y="234"/>
                    <a:pt x="536" y="234"/>
                    <a:pt x="529" y="234"/>
                  </a:cubicBezTo>
                  <a:cubicBezTo>
                    <a:pt x="504" y="234"/>
                    <a:pt x="502" y="236"/>
                    <a:pt x="501" y="261"/>
                  </a:cubicBezTo>
                  <a:cubicBezTo>
                    <a:pt x="501" y="264"/>
                    <a:pt x="501" y="266"/>
                    <a:pt x="501" y="269"/>
                  </a:cubicBezTo>
                  <a:cubicBezTo>
                    <a:pt x="501" y="300"/>
                    <a:pt x="501" y="300"/>
                    <a:pt x="472" y="313"/>
                  </a:cubicBezTo>
                  <a:cubicBezTo>
                    <a:pt x="423" y="333"/>
                    <a:pt x="393" y="367"/>
                    <a:pt x="388" y="421"/>
                  </a:cubicBezTo>
                  <a:cubicBezTo>
                    <a:pt x="383" y="478"/>
                    <a:pt x="411" y="516"/>
                    <a:pt x="458" y="542"/>
                  </a:cubicBezTo>
                  <a:cubicBezTo>
                    <a:pt x="481" y="554"/>
                    <a:pt x="506" y="563"/>
                    <a:pt x="530" y="574"/>
                  </a:cubicBezTo>
                  <a:cubicBezTo>
                    <a:pt x="544" y="581"/>
                    <a:pt x="558" y="588"/>
                    <a:pt x="570" y="597"/>
                  </a:cubicBezTo>
                  <a:cubicBezTo>
                    <a:pt x="596" y="618"/>
                    <a:pt x="591" y="652"/>
                    <a:pt x="561" y="667"/>
                  </a:cubicBezTo>
                  <a:cubicBezTo>
                    <a:pt x="542" y="676"/>
                    <a:pt x="522" y="679"/>
                    <a:pt x="502" y="674"/>
                  </a:cubicBezTo>
                  <a:cubicBezTo>
                    <a:pt x="475" y="667"/>
                    <a:pt x="449" y="658"/>
                    <a:pt x="423" y="649"/>
                  </a:cubicBezTo>
                  <a:cubicBezTo>
                    <a:pt x="411" y="644"/>
                    <a:pt x="404" y="645"/>
                    <a:pt x="400" y="658"/>
                  </a:cubicBezTo>
                  <a:cubicBezTo>
                    <a:pt x="395" y="675"/>
                    <a:pt x="390" y="693"/>
                    <a:pt x="385" y="710"/>
                  </a:cubicBezTo>
                  <a:cubicBezTo>
                    <a:pt x="382" y="722"/>
                    <a:pt x="386" y="731"/>
                    <a:pt x="398" y="735"/>
                  </a:cubicBezTo>
                  <a:cubicBezTo>
                    <a:pt x="419" y="743"/>
                    <a:pt x="440" y="751"/>
                    <a:pt x="461" y="756"/>
                  </a:cubicBezTo>
                  <a:cubicBezTo>
                    <a:pt x="497" y="765"/>
                    <a:pt x="496" y="754"/>
                    <a:pt x="496" y="800"/>
                  </a:cubicBezTo>
                  <a:cubicBezTo>
                    <a:pt x="496" y="827"/>
                    <a:pt x="500" y="831"/>
                    <a:pt x="528" y="831"/>
                  </a:cubicBezTo>
                  <a:cubicBezTo>
                    <a:pt x="530" y="831"/>
                    <a:pt x="533" y="831"/>
                    <a:pt x="535" y="8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9"/>
            <p:cNvSpPr>
              <a:spLocks/>
            </p:cNvSpPr>
            <p:nvPr/>
          </p:nvSpPr>
          <p:spPr bwMode="auto">
            <a:xfrm>
              <a:off x="3552825" y="4300538"/>
              <a:ext cx="508000" cy="307975"/>
            </a:xfrm>
            <a:custGeom>
              <a:avLst/>
              <a:gdLst>
                <a:gd name="T0" fmla="*/ 0 w 428"/>
                <a:gd name="T1" fmla="*/ 82 h 260"/>
                <a:gd name="T2" fmla="*/ 230 w 428"/>
                <a:gd name="T3" fmla="*/ 64 h 260"/>
                <a:gd name="T4" fmla="*/ 349 w 428"/>
                <a:gd name="T5" fmla="*/ 90 h 260"/>
                <a:gd name="T6" fmla="*/ 378 w 428"/>
                <a:gd name="T7" fmla="*/ 82 h 260"/>
                <a:gd name="T8" fmla="*/ 417 w 428"/>
                <a:gd name="T9" fmla="*/ 93 h 260"/>
                <a:gd name="T10" fmla="*/ 421 w 428"/>
                <a:gd name="T11" fmla="*/ 134 h 260"/>
                <a:gd name="T12" fmla="*/ 382 w 428"/>
                <a:gd name="T13" fmla="*/ 215 h 260"/>
                <a:gd name="T14" fmla="*/ 375 w 428"/>
                <a:gd name="T15" fmla="*/ 240 h 260"/>
                <a:gd name="T16" fmla="*/ 354 w 428"/>
                <a:gd name="T17" fmla="*/ 259 h 260"/>
                <a:gd name="T18" fmla="*/ 135 w 428"/>
                <a:gd name="T19" fmla="*/ 259 h 260"/>
                <a:gd name="T20" fmla="*/ 117 w 428"/>
                <a:gd name="T21" fmla="*/ 250 h 260"/>
                <a:gd name="T22" fmla="*/ 3 w 428"/>
                <a:gd name="T23" fmla="*/ 89 h 260"/>
                <a:gd name="T24" fmla="*/ 0 w 428"/>
                <a:gd name="T25" fmla="*/ 8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" h="260">
                  <a:moveTo>
                    <a:pt x="0" y="82"/>
                  </a:moveTo>
                  <a:cubicBezTo>
                    <a:pt x="76" y="16"/>
                    <a:pt x="156" y="0"/>
                    <a:pt x="230" y="64"/>
                  </a:cubicBezTo>
                  <a:cubicBezTo>
                    <a:pt x="265" y="95"/>
                    <a:pt x="306" y="100"/>
                    <a:pt x="349" y="90"/>
                  </a:cubicBezTo>
                  <a:cubicBezTo>
                    <a:pt x="359" y="88"/>
                    <a:pt x="369" y="85"/>
                    <a:pt x="378" y="82"/>
                  </a:cubicBezTo>
                  <a:cubicBezTo>
                    <a:pt x="394" y="77"/>
                    <a:pt x="407" y="81"/>
                    <a:pt x="417" y="93"/>
                  </a:cubicBezTo>
                  <a:cubicBezTo>
                    <a:pt x="428" y="106"/>
                    <a:pt x="428" y="119"/>
                    <a:pt x="421" y="134"/>
                  </a:cubicBezTo>
                  <a:cubicBezTo>
                    <a:pt x="408" y="161"/>
                    <a:pt x="395" y="188"/>
                    <a:pt x="382" y="215"/>
                  </a:cubicBezTo>
                  <a:cubicBezTo>
                    <a:pt x="379" y="223"/>
                    <a:pt x="375" y="232"/>
                    <a:pt x="375" y="240"/>
                  </a:cubicBezTo>
                  <a:cubicBezTo>
                    <a:pt x="374" y="255"/>
                    <a:pt x="369" y="260"/>
                    <a:pt x="354" y="259"/>
                  </a:cubicBezTo>
                  <a:cubicBezTo>
                    <a:pt x="281" y="258"/>
                    <a:pt x="208" y="259"/>
                    <a:pt x="135" y="259"/>
                  </a:cubicBezTo>
                  <a:cubicBezTo>
                    <a:pt x="129" y="258"/>
                    <a:pt x="120" y="255"/>
                    <a:pt x="117" y="250"/>
                  </a:cubicBezTo>
                  <a:cubicBezTo>
                    <a:pt x="78" y="197"/>
                    <a:pt x="41" y="143"/>
                    <a:pt x="3" y="89"/>
                  </a:cubicBezTo>
                  <a:cubicBezTo>
                    <a:pt x="2" y="87"/>
                    <a:pt x="1" y="84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0"/>
            <p:cNvSpPr>
              <a:spLocks/>
            </p:cNvSpPr>
            <p:nvPr/>
          </p:nvSpPr>
          <p:spPr bwMode="auto">
            <a:xfrm>
              <a:off x="3648075" y="4637088"/>
              <a:ext cx="371475" cy="92075"/>
            </a:xfrm>
            <a:custGeom>
              <a:avLst/>
              <a:gdLst>
                <a:gd name="T0" fmla="*/ 155 w 312"/>
                <a:gd name="T1" fmla="*/ 77 h 77"/>
                <a:gd name="T2" fmla="*/ 43 w 312"/>
                <a:gd name="T3" fmla="*/ 77 h 77"/>
                <a:gd name="T4" fmla="*/ 0 w 312"/>
                <a:gd name="T5" fmla="*/ 41 h 77"/>
                <a:gd name="T6" fmla="*/ 41 w 312"/>
                <a:gd name="T7" fmla="*/ 1 h 77"/>
                <a:gd name="T8" fmla="*/ 270 w 312"/>
                <a:gd name="T9" fmla="*/ 1 h 77"/>
                <a:gd name="T10" fmla="*/ 311 w 312"/>
                <a:gd name="T11" fmla="*/ 41 h 77"/>
                <a:gd name="T12" fmla="*/ 269 w 312"/>
                <a:gd name="T13" fmla="*/ 77 h 77"/>
                <a:gd name="T14" fmla="*/ 155 w 312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77">
                  <a:moveTo>
                    <a:pt x="155" y="77"/>
                  </a:moveTo>
                  <a:cubicBezTo>
                    <a:pt x="118" y="77"/>
                    <a:pt x="80" y="77"/>
                    <a:pt x="43" y="77"/>
                  </a:cubicBezTo>
                  <a:cubicBezTo>
                    <a:pt x="17" y="77"/>
                    <a:pt x="1" y="63"/>
                    <a:pt x="0" y="41"/>
                  </a:cubicBezTo>
                  <a:cubicBezTo>
                    <a:pt x="0" y="18"/>
                    <a:pt x="16" y="1"/>
                    <a:pt x="41" y="1"/>
                  </a:cubicBezTo>
                  <a:cubicBezTo>
                    <a:pt x="118" y="0"/>
                    <a:pt x="194" y="0"/>
                    <a:pt x="270" y="1"/>
                  </a:cubicBezTo>
                  <a:cubicBezTo>
                    <a:pt x="296" y="1"/>
                    <a:pt x="312" y="18"/>
                    <a:pt x="311" y="41"/>
                  </a:cubicBezTo>
                  <a:cubicBezTo>
                    <a:pt x="311" y="63"/>
                    <a:pt x="294" y="77"/>
                    <a:pt x="269" y="77"/>
                  </a:cubicBezTo>
                  <a:cubicBezTo>
                    <a:pt x="231" y="77"/>
                    <a:pt x="193" y="77"/>
                    <a:pt x="15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56812" y="4025290"/>
            <a:ext cx="683302" cy="781256"/>
            <a:chOff x="2803526" y="4192588"/>
            <a:chExt cx="1373188" cy="1570038"/>
          </a:xfrm>
        </p:grpSpPr>
        <p:sp>
          <p:nvSpPr>
            <p:cNvPr id="126" name="Freeform 46"/>
            <p:cNvSpPr>
              <a:spLocks noEditPoints="1"/>
            </p:cNvSpPr>
            <p:nvPr/>
          </p:nvSpPr>
          <p:spPr bwMode="auto">
            <a:xfrm>
              <a:off x="2803526" y="4192588"/>
              <a:ext cx="1373188" cy="1570038"/>
            </a:xfrm>
            <a:custGeom>
              <a:avLst/>
              <a:gdLst>
                <a:gd name="T0" fmla="*/ 1116 w 1260"/>
                <a:gd name="T1" fmla="*/ 447 h 1448"/>
                <a:gd name="T2" fmla="*/ 1136 w 1260"/>
                <a:gd name="T3" fmla="*/ 643 h 1448"/>
                <a:gd name="T4" fmla="*/ 1241 w 1260"/>
                <a:gd name="T5" fmla="*/ 794 h 1448"/>
                <a:gd name="T6" fmla="*/ 1159 w 1260"/>
                <a:gd name="T7" fmla="*/ 887 h 1448"/>
                <a:gd name="T8" fmla="*/ 1158 w 1260"/>
                <a:gd name="T9" fmla="*/ 954 h 1448"/>
                <a:gd name="T10" fmla="*/ 1139 w 1260"/>
                <a:gd name="T11" fmla="*/ 1021 h 1448"/>
                <a:gd name="T12" fmla="*/ 1111 w 1260"/>
                <a:gd name="T13" fmla="*/ 1098 h 1448"/>
                <a:gd name="T14" fmla="*/ 998 w 1260"/>
                <a:gd name="T15" fmla="*/ 1292 h 1448"/>
                <a:gd name="T16" fmla="*/ 853 w 1260"/>
                <a:gd name="T17" fmla="*/ 1305 h 1448"/>
                <a:gd name="T18" fmla="*/ 798 w 1260"/>
                <a:gd name="T19" fmla="*/ 1415 h 1448"/>
                <a:gd name="T20" fmla="*/ 345 w 1260"/>
                <a:gd name="T21" fmla="*/ 1448 h 1448"/>
                <a:gd name="T22" fmla="*/ 130 w 1260"/>
                <a:gd name="T23" fmla="*/ 1400 h 1448"/>
                <a:gd name="T24" fmla="*/ 219 w 1260"/>
                <a:gd name="T25" fmla="*/ 1052 h 1448"/>
                <a:gd name="T26" fmla="*/ 85 w 1260"/>
                <a:gd name="T27" fmla="*/ 772 h 1448"/>
                <a:gd name="T28" fmla="*/ 208 w 1260"/>
                <a:gd name="T29" fmla="*/ 122 h 1448"/>
                <a:gd name="T30" fmla="*/ 880 w 1260"/>
                <a:gd name="T31" fmla="*/ 74 h 1448"/>
                <a:gd name="T32" fmla="*/ 1152 w 1260"/>
                <a:gd name="T33" fmla="*/ 327 h 1448"/>
                <a:gd name="T34" fmla="*/ 1102 w 1260"/>
                <a:gd name="T35" fmla="*/ 361 h 1448"/>
                <a:gd name="T36" fmla="*/ 895 w 1260"/>
                <a:gd name="T37" fmla="*/ 317 h 1448"/>
                <a:gd name="T38" fmla="*/ 834 w 1260"/>
                <a:gd name="T39" fmla="*/ 224 h 1448"/>
                <a:gd name="T40" fmla="*/ 714 w 1260"/>
                <a:gd name="T41" fmla="*/ 205 h 1448"/>
                <a:gd name="T42" fmla="*/ 670 w 1260"/>
                <a:gd name="T43" fmla="*/ 195 h 1448"/>
                <a:gd name="T44" fmla="*/ 598 w 1260"/>
                <a:gd name="T45" fmla="*/ 117 h 1448"/>
                <a:gd name="T46" fmla="*/ 437 w 1260"/>
                <a:gd name="T47" fmla="*/ 180 h 1448"/>
                <a:gd name="T48" fmla="*/ 410 w 1260"/>
                <a:gd name="T49" fmla="*/ 204 h 1448"/>
                <a:gd name="T50" fmla="*/ 312 w 1260"/>
                <a:gd name="T51" fmla="*/ 193 h 1448"/>
                <a:gd name="T52" fmla="*/ 223 w 1260"/>
                <a:gd name="T53" fmla="*/ 360 h 1448"/>
                <a:gd name="T54" fmla="*/ 211 w 1260"/>
                <a:gd name="T55" fmla="*/ 414 h 1448"/>
                <a:gd name="T56" fmla="*/ 138 w 1260"/>
                <a:gd name="T57" fmla="*/ 570 h 1448"/>
                <a:gd name="T58" fmla="*/ 226 w 1260"/>
                <a:gd name="T59" fmla="*/ 652 h 1448"/>
                <a:gd name="T60" fmla="*/ 227 w 1260"/>
                <a:gd name="T61" fmla="*/ 785 h 1448"/>
                <a:gd name="T62" fmla="*/ 315 w 1260"/>
                <a:gd name="T63" fmla="*/ 864 h 1448"/>
                <a:gd name="T64" fmla="*/ 416 w 1260"/>
                <a:gd name="T65" fmla="*/ 854 h 1448"/>
                <a:gd name="T66" fmla="*/ 467 w 1260"/>
                <a:gd name="T67" fmla="*/ 925 h 1448"/>
                <a:gd name="T68" fmla="*/ 635 w 1260"/>
                <a:gd name="T69" fmla="*/ 924 h 1448"/>
                <a:gd name="T70" fmla="*/ 677 w 1260"/>
                <a:gd name="T71" fmla="*/ 858 h 1448"/>
                <a:gd name="T72" fmla="*/ 716 w 1260"/>
                <a:gd name="T73" fmla="*/ 854 h 1448"/>
                <a:gd name="T74" fmla="*/ 884 w 1260"/>
                <a:gd name="T75" fmla="*/ 769 h 1448"/>
                <a:gd name="T76" fmla="*/ 874 w 1260"/>
                <a:gd name="T77" fmla="*/ 654 h 1448"/>
                <a:gd name="T78" fmla="*/ 961 w 1260"/>
                <a:gd name="T79" fmla="*/ 579 h 1448"/>
                <a:gd name="T80" fmla="*/ 951 w 1260"/>
                <a:gd name="T81" fmla="*/ 450 h 1448"/>
                <a:gd name="T82" fmla="*/ 868 w 1260"/>
                <a:gd name="T83" fmla="*/ 388 h 1448"/>
                <a:gd name="T84" fmla="*/ 895 w 1260"/>
                <a:gd name="T85" fmla="*/ 31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0" h="1448">
                  <a:moveTo>
                    <a:pt x="1093" y="354"/>
                  </a:moveTo>
                  <a:cubicBezTo>
                    <a:pt x="1101" y="386"/>
                    <a:pt x="1108" y="417"/>
                    <a:pt x="1116" y="447"/>
                  </a:cubicBezTo>
                  <a:cubicBezTo>
                    <a:pt x="1126" y="488"/>
                    <a:pt x="1127" y="530"/>
                    <a:pt x="1120" y="572"/>
                  </a:cubicBezTo>
                  <a:cubicBezTo>
                    <a:pt x="1116" y="598"/>
                    <a:pt x="1121" y="622"/>
                    <a:pt x="1136" y="643"/>
                  </a:cubicBezTo>
                  <a:cubicBezTo>
                    <a:pt x="1153" y="667"/>
                    <a:pt x="1172" y="690"/>
                    <a:pt x="1189" y="714"/>
                  </a:cubicBezTo>
                  <a:cubicBezTo>
                    <a:pt x="1207" y="740"/>
                    <a:pt x="1225" y="767"/>
                    <a:pt x="1241" y="794"/>
                  </a:cubicBezTo>
                  <a:cubicBezTo>
                    <a:pt x="1260" y="827"/>
                    <a:pt x="1252" y="854"/>
                    <a:pt x="1217" y="870"/>
                  </a:cubicBezTo>
                  <a:cubicBezTo>
                    <a:pt x="1199" y="879"/>
                    <a:pt x="1179" y="882"/>
                    <a:pt x="1159" y="887"/>
                  </a:cubicBezTo>
                  <a:cubicBezTo>
                    <a:pt x="1140" y="892"/>
                    <a:pt x="1136" y="897"/>
                    <a:pt x="1142" y="915"/>
                  </a:cubicBezTo>
                  <a:cubicBezTo>
                    <a:pt x="1146" y="928"/>
                    <a:pt x="1152" y="941"/>
                    <a:pt x="1158" y="954"/>
                  </a:cubicBezTo>
                  <a:cubicBezTo>
                    <a:pt x="1167" y="974"/>
                    <a:pt x="1166" y="985"/>
                    <a:pt x="1147" y="997"/>
                  </a:cubicBezTo>
                  <a:cubicBezTo>
                    <a:pt x="1138" y="1004"/>
                    <a:pt x="1135" y="1010"/>
                    <a:pt x="1139" y="1021"/>
                  </a:cubicBezTo>
                  <a:cubicBezTo>
                    <a:pt x="1147" y="1041"/>
                    <a:pt x="1139" y="1058"/>
                    <a:pt x="1122" y="1071"/>
                  </a:cubicBezTo>
                  <a:cubicBezTo>
                    <a:pt x="1112" y="1078"/>
                    <a:pt x="1110" y="1085"/>
                    <a:pt x="1111" y="1098"/>
                  </a:cubicBezTo>
                  <a:cubicBezTo>
                    <a:pt x="1114" y="1128"/>
                    <a:pt x="1115" y="1158"/>
                    <a:pt x="1111" y="1188"/>
                  </a:cubicBezTo>
                  <a:cubicBezTo>
                    <a:pt x="1102" y="1247"/>
                    <a:pt x="1061" y="1284"/>
                    <a:pt x="998" y="1292"/>
                  </a:cubicBezTo>
                  <a:cubicBezTo>
                    <a:pt x="961" y="1297"/>
                    <a:pt x="924" y="1298"/>
                    <a:pt x="887" y="1301"/>
                  </a:cubicBezTo>
                  <a:cubicBezTo>
                    <a:pt x="876" y="1302"/>
                    <a:pt x="864" y="1303"/>
                    <a:pt x="853" y="1305"/>
                  </a:cubicBezTo>
                  <a:cubicBezTo>
                    <a:pt x="820" y="1311"/>
                    <a:pt x="800" y="1339"/>
                    <a:pt x="798" y="1382"/>
                  </a:cubicBezTo>
                  <a:cubicBezTo>
                    <a:pt x="797" y="1393"/>
                    <a:pt x="798" y="1404"/>
                    <a:pt x="798" y="1415"/>
                  </a:cubicBezTo>
                  <a:cubicBezTo>
                    <a:pt x="798" y="1437"/>
                    <a:pt x="786" y="1448"/>
                    <a:pt x="765" y="1448"/>
                  </a:cubicBezTo>
                  <a:cubicBezTo>
                    <a:pt x="625" y="1448"/>
                    <a:pt x="485" y="1448"/>
                    <a:pt x="345" y="1448"/>
                  </a:cubicBezTo>
                  <a:cubicBezTo>
                    <a:pt x="284" y="1448"/>
                    <a:pt x="224" y="1448"/>
                    <a:pt x="163" y="1448"/>
                  </a:cubicBezTo>
                  <a:cubicBezTo>
                    <a:pt x="133" y="1448"/>
                    <a:pt x="119" y="1429"/>
                    <a:pt x="130" y="1400"/>
                  </a:cubicBezTo>
                  <a:cubicBezTo>
                    <a:pt x="154" y="1340"/>
                    <a:pt x="180" y="1279"/>
                    <a:pt x="203" y="1218"/>
                  </a:cubicBezTo>
                  <a:cubicBezTo>
                    <a:pt x="223" y="1165"/>
                    <a:pt x="230" y="1108"/>
                    <a:pt x="219" y="1052"/>
                  </a:cubicBezTo>
                  <a:cubicBezTo>
                    <a:pt x="214" y="1028"/>
                    <a:pt x="205" y="1005"/>
                    <a:pt x="194" y="983"/>
                  </a:cubicBezTo>
                  <a:cubicBezTo>
                    <a:pt x="158" y="912"/>
                    <a:pt x="121" y="842"/>
                    <a:pt x="85" y="772"/>
                  </a:cubicBezTo>
                  <a:cubicBezTo>
                    <a:pt x="33" y="672"/>
                    <a:pt x="0" y="567"/>
                    <a:pt x="11" y="454"/>
                  </a:cubicBezTo>
                  <a:cubicBezTo>
                    <a:pt x="24" y="313"/>
                    <a:pt x="86" y="199"/>
                    <a:pt x="208" y="122"/>
                  </a:cubicBezTo>
                  <a:cubicBezTo>
                    <a:pt x="302" y="62"/>
                    <a:pt x="404" y="27"/>
                    <a:pt x="514" y="15"/>
                  </a:cubicBezTo>
                  <a:cubicBezTo>
                    <a:pt x="641" y="0"/>
                    <a:pt x="764" y="18"/>
                    <a:pt x="880" y="74"/>
                  </a:cubicBezTo>
                  <a:cubicBezTo>
                    <a:pt x="904" y="86"/>
                    <a:pt x="928" y="96"/>
                    <a:pt x="954" y="105"/>
                  </a:cubicBezTo>
                  <a:cubicBezTo>
                    <a:pt x="1062" y="140"/>
                    <a:pt x="1123" y="220"/>
                    <a:pt x="1152" y="327"/>
                  </a:cubicBezTo>
                  <a:cubicBezTo>
                    <a:pt x="1156" y="342"/>
                    <a:pt x="1151" y="354"/>
                    <a:pt x="1139" y="363"/>
                  </a:cubicBezTo>
                  <a:cubicBezTo>
                    <a:pt x="1127" y="371"/>
                    <a:pt x="1114" y="369"/>
                    <a:pt x="1102" y="361"/>
                  </a:cubicBezTo>
                  <a:cubicBezTo>
                    <a:pt x="1100" y="359"/>
                    <a:pt x="1097" y="357"/>
                    <a:pt x="1093" y="354"/>
                  </a:cubicBezTo>
                  <a:close/>
                  <a:moveTo>
                    <a:pt x="895" y="317"/>
                  </a:moveTo>
                  <a:cubicBezTo>
                    <a:pt x="890" y="303"/>
                    <a:pt x="887" y="288"/>
                    <a:pt x="879" y="276"/>
                  </a:cubicBezTo>
                  <a:cubicBezTo>
                    <a:pt x="866" y="257"/>
                    <a:pt x="851" y="239"/>
                    <a:pt x="834" y="224"/>
                  </a:cubicBezTo>
                  <a:cubicBezTo>
                    <a:pt x="820" y="212"/>
                    <a:pt x="804" y="201"/>
                    <a:pt x="787" y="194"/>
                  </a:cubicBezTo>
                  <a:cubicBezTo>
                    <a:pt x="761" y="183"/>
                    <a:pt x="736" y="184"/>
                    <a:pt x="714" y="205"/>
                  </a:cubicBezTo>
                  <a:cubicBezTo>
                    <a:pt x="712" y="207"/>
                    <a:pt x="708" y="211"/>
                    <a:pt x="706" y="210"/>
                  </a:cubicBezTo>
                  <a:cubicBezTo>
                    <a:pt x="694" y="206"/>
                    <a:pt x="681" y="201"/>
                    <a:pt x="670" y="195"/>
                  </a:cubicBezTo>
                  <a:cubicBezTo>
                    <a:pt x="666" y="193"/>
                    <a:pt x="666" y="185"/>
                    <a:pt x="664" y="179"/>
                  </a:cubicBezTo>
                  <a:cubicBezTo>
                    <a:pt x="656" y="143"/>
                    <a:pt x="635" y="121"/>
                    <a:pt x="598" y="117"/>
                  </a:cubicBezTo>
                  <a:cubicBezTo>
                    <a:pt x="570" y="114"/>
                    <a:pt x="542" y="113"/>
                    <a:pt x="513" y="114"/>
                  </a:cubicBezTo>
                  <a:cubicBezTo>
                    <a:pt x="474" y="116"/>
                    <a:pt x="440" y="147"/>
                    <a:pt x="437" y="180"/>
                  </a:cubicBezTo>
                  <a:cubicBezTo>
                    <a:pt x="436" y="191"/>
                    <a:pt x="433" y="197"/>
                    <a:pt x="423" y="199"/>
                  </a:cubicBezTo>
                  <a:cubicBezTo>
                    <a:pt x="419" y="200"/>
                    <a:pt x="414" y="202"/>
                    <a:pt x="410" y="204"/>
                  </a:cubicBezTo>
                  <a:cubicBezTo>
                    <a:pt x="402" y="210"/>
                    <a:pt x="395" y="209"/>
                    <a:pt x="387" y="203"/>
                  </a:cubicBezTo>
                  <a:cubicBezTo>
                    <a:pt x="364" y="186"/>
                    <a:pt x="337" y="180"/>
                    <a:pt x="312" y="193"/>
                  </a:cubicBezTo>
                  <a:cubicBezTo>
                    <a:pt x="269" y="216"/>
                    <a:pt x="234" y="248"/>
                    <a:pt x="215" y="294"/>
                  </a:cubicBezTo>
                  <a:cubicBezTo>
                    <a:pt x="205" y="318"/>
                    <a:pt x="207" y="341"/>
                    <a:pt x="223" y="360"/>
                  </a:cubicBezTo>
                  <a:cubicBezTo>
                    <a:pt x="236" y="374"/>
                    <a:pt x="236" y="385"/>
                    <a:pt x="228" y="401"/>
                  </a:cubicBezTo>
                  <a:cubicBezTo>
                    <a:pt x="224" y="409"/>
                    <a:pt x="221" y="414"/>
                    <a:pt x="211" y="414"/>
                  </a:cubicBezTo>
                  <a:cubicBezTo>
                    <a:pt x="180" y="414"/>
                    <a:pt x="151" y="437"/>
                    <a:pt x="143" y="466"/>
                  </a:cubicBezTo>
                  <a:cubicBezTo>
                    <a:pt x="135" y="500"/>
                    <a:pt x="131" y="535"/>
                    <a:pt x="138" y="570"/>
                  </a:cubicBezTo>
                  <a:cubicBezTo>
                    <a:pt x="147" y="616"/>
                    <a:pt x="169" y="638"/>
                    <a:pt x="209" y="642"/>
                  </a:cubicBezTo>
                  <a:cubicBezTo>
                    <a:pt x="216" y="643"/>
                    <a:pt x="225" y="641"/>
                    <a:pt x="226" y="652"/>
                  </a:cubicBezTo>
                  <a:cubicBezTo>
                    <a:pt x="228" y="663"/>
                    <a:pt x="242" y="673"/>
                    <a:pt x="229" y="688"/>
                  </a:cubicBezTo>
                  <a:cubicBezTo>
                    <a:pt x="203" y="718"/>
                    <a:pt x="203" y="752"/>
                    <a:pt x="227" y="785"/>
                  </a:cubicBezTo>
                  <a:cubicBezTo>
                    <a:pt x="233" y="794"/>
                    <a:pt x="240" y="803"/>
                    <a:pt x="247" y="811"/>
                  </a:cubicBezTo>
                  <a:cubicBezTo>
                    <a:pt x="265" y="834"/>
                    <a:pt x="287" y="852"/>
                    <a:pt x="315" y="864"/>
                  </a:cubicBezTo>
                  <a:cubicBezTo>
                    <a:pt x="338" y="873"/>
                    <a:pt x="362" y="873"/>
                    <a:pt x="381" y="856"/>
                  </a:cubicBezTo>
                  <a:cubicBezTo>
                    <a:pt x="394" y="846"/>
                    <a:pt x="403" y="849"/>
                    <a:pt x="416" y="854"/>
                  </a:cubicBezTo>
                  <a:cubicBezTo>
                    <a:pt x="430" y="859"/>
                    <a:pt x="434" y="868"/>
                    <a:pt x="439" y="881"/>
                  </a:cubicBezTo>
                  <a:cubicBezTo>
                    <a:pt x="445" y="897"/>
                    <a:pt x="454" y="914"/>
                    <a:pt x="467" y="925"/>
                  </a:cubicBezTo>
                  <a:cubicBezTo>
                    <a:pt x="480" y="934"/>
                    <a:pt x="498" y="938"/>
                    <a:pt x="515" y="941"/>
                  </a:cubicBezTo>
                  <a:cubicBezTo>
                    <a:pt x="556" y="948"/>
                    <a:pt x="597" y="947"/>
                    <a:pt x="635" y="924"/>
                  </a:cubicBezTo>
                  <a:cubicBezTo>
                    <a:pt x="653" y="913"/>
                    <a:pt x="663" y="897"/>
                    <a:pt x="663" y="876"/>
                  </a:cubicBezTo>
                  <a:cubicBezTo>
                    <a:pt x="663" y="866"/>
                    <a:pt x="667" y="860"/>
                    <a:pt x="677" y="858"/>
                  </a:cubicBezTo>
                  <a:cubicBezTo>
                    <a:pt x="682" y="857"/>
                    <a:pt x="687" y="854"/>
                    <a:pt x="692" y="852"/>
                  </a:cubicBezTo>
                  <a:cubicBezTo>
                    <a:pt x="701" y="846"/>
                    <a:pt x="707" y="848"/>
                    <a:pt x="716" y="854"/>
                  </a:cubicBezTo>
                  <a:cubicBezTo>
                    <a:pt x="738" y="870"/>
                    <a:pt x="763" y="877"/>
                    <a:pt x="789" y="864"/>
                  </a:cubicBezTo>
                  <a:cubicBezTo>
                    <a:pt x="829" y="842"/>
                    <a:pt x="863" y="812"/>
                    <a:pt x="884" y="769"/>
                  </a:cubicBezTo>
                  <a:cubicBezTo>
                    <a:pt x="898" y="741"/>
                    <a:pt x="895" y="714"/>
                    <a:pt x="874" y="692"/>
                  </a:cubicBezTo>
                  <a:cubicBezTo>
                    <a:pt x="860" y="677"/>
                    <a:pt x="871" y="667"/>
                    <a:pt x="874" y="654"/>
                  </a:cubicBezTo>
                  <a:cubicBezTo>
                    <a:pt x="876" y="642"/>
                    <a:pt x="886" y="644"/>
                    <a:pt x="894" y="643"/>
                  </a:cubicBezTo>
                  <a:cubicBezTo>
                    <a:pt x="929" y="639"/>
                    <a:pt x="955" y="614"/>
                    <a:pt x="961" y="579"/>
                  </a:cubicBezTo>
                  <a:cubicBezTo>
                    <a:pt x="963" y="571"/>
                    <a:pt x="964" y="563"/>
                    <a:pt x="965" y="556"/>
                  </a:cubicBezTo>
                  <a:cubicBezTo>
                    <a:pt x="968" y="519"/>
                    <a:pt x="969" y="484"/>
                    <a:pt x="951" y="450"/>
                  </a:cubicBezTo>
                  <a:cubicBezTo>
                    <a:pt x="940" y="431"/>
                    <a:pt x="926" y="417"/>
                    <a:pt x="903" y="417"/>
                  </a:cubicBezTo>
                  <a:cubicBezTo>
                    <a:pt x="883" y="416"/>
                    <a:pt x="873" y="407"/>
                    <a:pt x="868" y="388"/>
                  </a:cubicBezTo>
                  <a:cubicBezTo>
                    <a:pt x="866" y="381"/>
                    <a:pt x="866" y="376"/>
                    <a:pt x="872" y="370"/>
                  </a:cubicBezTo>
                  <a:cubicBezTo>
                    <a:pt x="885" y="356"/>
                    <a:pt x="891" y="338"/>
                    <a:pt x="895" y="317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8"/>
            <p:cNvSpPr>
              <a:spLocks noEditPoints="1"/>
            </p:cNvSpPr>
            <p:nvPr/>
          </p:nvSpPr>
          <p:spPr bwMode="auto">
            <a:xfrm>
              <a:off x="2997201" y="4362451"/>
              <a:ext cx="806450" cy="806450"/>
            </a:xfrm>
            <a:custGeom>
              <a:avLst/>
              <a:gdLst>
                <a:gd name="T0" fmla="*/ 92 w 740"/>
                <a:gd name="T1" fmla="*/ 275 h 744"/>
                <a:gd name="T2" fmla="*/ 106 w 740"/>
                <a:gd name="T3" fmla="*/ 202 h 744"/>
                <a:gd name="T4" fmla="*/ 81 w 740"/>
                <a:gd name="T5" fmla="*/ 148 h 744"/>
                <a:gd name="T6" fmla="*/ 182 w 740"/>
                <a:gd name="T7" fmla="*/ 85 h 744"/>
                <a:gd name="T8" fmla="*/ 286 w 740"/>
                <a:gd name="T9" fmla="*/ 88 h 744"/>
                <a:gd name="T10" fmla="*/ 305 w 740"/>
                <a:gd name="T11" fmla="*/ 33 h 744"/>
                <a:gd name="T12" fmla="*/ 418 w 740"/>
                <a:gd name="T13" fmla="*/ 7 h 744"/>
                <a:gd name="T14" fmla="*/ 442 w 740"/>
                <a:gd name="T15" fmla="*/ 66 h 744"/>
                <a:gd name="T16" fmla="*/ 515 w 740"/>
                <a:gd name="T17" fmla="*/ 111 h 744"/>
                <a:gd name="T18" fmla="*/ 564 w 740"/>
                <a:gd name="T19" fmla="*/ 84 h 744"/>
                <a:gd name="T20" fmla="*/ 665 w 740"/>
                <a:gd name="T21" fmla="*/ 149 h 744"/>
                <a:gd name="T22" fmla="*/ 639 w 740"/>
                <a:gd name="T23" fmla="*/ 203 h 744"/>
                <a:gd name="T24" fmla="*/ 657 w 740"/>
                <a:gd name="T25" fmla="*/ 287 h 744"/>
                <a:gd name="T26" fmla="*/ 709 w 740"/>
                <a:gd name="T27" fmla="*/ 304 h 744"/>
                <a:gd name="T28" fmla="*/ 738 w 740"/>
                <a:gd name="T29" fmla="*/ 417 h 744"/>
                <a:gd name="T30" fmla="*/ 649 w 740"/>
                <a:gd name="T31" fmla="*/ 480 h 744"/>
                <a:gd name="T32" fmla="*/ 641 w 740"/>
                <a:gd name="T33" fmla="*/ 544 h 744"/>
                <a:gd name="T34" fmla="*/ 664 w 740"/>
                <a:gd name="T35" fmla="*/ 597 h 744"/>
                <a:gd name="T36" fmla="*/ 564 w 740"/>
                <a:gd name="T37" fmla="*/ 660 h 744"/>
                <a:gd name="T38" fmla="*/ 514 w 740"/>
                <a:gd name="T39" fmla="*/ 633 h 744"/>
                <a:gd name="T40" fmla="*/ 442 w 740"/>
                <a:gd name="T41" fmla="*/ 679 h 744"/>
                <a:gd name="T42" fmla="*/ 419 w 740"/>
                <a:gd name="T43" fmla="*/ 738 h 744"/>
                <a:gd name="T44" fmla="*/ 305 w 740"/>
                <a:gd name="T45" fmla="*/ 711 h 744"/>
                <a:gd name="T46" fmla="*/ 287 w 740"/>
                <a:gd name="T47" fmla="*/ 656 h 744"/>
                <a:gd name="T48" fmla="*/ 202 w 740"/>
                <a:gd name="T49" fmla="*/ 640 h 744"/>
                <a:gd name="T50" fmla="*/ 148 w 740"/>
                <a:gd name="T51" fmla="*/ 664 h 744"/>
                <a:gd name="T52" fmla="*/ 85 w 740"/>
                <a:gd name="T53" fmla="*/ 563 h 744"/>
                <a:gd name="T54" fmla="*/ 111 w 740"/>
                <a:gd name="T55" fmla="*/ 514 h 744"/>
                <a:gd name="T56" fmla="*/ 64 w 740"/>
                <a:gd name="T57" fmla="*/ 441 h 744"/>
                <a:gd name="T58" fmla="*/ 8 w 740"/>
                <a:gd name="T59" fmla="*/ 419 h 744"/>
                <a:gd name="T60" fmla="*/ 34 w 740"/>
                <a:gd name="T61" fmla="*/ 304 h 744"/>
                <a:gd name="T62" fmla="*/ 178 w 740"/>
                <a:gd name="T63" fmla="*/ 372 h 744"/>
                <a:gd name="T64" fmla="*/ 568 w 740"/>
                <a:gd name="T65" fmla="*/ 374 h 744"/>
                <a:gd name="T66" fmla="*/ 178 w 740"/>
                <a:gd name="T67" fmla="*/ 37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0" h="744">
                  <a:moveTo>
                    <a:pt x="51" y="304"/>
                  </a:moveTo>
                  <a:cubicBezTo>
                    <a:pt x="82" y="304"/>
                    <a:pt x="82" y="303"/>
                    <a:pt x="92" y="275"/>
                  </a:cubicBezTo>
                  <a:cubicBezTo>
                    <a:pt x="98" y="260"/>
                    <a:pt x="104" y="246"/>
                    <a:pt x="111" y="232"/>
                  </a:cubicBezTo>
                  <a:cubicBezTo>
                    <a:pt x="116" y="221"/>
                    <a:pt x="115" y="211"/>
                    <a:pt x="106" y="202"/>
                  </a:cubicBezTo>
                  <a:cubicBezTo>
                    <a:pt x="99" y="195"/>
                    <a:pt x="92" y="188"/>
                    <a:pt x="85" y="181"/>
                  </a:cubicBezTo>
                  <a:cubicBezTo>
                    <a:pt x="75" y="171"/>
                    <a:pt x="74" y="160"/>
                    <a:pt x="81" y="148"/>
                  </a:cubicBezTo>
                  <a:cubicBezTo>
                    <a:pt x="98" y="120"/>
                    <a:pt x="121" y="97"/>
                    <a:pt x="150" y="80"/>
                  </a:cubicBezTo>
                  <a:cubicBezTo>
                    <a:pt x="161" y="73"/>
                    <a:pt x="174" y="74"/>
                    <a:pt x="182" y="85"/>
                  </a:cubicBezTo>
                  <a:cubicBezTo>
                    <a:pt x="204" y="116"/>
                    <a:pt x="229" y="119"/>
                    <a:pt x="259" y="98"/>
                  </a:cubicBezTo>
                  <a:cubicBezTo>
                    <a:pt x="267" y="93"/>
                    <a:pt x="276" y="91"/>
                    <a:pt x="286" y="88"/>
                  </a:cubicBezTo>
                  <a:cubicBezTo>
                    <a:pt x="300" y="85"/>
                    <a:pt x="305" y="76"/>
                    <a:pt x="305" y="62"/>
                  </a:cubicBezTo>
                  <a:cubicBezTo>
                    <a:pt x="305" y="52"/>
                    <a:pt x="305" y="43"/>
                    <a:pt x="305" y="33"/>
                  </a:cubicBezTo>
                  <a:cubicBezTo>
                    <a:pt x="305" y="18"/>
                    <a:pt x="312" y="10"/>
                    <a:pt x="326" y="7"/>
                  </a:cubicBezTo>
                  <a:cubicBezTo>
                    <a:pt x="357" y="1"/>
                    <a:pt x="388" y="0"/>
                    <a:pt x="418" y="7"/>
                  </a:cubicBezTo>
                  <a:cubicBezTo>
                    <a:pt x="433" y="10"/>
                    <a:pt x="441" y="19"/>
                    <a:pt x="441" y="34"/>
                  </a:cubicBezTo>
                  <a:cubicBezTo>
                    <a:pt x="442" y="45"/>
                    <a:pt x="442" y="55"/>
                    <a:pt x="442" y="66"/>
                  </a:cubicBezTo>
                  <a:cubicBezTo>
                    <a:pt x="441" y="77"/>
                    <a:pt x="447" y="83"/>
                    <a:pt x="457" y="87"/>
                  </a:cubicBezTo>
                  <a:cubicBezTo>
                    <a:pt x="476" y="95"/>
                    <a:pt x="496" y="103"/>
                    <a:pt x="515" y="111"/>
                  </a:cubicBezTo>
                  <a:cubicBezTo>
                    <a:pt x="526" y="116"/>
                    <a:pt x="534" y="114"/>
                    <a:pt x="542" y="106"/>
                  </a:cubicBezTo>
                  <a:cubicBezTo>
                    <a:pt x="549" y="99"/>
                    <a:pt x="557" y="91"/>
                    <a:pt x="564" y="84"/>
                  </a:cubicBezTo>
                  <a:cubicBezTo>
                    <a:pt x="574" y="75"/>
                    <a:pt x="585" y="73"/>
                    <a:pt x="597" y="80"/>
                  </a:cubicBezTo>
                  <a:cubicBezTo>
                    <a:pt x="625" y="98"/>
                    <a:pt x="648" y="121"/>
                    <a:pt x="665" y="149"/>
                  </a:cubicBezTo>
                  <a:cubicBezTo>
                    <a:pt x="671" y="160"/>
                    <a:pt x="670" y="171"/>
                    <a:pt x="661" y="181"/>
                  </a:cubicBezTo>
                  <a:cubicBezTo>
                    <a:pt x="654" y="188"/>
                    <a:pt x="646" y="196"/>
                    <a:pt x="639" y="203"/>
                  </a:cubicBezTo>
                  <a:cubicBezTo>
                    <a:pt x="630" y="212"/>
                    <a:pt x="630" y="221"/>
                    <a:pt x="634" y="232"/>
                  </a:cubicBezTo>
                  <a:cubicBezTo>
                    <a:pt x="643" y="250"/>
                    <a:pt x="650" y="268"/>
                    <a:pt x="657" y="287"/>
                  </a:cubicBezTo>
                  <a:cubicBezTo>
                    <a:pt x="662" y="298"/>
                    <a:pt x="668" y="304"/>
                    <a:pt x="681" y="304"/>
                  </a:cubicBezTo>
                  <a:cubicBezTo>
                    <a:pt x="690" y="303"/>
                    <a:pt x="700" y="303"/>
                    <a:pt x="709" y="304"/>
                  </a:cubicBezTo>
                  <a:cubicBezTo>
                    <a:pt x="726" y="304"/>
                    <a:pt x="737" y="311"/>
                    <a:pt x="738" y="328"/>
                  </a:cubicBezTo>
                  <a:cubicBezTo>
                    <a:pt x="740" y="357"/>
                    <a:pt x="740" y="387"/>
                    <a:pt x="738" y="417"/>
                  </a:cubicBezTo>
                  <a:cubicBezTo>
                    <a:pt x="736" y="435"/>
                    <a:pt x="727" y="441"/>
                    <a:pt x="707" y="440"/>
                  </a:cubicBezTo>
                  <a:cubicBezTo>
                    <a:pt x="656" y="440"/>
                    <a:pt x="665" y="439"/>
                    <a:pt x="649" y="480"/>
                  </a:cubicBezTo>
                  <a:cubicBezTo>
                    <a:pt x="646" y="491"/>
                    <a:pt x="641" y="501"/>
                    <a:pt x="636" y="510"/>
                  </a:cubicBezTo>
                  <a:cubicBezTo>
                    <a:pt x="628" y="523"/>
                    <a:pt x="630" y="534"/>
                    <a:pt x="641" y="544"/>
                  </a:cubicBezTo>
                  <a:cubicBezTo>
                    <a:pt x="648" y="550"/>
                    <a:pt x="654" y="556"/>
                    <a:pt x="660" y="563"/>
                  </a:cubicBezTo>
                  <a:cubicBezTo>
                    <a:pt x="670" y="573"/>
                    <a:pt x="672" y="585"/>
                    <a:pt x="664" y="597"/>
                  </a:cubicBezTo>
                  <a:cubicBezTo>
                    <a:pt x="647" y="625"/>
                    <a:pt x="624" y="647"/>
                    <a:pt x="597" y="664"/>
                  </a:cubicBezTo>
                  <a:cubicBezTo>
                    <a:pt x="585" y="671"/>
                    <a:pt x="574" y="670"/>
                    <a:pt x="564" y="660"/>
                  </a:cubicBezTo>
                  <a:cubicBezTo>
                    <a:pt x="556" y="653"/>
                    <a:pt x="549" y="645"/>
                    <a:pt x="542" y="638"/>
                  </a:cubicBezTo>
                  <a:cubicBezTo>
                    <a:pt x="534" y="630"/>
                    <a:pt x="525" y="628"/>
                    <a:pt x="514" y="633"/>
                  </a:cubicBezTo>
                  <a:cubicBezTo>
                    <a:pt x="496" y="642"/>
                    <a:pt x="477" y="649"/>
                    <a:pt x="458" y="657"/>
                  </a:cubicBezTo>
                  <a:cubicBezTo>
                    <a:pt x="447" y="661"/>
                    <a:pt x="441" y="667"/>
                    <a:pt x="442" y="679"/>
                  </a:cubicBezTo>
                  <a:cubicBezTo>
                    <a:pt x="442" y="690"/>
                    <a:pt x="442" y="701"/>
                    <a:pt x="441" y="712"/>
                  </a:cubicBezTo>
                  <a:cubicBezTo>
                    <a:pt x="440" y="726"/>
                    <a:pt x="433" y="735"/>
                    <a:pt x="419" y="738"/>
                  </a:cubicBezTo>
                  <a:cubicBezTo>
                    <a:pt x="388" y="744"/>
                    <a:pt x="357" y="744"/>
                    <a:pt x="326" y="737"/>
                  </a:cubicBezTo>
                  <a:cubicBezTo>
                    <a:pt x="312" y="734"/>
                    <a:pt x="305" y="726"/>
                    <a:pt x="305" y="711"/>
                  </a:cubicBezTo>
                  <a:cubicBezTo>
                    <a:pt x="305" y="701"/>
                    <a:pt x="305" y="691"/>
                    <a:pt x="305" y="681"/>
                  </a:cubicBezTo>
                  <a:cubicBezTo>
                    <a:pt x="305" y="668"/>
                    <a:pt x="299" y="661"/>
                    <a:pt x="287" y="656"/>
                  </a:cubicBezTo>
                  <a:cubicBezTo>
                    <a:pt x="268" y="650"/>
                    <a:pt x="250" y="643"/>
                    <a:pt x="233" y="634"/>
                  </a:cubicBezTo>
                  <a:cubicBezTo>
                    <a:pt x="220" y="628"/>
                    <a:pt x="211" y="630"/>
                    <a:pt x="202" y="640"/>
                  </a:cubicBezTo>
                  <a:cubicBezTo>
                    <a:pt x="195" y="647"/>
                    <a:pt x="188" y="654"/>
                    <a:pt x="181" y="661"/>
                  </a:cubicBezTo>
                  <a:cubicBezTo>
                    <a:pt x="171" y="670"/>
                    <a:pt x="160" y="671"/>
                    <a:pt x="148" y="664"/>
                  </a:cubicBezTo>
                  <a:cubicBezTo>
                    <a:pt x="120" y="646"/>
                    <a:pt x="98" y="624"/>
                    <a:pt x="81" y="596"/>
                  </a:cubicBezTo>
                  <a:cubicBezTo>
                    <a:pt x="74" y="585"/>
                    <a:pt x="75" y="573"/>
                    <a:pt x="85" y="563"/>
                  </a:cubicBezTo>
                  <a:cubicBezTo>
                    <a:pt x="92" y="556"/>
                    <a:pt x="99" y="549"/>
                    <a:pt x="106" y="542"/>
                  </a:cubicBezTo>
                  <a:cubicBezTo>
                    <a:pt x="115" y="534"/>
                    <a:pt x="116" y="525"/>
                    <a:pt x="111" y="514"/>
                  </a:cubicBezTo>
                  <a:cubicBezTo>
                    <a:pt x="103" y="495"/>
                    <a:pt x="95" y="476"/>
                    <a:pt x="88" y="457"/>
                  </a:cubicBezTo>
                  <a:cubicBezTo>
                    <a:pt x="84" y="446"/>
                    <a:pt x="76" y="440"/>
                    <a:pt x="64" y="441"/>
                  </a:cubicBezTo>
                  <a:cubicBezTo>
                    <a:pt x="54" y="441"/>
                    <a:pt x="44" y="441"/>
                    <a:pt x="34" y="440"/>
                  </a:cubicBezTo>
                  <a:cubicBezTo>
                    <a:pt x="20" y="440"/>
                    <a:pt x="11" y="433"/>
                    <a:pt x="8" y="419"/>
                  </a:cubicBezTo>
                  <a:cubicBezTo>
                    <a:pt x="0" y="387"/>
                    <a:pt x="1" y="356"/>
                    <a:pt x="8" y="324"/>
                  </a:cubicBezTo>
                  <a:cubicBezTo>
                    <a:pt x="12" y="311"/>
                    <a:pt x="21" y="304"/>
                    <a:pt x="34" y="304"/>
                  </a:cubicBezTo>
                  <a:cubicBezTo>
                    <a:pt x="40" y="303"/>
                    <a:pt x="45" y="304"/>
                    <a:pt x="51" y="304"/>
                  </a:cubicBezTo>
                  <a:close/>
                  <a:moveTo>
                    <a:pt x="178" y="372"/>
                  </a:moveTo>
                  <a:cubicBezTo>
                    <a:pt x="178" y="481"/>
                    <a:pt x="264" y="567"/>
                    <a:pt x="374" y="568"/>
                  </a:cubicBezTo>
                  <a:cubicBezTo>
                    <a:pt x="480" y="568"/>
                    <a:pt x="568" y="480"/>
                    <a:pt x="568" y="374"/>
                  </a:cubicBezTo>
                  <a:cubicBezTo>
                    <a:pt x="569" y="265"/>
                    <a:pt x="480" y="176"/>
                    <a:pt x="371" y="177"/>
                  </a:cubicBezTo>
                  <a:cubicBezTo>
                    <a:pt x="265" y="177"/>
                    <a:pt x="178" y="265"/>
                    <a:pt x="178" y="37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557474" y="4059381"/>
            <a:ext cx="714826" cy="713074"/>
            <a:chOff x="3073401" y="4367213"/>
            <a:chExt cx="1295400" cy="1292225"/>
          </a:xfrm>
        </p:grpSpPr>
        <p:sp>
          <p:nvSpPr>
            <p:cNvPr id="135" name="Freeform 54"/>
            <p:cNvSpPr>
              <a:spLocks noEditPoints="1"/>
            </p:cNvSpPr>
            <p:nvPr/>
          </p:nvSpPr>
          <p:spPr bwMode="auto">
            <a:xfrm>
              <a:off x="3232151" y="4367213"/>
              <a:ext cx="1136650" cy="1135063"/>
            </a:xfrm>
            <a:custGeom>
              <a:avLst/>
              <a:gdLst>
                <a:gd name="T0" fmla="*/ 3 w 1131"/>
                <a:gd name="T1" fmla="*/ 971 h 1136"/>
                <a:gd name="T2" fmla="*/ 3 w 1131"/>
                <a:gd name="T3" fmla="*/ 753 h 1136"/>
                <a:gd name="T4" fmla="*/ 1 w 1131"/>
                <a:gd name="T5" fmla="*/ 621 h 1136"/>
                <a:gd name="T6" fmla="*/ 0 w 1131"/>
                <a:gd name="T7" fmla="*/ 397 h 1136"/>
                <a:gd name="T8" fmla="*/ 2 w 1131"/>
                <a:gd name="T9" fmla="*/ 211 h 1136"/>
                <a:gd name="T10" fmla="*/ 3 w 1131"/>
                <a:gd name="T11" fmla="*/ 62 h 1136"/>
                <a:gd name="T12" fmla="*/ 120 w 1131"/>
                <a:gd name="T13" fmla="*/ 6 h 1136"/>
                <a:gd name="T14" fmla="*/ 347 w 1131"/>
                <a:gd name="T15" fmla="*/ 7 h 1136"/>
                <a:gd name="T16" fmla="*/ 482 w 1131"/>
                <a:gd name="T17" fmla="*/ 6 h 1136"/>
                <a:gd name="T18" fmla="*/ 798 w 1131"/>
                <a:gd name="T19" fmla="*/ 7 h 1136"/>
                <a:gd name="T20" fmla="*/ 978 w 1131"/>
                <a:gd name="T21" fmla="*/ 7 h 1136"/>
                <a:gd name="T22" fmla="*/ 1129 w 1131"/>
                <a:gd name="T23" fmla="*/ 78 h 1136"/>
                <a:gd name="T24" fmla="*/ 1128 w 1131"/>
                <a:gd name="T25" fmla="*/ 212 h 1136"/>
                <a:gd name="T26" fmla="*/ 1128 w 1131"/>
                <a:gd name="T27" fmla="*/ 419 h 1136"/>
                <a:gd name="T28" fmla="*/ 1128 w 1131"/>
                <a:gd name="T29" fmla="*/ 615 h 1136"/>
                <a:gd name="T30" fmla="*/ 1128 w 1131"/>
                <a:gd name="T31" fmla="*/ 833 h 1136"/>
                <a:gd name="T32" fmla="*/ 1129 w 1131"/>
                <a:gd name="T33" fmla="*/ 1077 h 1136"/>
                <a:gd name="T34" fmla="*/ 1009 w 1131"/>
                <a:gd name="T35" fmla="*/ 1136 h 1136"/>
                <a:gd name="T36" fmla="*/ 832 w 1131"/>
                <a:gd name="T37" fmla="*/ 1136 h 1136"/>
                <a:gd name="T38" fmla="*/ 672 w 1131"/>
                <a:gd name="T39" fmla="*/ 1136 h 1136"/>
                <a:gd name="T40" fmla="*/ 401 w 1131"/>
                <a:gd name="T41" fmla="*/ 1136 h 1136"/>
                <a:gd name="T42" fmla="*/ 238 w 1131"/>
                <a:gd name="T43" fmla="*/ 1134 h 1136"/>
                <a:gd name="T44" fmla="*/ 57 w 1131"/>
                <a:gd name="T45" fmla="*/ 1133 h 1136"/>
                <a:gd name="T46" fmla="*/ 3 w 1131"/>
                <a:gd name="T47" fmla="*/ 1060 h 1136"/>
                <a:gd name="T48" fmla="*/ 50 w 1131"/>
                <a:gd name="T49" fmla="*/ 1083 h 1136"/>
                <a:gd name="T50" fmla="*/ 193 w 1131"/>
                <a:gd name="T51" fmla="*/ 1087 h 1136"/>
                <a:gd name="T52" fmla="*/ 353 w 1131"/>
                <a:gd name="T53" fmla="*/ 1085 h 1136"/>
                <a:gd name="T54" fmla="*/ 548 w 1131"/>
                <a:gd name="T55" fmla="*/ 1087 h 1136"/>
                <a:gd name="T56" fmla="*/ 754 w 1131"/>
                <a:gd name="T57" fmla="*/ 1087 h 1136"/>
                <a:gd name="T58" fmla="*/ 920 w 1131"/>
                <a:gd name="T59" fmla="*/ 1086 h 1136"/>
                <a:gd name="T60" fmla="*/ 1064 w 1131"/>
                <a:gd name="T61" fmla="*/ 1087 h 1136"/>
                <a:gd name="T62" fmla="*/ 1081 w 1131"/>
                <a:gd name="T63" fmla="*/ 882 h 1136"/>
                <a:gd name="T64" fmla="*/ 1081 w 1131"/>
                <a:gd name="T65" fmla="*/ 523 h 1136"/>
                <a:gd name="T66" fmla="*/ 1081 w 1131"/>
                <a:gd name="T67" fmla="*/ 260 h 1136"/>
                <a:gd name="T68" fmla="*/ 1082 w 1131"/>
                <a:gd name="T69" fmla="*/ 77 h 1136"/>
                <a:gd name="T70" fmla="*/ 1025 w 1131"/>
                <a:gd name="T71" fmla="*/ 54 h 1136"/>
                <a:gd name="T72" fmla="*/ 825 w 1131"/>
                <a:gd name="T73" fmla="*/ 56 h 1136"/>
                <a:gd name="T74" fmla="*/ 571 w 1131"/>
                <a:gd name="T75" fmla="*/ 54 h 1136"/>
                <a:gd name="T76" fmla="*/ 452 w 1131"/>
                <a:gd name="T77" fmla="*/ 54 h 1136"/>
                <a:gd name="T78" fmla="*/ 300 w 1131"/>
                <a:gd name="T79" fmla="*/ 53 h 1136"/>
                <a:gd name="T80" fmla="*/ 65 w 1131"/>
                <a:gd name="T81" fmla="*/ 54 h 1136"/>
                <a:gd name="T82" fmla="*/ 51 w 1131"/>
                <a:gd name="T83" fmla="*/ 171 h 1136"/>
                <a:gd name="T84" fmla="*/ 49 w 1131"/>
                <a:gd name="T85" fmla="*/ 430 h 1136"/>
                <a:gd name="T86" fmla="*/ 50 w 1131"/>
                <a:gd name="T87" fmla="*/ 665 h 1136"/>
                <a:gd name="T88" fmla="*/ 50 w 1131"/>
                <a:gd name="T89" fmla="*/ 929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1" h="1136">
                  <a:moveTo>
                    <a:pt x="3" y="1060"/>
                  </a:moveTo>
                  <a:cubicBezTo>
                    <a:pt x="3" y="1030"/>
                    <a:pt x="3" y="1001"/>
                    <a:pt x="3" y="971"/>
                  </a:cubicBezTo>
                  <a:cubicBezTo>
                    <a:pt x="2" y="933"/>
                    <a:pt x="1" y="894"/>
                    <a:pt x="1" y="855"/>
                  </a:cubicBezTo>
                  <a:cubicBezTo>
                    <a:pt x="0" y="821"/>
                    <a:pt x="3" y="787"/>
                    <a:pt x="3" y="753"/>
                  </a:cubicBezTo>
                  <a:cubicBezTo>
                    <a:pt x="3" y="721"/>
                    <a:pt x="1" y="688"/>
                    <a:pt x="0" y="656"/>
                  </a:cubicBezTo>
                  <a:cubicBezTo>
                    <a:pt x="0" y="644"/>
                    <a:pt x="1" y="633"/>
                    <a:pt x="1" y="621"/>
                  </a:cubicBezTo>
                  <a:cubicBezTo>
                    <a:pt x="2" y="582"/>
                    <a:pt x="3" y="544"/>
                    <a:pt x="3" y="506"/>
                  </a:cubicBezTo>
                  <a:cubicBezTo>
                    <a:pt x="3" y="469"/>
                    <a:pt x="0" y="433"/>
                    <a:pt x="0" y="397"/>
                  </a:cubicBezTo>
                  <a:cubicBezTo>
                    <a:pt x="0" y="361"/>
                    <a:pt x="2" y="325"/>
                    <a:pt x="3" y="288"/>
                  </a:cubicBezTo>
                  <a:cubicBezTo>
                    <a:pt x="3" y="263"/>
                    <a:pt x="2" y="237"/>
                    <a:pt x="2" y="211"/>
                  </a:cubicBezTo>
                  <a:cubicBezTo>
                    <a:pt x="2" y="184"/>
                    <a:pt x="2" y="157"/>
                    <a:pt x="2" y="130"/>
                  </a:cubicBezTo>
                  <a:cubicBezTo>
                    <a:pt x="2" y="108"/>
                    <a:pt x="3" y="85"/>
                    <a:pt x="3" y="62"/>
                  </a:cubicBezTo>
                  <a:cubicBezTo>
                    <a:pt x="3" y="42"/>
                    <a:pt x="20" y="12"/>
                    <a:pt x="48" y="10"/>
                  </a:cubicBezTo>
                  <a:cubicBezTo>
                    <a:pt x="72" y="9"/>
                    <a:pt x="96" y="7"/>
                    <a:pt x="120" y="6"/>
                  </a:cubicBezTo>
                  <a:cubicBezTo>
                    <a:pt x="167" y="6"/>
                    <a:pt x="214" y="6"/>
                    <a:pt x="261" y="6"/>
                  </a:cubicBezTo>
                  <a:cubicBezTo>
                    <a:pt x="290" y="6"/>
                    <a:pt x="318" y="8"/>
                    <a:pt x="347" y="7"/>
                  </a:cubicBezTo>
                  <a:cubicBezTo>
                    <a:pt x="372" y="7"/>
                    <a:pt x="397" y="6"/>
                    <a:pt x="423" y="5"/>
                  </a:cubicBezTo>
                  <a:cubicBezTo>
                    <a:pt x="442" y="5"/>
                    <a:pt x="462" y="6"/>
                    <a:pt x="482" y="6"/>
                  </a:cubicBezTo>
                  <a:cubicBezTo>
                    <a:pt x="544" y="6"/>
                    <a:pt x="605" y="5"/>
                    <a:pt x="666" y="5"/>
                  </a:cubicBezTo>
                  <a:cubicBezTo>
                    <a:pt x="710" y="5"/>
                    <a:pt x="754" y="7"/>
                    <a:pt x="798" y="7"/>
                  </a:cubicBezTo>
                  <a:cubicBezTo>
                    <a:pt x="828" y="7"/>
                    <a:pt x="859" y="5"/>
                    <a:pt x="890" y="5"/>
                  </a:cubicBezTo>
                  <a:cubicBezTo>
                    <a:pt x="919" y="5"/>
                    <a:pt x="949" y="7"/>
                    <a:pt x="978" y="7"/>
                  </a:cubicBezTo>
                  <a:cubicBezTo>
                    <a:pt x="1005" y="7"/>
                    <a:pt x="1033" y="7"/>
                    <a:pt x="1060" y="5"/>
                  </a:cubicBezTo>
                  <a:cubicBezTo>
                    <a:pt x="1107" y="0"/>
                    <a:pt x="1131" y="39"/>
                    <a:pt x="1129" y="78"/>
                  </a:cubicBezTo>
                  <a:cubicBezTo>
                    <a:pt x="1127" y="106"/>
                    <a:pt x="1130" y="134"/>
                    <a:pt x="1130" y="162"/>
                  </a:cubicBezTo>
                  <a:cubicBezTo>
                    <a:pt x="1130" y="178"/>
                    <a:pt x="1128" y="195"/>
                    <a:pt x="1128" y="212"/>
                  </a:cubicBezTo>
                  <a:cubicBezTo>
                    <a:pt x="1128" y="243"/>
                    <a:pt x="1130" y="274"/>
                    <a:pt x="1130" y="305"/>
                  </a:cubicBezTo>
                  <a:cubicBezTo>
                    <a:pt x="1130" y="343"/>
                    <a:pt x="1128" y="381"/>
                    <a:pt x="1128" y="419"/>
                  </a:cubicBezTo>
                  <a:cubicBezTo>
                    <a:pt x="1128" y="446"/>
                    <a:pt x="1130" y="473"/>
                    <a:pt x="1130" y="500"/>
                  </a:cubicBezTo>
                  <a:cubicBezTo>
                    <a:pt x="1130" y="539"/>
                    <a:pt x="1128" y="577"/>
                    <a:pt x="1128" y="615"/>
                  </a:cubicBezTo>
                  <a:cubicBezTo>
                    <a:pt x="1128" y="653"/>
                    <a:pt x="1130" y="691"/>
                    <a:pt x="1130" y="730"/>
                  </a:cubicBezTo>
                  <a:cubicBezTo>
                    <a:pt x="1130" y="764"/>
                    <a:pt x="1128" y="799"/>
                    <a:pt x="1128" y="833"/>
                  </a:cubicBezTo>
                  <a:cubicBezTo>
                    <a:pt x="1128" y="893"/>
                    <a:pt x="1128" y="952"/>
                    <a:pt x="1129" y="1011"/>
                  </a:cubicBezTo>
                  <a:cubicBezTo>
                    <a:pt x="1129" y="1033"/>
                    <a:pt x="1131" y="1055"/>
                    <a:pt x="1129" y="1077"/>
                  </a:cubicBezTo>
                  <a:cubicBezTo>
                    <a:pt x="1126" y="1109"/>
                    <a:pt x="1107" y="1135"/>
                    <a:pt x="1070" y="1134"/>
                  </a:cubicBezTo>
                  <a:cubicBezTo>
                    <a:pt x="1049" y="1134"/>
                    <a:pt x="1029" y="1136"/>
                    <a:pt x="1009" y="1136"/>
                  </a:cubicBezTo>
                  <a:cubicBezTo>
                    <a:pt x="969" y="1136"/>
                    <a:pt x="930" y="1134"/>
                    <a:pt x="890" y="1134"/>
                  </a:cubicBezTo>
                  <a:cubicBezTo>
                    <a:pt x="871" y="1134"/>
                    <a:pt x="852" y="1136"/>
                    <a:pt x="832" y="1136"/>
                  </a:cubicBezTo>
                  <a:cubicBezTo>
                    <a:pt x="818" y="1136"/>
                    <a:pt x="803" y="1134"/>
                    <a:pt x="788" y="1134"/>
                  </a:cubicBezTo>
                  <a:cubicBezTo>
                    <a:pt x="750" y="1135"/>
                    <a:pt x="711" y="1136"/>
                    <a:pt x="672" y="1136"/>
                  </a:cubicBezTo>
                  <a:cubicBezTo>
                    <a:pt x="633" y="1136"/>
                    <a:pt x="595" y="1134"/>
                    <a:pt x="556" y="1134"/>
                  </a:cubicBezTo>
                  <a:cubicBezTo>
                    <a:pt x="505" y="1134"/>
                    <a:pt x="453" y="1135"/>
                    <a:pt x="401" y="1136"/>
                  </a:cubicBezTo>
                  <a:cubicBezTo>
                    <a:pt x="384" y="1136"/>
                    <a:pt x="366" y="1135"/>
                    <a:pt x="348" y="1135"/>
                  </a:cubicBezTo>
                  <a:cubicBezTo>
                    <a:pt x="311" y="1134"/>
                    <a:pt x="275" y="1134"/>
                    <a:pt x="238" y="1134"/>
                  </a:cubicBezTo>
                  <a:cubicBezTo>
                    <a:pt x="204" y="1134"/>
                    <a:pt x="169" y="1135"/>
                    <a:pt x="135" y="1135"/>
                  </a:cubicBezTo>
                  <a:cubicBezTo>
                    <a:pt x="109" y="1135"/>
                    <a:pt x="83" y="1135"/>
                    <a:pt x="57" y="1133"/>
                  </a:cubicBezTo>
                  <a:cubicBezTo>
                    <a:pt x="28" y="1130"/>
                    <a:pt x="3" y="1104"/>
                    <a:pt x="3" y="1078"/>
                  </a:cubicBezTo>
                  <a:cubicBezTo>
                    <a:pt x="3" y="1072"/>
                    <a:pt x="3" y="1066"/>
                    <a:pt x="3" y="1060"/>
                  </a:cubicBezTo>
                  <a:cubicBezTo>
                    <a:pt x="3" y="1060"/>
                    <a:pt x="3" y="1060"/>
                    <a:pt x="3" y="1060"/>
                  </a:cubicBezTo>
                  <a:close/>
                  <a:moveTo>
                    <a:pt x="50" y="1083"/>
                  </a:moveTo>
                  <a:cubicBezTo>
                    <a:pt x="68" y="1085"/>
                    <a:pt x="83" y="1087"/>
                    <a:pt x="99" y="1087"/>
                  </a:cubicBezTo>
                  <a:cubicBezTo>
                    <a:pt x="131" y="1088"/>
                    <a:pt x="162" y="1087"/>
                    <a:pt x="193" y="1087"/>
                  </a:cubicBezTo>
                  <a:cubicBezTo>
                    <a:pt x="222" y="1087"/>
                    <a:pt x="251" y="1086"/>
                    <a:pt x="280" y="1086"/>
                  </a:cubicBezTo>
                  <a:cubicBezTo>
                    <a:pt x="304" y="1086"/>
                    <a:pt x="329" y="1085"/>
                    <a:pt x="353" y="1085"/>
                  </a:cubicBezTo>
                  <a:cubicBezTo>
                    <a:pt x="383" y="1085"/>
                    <a:pt x="414" y="1087"/>
                    <a:pt x="444" y="1088"/>
                  </a:cubicBezTo>
                  <a:cubicBezTo>
                    <a:pt x="479" y="1088"/>
                    <a:pt x="513" y="1087"/>
                    <a:pt x="548" y="1087"/>
                  </a:cubicBezTo>
                  <a:cubicBezTo>
                    <a:pt x="584" y="1087"/>
                    <a:pt x="619" y="1088"/>
                    <a:pt x="655" y="1088"/>
                  </a:cubicBezTo>
                  <a:cubicBezTo>
                    <a:pt x="688" y="1088"/>
                    <a:pt x="721" y="1087"/>
                    <a:pt x="754" y="1087"/>
                  </a:cubicBezTo>
                  <a:cubicBezTo>
                    <a:pt x="785" y="1087"/>
                    <a:pt x="815" y="1086"/>
                    <a:pt x="846" y="1086"/>
                  </a:cubicBezTo>
                  <a:cubicBezTo>
                    <a:pt x="871" y="1086"/>
                    <a:pt x="896" y="1086"/>
                    <a:pt x="920" y="1086"/>
                  </a:cubicBezTo>
                  <a:cubicBezTo>
                    <a:pt x="944" y="1087"/>
                    <a:pt x="968" y="1087"/>
                    <a:pt x="991" y="1087"/>
                  </a:cubicBezTo>
                  <a:cubicBezTo>
                    <a:pt x="1016" y="1087"/>
                    <a:pt x="1040" y="1084"/>
                    <a:pt x="1064" y="1087"/>
                  </a:cubicBezTo>
                  <a:cubicBezTo>
                    <a:pt x="1079" y="1088"/>
                    <a:pt x="1080" y="1082"/>
                    <a:pt x="1080" y="1072"/>
                  </a:cubicBezTo>
                  <a:cubicBezTo>
                    <a:pt x="1081" y="1009"/>
                    <a:pt x="1081" y="945"/>
                    <a:pt x="1081" y="882"/>
                  </a:cubicBezTo>
                  <a:cubicBezTo>
                    <a:pt x="1081" y="836"/>
                    <a:pt x="1080" y="791"/>
                    <a:pt x="1080" y="745"/>
                  </a:cubicBezTo>
                  <a:cubicBezTo>
                    <a:pt x="1080" y="671"/>
                    <a:pt x="1081" y="597"/>
                    <a:pt x="1081" y="523"/>
                  </a:cubicBezTo>
                  <a:cubicBezTo>
                    <a:pt x="1082" y="487"/>
                    <a:pt x="1082" y="451"/>
                    <a:pt x="1082" y="414"/>
                  </a:cubicBezTo>
                  <a:cubicBezTo>
                    <a:pt x="1081" y="363"/>
                    <a:pt x="1081" y="312"/>
                    <a:pt x="1081" y="260"/>
                  </a:cubicBezTo>
                  <a:cubicBezTo>
                    <a:pt x="1081" y="238"/>
                    <a:pt x="1082" y="216"/>
                    <a:pt x="1082" y="193"/>
                  </a:cubicBezTo>
                  <a:cubicBezTo>
                    <a:pt x="1082" y="154"/>
                    <a:pt x="1082" y="116"/>
                    <a:pt x="1082" y="77"/>
                  </a:cubicBezTo>
                  <a:cubicBezTo>
                    <a:pt x="1082" y="60"/>
                    <a:pt x="1076" y="53"/>
                    <a:pt x="1060" y="54"/>
                  </a:cubicBezTo>
                  <a:cubicBezTo>
                    <a:pt x="1048" y="54"/>
                    <a:pt x="1037" y="54"/>
                    <a:pt x="1025" y="54"/>
                  </a:cubicBezTo>
                  <a:cubicBezTo>
                    <a:pt x="987" y="54"/>
                    <a:pt x="949" y="54"/>
                    <a:pt x="911" y="55"/>
                  </a:cubicBezTo>
                  <a:cubicBezTo>
                    <a:pt x="883" y="55"/>
                    <a:pt x="854" y="56"/>
                    <a:pt x="825" y="56"/>
                  </a:cubicBezTo>
                  <a:cubicBezTo>
                    <a:pt x="780" y="55"/>
                    <a:pt x="734" y="54"/>
                    <a:pt x="689" y="53"/>
                  </a:cubicBezTo>
                  <a:cubicBezTo>
                    <a:pt x="649" y="53"/>
                    <a:pt x="610" y="54"/>
                    <a:pt x="571" y="54"/>
                  </a:cubicBezTo>
                  <a:cubicBezTo>
                    <a:pt x="550" y="55"/>
                    <a:pt x="529" y="55"/>
                    <a:pt x="508" y="55"/>
                  </a:cubicBezTo>
                  <a:cubicBezTo>
                    <a:pt x="490" y="55"/>
                    <a:pt x="471" y="55"/>
                    <a:pt x="452" y="54"/>
                  </a:cubicBezTo>
                  <a:cubicBezTo>
                    <a:pt x="428" y="54"/>
                    <a:pt x="404" y="53"/>
                    <a:pt x="379" y="53"/>
                  </a:cubicBezTo>
                  <a:cubicBezTo>
                    <a:pt x="353" y="53"/>
                    <a:pt x="327" y="53"/>
                    <a:pt x="300" y="53"/>
                  </a:cubicBezTo>
                  <a:cubicBezTo>
                    <a:pt x="265" y="53"/>
                    <a:pt x="229" y="53"/>
                    <a:pt x="193" y="53"/>
                  </a:cubicBezTo>
                  <a:cubicBezTo>
                    <a:pt x="151" y="53"/>
                    <a:pt x="108" y="54"/>
                    <a:pt x="65" y="54"/>
                  </a:cubicBezTo>
                  <a:cubicBezTo>
                    <a:pt x="54" y="54"/>
                    <a:pt x="50" y="58"/>
                    <a:pt x="50" y="68"/>
                  </a:cubicBezTo>
                  <a:cubicBezTo>
                    <a:pt x="50" y="103"/>
                    <a:pt x="50" y="137"/>
                    <a:pt x="51" y="171"/>
                  </a:cubicBezTo>
                  <a:cubicBezTo>
                    <a:pt x="51" y="222"/>
                    <a:pt x="51" y="273"/>
                    <a:pt x="51" y="324"/>
                  </a:cubicBezTo>
                  <a:cubicBezTo>
                    <a:pt x="51" y="360"/>
                    <a:pt x="49" y="395"/>
                    <a:pt x="49" y="430"/>
                  </a:cubicBezTo>
                  <a:cubicBezTo>
                    <a:pt x="50" y="476"/>
                    <a:pt x="51" y="521"/>
                    <a:pt x="51" y="567"/>
                  </a:cubicBezTo>
                  <a:cubicBezTo>
                    <a:pt x="51" y="599"/>
                    <a:pt x="50" y="632"/>
                    <a:pt x="50" y="665"/>
                  </a:cubicBezTo>
                  <a:cubicBezTo>
                    <a:pt x="50" y="709"/>
                    <a:pt x="49" y="753"/>
                    <a:pt x="49" y="796"/>
                  </a:cubicBezTo>
                  <a:cubicBezTo>
                    <a:pt x="49" y="840"/>
                    <a:pt x="50" y="885"/>
                    <a:pt x="50" y="929"/>
                  </a:cubicBezTo>
                  <a:cubicBezTo>
                    <a:pt x="50" y="979"/>
                    <a:pt x="50" y="1029"/>
                    <a:pt x="50" y="1083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5"/>
            <p:cNvSpPr>
              <a:spLocks/>
            </p:cNvSpPr>
            <p:nvPr/>
          </p:nvSpPr>
          <p:spPr bwMode="auto">
            <a:xfrm>
              <a:off x="3073401" y="4552950"/>
              <a:ext cx="1109663" cy="1106488"/>
            </a:xfrm>
            <a:custGeom>
              <a:avLst/>
              <a:gdLst>
                <a:gd name="T0" fmla="*/ 2 w 1106"/>
                <a:gd name="T1" fmla="*/ 0 h 1106"/>
                <a:gd name="T2" fmla="*/ 51 w 1106"/>
                <a:gd name="T3" fmla="*/ 0 h 1106"/>
                <a:gd name="T4" fmla="*/ 51 w 1106"/>
                <a:gd name="T5" fmla="*/ 65 h 1106"/>
                <a:gd name="T6" fmla="*/ 50 w 1106"/>
                <a:gd name="T7" fmla="*/ 161 h 1106"/>
                <a:gd name="T8" fmla="*/ 50 w 1106"/>
                <a:gd name="T9" fmla="*/ 291 h 1106"/>
                <a:gd name="T10" fmla="*/ 51 w 1106"/>
                <a:gd name="T11" fmla="*/ 410 h 1106"/>
                <a:gd name="T12" fmla="*/ 49 w 1106"/>
                <a:gd name="T13" fmla="*/ 526 h 1106"/>
                <a:gd name="T14" fmla="*/ 50 w 1106"/>
                <a:gd name="T15" fmla="*/ 633 h 1106"/>
                <a:gd name="T16" fmla="*/ 51 w 1106"/>
                <a:gd name="T17" fmla="*/ 769 h 1106"/>
                <a:gd name="T18" fmla="*/ 49 w 1106"/>
                <a:gd name="T19" fmla="*/ 886 h 1106"/>
                <a:gd name="T20" fmla="*/ 51 w 1106"/>
                <a:gd name="T21" fmla="*/ 1040 h 1106"/>
                <a:gd name="T22" fmla="*/ 72 w 1106"/>
                <a:gd name="T23" fmla="*/ 1056 h 1106"/>
                <a:gd name="T24" fmla="*/ 93 w 1106"/>
                <a:gd name="T25" fmla="*/ 1057 h 1106"/>
                <a:gd name="T26" fmla="*/ 223 w 1106"/>
                <a:gd name="T27" fmla="*/ 1058 h 1106"/>
                <a:gd name="T28" fmla="*/ 367 w 1106"/>
                <a:gd name="T29" fmla="*/ 1058 h 1106"/>
                <a:gd name="T30" fmla="*/ 442 w 1106"/>
                <a:gd name="T31" fmla="*/ 1057 h 1106"/>
                <a:gd name="T32" fmla="*/ 563 w 1106"/>
                <a:gd name="T33" fmla="*/ 1057 h 1106"/>
                <a:gd name="T34" fmla="*/ 662 w 1106"/>
                <a:gd name="T35" fmla="*/ 1056 h 1106"/>
                <a:gd name="T36" fmla="*/ 747 w 1106"/>
                <a:gd name="T37" fmla="*/ 1057 h 1106"/>
                <a:gd name="T38" fmla="*/ 817 w 1106"/>
                <a:gd name="T39" fmla="*/ 1058 h 1106"/>
                <a:gd name="T40" fmla="*/ 954 w 1106"/>
                <a:gd name="T41" fmla="*/ 1057 h 1106"/>
                <a:gd name="T42" fmla="*/ 1061 w 1106"/>
                <a:gd name="T43" fmla="*/ 1058 h 1106"/>
                <a:gd name="T44" fmla="*/ 1094 w 1106"/>
                <a:gd name="T45" fmla="*/ 1057 h 1106"/>
                <a:gd name="T46" fmla="*/ 1105 w 1106"/>
                <a:gd name="T47" fmla="*/ 1068 h 1106"/>
                <a:gd name="T48" fmla="*/ 1106 w 1106"/>
                <a:gd name="T49" fmla="*/ 1086 h 1106"/>
                <a:gd name="T50" fmla="*/ 1084 w 1106"/>
                <a:gd name="T51" fmla="*/ 1106 h 1106"/>
                <a:gd name="T52" fmla="*/ 977 w 1106"/>
                <a:gd name="T53" fmla="*/ 1105 h 1106"/>
                <a:gd name="T54" fmla="*/ 900 w 1106"/>
                <a:gd name="T55" fmla="*/ 1103 h 1106"/>
                <a:gd name="T56" fmla="*/ 793 w 1106"/>
                <a:gd name="T57" fmla="*/ 1104 h 1106"/>
                <a:gd name="T58" fmla="*/ 646 w 1106"/>
                <a:gd name="T59" fmla="*/ 1104 h 1106"/>
                <a:gd name="T60" fmla="*/ 566 w 1106"/>
                <a:gd name="T61" fmla="*/ 1106 h 1106"/>
                <a:gd name="T62" fmla="*/ 474 w 1106"/>
                <a:gd name="T63" fmla="*/ 1103 h 1106"/>
                <a:gd name="T64" fmla="*/ 367 w 1106"/>
                <a:gd name="T65" fmla="*/ 1105 h 1106"/>
                <a:gd name="T66" fmla="*/ 253 w 1106"/>
                <a:gd name="T67" fmla="*/ 1103 h 1106"/>
                <a:gd name="T68" fmla="*/ 132 w 1106"/>
                <a:gd name="T69" fmla="*/ 1104 h 1106"/>
                <a:gd name="T70" fmla="*/ 54 w 1106"/>
                <a:gd name="T71" fmla="*/ 1103 h 1106"/>
                <a:gd name="T72" fmla="*/ 3 w 1106"/>
                <a:gd name="T73" fmla="*/ 1052 h 1106"/>
                <a:gd name="T74" fmla="*/ 3 w 1106"/>
                <a:gd name="T75" fmla="*/ 970 h 1106"/>
                <a:gd name="T76" fmla="*/ 0 w 1106"/>
                <a:gd name="T77" fmla="*/ 854 h 1106"/>
                <a:gd name="T78" fmla="*/ 2 w 1106"/>
                <a:gd name="T79" fmla="*/ 783 h 1106"/>
                <a:gd name="T80" fmla="*/ 1 w 1106"/>
                <a:gd name="T81" fmla="*/ 688 h 1106"/>
                <a:gd name="T82" fmla="*/ 2 w 1106"/>
                <a:gd name="T83" fmla="*/ 611 h 1106"/>
                <a:gd name="T84" fmla="*/ 3 w 1106"/>
                <a:gd name="T85" fmla="*/ 470 h 1106"/>
                <a:gd name="T86" fmla="*/ 3 w 1106"/>
                <a:gd name="T87" fmla="*/ 352 h 1106"/>
                <a:gd name="T88" fmla="*/ 2 w 1106"/>
                <a:gd name="T89" fmla="*/ 234 h 1106"/>
                <a:gd name="T90" fmla="*/ 2 w 1106"/>
                <a:gd name="T91" fmla="*/ 128 h 1106"/>
                <a:gd name="T92" fmla="*/ 2 w 1106"/>
                <a:gd name="T93" fmla="*/ 52 h 1106"/>
                <a:gd name="T94" fmla="*/ 2 w 1106"/>
                <a:gd name="T9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6" h="1106">
                  <a:moveTo>
                    <a:pt x="2" y="0"/>
                  </a:moveTo>
                  <a:cubicBezTo>
                    <a:pt x="19" y="0"/>
                    <a:pt x="33" y="0"/>
                    <a:pt x="51" y="0"/>
                  </a:cubicBezTo>
                  <a:cubicBezTo>
                    <a:pt x="51" y="22"/>
                    <a:pt x="51" y="43"/>
                    <a:pt x="51" y="65"/>
                  </a:cubicBezTo>
                  <a:cubicBezTo>
                    <a:pt x="51" y="97"/>
                    <a:pt x="50" y="129"/>
                    <a:pt x="50" y="161"/>
                  </a:cubicBezTo>
                  <a:cubicBezTo>
                    <a:pt x="50" y="204"/>
                    <a:pt x="50" y="247"/>
                    <a:pt x="50" y="291"/>
                  </a:cubicBezTo>
                  <a:cubicBezTo>
                    <a:pt x="50" y="330"/>
                    <a:pt x="51" y="370"/>
                    <a:pt x="51" y="410"/>
                  </a:cubicBezTo>
                  <a:cubicBezTo>
                    <a:pt x="51" y="449"/>
                    <a:pt x="49" y="487"/>
                    <a:pt x="49" y="526"/>
                  </a:cubicBezTo>
                  <a:cubicBezTo>
                    <a:pt x="48" y="562"/>
                    <a:pt x="50" y="597"/>
                    <a:pt x="50" y="633"/>
                  </a:cubicBezTo>
                  <a:cubicBezTo>
                    <a:pt x="51" y="678"/>
                    <a:pt x="51" y="723"/>
                    <a:pt x="51" y="769"/>
                  </a:cubicBezTo>
                  <a:cubicBezTo>
                    <a:pt x="51" y="808"/>
                    <a:pt x="49" y="847"/>
                    <a:pt x="49" y="886"/>
                  </a:cubicBezTo>
                  <a:cubicBezTo>
                    <a:pt x="49" y="937"/>
                    <a:pt x="50" y="989"/>
                    <a:pt x="51" y="1040"/>
                  </a:cubicBezTo>
                  <a:cubicBezTo>
                    <a:pt x="51" y="1053"/>
                    <a:pt x="59" y="1058"/>
                    <a:pt x="72" y="1056"/>
                  </a:cubicBezTo>
                  <a:cubicBezTo>
                    <a:pt x="79" y="1055"/>
                    <a:pt x="86" y="1056"/>
                    <a:pt x="93" y="1057"/>
                  </a:cubicBezTo>
                  <a:cubicBezTo>
                    <a:pt x="136" y="1057"/>
                    <a:pt x="180" y="1057"/>
                    <a:pt x="223" y="1058"/>
                  </a:cubicBezTo>
                  <a:cubicBezTo>
                    <a:pt x="271" y="1058"/>
                    <a:pt x="319" y="1058"/>
                    <a:pt x="367" y="1058"/>
                  </a:cubicBezTo>
                  <a:cubicBezTo>
                    <a:pt x="392" y="1057"/>
                    <a:pt x="417" y="1057"/>
                    <a:pt x="442" y="1057"/>
                  </a:cubicBezTo>
                  <a:cubicBezTo>
                    <a:pt x="483" y="1057"/>
                    <a:pt x="523" y="1057"/>
                    <a:pt x="563" y="1057"/>
                  </a:cubicBezTo>
                  <a:cubicBezTo>
                    <a:pt x="596" y="1057"/>
                    <a:pt x="629" y="1056"/>
                    <a:pt x="662" y="1056"/>
                  </a:cubicBezTo>
                  <a:cubicBezTo>
                    <a:pt x="690" y="1056"/>
                    <a:pt x="719" y="1056"/>
                    <a:pt x="747" y="1057"/>
                  </a:cubicBezTo>
                  <a:cubicBezTo>
                    <a:pt x="771" y="1057"/>
                    <a:pt x="794" y="1058"/>
                    <a:pt x="817" y="1058"/>
                  </a:cubicBezTo>
                  <a:cubicBezTo>
                    <a:pt x="863" y="1058"/>
                    <a:pt x="908" y="1057"/>
                    <a:pt x="954" y="1057"/>
                  </a:cubicBezTo>
                  <a:cubicBezTo>
                    <a:pt x="990" y="1057"/>
                    <a:pt x="1025" y="1057"/>
                    <a:pt x="1061" y="1058"/>
                  </a:cubicBezTo>
                  <a:cubicBezTo>
                    <a:pt x="1072" y="1058"/>
                    <a:pt x="1083" y="1059"/>
                    <a:pt x="1094" y="1057"/>
                  </a:cubicBezTo>
                  <a:cubicBezTo>
                    <a:pt x="1104" y="1055"/>
                    <a:pt x="1105" y="1060"/>
                    <a:pt x="1105" y="1068"/>
                  </a:cubicBezTo>
                  <a:cubicBezTo>
                    <a:pt x="1105" y="1074"/>
                    <a:pt x="1106" y="1080"/>
                    <a:pt x="1106" y="1086"/>
                  </a:cubicBezTo>
                  <a:cubicBezTo>
                    <a:pt x="1106" y="1105"/>
                    <a:pt x="1104" y="1106"/>
                    <a:pt x="1084" y="1106"/>
                  </a:cubicBezTo>
                  <a:cubicBezTo>
                    <a:pt x="1048" y="1105"/>
                    <a:pt x="1012" y="1106"/>
                    <a:pt x="977" y="1105"/>
                  </a:cubicBezTo>
                  <a:cubicBezTo>
                    <a:pt x="951" y="1105"/>
                    <a:pt x="926" y="1103"/>
                    <a:pt x="900" y="1103"/>
                  </a:cubicBezTo>
                  <a:cubicBezTo>
                    <a:pt x="864" y="1103"/>
                    <a:pt x="829" y="1104"/>
                    <a:pt x="793" y="1104"/>
                  </a:cubicBezTo>
                  <a:cubicBezTo>
                    <a:pt x="744" y="1104"/>
                    <a:pt x="695" y="1104"/>
                    <a:pt x="646" y="1104"/>
                  </a:cubicBezTo>
                  <a:cubicBezTo>
                    <a:pt x="620" y="1104"/>
                    <a:pt x="593" y="1106"/>
                    <a:pt x="566" y="1106"/>
                  </a:cubicBezTo>
                  <a:cubicBezTo>
                    <a:pt x="535" y="1106"/>
                    <a:pt x="505" y="1103"/>
                    <a:pt x="474" y="1103"/>
                  </a:cubicBezTo>
                  <a:cubicBezTo>
                    <a:pt x="438" y="1103"/>
                    <a:pt x="403" y="1105"/>
                    <a:pt x="367" y="1105"/>
                  </a:cubicBezTo>
                  <a:cubicBezTo>
                    <a:pt x="329" y="1105"/>
                    <a:pt x="291" y="1103"/>
                    <a:pt x="253" y="1103"/>
                  </a:cubicBezTo>
                  <a:cubicBezTo>
                    <a:pt x="213" y="1103"/>
                    <a:pt x="172" y="1104"/>
                    <a:pt x="132" y="1104"/>
                  </a:cubicBezTo>
                  <a:cubicBezTo>
                    <a:pt x="106" y="1105"/>
                    <a:pt x="80" y="1104"/>
                    <a:pt x="54" y="1103"/>
                  </a:cubicBezTo>
                  <a:cubicBezTo>
                    <a:pt x="31" y="1102"/>
                    <a:pt x="4" y="1075"/>
                    <a:pt x="3" y="1052"/>
                  </a:cubicBezTo>
                  <a:cubicBezTo>
                    <a:pt x="3" y="1025"/>
                    <a:pt x="3" y="997"/>
                    <a:pt x="3" y="970"/>
                  </a:cubicBezTo>
                  <a:cubicBezTo>
                    <a:pt x="2" y="931"/>
                    <a:pt x="1" y="893"/>
                    <a:pt x="0" y="854"/>
                  </a:cubicBezTo>
                  <a:cubicBezTo>
                    <a:pt x="0" y="830"/>
                    <a:pt x="2" y="807"/>
                    <a:pt x="2" y="783"/>
                  </a:cubicBezTo>
                  <a:cubicBezTo>
                    <a:pt x="2" y="751"/>
                    <a:pt x="1" y="720"/>
                    <a:pt x="1" y="688"/>
                  </a:cubicBezTo>
                  <a:cubicBezTo>
                    <a:pt x="1" y="663"/>
                    <a:pt x="1" y="637"/>
                    <a:pt x="2" y="611"/>
                  </a:cubicBezTo>
                  <a:cubicBezTo>
                    <a:pt x="2" y="564"/>
                    <a:pt x="2" y="517"/>
                    <a:pt x="3" y="470"/>
                  </a:cubicBezTo>
                  <a:cubicBezTo>
                    <a:pt x="3" y="430"/>
                    <a:pt x="3" y="391"/>
                    <a:pt x="3" y="352"/>
                  </a:cubicBezTo>
                  <a:cubicBezTo>
                    <a:pt x="3" y="312"/>
                    <a:pt x="2" y="273"/>
                    <a:pt x="2" y="234"/>
                  </a:cubicBezTo>
                  <a:cubicBezTo>
                    <a:pt x="2" y="199"/>
                    <a:pt x="2" y="163"/>
                    <a:pt x="2" y="128"/>
                  </a:cubicBezTo>
                  <a:cubicBezTo>
                    <a:pt x="2" y="102"/>
                    <a:pt x="2" y="77"/>
                    <a:pt x="2" y="52"/>
                  </a:cubicBezTo>
                  <a:cubicBezTo>
                    <a:pt x="2" y="35"/>
                    <a:pt x="2" y="17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7"/>
            <p:cNvSpPr>
              <a:spLocks/>
            </p:cNvSpPr>
            <p:nvPr/>
          </p:nvSpPr>
          <p:spPr bwMode="auto">
            <a:xfrm>
              <a:off x="3408363" y="4591050"/>
              <a:ext cx="790575" cy="53975"/>
            </a:xfrm>
            <a:custGeom>
              <a:avLst/>
              <a:gdLst>
                <a:gd name="T0" fmla="*/ 1 w 787"/>
                <a:gd name="T1" fmla="*/ 32 h 53"/>
                <a:gd name="T2" fmla="*/ 32 w 787"/>
                <a:gd name="T3" fmla="*/ 0 h 53"/>
                <a:gd name="T4" fmla="*/ 160 w 787"/>
                <a:gd name="T5" fmla="*/ 1 h 53"/>
                <a:gd name="T6" fmla="*/ 250 w 787"/>
                <a:gd name="T7" fmla="*/ 2 h 53"/>
                <a:gd name="T8" fmla="*/ 336 w 787"/>
                <a:gd name="T9" fmla="*/ 2 h 53"/>
                <a:gd name="T10" fmla="*/ 436 w 787"/>
                <a:gd name="T11" fmla="*/ 2 h 53"/>
                <a:gd name="T12" fmla="*/ 630 w 787"/>
                <a:gd name="T13" fmla="*/ 2 h 53"/>
                <a:gd name="T14" fmla="*/ 742 w 787"/>
                <a:gd name="T15" fmla="*/ 2 h 53"/>
                <a:gd name="T16" fmla="*/ 777 w 787"/>
                <a:gd name="T17" fmla="*/ 2 h 53"/>
                <a:gd name="T18" fmla="*/ 786 w 787"/>
                <a:gd name="T19" fmla="*/ 11 h 53"/>
                <a:gd name="T20" fmla="*/ 786 w 787"/>
                <a:gd name="T21" fmla="*/ 41 h 53"/>
                <a:gd name="T22" fmla="*/ 775 w 787"/>
                <a:gd name="T23" fmla="*/ 52 h 53"/>
                <a:gd name="T24" fmla="*/ 636 w 787"/>
                <a:gd name="T25" fmla="*/ 51 h 53"/>
                <a:gd name="T26" fmla="*/ 559 w 787"/>
                <a:gd name="T27" fmla="*/ 51 h 53"/>
                <a:gd name="T28" fmla="*/ 471 w 787"/>
                <a:gd name="T29" fmla="*/ 53 h 53"/>
                <a:gd name="T30" fmla="*/ 410 w 787"/>
                <a:gd name="T31" fmla="*/ 51 h 53"/>
                <a:gd name="T32" fmla="*/ 333 w 787"/>
                <a:gd name="T33" fmla="*/ 51 h 53"/>
                <a:gd name="T34" fmla="*/ 262 w 787"/>
                <a:gd name="T35" fmla="*/ 51 h 53"/>
                <a:gd name="T36" fmla="*/ 162 w 787"/>
                <a:gd name="T37" fmla="*/ 53 h 53"/>
                <a:gd name="T38" fmla="*/ 85 w 787"/>
                <a:gd name="T39" fmla="*/ 51 h 53"/>
                <a:gd name="T40" fmla="*/ 18 w 787"/>
                <a:gd name="T41" fmla="*/ 51 h 53"/>
                <a:gd name="T42" fmla="*/ 2 w 787"/>
                <a:gd name="T43" fmla="*/ 34 h 53"/>
                <a:gd name="T44" fmla="*/ 1 w 787"/>
                <a:gd name="T4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7" h="53">
                  <a:moveTo>
                    <a:pt x="1" y="32"/>
                  </a:moveTo>
                  <a:cubicBezTo>
                    <a:pt x="1" y="1"/>
                    <a:pt x="2" y="0"/>
                    <a:pt x="32" y="0"/>
                  </a:cubicBezTo>
                  <a:cubicBezTo>
                    <a:pt x="75" y="1"/>
                    <a:pt x="118" y="0"/>
                    <a:pt x="160" y="1"/>
                  </a:cubicBezTo>
                  <a:cubicBezTo>
                    <a:pt x="190" y="1"/>
                    <a:pt x="220" y="2"/>
                    <a:pt x="250" y="2"/>
                  </a:cubicBezTo>
                  <a:cubicBezTo>
                    <a:pt x="278" y="2"/>
                    <a:pt x="307" y="2"/>
                    <a:pt x="336" y="2"/>
                  </a:cubicBezTo>
                  <a:cubicBezTo>
                    <a:pt x="369" y="2"/>
                    <a:pt x="403" y="2"/>
                    <a:pt x="436" y="2"/>
                  </a:cubicBezTo>
                  <a:cubicBezTo>
                    <a:pt x="501" y="2"/>
                    <a:pt x="566" y="2"/>
                    <a:pt x="630" y="2"/>
                  </a:cubicBezTo>
                  <a:cubicBezTo>
                    <a:pt x="668" y="2"/>
                    <a:pt x="705" y="2"/>
                    <a:pt x="742" y="2"/>
                  </a:cubicBezTo>
                  <a:cubicBezTo>
                    <a:pt x="754" y="2"/>
                    <a:pt x="766" y="1"/>
                    <a:pt x="777" y="2"/>
                  </a:cubicBezTo>
                  <a:cubicBezTo>
                    <a:pt x="780" y="2"/>
                    <a:pt x="785" y="8"/>
                    <a:pt x="786" y="11"/>
                  </a:cubicBezTo>
                  <a:cubicBezTo>
                    <a:pt x="787" y="21"/>
                    <a:pt x="787" y="31"/>
                    <a:pt x="786" y="41"/>
                  </a:cubicBezTo>
                  <a:cubicBezTo>
                    <a:pt x="785" y="45"/>
                    <a:pt x="779" y="52"/>
                    <a:pt x="775" y="52"/>
                  </a:cubicBezTo>
                  <a:cubicBezTo>
                    <a:pt x="729" y="52"/>
                    <a:pt x="682" y="51"/>
                    <a:pt x="636" y="51"/>
                  </a:cubicBezTo>
                  <a:cubicBezTo>
                    <a:pt x="611" y="51"/>
                    <a:pt x="585" y="50"/>
                    <a:pt x="559" y="51"/>
                  </a:cubicBezTo>
                  <a:cubicBezTo>
                    <a:pt x="530" y="51"/>
                    <a:pt x="500" y="52"/>
                    <a:pt x="471" y="53"/>
                  </a:cubicBezTo>
                  <a:cubicBezTo>
                    <a:pt x="451" y="53"/>
                    <a:pt x="431" y="52"/>
                    <a:pt x="410" y="51"/>
                  </a:cubicBezTo>
                  <a:cubicBezTo>
                    <a:pt x="385" y="51"/>
                    <a:pt x="359" y="51"/>
                    <a:pt x="333" y="51"/>
                  </a:cubicBezTo>
                  <a:cubicBezTo>
                    <a:pt x="310" y="50"/>
                    <a:pt x="286" y="51"/>
                    <a:pt x="262" y="51"/>
                  </a:cubicBezTo>
                  <a:cubicBezTo>
                    <a:pt x="229" y="51"/>
                    <a:pt x="195" y="53"/>
                    <a:pt x="162" y="53"/>
                  </a:cubicBezTo>
                  <a:cubicBezTo>
                    <a:pt x="136" y="53"/>
                    <a:pt x="110" y="51"/>
                    <a:pt x="85" y="51"/>
                  </a:cubicBezTo>
                  <a:cubicBezTo>
                    <a:pt x="63" y="50"/>
                    <a:pt x="40" y="49"/>
                    <a:pt x="18" y="51"/>
                  </a:cubicBezTo>
                  <a:cubicBezTo>
                    <a:pt x="4" y="52"/>
                    <a:pt x="0" y="48"/>
                    <a:pt x="2" y="34"/>
                  </a:cubicBezTo>
                  <a:cubicBezTo>
                    <a:pt x="2" y="32"/>
                    <a:pt x="1" y="30"/>
                    <a:pt x="1" y="3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8"/>
            <p:cNvSpPr>
              <a:spLocks/>
            </p:cNvSpPr>
            <p:nvPr/>
          </p:nvSpPr>
          <p:spPr bwMode="auto">
            <a:xfrm>
              <a:off x="3408363" y="4911725"/>
              <a:ext cx="790575" cy="53975"/>
            </a:xfrm>
            <a:custGeom>
              <a:avLst/>
              <a:gdLst>
                <a:gd name="T0" fmla="*/ 0 w 788"/>
                <a:gd name="T1" fmla="*/ 51 h 54"/>
                <a:gd name="T2" fmla="*/ 1 w 788"/>
                <a:gd name="T3" fmla="*/ 10 h 54"/>
                <a:gd name="T4" fmla="*/ 13 w 788"/>
                <a:gd name="T5" fmla="*/ 1 h 54"/>
                <a:gd name="T6" fmla="*/ 77 w 788"/>
                <a:gd name="T7" fmla="*/ 2 h 54"/>
                <a:gd name="T8" fmla="*/ 166 w 788"/>
                <a:gd name="T9" fmla="*/ 2 h 54"/>
                <a:gd name="T10" fmla="*/ 282 w 788"/>
                <a:gd name="T11" fmla="*/ 1 h 54"/>
                <a:gd name="T12" fmla="*/ 336 w 788"/>
                <a:gd name="T13" fmla="*/ 1 h 54"/>
                <a:gd name="T14" fmla="*/ 410 w 788"/>
                <a:gd name="T15" fmla="*/ 3 h 54"/>
                <a:gd name="T16" fmla="*/ 504 w 788"/>
                <a:gd name="T17" fmla="*/ 2 h 54"/>
                <a:gd name="T18" fmla="*/ 608 w 788"/>
                <a:gd name="T19" fmla="*/ 1 h 54"/>
                <a:gd name="T20" fmla="*/ 681 w 788"/>
                <a:gd name="T21" fmla="*/ 3 h 54"/>
                <a:gd name="T22" fmla="*/ 778 w 788"/>
                <a:gd name="T23" fmla="*/ 3 h 54"/>
                <a:gd name="T24" fmla="*/ 786 w 788"/>
                <a:gd name="T25" fmla="*/ 10 h 54"/>
                <a:gd name="T26" fmla="*/ 785 w 788"/>
                <a:gd name="T27" fmla="*/ 30 h 54"/>
                <a:gd name="T28" fmla="*/ 765 w 788"/>
                <a:gd name="T29" fmla="*/ 52 h 54"/>
                <a:gd name="T30" fmla="*/ 662 w 788"/>
                <a:gd name="T31" fmla="*/ 51 h 54"/>
                <a:gd name="T32" fmla="*/ 599 w 788"/>
                <a:gd name="T33" fmla="*/ 53 h 54"/>
                <a:gd name="T34" fmla="*/ 575 w 788"/>
                <a:gd name="T35" fmla="*/ 51 h 54"/>
                <a:gd name="T36" fmla="*/ 409 w 788"/>
                <a:gd name="T37" fmla="*/ 51 h 54"/>
                <a:gd name="T38" fmla="*/ 242 w 788"/>
                <a:gd name="T39" fmla="*/ 51 h 54"/>
                <a:gd name="T40" fmla="*/ 79 w 788"/>
                <a:gd name="T41" fmla="*/ 51 h 54"/>
                <a:gd name="T42" fmla="*/ 0 w 788"/>
                <a:gd name="T43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8" h="54">
                  <a:moveTo>
                    <a:pt x="0" y="51"/>
                  </a:moveTo>
                  <a:cubicBezTo>
                    <a:pt x="0" y="38"/>
                    <a:pt x="0" y="24"/>
                    <a:pt x="1" y="10"/>
                  </a:cubicBezTo>
                  <a:cubicBezTo>
                    <a:pt x="1" y="6"/>
                    <a:pt x="9" y="2"/>
                    <a:pt x="13" y="1"/>
                  </a:cubicBezTo>
                  <a:cubicBezTo>
                    <a:pt x="34" y="1"/>
                    <a:pt x="55" y="1"/>
                    <a:pt x="77" y="2"/>
                  </a:cubicBezTo>
                  <a:cubicBezTo>
                    <a:pt x="106" y="2"/>
                    <a:pt x="136" y="3"/>
                    <a:pt x="166" y="2"/>
                  </a:cubicBezTo>
                  <a:cubicBezTo>
                    <a:pt x="205" y="2"/>
                    <a:pt x="243" y="1"/>
                    <a:pt x="282" y="1"/>
                  </a:cubicBezTo>
                  <a:cubicBezTo>
                    <a:pt x="300" y="0"/>
                    <a:pt x="318" y="0"/>
                    <a:pt x="336" y="1"/>
                  </a:cubicBezTo>
                  <a:cubicBezTo>
                    <a:pt x="361" y="1"/>
                    <a:pt x="385" y="3"/>
                    <a:pt x="410" y="3"/>
                  </a:cubicBezTo>
                  <a:cubicBezTo>
                    <a:pt x="441" y="3"/>
                    <a:pt x="473" y="2"/>
                    <a:pt x="504" y="2"/>
                  </a:cubicBezTo>
                  <a:cubicBezTo>
                    <a:pt x="539" y="1"/>
                    <a:pt x="574" y="1"/>
                    <a:pt x="608" y="1"/>
                  </a:cubicBezTo>
                  <a:cubicBezTo>
                    <a:pt x="633" y="1"/>
                    <a:pt x="657" y="3"/>
                    <a:pt x="681" y="3"/>
                  </a:cubicBezTo>
                  <a:cubicBezTo>
                    <a:pt x="714" y="3"/>
                    <a:pt x="746" y="3"/>
                    <a:pt x="778" y="3"/>
                  </a:cubicBezTo>
                  <a:cubicBezTo>
                    <a:pt x="784" y="3"/>
                    <a:pt x="788" y="2"/>
                    <a:pt x="786" y="10"/>
                  </a:cubicBezTo>
                  <a:cubicBezTo>
                    <a:pt x="784" y="17"/>
                    <a:pt x="785" y="24"/>
                    <a:pt x="785" y="30"/>
                  </a:cubicBezTo>
                  <a:cubicBezTo>
                    <a:pt x="786" y="51"/>
                    <a:pt x="786" y="52"/>
                    <a:pt x="765" y="52"/>
                  </a:cubicBezTo>
                  <a:cubicBezTo>
                    <a:pt x="731" y="52"/>
                    <a:pt x="696" y="51"/>
                    <a:pt x="662" y="51"/>
                  </a:cubicBezTo>
                  <a:cubicBezTo>
                    <a:pt x="641" y="51"/>
                    <a:pt x="620" y="53"/>
                    <a:pt x="599" y="53"/>
                  </a:cubicBezTo>
                  <a:cubicBezTo>
                    <a:pt x="591" y="54"/>
                    <a:pt x="583" y="51"/>
                    <a:pt x="575" y="51"/>
                  </a:cubicBezTo>
                  <a:cubicBezTo>
                    <a:pt x="519" y="51"/>
                    <a:pt x="464" y="51"/>
                    <a:pt x="409" y="51"/>
                  </a:cubicBezTo>
                  <a:cubicBezTo>
                    <a:pt x="353" y="51"/>
                    <a:pt x="298" y="51"/>
                    <a:pt x="242" y="51"/>
                  </a:cubicBezTo>
                  <a:cubicBezTo>
                    <a:pt x="188" y="51"/>
                    <a:pt x="133" y="51"/>
                    <a:pt x="79" y="51"/>
                  </a:cubicBezTo>
                  <a:cubicBezTo>
                    <a:pt x="54" y="51"/>
                    <a:pt x="29" y="51"/>
                    <a:pt x="0" y="5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9"/>
            <p:cNvSpPr>
              <a:spLocks/>
            </p:cNvSpPr>
            <p:nvPr/>
          </p:nvSpPr>
          <p:spPr bwMode="auto">
            <a:xfrm>
              <a:off x="3409951" y="4752975"/>
              <a:ext cx="788988" cy="53975"/>
            </a:xfrm>
            <a:custGeom>
              <a:avLst/>
              <a:gdLst>
                <a:gd name="T0" fmla="*/ 0 w 787"/>
                <a:gd name="T1" fmla="*/ 52 h 53"/>
                <a:gd name="T2" fmla="*/ 0 w 787"/>
                <a:gd name="T3" fmla="*/ 2 h 53"/>
                <a:gd name="T4" fmla="*/ 120 w 787"/>
                <a:gd name="T5" fmla="*/ 2 h 53"/>
                <a:gd name="T6" fmla="*/ 219 w 787"/>
                <a:gd name="T7" fmla="*/ 1 h 53"/>
                <a:gd name="T8" fmla="*/ 288 w 787"/>
                <a:gd name="T9" fmla="*/ 1 h 53"/>
                <a:gd name="T10" fmla="*/ 360 w 787"/>
                <a:gd name="T11" fmla="*/ 2 h 53"/>
                <a:gd name="T12" fmla="*/ 410 w 787"/>
                <a:gd name="T13" fmla="*/ 2 h 53"/>
                <a:gd name="T14" fmla="*/ 478 w 787"/>
                <a:gd name="T15" fmla="*/ 1 h 53"/>
                <a:gd name="T16" fmla="*/ 641 w 787"/>
                <a:gd name="T17" fmla="*/ 0 h 53"/>
                <a:gd name="T18" fmla="*/ 775 w 787"/>
                <a:gd name="T19" fmla="*/ 0 h 53"/>
                <a:gd name="T20" fmla="*/ 783 w 787"/>
                <a:gd name="T21" fmla="*/ 8 h 53"/>
                <a:gd name="T22" fmla="*/ 785 w 787"/>
                <a:gd name="T23" fmla="*/ 39 h 53"/>
                <a:gd name="T24" fmla="*/ 773 w 787"/>
                <a:gd name="T25" fmla="*/ 53 h 53"/>
                <a:gd name="T26" fmla="*/ 657 w 787"/>
                <a:gd name="T27" fmla="*/ 53 h 53"/>
                <a:gd name="T28" fmla="*/ 539 w 787"/>
                <a:gd name="T29" fmla="*/ 52 h 53"/>
                <a:gd name="T30" fmla="*/ 447 w 787"/>
                <a:gd name="T31" fmla="*/ 50 h 53"/>
                <a:gd name="T32" fmla="*/ 385 w 787"/>
                <a:gd name="T33" fmla="*/ 52 h 53"/>
                <a:gd name="T34" fmla="*/ 336 w 787"/>
                <a:gd name="T35" fmla="*/ 50 h 53"/>
                <a:gd name="T36" fmla="*/ 198 w 787"/>
                <a:gd name="T37" fmla="*/ 50 h 53"/>
                <a:gd name="T38" fmla="*/ 72 w 787"/>
                <a:gd name="T39" fmla="*/ 52 h 53"/>
                <a:gd name="T40" fmla="*/ 0 w 787"/>
                <a:gd name="T4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7" h="53">
                  <a:moveTo>
                    <a:pt x="0" y="52"/>
                  </a:moveTo>
                  <a:cubicBezTo>
                    <a:pt x="0" y="32"/>
                    <a:pt x="0" y="16"/>
                    <a:pt x="0" y="2"/>
                  </a:cubicBezTo>
                  <a:cubicBezTo>
                    <a:pt x="41" y="2"/>
                    <a:pt x="81" y="2"/>
                    <a:pt x="120" y="2"/>
                  </a:cubicBezTo>
                  <a:cubicBezTo>
                    <a:pt x="153" y="2"/>
                    <a:pt x="186" y="2"/>
                    <a:pt x="219" y="1"/>
                  </a:cubicBezTo>
                  <a:cubicBezTo>
                    <a:pt x="242" y="1"/>
                    <a:pt x="265" y="1"/>
                    <a:pt x="288" y="1"/>
                  </a:cubicBezTo>
                  <a:cubicBezTo>
                    <a:pt x="312" y="1"/>
                    <a:pt x="336" y="2"/>
                    <a:pt x="360" y="2"/>
                  </a:cubicBezTo>
                  <a:cubicBezTo>
                    <a:pt x="377" y="2"/>
                    <a:pt x="394" y="2"/>
                    <a:pt x="410" y="2"/>
                  </a:cubicBezTo>
                  <a:cubicBezTo>
                    <a:pt x="433" y="2"/>
                    <a:pt x="456" y="1"/>
                    <a:pt x="478" y="1"/>
                  </a:cubicBezTo>
                  <a:cubicBezTo>
                    <a:pt x="532" y="0"/>
                    <a:pt x="587" y="0"/>
                    <a:pt x="641" y="0"/>
                  </a:cubicBezTo>
                  <a:cubicBezTo>
                    <a:pt x="686" y="0"/>
                    <a:pt x="731" y="0"/>
                    <a:pt x="775" y="0"/>
                  </a:cubicBezTo>
                  <a:cubicBezTo>
                    <a:pt x="778" y="0"/>
                    <a:pt x="783" y="5"/>
                    <a:pt x="783" y="8"/>
                  </a:cubicBezTo>
                  <a:cubicBezTo>
                    <a:pt x="785" y="19"/>
                    <a:pt x="783" y="29"/>
                    <a:pt x="785" y="39"/>
                  </a:cubicBezTo>
                  <a:cubicBezTo>
                    <a:pt x="787" y="50"/>
                    <a:pt x="780" y="52"/>
                    <a:pt x="773" y="53"/>
                  </a:cubicBezTo>
                  <a:cubicBezTo>
                    <a:pt x="734" y="53"/>
                    <a:pt x="696" y="53"/>
                    <a:pt x="657" y="53"/>
                  </a:cubicBezTo>
                  <a:cubicBezTo>
                    <a:pt x="618" y="53"/>
                    <a:pt x="579" y="53"/>
                    <a:pt x="539" y="52"/>
                  </a:cubicBezTo>
                  <a:cubicBezTo>
                    <a:pt x="508" y="52"/>
                    <a:pt x="477" y="50"/>
                    <a:pt x="447" y="50"/>
                  </a:cubicBezTo>
                  <a:cubicBezTo>
                    <a:pt x="426" y="50"/>
                    <a:pt x="406" y="52"/>
                    <a:pt x="385" y="52"/>
                  </a:cubicBezTo>
                  <a:cubicBezTo>
                    <a:pt x="369" y="53"/>
                    <a:pt x="353" y="50"/>
                    <a:pt x="336" y="50"/>
                  </a:cubicBezTo>
                  <a:cubicBezTo>
                    <a:pt x="290" y="50"/>
                    <a:pt x="244" y="50"/>
                    <a:pt x="198" y="50"/>
                  </a:cubicBezTo>
                  <a:cubicBezTo>
                    <a:pt x="156" y="50"/>
                    <a:pt x="114" y="52"/>
                    <a:pt x="72" y="52"/>
                  </a:cubicBezTo>
                  <a:cubicBezTo>
                    <a:pt x="48" y="52"/>
                    <a:pt x="23" y="52"/>
                    <a:pt x="0" y="5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0"/>
            <p:cNvSpPr>
              <a:spLocks/>
            </p:cNvSpPr>
            <p:nvPr/>
          </p:nvSpPr>
          <p:spPr bwMode="auto">
            <a:xfrm>
              <a:off x="3408363" y="5073650"/>
              <a:ext cx="787400" cy="52388"/>
            </a:xfrm>
            <a:custGeom>
              <a:avLst/>
              <a:gdLst>
                <a:gd name="T0" fmla="*/ 3 w 785"/>
                <a:gd name="T1" fmla="*/ 52 h 52"/>
                <a:gd name="T2" fmla="*/ 0 w 785"/>
                <a:gd name="T3" fmla="*/ 7 h 52"/>
                <a:gd name="T4" fmla="*/ 9 w 785"/>
                <a:gd name="T5" fmla="*/ 1 h 52"/>
                <a:gd name="T6" fmla="*/ 149 w 785"/>
                <a:gd name="T7" fmla="*/ 1 h 52"/>
                <a:gd name="T8" fmla="*/ 241 w 785"/>
                <a:gd name="T9" fmla="*/ 3 h 52"/>
                <a:gd name="T10" fmla="*/ 351 w 785"/>
                <a:gd name="T11" fmla="*/ 0 h 52"/>
                <a:gd name="T12" fmla="*/ 415 w 785"/>
                <a:gd name="T13" fmla="*/ 1 h 52"/>
                <a:gd name="T14" fmla="*/ 529 w 785"/>
                <a:gd name="T15" fmla="*/ 3 h 52"/>
                <a:gd name="T16" fmla="*/ 712 w 785"/>
                <a:gd name="T17" fmla="*/ 3 h 52"/>
                <a:gd name="T18" fmla="*/ 785 w 785"/>
                <a:gd name="T19" fmla="*/ 3 h 52"/>
                <a:gd name="T20" fmla="*/ 785 w 785"/>
                <a:gd name="T21" fmla="*/ 52 h 52"/>
                <a:gd name="T22" fmla="*/ 3 w 785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2">
                  <a:moveTo>
                    <a:pt x="3" y="52"/>
                  </a:moveTo>
                  <a:cubicBezTo>
                    <a:pt x="2" y="37"/>
                    <a:pt x="0" y="22"/>
                    <a:pt x="0" y="7"/>
                  </a:cubicBezTo>
                  <a:cubicBezTo>
                    <a:pt x="0" y="5"/>
                    <a:pt x="5" y="1"/>
                    <a:pt x="9" y="1"/>
                  </a:cubicBezTo>
                  <a:cubicBezTo>
                    <a:pt x="55" y="1"/>
                    <a:pt x="102" y="1"/>
                    <a:pt x="149" y="1"/>
                  </a:cubicBezTo>
                  <a:cubicBezTo>
                    <a:pt x="180" y="2"/>
                    <a:pt x="211" y="3"/>
                    <a:pt x="241" y="3"/>
                  </a:cubicBezTo>
                  <a:cubicBezTo>
                    <a:pt x="278" y="2"/>
                    <a:pt x="315" y="1"/>
                    <a:pt x="351" y="0"/>
                  </a:cubicBezTo>
                  <a:cubicBezTo>
                    <a:pt x="373" y="0"/>
                    <a:pt x="394" y="1"/>
                    <a:pt x="415" y="1"/>
                  </a:cubicBezTo>
                  <a:cubicBezTo>
                    <a:pt x="453" y="2"/>
                    <a:pt x="491" y="3"/>
                    <a:pt x="529" y="3"/>
                  </a:cubicBezTo>
                  <a:cubicBezTo>
                    <a:pt x="590" y="3"/>
                    <a:pt x="651" y="3"/>
                    <a:pt x="712" y="3"/>
                  </a:cubicBezTo>
                  <a:cubicBezTo>
                    <a:pt x="735" y="3"/>
                    <a:pt x="759" y="3"/>
                    <a:pt x="785" y="3"/>
                  </a:cubicBezTo>
                  <a:cubicBezTo>
                    <a:pt x="785" y="18"/>
                    <a:pt x="785" y="36"/>
                    <a:pt x="785" y="52"/>
                  </a:cubicBezTo>
                  <a:cubicBezTo>
                    <a:pt x="523" y="52"/>
                    <a:pt x="264" y="52"/>
                    <a:pt x="3" y="5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1"/>
            <p:cNvSpPr>
              <a:spLocks/>
            </p:cNvSpPr>
            <p:nvPr/>
          </p:nvSpPr>
          <p:spPr bwMode="auto">
            <a:xfrm>
              <a:off x="3408363" y="5240338"/>
              <a:ext cx="400050" cy="50800"/>
            </a:xfrm>
            <a:custGeom>
              <a:avLst/>
              <a:gdLst>
                <a:gd name="T0" fmla="*/ 399 w 399"/>
                <a:gd name="T1" fmla="*/ 2 h 51"/>
                <a:gd name="T2" fmla="*/ 399 w 399"/>
                <a:gd name="T3" fmla="*/ 51 h 51"/>
                <a:gd name="T4" fmla="*/ 1 w 399"/>
                <a:gd name="T5" fmla="*/ 51 h 51"/>
                <a:gd name="T6" fmla="*/ 1 w 399"/>
                <a:gd name="T7" fmla="*/ 12 h 51"/>
                <a:gd name="T8" fmla="*/ 10 w 399"/>
                <a:gd name="T9" fmla="*/ 2 h 51"/>
                <a:gd name="T10" fmla="*/ 123 w 399"/>
                <a:gd name="T11" fmla="*/ 2 h 51"/>
                <a:gd name="T12" fmla="*/ 206 w 399"/>
                <a:gd name="T13" fmla="*/ 0 h 51"/>
                <a:gd name="T14" fmla="*/ 245 w 399"/>
                <a:gd name="T15" fmla="*/ 2 h 51"/>
                <a:gd name="T16" fmla="*/ 352 w 399"/>
                <a:gd name="T17" fmla="*/ 2 h 51"/>
                <a:gd name="T18" fmla="*/ 399 w 399"/>
                <a:gd name="T1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9" h="51">
                  <a:moveTo>
                    <a:pt x="399" y="2"/>
                  </a:moveTo>
                  <a:cubicBezTo>
                    <a:pt x="399" y="18"/>
                    <a:pt x="399" y="33"/>
                    <a:pt x="399" y="51"/>
                  </a:cubicBezTo>
                  <a:cubicBezTo>
                    <a:pt x="267" y="51"/>
                    <a:pt x="135" y="51"/>
                    <a:pt x="1" y="51"/>
                  </a:cubicBezTo>
                  <a:cubicBezTo>
                    <a:pt x="1" y="38"/>
                    <a:pt x="2" y="25"/>
                    <a:pt x="1" y="12"/>
                  </a:cubicBezTo>
                  <a:cubicBezTo>
                    <a:pt x="0" y="4"/>
                    <a:pt x="3" y="2"/>
                    <a:pt x="10" y="2"/>
                  </a:cubicBezTo>
                  <a:cubicBezTo>
                    <a:pt x="48" y="2"/>
                    <a:pt x="85" y="2"/>
                    <a:pt x="123" y="2"/>
                  </a:cubicBezTo>
                  <a:cubicBezTo>
                    <a:pt x="150" y="2"/>
                    <a:pt x="178" y="1"/>
                    <a:pt x="206" y="0"/>
                  </a:cubicBezTo>
                  <a:cubicBezTo>
                    <a:pt x="219" y="0"/>
                    <a:pt x="232" y="2"/>
                    <a:pt x="245" y="2"/>
                  </a:cubicBezTo>
                  <a:cubicBezTo>
                    <a:pt x="281" y="2"/>
                    <a:pt x="316" y="2"/>
                    <a:pt x="352" y="2"/>
                  </a:cubicBezTo>
                  <a:cubicBezTo>
                    <a:pt x="368" y="2"/>
                    <a:pt x="383" y="2"/>
                    <a:pt x="399" y="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4191426" y="4006937"/>
            <a:ext cx="772560" cy="765400"/>
            <a:chOff x="4376738" y="4008438"/>
            <a:chExt cx="1712913" cy="1697038"/>
          </a:xfrm>
          <a:solidFill>
            <a:srgbClr val="616161"/>
          </a:solidFill>
        </p:grpSpPr>
        <p:sp>
          <p:nvSpPr>
            <p:cNvPr id="148" name="Freeform 66"/>
            <p:cNvSpPr>
              <a:spLocks noEditPoints="1"/>
            </p:cNvSpPr>
            <p:nvPr/>
          </p:nvSpPr>
          <p:spPr bwMode="auto">
            <a:xfrm>
              <a:off x="4489451" y="4064001"/>
              <a:ext cx="1479550" cy="1641475"/>
            </a:xfrm>
            <a:custGeom>
              <a:avLst/>
              <a:gdLst>
                <a:gd name="T0" fmla="*/ 332 w 1354"/>
                <a:gd name="T1" fmla="*/ 1308 h 1509"/>
                <a:gd name="T2" fmla="*/ 267 w 1354"/>
                <a:gd name="T3" fmla="*/ 1399 h 1509"/>
                <a:gd name="T4" fmla="*/ 214 w 1354"/>
                <a:gd name="T5" fmla="*/ 1472 h 1509"/>
                <a:gd name="T6" fmla="*/ 129 w 1354"/>
                <a:gd name="T7" fmla="*/ 1488 h 1509"/>
                <a:gd name="T8" fmla="*/ 117 w 1354"/>
                <a:gd name="T9" fmla="*/ 1402 h 1509"/>
                <a:gd name="T10" fmla="*/ 226 w 1354"/>
                <a:gd name="T11" fmla="*/ 1250 h 1509"/>
                <a:gd name="T12" fmla="*/ 236 w 1354"/>
                <a:gd name="T13" fmla="*/ 1236 h 1509"/>
                <a:gd name="T14" fmla="*/ 9 w 1354"/>
                <a:gd name="T15" fmla="*/ 701 h 1509"/>
                <a:gd name="T16" fmla="*/ 223 w 1354"/>
                <a:gd name="T17" fmla="*/ 240 h 1509"/>
                <a:gd name="T18" fmla="*/ 1139 w 1354"/>
                <a:gd name="T19" fmla="*/ 242 h 1509"/>
                <a:gd name="T20" fmla="*/ 1351 w 1354"/>
                <a:gd name="T21" fmla="*/ 743 h 1509"/>
                <a:gd name="T22" fmla="*/ 1124 w 1354"/>
                <a:gd name="T23" fmla="*/ 1236 h 1509"/>
                <a:gd name="T24" fmla="*/ 1209 w 1354"/>
                <a:gd name="T25" fmla="*/ 1355 h 1509"/>
                <a:gd name="T26" fmla="*/ 1244 w 1354"/>
                <a:gd name="T27" fmla="*/ 1405 h 1509"/>
                <a:gd name="T28" fmla="*/ 1231 w 1354"/>
                <a:gd name="T29" fmla="*/ 1488 h 1509"/>
                <a:gd name="T30" fmla="*/ 1146 w 1354"/>
                <a:gd name="T31" fmla="*/ 1473 h 1509"/>
                <a:gd name="T32" fmla="*/ 1036 w 1354"/>
                <a:gd name="T33" fmla="*/ 1320 h 1509"/>
                <a:gd name="T34" fmla="*/ 1027 w 1354"/>
                <a:gd name="T35" fmla="*/ 1309 h 1509"/>
                <a:gd name="T36" fmla="*/ 332 w 1354"/>
                <a:gd name="T37" fmla="*/ 1308 h 1509"/>
                <a:gd name="T38" fmla="*/ 679 w 1354"/>
                <a:gd name="T39" fmla="*/ 180 h 1509"/>
                <a:gd name="T40" fmla="*/ 128 w 1354"/>
                <a:gd name="T41" fmla="*/ 732 h 1509"/>
                <a:gd name="T42" fmla="*/ 679 w 1354"/>
                <a:gd name="T43" fmla="*/ 1284 h 1509"/>
                <a:gd name="T44" fmla="*/ 1232 w 1354"/>
                <a:gd name="T45" fmla="*/ 731 h 1509"/>
                <a:gd name="T46" fmla="*/ 679 w 1354"/>
                <a:gd name="T47" fmla="*/ 18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4" h="1509">
                  <a:moveTo>
                    <a:pt x="332" y="1308"/>
                  </a:moveTo>
                  <a:cubicBezTo>
                    <a:pt x="311" y="1338"/>
                    <a:pt x="289" y="1369"/>
                    <a:pt x="267" y="1399"/>
                  </a:cubicBezTo>
                  <a:cubicBezTo>
                    <a:pt x="249" y="1423"/>
                    <a:pt x="232" y="1448"/>
                    <a:pt x="214" y="1472"/>
                  </a:cubicBezTo>
                  <a:cubicBezTo>
                    <a:pt x="193" y="1502"/>
                    <a:pt x="157" y="1509"/>
                    <a:pt x="129" y="1488"/>
                  </a:cubicBezTo>
                  <a:cubicBezTo>
                    <a:pt x="101" y="1468"/>
                    <a:pt x="96" y="1432"/>
                    <a:pt x="117" y="1402"/>
                  </a:cubicBezTo>
                  <a:cubicBezTo>
                    <a:pt x="153" y="1351"/>
                    <a:pt x="190" y="1301"/>
                    <a:pt x="226" y="1250"/>
                  </a:cubicBezTo>
                  <a:cubicBezTo>
                    <a:pt x="229" y="1246"/>
                    <a:pt x="232" y="1241"/>
                    <a:pt x="236" y="1236"/>
                  </a:cubicBezTo>
                  <a:cubicBezTo>
                    <a:pt x="80" y="1091"/>
                    <a:pt x="0" y="914"/>
                    <a:pt x="9" y="701"/>
                  </a:cubicBezTo>
                  <a:cubicBezTo>
                    <a:pt x="17" y="519"/>
                    <a:pt x="91" y="365"/>
                    <a:pt x="223" y="240"/>
                  </a:cubicBezTo>
                  <a:cubicBezTo>
                    <a:pt x="475" y="0"/>
                    <a:pt x="889" y="1"/>
                    <a:pt x="1139" y="242"/>
                  </a:cubicBezTo>
                  <a:cubicBezTo>
                    <a:pt x="1281" y="378"/>
                    <a:pt x="1354" y="545"/>
                    <a:pt x="1351" y="743"/>
                  </a:cubicBezTo>
                  <a:cubicBezTo>
                    <a:pt x="1348" y="939"/>
                    <a:pt x="1269" y="1103"/>
                    <a:pt x="1124" y="1236"/>
                  </a:cubicBezTo>
                  <a:cubicBezTo>
                    <a:pt x="1152" y="1276"/>
                    <a:pt x="1180" y="1315"/>
                    <a:pt x="1209" y="1355"/>
                  </a:cubicBezTo>
                  <a:cubicBezTo>
                    <a:pt x="1220" y="1371"/>
                    <a:pt x="1233" y="1388"/>
                    <a:pt x="1244" y="1405"/>
                  </a:cubicBezTo>
                  <a:cubicBezTo>
                    <a:pt x="1264" y="1434"/>
                    <a:pt x="1258" y="1469"/>
                    <a:pt x="1231" y="1488"/>
                  </a:cubicBezTo>
                  <a:cubicBezTo>
                    <a:pt x="1203" y="1508"/>
                    <a:pt x="1167" y="1502"/>
                    <a:pt x="1146" y="1473"/>
                  </a:cubicBezTo>
                  <a:cubicBezTo>
                    <a:pt x="1109" y="1422"/>
                    <a:pt x="1073" y="1371"/>
                    <a:pt x="1036" y="1320"/>
                  </a:cubicBezTo>
                  <a:cubicBezTo>
                    <a:pt x="1033" y="1316"/>
                    <a:pt x="1030" y="1312"/>
                    <a:pt x="1027" y="1309"/>
                  </a:cubicBezTo>
                  <a:cubicBezTo>
                    <a:pt x="795" y="1436"/>
                    <a:pt x="564" y="1436"/>
                    <a:pt x="332" y="1308"/>
                  </a:cubicBezTo>
                  <a:close/>
                  <a:moveTo>
                    <a:pt x="679" y="180"/>
                  </a:moveTo>
                  <a:cubicBezTo>
                    <a:pt x="375" y="180"/>
                    <a:pt x="128" y="428"/>
                    <a:pt x="128" y="732"/>
                  </a:cubicBezTo>
                  <a:cubicBezTo>
                    <a:pt x="128" y="1036"/>
                    <a:pt x="375" y="1284"/>
                    <a:pt x="679" y="1284"/>
                  </a:cubicBezTo>
                  <a:cubicBezTo>
                    <a:pt x="984" y="1284"/>
                    <a:pt x="1233" y="1035"/>
                    <a:pt x="1232" y="731"/>
                  </a:cubicBezTo>
                  <a:cubicBezTo>
                    <a:pt x="1231" y="427"/>
                    <a:pt x="983" y="180"/>
                    <a:pt x="679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7"/>
            <p:cNvSpPr>
              <a:spLocks/>
            </p:cNvSpPr>
            <p:nvPr/>
          </p:nvSpPr>
          <p:spPr bwMode="auto">
            <a:xfrm>
              <a:off x="5595938" y="4016376"/>
              <a:ext cx="493713" cy="482600"/>
            </a:xfrm>
            <a:custGeom>
              <a:avLst/>
              <a:gdLst>
                <a:gd name="T0" fmla="*/ 332 w 452"/>
                <a:gd name="T1" fmla="*/ 444 h 444"/>
                <a:gd name="T2" fmla="*/ 0 w 452"/>
                <a:gd name="T3" fmla="*/ 111 h 444"/>
                <a:gd name="T4" fmla="*/ 215 w 452"/>
                <a:gd name="T5" fmla="*/ 9 h 444"/>
                <a:gd name="T6" fmla="*/ 428 w 452"/>
                <a:gd name="T7" fmla="*/ 190 h 444"/>
                <a:gd name="T8" fmla="*/ 332 w 452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44">
                  <a:moveTo>
                    <a:pt x="332" y="444"/>
                  </a:moveTo>
                  <a:cubicBezTo>
                    <a:pt x="257" y="297"/>
                    <a:pt x="146" y="186"/>
                    <a:pt x="0" y="111"/>
                  </a:cubicBezTo>
                  <a:cubicBezTo>
                    <a:pt x="33" y="53"/>
                    <a:pt x="120" y="0"/>
                    <a:pt x="215" y="9"/>
                  </a:cubicBezTo>
                  <a:cubicBezTo>
                    <a:pt x="319" y="19"/>
                    <a:pt x="403" y="91"/>
                    <a:pt x="428" y="190"/>
                  </a:cubicBezTo>
                  <a:cubicBezTo>
                    <a:pt x="452" y="285"/>
                    <a:pt x="413" y="389"/>
                    <a:pt x="332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auto">
            <a:xfrm>
              <a:off x="4376738" y="4008438"/>
              <a:ext cx="492125" cy="488950"/>
            </a:xfrm>
            <a:custGeom>
              <a:avLst/>
              <a:gdLst>
                <a:gd name="T0" fmla="*/ 450 w 450"/>
                <a:gd name="T1" fmla="*/ 118 h 450"/>
                <a:gd name="T2" fmla="*/ 257 w 450"/>
                <a:gd name="T3" fmla="*/ 258 h 450"/>
                <a:gd name="T4" fmla="*/ 118 w 450"/>
                <a:gd name="T5" fmla="*/ 450 h 450"/>
                <a:gd name="T6" fmla="*/ 19 w 450"/>
                <a:gd name="T7" fmla="*/ 213 h 450"/>
                <a:gd name="T8" fmla="*/ 213 w 450"/>
                <a:gd name="T9" fmla="*/ 19 h 450"/>
                <a:gd name="T10" fmla="*/ 450 w 450"/>
                <a:gd name="T11" fmla="*/ 11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450" y="118"/>
                  </a:moveTo>
                  <a:cubicBezTo>
                    <a:pt x="378" y="154"/>
                    <a:pt x="314" y="201"/>
                    <a:pt x="257" y="258"/>
                  </a:cubicBezTo>
                  <a:cubicBezTo>
                    <a:pt x="200" y="314"/>
                    <a:pt x="154" y="379"/>
                    <a:pt x="118" y="450"/>
                  </a:cubicBezTo>
                  <a:cubicBezTo>
                    <a:pt x="56" y="412"/>
                    <a:pt x="0" y="319"/>
                    <a:pt x="19" y="213"/>
                  </a:cubicBezTo>
                  <a:cubicBezTo>
                    <a:pt x="36" y="115"/>
                    <a:pt x="115" y="36"/>
                    <a:pt x="213" y="19"/>
                  </a:cubicBezTo>
                  <a:cubicBezTo>
                    <a:pt x="319" y="0"/>
                    <a:pt x="412" y="56"/>
                    <a:pt x="45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auto">
            <a:xfrm>
              <a:off x="5165726" y="4416426"/>
              <a:ext cx="352425" cy="722313"/>
            </a:xfrm>
            <a:custGeom>
              <a:avLst/>
              <a:gdLst>
                <a:gd name="T0" fmla="*/ 1 w 322"/>
                <a:gd name="T1" fmla="*/ 233 h 665"/>
                <a:gd name="T2" fmla="*/ 1 w 322"/>
                <a:gd name="T3" fmla="*/ 64 h 665"/>
                <a:gd name="T4" fmla="*/ 62 w 322"/>
                <a:gd name="T5" fmla="*/ 0 h 665"/>
                <a:gd name="T6" fmla="*/ 121 w 322"/>
                <a:gd name="T7" fmla="*/ 64 h 665"/>
                <a:gd name="T8" fmla="*/ 121 w 322"/>
                <a:gd name="T9" fmla="*/ 370 h 665"/>
                <a:gd name="T10" fmla="*/ 130 w 322"/>
                <a:gd name="T11" fmla="*/ 391 h 665"/>
                <a:gd name="T12" fmla="*/ 296 w 322"/>
                <a:gd name="T13" fmla="*/ 554 h 665"/>
                <a:gd name="T14" fmla="*/ 304 w 322"/>
                <a:gd name="T15" fmla="*/ 633 h 665"/>
                <a:gd name="T16" fmla="*/ 231 w 322"/>
                <a:gd name="T17" fmla="*/ 653 h 665"/>
                <a:gd name="T18" fmla="*/ 210 w 322"/>
                <a:gd name="T19" fmla="*/ 638 h 665"/>
                <a:gd name="T20" fmla="*/ 24 w 322"/>
                <a:gd name="T21" fmla="*/ 456 h 665"/>
                <a:gd name="T22" fmla="*/ 1 w 322"/>
                <a:gd name="T23" fmla="*/ 401 h 665"/>
                <a:gd name="T24" fmla="*/ 1 w 322"/>
                <a:gd name="T25" fmla="*/ 23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2" h="665">
                  <a:moveTo>
                    <a:pt x="1" y="233"/>
                  </a:moveTo>
                  <a:cubicBezTo>
                    <a:pt x="1" y="177"/>
                    <a:pt x="1" y="120"/>
                    <a:pt x="1" y="64"/>
                  </a:cubicBezTo>
                  <a:cubicBezTo>
                    <a:pt x="1" y="26"/>
                    <a:pt x="27" y="0"/>
                    <a:pt x="62" y="0"/>
                  </a:cubicBezTo>
                  <a:cubicBezTo>
                    <a:pt x="96" y="0"/>
                    <a:pt x="121" y="27"/>
                    <a:pt x="121" y="64"/>
                  </a:cubicBezTo>
                  <a:cubicBezTo>
                    <a:pt x="121" y="166"/>
                    <a:pt x="121" y="268"/>
                    <a:pt x="121" y="370"/>
                  </a:cubicBezTo>
                  <a:cubicBezTo>
                    <a:pt x="121" y="377"/>
                    <a:pt x="125" y="386"/>
                    <a:pt x="130" y="391"/>
                  </a:cubicBezTo>
                  <a:cubicBezTo>
                    <a:pt x="185" y="446"/>
                    <a:pt x="241" y="500"/>
                    <a:pt x="296" y="554"/>
                  </a:cubicBezTo>
                  <a:cubicBezTo>
                    <a:pt x="319" y="577"/>
                    <a:pt x="322" y="609"/>
                    <a:pt x="304" y="633"/>
                  </a:cubicBezTo>
                  <a:cubicBezTo>
                    <a:pt x="288" y="657"/>
                    <a:pt x="257" y="665"/>
                    <a:pt x="231" y="653"/>
                  </a:cubicBezTo>
                  <a:cubicBezTo>
                    <a:pt x="223" y="649"/>
                    <a:pt x="216" y="644"/>
                    <a:pt x="210" y="638"/>
                  </a:cubicBezTo>
                  <a:cubicBezTo>
                    <a:pt x="148" y="577"/>
                    <a:pt x="86" y="516"/>
                    <a:pt x="24" y="456"/>
                  </a:cubicBezTo>
                  <a:cubicBezTo>
                    <a:pt x="8" y="441"/>
                    <a:pt x="0" y="423"/>
                    <a:pt x="1" y="401"/>
                  </a:cubicBezTo>
                  <a:cubicBezTo>
                    <a:pt x="1" y="345"/>
                    <a:pt x="1" y="289"/>
                    <a:pt x="1" y="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5823612" y="3890509"/>
            <a:ext cx="879780" cy="989560"/>
            <a:chOff x="6075363" y="3976688"/>
            <a:chExt cx="1819275" cy="2046288"/>
          </a:xfrm>
          <a:solidFill>
            <a:srgbClr val="616161"/>
          </a:solidFill>
        </p:grpSpPr>
        <p:sp>
          <p:nvSpPr>
            <p:cNvPr id="158" name="Freeform 75"/>
            <p:cNvSpPr>
              <a:spLocks/>
            </p:cNvSpPr>
            <p:nvPr/>
          </p:nvSpPr>
          <p:spPr bwMode="auto">
            <a:xfrm>
              <a:off x="6075363" y="4845051"/>
              <a:ext cx="1736725" cy="1177925"/>
            </a:xfrm>
            <a:custGeom>
              <a:avLst/>
              <a:gdLst>
                <a:gd name="T0" fmla="*/ 593 w 1142"/>
                <a:gd name="T1" fmla="*/ 204 h 778"/>
                <a:gd name="T2" fmla="*/ 582 w 1142"/>
                <a:gd name="T3" fmla="*/ 304 h 778"/>
                <a:gd name="T4" fmla="*/ 548 w 1142"/>
                <a:gd name="T5" fmla="*/ 620 h 778"/>
                <a:gd name="T6" fmla="*/ 537 w 1142"/>
                <a:gd name="T7" fmla="*/ 714 h 778"/>
                <a:gd name="T8" fmla="*/ 470 w 1142"/>
                <a:gd name="T9" fmla="*/ 777 h 778"/>
                <a:gd name="T10" fmla="*/ 257 w 1142"/>
                <a:gd name="T11" fmla="*/ 777 h 778"/>
                <a:gd name="T12" fmla="*/ 188 w 1142"/>
                <a:gd name="T13" fmla="*/ 714 h 778"/>
                <a:gd name="T14" fmla="*/ 159 w 1142"/>
                <a:gd name="T15" fmla="*/ 469 h 778"/>
                <a:gd name="T16" fmla="*/ 141 w 1142"/>
                <a:gd name="T17" fmla="*/ 571 h 778"/>
                <a:gd name="T18" fmla="*/ 114 w 1142"/>
                <a:gd name="T19" fmla="*/ 723 h 778"/>
                <a:gd name="T20" fmla="*/ 41 w 1142"/>
                <a:gd name="T21" fmla="*/ 765 h 778"/>
                <a:gd name="T22" fmla="*/ 5 w 1142"/>
                <a:gd name="T23" fmla="*/ 700 h 778"/>
                <a:gd name="T24" fmla="*/ 115 w 1142"/>
                <a:gd name="T25" fmla="*/ 68 h 778"/>
                <a:gd name="T26" fmla="*/ 197 w 1142"/>
                <a:gd name="T27" fmla="*/ 0 h 778"/>
                <a:gd name="T28" fmla="*/ 531 w 1142"/>
                <a:gd name="T29" fmla="*/ 0 h 778"/>
                <a:gd name="T30" fmla="*/ 599 w 1142"/>
                <a:gd name="T31" fmla="*/ 34 h 778"/>
                <a:gd name="T32" fmla="*/ 776 w 1142"/>
                <a:gd name="T33" fmla="*/ 246 h 778"/>
                <a:gd name="T34" fmla="*/ 794 w 1142"/>
                <a:gd name="T35" fmla="*/ 252 h 778"/>
                <a:gd name="T36" fmla="*/ 1079 w 1142"/>
                <a:gd name="T37" fmla="*/ 252 h 778"/>
                <a:gd name="T38" fmla="*/ 1136 w 1142"/>
                <a:gd name="T39" fmla="*/ 296 h 778"/>
                <a:gd name="T40" fmla="*/ 1105 w 1142"/>
                <a:gd name="T41" fmla="*/ 358 h 778"/>
                <a:gd name="T42" fmla="*/ 1073 w 1142"/>
                <a:gd name="T43" fmla="*/ 364 h 778"/>
                <a:gd name="T44" fmla="*/ 757 w 1142"/>
                <a:gd name="T45" fmla="*/ 365 h 778"/>
                <a:gd name="T46" fmla="*/ 708 w 1142"/>
                <a:gd name="T47" fmla="*/ 340 h 778"/>
                <a:gd name="T48" fmla="*/ 606 w 1142"/>
                <a:gd name="T49" fmla="*/ 218 h 778"/>
                <a:gd name="T50" fmla="*/ 593 w 1142"/>
                <a:gd name="T51" fmla="*/ 20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2" h="778">
                  <a:moveTo>
                    <a:pt x="593" y="204"/>
                  </a:moveTo>
                  <a:cubicBezTo>
                    <a:pt x="589" y="240"/>
                    <a:pt x="586" y="272"/>
                    <a:pt x="582" y="304"/>
                  </a:cubicBezTo>
                  <a:cubicBezTo>
                    <a:pt x="571" y="409"/>
                    <a:pt x="559" y="515"/>
                    <a:pt x="548" y="620"/>
                  </a:cubicBezTo>
                  <a:cubicBezTo>
                    <a:pt x="544" y="651"/>
                    <a:pt x="541" y="682"/>
                    <a:pt x="537" y="714"/>
                  </a:cubicBezTo>
                  <a:cubicBezTo>
                    <a:pt x="534" y="749"/>
                    <a:pt x="506" y="777"/>
                    <a:pt x="470" y="777"/>
                  </a:cubicBezTo>
                  <a:cubicBezTo>
                    <a:pt x="399" y="778"/>
                    <a:pt x="328" y="778"/>
                    <a:pt x="257" y="777"/>
                  </a:cubicBezTo>
                  <a:cubicBezTo>
                    <a:pt x="220" y="777"/>
                    <a:pt x="192" y="751"/>
                    <a:pt x="188" y="714"/>
                  </a:cubicBezTo>
                  <a:cubicBezTo>
                    <a:pt x="179" y="632"/>
                    <a:pt x="170" y="551"/>
                    <a:pt x="159" y="469"/>
                  </a:cubicBezTo>
                  <a:cubicBezTo>
                    <a:pt x="153" y="503"/>
                    <a:pt x="147" y="537"/>
                    <a:pt x="141" y="571"/>
                  </a:cubicBezTo>
                  <a:cubicBezTo>
                    <a:pt x="132" y="622"/>
                    <a:pt x="124" y="672"/>
                    <a:pt x="114" y="723"/>
                  </a:cubicBezTo>
                  <a:cubicBezTo>
                    <a:pt x="107" y="757"/>
                    <a:pt x="73" y="776"/>
                    <a:pt x="41" y="765"/>
                  </a:cubicBezTo>
                  <a:cubicBezTo>
                    <a:pt x="14" y="755"/>
                    <a:pt x="0" y="729"/>
                    <a:pt x="5" y="700"/>
                  </a:cubicBezTo>
                  <a:cubicBezTo>
                    <a:pt x="42" y="489"/>
                    <a:pt x="80" y="279"/>
                    <a:pt x="115" y="68"/>
                  </a:cubicBezTo>
                  <a:cubicBezTo>
                    <a:pt x="123" y="23"/>
                    <a:pt x="159" y="0"/>
                    <a:pt x="197" y="0"/>
                  </a:cubicBezTo>
                  <a:cubicBezTo>
                    <a:pt x="308" y="1"/>
                    <a:pt x="420" y="0"/>
                    <a:pt x="531" y="0"/>
                  </a:cubicBezTo>
                  <a:cubicBezTo>
                    <a:pt x="560" y="0"/>
                    <a:pt x="581" y="12"/>
                    <a:pt x="599" y="34"/>
                  </a:cubicBezTo>
                  <a:cubicBezTo>
                    <a:pt x="657" y="106"/>
                    <a:pt x="716" y="176"/>
                    <a:pt x="776" y="246"/>
                  </a:cubicBezTo>
                  <a:cubicBezTo>
                    <a:pt x="780" y="250"/>
                    <a:pt x="788" y="252"/>
                    <a:pt x="794" y="252"/>
                  </a:cubicBezTo>
                  <a:cubicBezTo>
                    <a:pt x="889" y="252"/>
                    <a:pt x="984" y="252"/>
                    <a:pt x="1079" y="252"/>
                  </a:cubicBezTo>
                  <a:cubicBezTo>
                    <a:pt x="1108" y="252"/>
                    <a:pt x="1130" y="270"/>
                    <a:pt x="1136" y="296"/>
                  </a:cubicBezTo>
                  <a:cubicBezTo>
                    <a:pt x="1142" y="321"/>
                    <a:pt x="1129" y="348"/>
                    <a:pt x="1105" y="358"/>
                  </a:cubicBezTo>
                  <a:cubicBezTo>
                    <a:pt x="1096" y="362"/>
                    <a:pt x="1084" y="364"/>
                    <a:pt x="1073" y="364"/>
                  </a:cubicBezTo>
                  <a:cubicBezTo>
                    <a:pt x="968" y="365"/>
                    <a:pt x="863" y="365"/>
                    <a:pt x="757" y="365"/>
                  </a:cubicBezTo>
                  <a:cubicBezTo>
                    <a:pt x="737" y="365"/>
                    <a:pt x="721" y="356"/>
                    <a:pt x="708" y="340"/>
                  </a:cubicBezTo>
                  <a:cubicBezTo>
                    <a:pt x="674" y="299"/>
                    <a:pt x="640" y="259"/>
                    <a:pt x="606" y="218"/>
                  </a:cubicBezTo>
                  <a:cubicBezTo>
                    <a:pt x="603" y="215"/>
                    <a:pt x="600" y="211"/>
                    <a:pt x="593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6"/>
            <p:cNvSpPr>
              <a:spLocks/>
            </p:cNvSpPr>
            <p:nvPr/>
          </p:nvSpPr>
          <p:spPr bwMode="auto">
            <a:xfrm>
              <a:off x="6361113" y="4219576"/>
              <a:ext cx="533400" cy="531813"/>
            </a:xfrm>
            <a:custGeom>
              <a:avLst/>
              <a:gdLst>
                <a:gd name="T0" fmla="*/ 0 w 350"/>
                <a:gd name="T1" fmla="*/ 176 h 351"/>
                <a:gd name="T2" fmla="*/ 172 w 350"/>
                <a:gd name="T3" fmla="*/ 1 h 351"/>
                <a:gd name="T4" fmla="*/ 350 w 350"/>
                <a:gd name="T5" fmla="*/ 172 h 351"/>
                <a:gd name="T6" fmla="*/ 173 w 350"/>
                <a:gd name="T7" fmla="*/ 350 h 351"/>
                <a:gd name="T8" fmla="*/ 0 w 350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1">
                  <a:moveTo>
                    <a:pt x="0" y="176"/>
                  </a:moveTo>
                  <a:cubicBezTo>
                    <a:pt x="0" y="80"/>
                    <a:pt x="77" y="1"/>
                    <a:pt x="172" y="1"/>
                  </a:cubicBezTo>
                  <a:cubicBezTo>
                    <a:pt x="270" y="0"/>
                    <a:pt x="349" y="77"/>
                    <a:pt x="350" y="172"/>
                  </a:cubicBezTo>
                  <a:cubicBezTo>
                    <a:pt x="350" y="272"/>
                    <a:pt x="273" y="350"/>
                    <a:pt x="173" y="350"/>
                  </a:cubicBezTo>
                  <a:cubicBezTo>
                    <a:pt x="78" y="351"/>
                    <a:pt x="0" y="272"/>
                    <a:pt x="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7"/>
            <p:cNvSpPr>
              <a:spLocks/>
            </p:cNvSpPr>
            <p:nvPr/>
          </p:nvSpPr>
          <p:spPr bwMode="auto">
            <a:xfrm>
              <a:off x="7394575" y="3976688"/>
              <a:ext cx="349250" cy="681038"/>
            </a:xfrm>
            <a:custGeom>
              <a:avLst/>
              <a:gdLst>
                <a:gd name="T0" fmla="*/ 228 w 230"/>
                <a:gd name="T1" fmla="*/ 300 h 450"/>
                <a:gd name="T2" fmla="*/ 228 w 230"/>
                <a:gd name="T3" fmla="*/ 360 h 450"/>
                <a:gd name="T4" fmla="*/ 126 w 230"/>
                <a:gd name="T5" fmla="*/ 360 h 450"/>
                <a:gd name="T6" fmla="*/ 126 w 230"/>
                <a:gd name="T7" fmla="*/ 390 h 450"/>
                <a:gd name="T8" fmla="*/ 225 w 230"/>
                <a:gd name="T9" fmla="*/ 390 h 450"/>
                <a:gd name="T10" fmla="*/ 210 w 230"/>
                <a:gd name="T11" fmla="*/ 416 h 450"/>
                <a:gd name="T12" fmla="*/ 138 w 230"/>
                <a:gd name="T13" fmla="*/ 450 h 450"/>
                <a:gd name="T14" fmla="*/ 95 w 230"/>
                <a:gd name="T15" fmla="*/ 450 h 450"/>
                <a:gd name="T16" fmla="*/ 1 w 230"/>
                <a:gd name="T17" fmla="*/ 362 h 450"/>
                <a:gd name="T18" fmla="*/ 2 w 230"/>
                <a:gd name="T19" fmla="*/ 89 h 450"/>
                <a:gd name="T20" fmla="*/ 78 w 230"/>
                <a:gd name="T21" fmla="*/ 3 h 450"/>
                <a:gd name="T22" fmla="*/ 158 w 230"/>
                <a:gd name="T23" fmla="*/ 4 h 450"/>
                <a:gd name="T24" fmla="*/ 227 w 230"/>
                <a:gd name="T25" fmla="*/ 90 h 450"/>
                <a:gd name="T26" fmla="*/ 125 w 230"/>
                <a:gd name="T27" fmla="*/ 90 h 450"/>
                <a:gd name="T28" fmla="*/ 125 w 230"/>
                <a:gd name="T29" fmla="*/ 120 h 450"/>
                <a:gd name="T30" fmla="*/ 228 w 230"/>
                <a:gd name="T31" fmla="*/ 120 h 450"/>
                <a:gd name="T32" fmla="*/ 228 w 230"/>
                <a:gd name="T33" fmla="*/ 180 h 450"/>
                <a:gd name="T34" fmla="*/ 125 w 230"/>
                <a:gd name="T35" fmla="*/ 180 h 450"/>
                <a:gd name="T36" fmla="*/ 125 w 230"/>
                <a:gd name="T37" fmla="*/ 210 h 450"/>
                <a:gd name="T38" fmla="*/ 227 w 230"/>
                <a:gd name="T39" fmla="*/ 210 h 450"/>
                <a:gd name="T40" fmla="*/ 227 w 230"/>
                <a:gd name="T41" fmla="*/ 269 h 450"/>
                <a:gd name="T42" fmla="*/ 126 w 230"/>
                <a:gd name="T43" fmla="*/ 269 h 450"/>
                <a:gd name="T44" fmla="*/ 126 w 230"/>
                <a:gd name="T45" fmla="*/ 300 h 450"/>
                <a:gd name="T46" fmla="*/ 228 w 230"/>
                <a:gd name="T4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450">
                  <a:moveTo>
                    <a:pt x="228" y="300"/>
                  </a:moveTo>
                  <a:cubicBezTo>
                    <a:pt x="228" y="321"/>
                    <a:pt x="228" y="340"/>
                    <a:pt x="228" y="360"/>
                  </a:cubicBezTo>
                  <a:cubicBezTo>
                    <a:pt x="194" y="360"/>
                    <a:pt x="160" y="360"/>
                    <a:pt x="126" y="360"/>
                  </a:cubicBezTo>
                  <a:cubicBezTo>
                    <a:pt x="126" y="370"/>
                    <a:pt x="126" y="379"/>
                    <a:pt x="126" y="390"/>
                  </a:cubicBezTo>
                  <a:cubicBezTo>
                    <a:pt x="157" y="390"/>
                    <a:pt x="189" y="390"/>
                    <a:pt x="225" y="390"/>
                  </a:cubicBezTo>
                  <a:cubicBezTo>
                    <a:pt x="219" y="400"/>
                    <a:pt x="215" y="409"/>
                    <a:pt x="210" y="416"/>
                  </a:cubicBezTo>
                  <a:cubicBezTo>
                    <a:pt x="191" y="438"/>
                    <a:pt x="167" y="450"/>
                    <a:pt x="138" y="450"/>
                  </a:cubicBezTo>
                  <a:cubicBezTo>
                    <a:pt x="124" y="450"/>
                    <a:pt x="109" y="450"/>
                    <a:pt x="95" y="450"/>
                  </a:cubicBezTo>
                  <a:cubicBezTo>
                    <a:pt x="41" y="450"/>
                    <a:pt x="2" y="415"/>
                    <a:pt x="1" y="362"/>
                  </a:cubicBezTo>
                  <a:cubicBezTo>
                    <a:pt x="0" y="271"/>
                    <a:pt x="1" y="180"/>
                    <a:pt x="2" y="89"/>
                  </a:cubicBezTo>
                  <a:cubicBezTo>
                    <a:pt x="2" y="43"/>
                    <a:pt x="32" y="8"/>
                    <a:pt x="78" y="3"/>
                  </a:cubicBezTo>
                  <a:cubicBezTo>
                    <a:pt x="104" y="0"/>
                    <a:pt x="132" y="0"/>
                    <a:pt x="158" y="4"/>
                  </a:cubicBezTo>
                  <a:cubicBezTo>
                    <a:pt x="200" y="10"/>
                    <a:pt x="230" y="50"/>
                    <a:pt x="227" y="90"/>
                  </a:cubicBezTo>
                  <a:cubicBezTo>
                    <a:pt x="193" y="90"/>
                    <a:pt x="160" y="90"/>
                    <a:pt x="125" y="90"/>
                  </a:cubicBezTo>
                  <a:cubicBezTo>
                    <a:pt x="125" y="100"/>
                    <a:pt x="125" y="109"/>
                    <a:pt x="125" y="120"/>
                  </a:cubicBezTo>
                  <a:cubicBezTo>
                    <a:pt x="159" y="120"/>
                    <a:pt x="193" y="120"/>
                    <a:pt x="228" y="120"/>
                  </a:cubicBezTo>
                  <a:cubicBezTo>
                    <a:pt x="228" y="140"/>
                    <a:pt x="228" y="159"/>
                    <a:pt x="228" y="180"/>
                  </a:cubicBezTo>
                  <a:cubicBezTo>
                    <a:pt x="194" y="180"/>
                    <a:pt x="160" y="180"/>
                    <a:pt x="125" y="180"/>
                  </a:cubicBezTo>
                  <a:cubicBezTo>
                    <a:pt x="125" y="190"/>
                    <a:pt x="125" y="199"/>
                    <a:pt x="125" y="210"/>
                  </a:cubicBezTo>
                  <a:cubicBezTo>
                    <a:pt x="159" y="210"/>
                    <a:pt x="193" y="210"/>
                    <a:pt x="227" y="210"/>
                  </a:cubicBezTo>
                  <a:cubicBezTo>
                    <a:pt x="227" y="230"/>
                    <a:pt x="227" y="249"/>
                    <a:pt x="227" y="269"/>
                  </a:cubicBezTo>
                  <a:cubicBezTo>
                    <a:pt x="194" y="269"/>
                    <a:pt x="160" y="269"/>
                    <a:pt x="126" y="269"/>
                  </a:cubicBezTo>
                  <a:cubicBezTo>
                    <a:pt x="126" y="280"/>
                    <a:pt x="126" y="289"/>
                    <a:pt x="126" y="300"/>
                  </a:cubicBezTo>
                  <a:cubicBezTo>
                    <a:pt x="160" y="300"/>
                    <a:pt x="193" y="300"/>
                    <a:pt x="228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8"/>
            <p:cNvSpPr>
              <a:spLocks/>
            </p:cNvSpPr>
            <p:nvPr/>
          </p:nvSpPr>
          <p:spPr bwMode="auto">
            <a:xfrm>
              <a:off x="7232650" y="4275138"/>
              <a:ext cx="661988" cy="838200"/>
            </a:xfrm>
            <a:custGeom>
              <a:avLst/>
              <a:gdLst>
                <a:gd name="T0" fmla="*/ 263 w 435"/>
                <a:gd name="T1" fmla="*/ 358 h 553"/>
                <a:gd name="T2" fmla="*/ 263 w 435"/>
                <a:gd name="T3" fmla="*/ 463 h 553"/>
                <a:gd name="T4" fmla="*/ 307 w 435"/>
                <a:gd name="T5" fmla="*/ 463 h 553"/>
                <a:gd name="T6" fmla="*/ 352 w 435"/>
                <a:gd name="T7" fmla="*/ 509 h 553"/>
                <a:gd name="T8" fmla="*/ 306 w 435"/>
                <a:gd name="T9" fmla="*/ 552 h 553"/>
                <a:gd name="T10" fmla="*/ 135 w 435"/>
                <a:gd name="T11" fmla="*/ 553 h 553"/>
                <a:gd name="T12" fmla="*/ 96 w 435"/>
                <a:gd name="T13" fmla="*/ 483 h 553"/>
                <a:gd name="T14" fmla="*/ 130 w 435"/>
                <a:gd name="T15" fmla="*/ 463 h 553"/>
                <a:gd name="T16" fmla="*/ 174 w 435"/>
                <a:gd name="T17" fmla="*/ 463 h 553"/>
                <a:gd name="T18" fmla="*/ 173 w 435"/>
                <a:gd name="T19" fmla="*/ 363 h 553"/>
                <a:gd name="T20" fmla="*/ 161 w 435"/>
                <a:gd name="T21" fmla="*/ 356 h 553"/>
                <a:gd name="T22" fmla="*/ 55 w 435"/>
                <a:gd name="T23" fmla="*/ 309 h 553"/>
                <a:gd name="T24" fmla="*/ 1 w 435"/>
                <a:gd name="T25" fmla="*/ 192 h 553"/>
                <a:gd name="T26" fmla="*/ 0 w 435"/>
                <a:gd name="T27" fmla="*/ 33 h 553"/>
                <a:gd name="T28" fmla="*/ 27 w 435"/>
                <a:gd name="T29" fmla="*/ 1 h 553"/>
                <a:gd name="T30" fmla="*/ 52 w 435"/>
                <a:gd name="T31" fmla="*/ 33 h 553"/>
                <a:gd name="T32" fmla="*/ 51 w 435"/>
                <a:gd name="T33" fmla="*/ 178 h 553"/>
                <a:gd name="T34" fmla="*/ 155 w 435"/>
                <a:gd name="T35" fmla="*/ 302 h 553"/>
                <a:gd name="T36" fmla="*/ 295 w 435"/>
                <a:gd name="T37" fmla="*/ 300 h 553"/>
                <a:gd name="T38" fmla="*/ 382 w 435"/>
                <a:gd name="T39" fmla="*/ 192 h 553"/>
                <a:gd name="T40" fmla="*/ 383 w 435"/>
                <a:gd name="T41" fmla="*/ 36 h 553"/>
                <a:gd name="T42" fmla="*/ 387 w 435"/>
                <a:gd name="T43" fmla="*/ 14 h 553"/>
                <a:gd name="T44" fmla="*/ 413 w 435"/>
                <a:gd name="T45" fmla="*/ 2 h 553"/>
                <a:gd name="T46" fmla="*/ 434 w 435"/>
                <a:gd name="T47" fmla="*/ 28 h 553"/>
                <a:gd name="T48" fmla="*/ 434 w 435"/>
                <a:gd name="T49" fmla="*/ 149 h 553"/>
                <a:gd name="T50" fmla="*/ 430 w 435"/>
                <a:gd name="T51" fmla="*/ 221 h 553"/>
                <a:gd name="T52" fmla="*/ 285 w 435"/>
                <a:gd name="T53" fmla="*/ 355 h 553"/>
                <a:gd name="T54" fmla="*/ 263 w 435"/>
                <a:gd name="T55" fmla="*/ 358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5" h="553">
                  <a:moveTo>
                    <a:pt x="263" y="358"/>
                  </a:moveTo>
                  <a:cubicBezTo>
                    <a:pt x="263" y="393"/>
                    <a:pt x="263" y="427"/>
                    <a:pt x="263" y="463"/>
                  </a:cubicBezTo>
                  <a:cubicBezTo>
                    <a:pt x="277" y="463"/>
                    <a:pt x="292" y="463"/>
                    <a:pt x="307" y="463"/>
                  </a:cubicBezTo>
                  <a:cubicBezTo>
                    <a:pt x="336" y="464"/>
                    <a:pt x="353" y="481"/>
                    <a:pt x="352" y="509"/>
                  </a:cubicBezTo>
                  <a:cubicBezTo>
                    <a:pt x="352" y="535"/>
                    <a:pt x="334" y="552"/>
                    <a:pt x="306" y="552"/>
                  </a:cubicBezTo>
                  <a:cubicBezTo>
                    <a:pt x="249" y="552"/>
                    <a:pt x="192" y="551"/>
                    <a:pt x="135" y="553"/>
                  </a:cubicBezTo>
                  <a:cubicBezTo>
                    <a:pt x="96" y="553"/>
                    <a:pt x="79" y="513"/>
                    <a:pt x="96" y="483"/>
                  </a:cubicBezTo>
                  <a:cubicBezTo>
                    <a:pt x="103" y="470"/>
                    <a:pt x="115" y="464"/>
                    <a:pt x="130" y="463"/>
                  </a:cubicBezTo>
                  <a:cubicBezTo>
                    <a:pt x="144" y="463"/>
                    <a:pt x="158" y="463"/>
                    <a:pt x="174" y="463"/>
                  </a:cubicBezTo>
                  <a:cubicBezTo>
                    <a:pt x="174" y="429"/>
                    <a:pt x="174" y="396"/>
                    <a:pt x="173" y="363"/>
                  </a:cubicBezTo>
                  <a:cubicBezTo>
                    <a:pt x="173" y="361"/>
                    <a:pt x="166" y="356"/>
                    <a:pt x="161" y="356"/>
                  </a:cubicBezTo>
                  <a:cubicBezTo>
                    <a:pt x="121" y="351"/>
                    <a:pt x="85" y="336"/>
                    <a:pt x="55" y="309"/>
                  </a:cubicBezTo>
                  <a:cubicBezTo>
                    <a:pt x="19" y="278"/>
                    <a:pt x="1" y="239"/>
                    <a:pt x="1" y="192"/>
                  </a:cubicBezTo>
                  <a:cubicBezTo>
                    <a:pt x="1" y="139"/>
                    <a:pt x="0" y="86"/>
                    <a:pt x="0" y="33"/>
                  </a:cubicBezTo>
                  <a:cubicBezTo>
                    <a:pt x="0" y="14"/>
                    <a:pt x="11" y="1"/>
                    <a:pt x="27" y="1"/>
                  </a:cubicBezTo>
                  <a:cubicBezTo>
                    <a:pt x="42" y="2"/>
                    <a:pt x="52" y="14"/>
                    <a:pt x="52" y="33"/>
                  </a:cubicBezTo>
                  <a:cubicBezTo>
                    <a:pt x="52" y="81"/>
                    <a:pt x="54" y="130"/>
                    <a:pt x="51" y="178"/>
                  </a:cubicBezTo>
                  <a:cubicBezTo>
                    <a:pt x="48" y="246"/>
                    <a:pt x="93" y="294"/>
                    <a:pt x="155" y="302"/>
                  </a:cubicBezTo>
                  <a:cubicBezTo>
                    <a:pt x="201" y="307"/>
                    <a:pt x="249" y="306"/>
                    <a:pt x="295" y="300"/>
                  </a:cubicBezTo>
                  <a:cubicBezTo>
                    <a:pt x="348" y="292"/>
                    <a:pt x="382" y="246"/>
                    <a:pt x="382" y="192"/>
                  </a:cubicBezTo>
                  <a:cubicBezTo>
                    <a:pt x="383" y="140"/>
                    <a:pt x="382" y="88"/>
                    <a:pt x="383" y="36"/>
                  </a:cubicBezTo>
                  <a:cubicBezTo>
                    <a:pt x="383" y="29"/>
                    <a:pt x="383" y="21"/>
                    <a:pt x="387" y="14"/>
                  </a:cubicBezTo>
                  <a:cubicBezTo>
                    <a:pt x="392" y="4"/>
                    <a:pt x="402" y="0"/>
                    <a:pt x="413" y="2"/>
                  </a:cubicBezTo>
                  <a:cubicBezTo>
                    <a:pt x="426" y="5"/>
                    <a:pt x="434" y="14"/>
                    <a:pt x="434" y="28"/>
                  </a:cubicBezTo>
                  <a:cubicBezTo>
                    <a:pt x="434" y="68"/>
                    <a:pt x="434" y="109"/>
                    <a:pt x="434" y="149"/>
                  </a:cubicBezTo>
                  <a:cubicBezTo>
                    <a:pt x="433" y="173"/>
                    <a:pt x="435" y="198"/>
                    <a:pt x="430" y="221"/>
                  </a:cubicBezTo>
                  <a:cubicBezTo>
                    <a:pt x="418" y="290"/>
                    <a:pt x="355" y="347"/>
                    <a:pt x="285" y="355"/>
                  </a:cubicBezTo>
                  <a:cubicBezTo>
                    <a:pt x="278" y="356"/>
                    <a:pt x="271" y="357"/>
                    <a:pt x="26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525164" y="3943141"/>
            <a:ext cx="644298" cy="775846"/>
            <a:chOff x="7215188" y="4270375"/>
            <a:chExt cx="1065213" cy="1282700"/>
          </a:xfrm>
          <a:solidFill>
            <a:srgbClr val="616161"/>
          </a:solidFill>
        </p:grpSpPr>
        <p:sp>
          <p:nvSpPr>
            <p:cNvPr id="167" name="Freeform 83"/>
            <p:cNvSpPr>
              <a:spLocks/>
            </p:cNvSpPr>
            <p:nvPr/>
          </p:nvSpPr>
          <p:spPr bwMode="auto">
            <a:xfrm>
              <a:off x="7215188" y="4546600"/>
              <a:ext cx="1065213" cy="1006475"/>
            </a:xfrm>
            <a:custGeom>
              <a:avLst/>
              <a:gdLst>
                <a:gd name="T0" fmla="*/ 1181 w 1222"/>
                <a:gd name="T1" fmla="*/ 151 h 1158"/>
                <a:gd name="T2" fmla="*/ 1221 w 1222"/>
                <a:gd name="T3" fmla="*/ 761 h 1158"/>
                <a:gd name="T4" fmla="*/ 1221 w 1222"/>
                <a:gd name="T5" fmla="*/ 764 h 1158"/>
                <a:gd name="T6" fmla="*/ 1084 w 1222"/>
                <a:gd name="T7" fmla="*/ 1034 h 1158"/>
                <a:gd name="T8" fmla="*/ 1015 w 1222"/>
                <a:gd name="T9" fmla="*/ 1106 h 1158"/>
                <a:gd name="T10" fmla="*/ 813 w 1222"/>
                <a:gd name="T11" fmla="*/ 1136 h 1158"/>
                <a:gd name="T12" fmla="*/ 683 w 1222"/>
                <a:gd name="T13" fmla="*/ 1097 h 1158"/>
                <a:gd name="T14" fmla="*/ 530 w 1222"/>
                <a:gd name="T15" fmla="*/ 1111 h 1158"/>
                <a:gd name="T16" fmla="*/ 448 w 1222"/>
                <a:gd name="T17" fmla="*/ 1141 h 1158"/>
                <a:gd name="T18" fmla="*/ 321 w 1222"/>
                <a:gd name="T19" fmla="*/ 1132 h 1158"/>
                <a:gd name="T20" fmla="*/ 190 w 1222"/>
                <a:gd name="T21" fmla="*/ 1021 h 1158"/>
                <a:gd name="T22" fmla="*/ 26 w 1222"/>
                <a:gd name="T23" fmla="*/ 651 h 1158"/>
                <a:gd name="T24" fmla="*/ 5 w 1222"/>
                <a:gd name="T25" fmla="*/ 416 h 1158"/>
                <a:gd name="T26" fmla="*/ 119 w 1222"/>
                <a:gd name="T27" fmla="*/ 124 h 1158"/>
                <a:gd name="T28" fmla="*/ 401 w 1222"/>
                <a:gd name="T29" fmla="*/ 31 h 1158"/>
                <a:gd name="T30" fmla="*/ 543 w 1222"/>
                <a:gd name="T31" fmla="*/ 67 h 1158"/>
                <a:gd name="T32" fmla="*/ 720 w 1222"/>
                <a:gd name="T33" fmla="*/ 58 h 1158"/>
                <a:gd name="T34" fmla="*/ 840 w 1222"/>
                <a:gd name="T35" fmla="*/ 22 h 1158"/>
                <a:gd name="T36" fmla="*/ 1132 w 1222"/>
                <a:gd name="T37" fmla="*/ 104 h 1158"/>
                <a:gd name="T38" fmla="*/ 1171 w 1222"/>
                <a:gd name="T39" fmla="*/ 141 h 1158"/>
                <a:gd name="T40" fmla="*/ 1181 w 1222"/>
                <a:gd name="T41" fmla="*/ 15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2" h="1158">
                  <a:moveTo>
                    <a:pt x="1181" y="151"/>
                  </a:moveTo>
                  <a:cubicBezTo>
                    <a:pt x="953" y="300"/>
                    <a:pt x="967" y="636"/>
                    <a:pt x="1221" y="761"/>
                  </a:cubicBezTo>
                  <a:cubicBezTo>
                    <a:pt x="1221" y="762"/>
                    <a:pt x="1222" y="763"/>
                    <a:pt x="1221" y="764"/>
                  </a:cubicBezTo>
                  <a:cubicBezTo>
                    <a:pt x="1182" y="857"/>
                    <a:pt x="1146" y="952"/>
                    <a:pt x="1084" y="1034"/>
                  </a:cubicBezTo>
                  <a:cubicBezTo>
                    <a:pt x="1064" y="1060"/>
                    <a:pt x="1040" y="1085"/>
                    <a:pt x="1015" y="1106"/>
                  </a:cubicBezTo>
                  <a:cubicBezTo>
                    <a:pt x="954" y="1154"/>
                    <a:pt x="885" y="1158"/>
                    <a:pt x="813" y="1136"/>
                  </a:cubicBezTo>
                  <a:cubicBezTo>
                    <a:pt x="770" y="1122"/>
                    <a:pt x="727" y="1108"/>
                    <a:pt x="683" y="1097"/>
                  </a:cubicBezTo>
                  <a:cubicBezTo>
                    <a:pt x="630" y="1085"/>
                    <a:pt x="579" y="1092"/>
                    <a:pt x="530" y="1111"/>
                  </a:cubicBezTo>
                  <a:cubicBezTo>
                    <a:pt x="502" y="1121"/>
                    <a:pt x="476" y="1132"/>
                    <a:pt x="448" y="1141"/>
                  </a:cubicBezTo>
                  <a:cubicBezTo>
                    <a:pt x="405" y="1155"/>
                    <a:pt x="363" y="1151"/>
                    <a:pt x="321" y="1132"/>
                  </a:cubicBezTo>
                  <a:cubicBezTo>
                    <a:pt x="267" y="1107"/>
                    <a:pt x="226" y="1067"/>
                    <a:pt x="190" y="1021"/>
                  </a:cubicBezTo>
                  <a:cubicBezTo>
                    <a:pt x="107" y="910"/>
                    <a:pt x="57" y="785"/>
                    <a:pt x="26" y="651"/>
                  </a:cubicBezTo>
                  <a:cubicBezTo>
                    <a:pt x="8" y="574"/>
                    <a:pt x="0" y="496"/>
                    <a:pt x="5" y="416"/>
                  </a:cubicBezTo>
                  <a:cubicBezTo>
                    <a:pt x="12" y="307"/>
                    <a:pt x="46" y="207"/>
                    <a:pt x="119" y="124"/>
                  </a:cubicBezTo>
                  <a:cubicBezTo>
                    <a:pt x="194" y="39"/>
                    <a:pt x="289" y="6"/>
                    <a:pt x="401" y="31"/>
                  </a:cubicBezTo>
                  <a:cubicBezTo>
                    <a:pt x="449" y="42"/>
                    <a:pt x="496" y="56"/>
                    <a:pt x="543" y="67"/>
                  </a:cubicBezTo>
                  <a:cubicBezTo>
                    <a:pt x="603" y="80"/>
                    <a:pt x="662" y="79"/>
                    <a:pt x="720" y="58"/>
                  </a:cubicBezTo>
                  <a:cubicBezTo>
                    <a:pt x="760" y="44"/>
                    <a:pt x="800" y="30"/>
                    <a:pt x="840" y="22"/>
                  </a:cubicBezTo>
                  <a:cubicBezTo>
                    <a:pt x="951" y="0"/>
                    <a:pt x="1048" y="28"/>
                    <a:pt x="1132" y="104"/>
                  </a:cubicBezTo>
                  <a:cubicBezTo>
                    <a:pt x="1145" y="116"/>
                    <a:pt x="1158" y="128"/>
                    <a:pt x="1171" y="141"/>
                  </a:cubicBezTo>
                  <a:cubicBezTo>
                    <a:pt x="1174" y="144"/>
                    <a:pt x="1177" y="147"/>
                    <a:pt x="118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auto">
            <a:xfrm>
              <a:off x="7745413" y="4270375"/>
              <a:ext cx="244475" cy="304800"/>
            </a:xfrm>
            <a:custGeom>
              <a:avLst/>
              <a:gdLst>
                <a:gd name="T0" fmla="*/ 279 w 281"/>
                <a:gd name="T1" fmla="*/ 0 h 351"/>
                <a:gd name="T2" fmla="*/ 279 w 281"/>
                <a:gd name="T3" fmla="*/ 71 h 351"/>
                <a:gd name="T4" fmla="*/ 189 w 281"/>
                <a:gd name="T5" fmla="*/ 273 h 351"/>
                <a:gd name="T6" fmla="*/ 2 w 281"/>
                <a:gd name="T7" fmla="*/ 351 h 351"/>
                <a:gd name="T8" fmla="*/ 0 w 281"/>
                <a:gd name="T9" fmla="*/ 350 h 351"/>
                <a:gd name="T10" fmla="*/ 279 w 281"/>
                <a:gd name="T1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51">
                  <a:moveTo>
                    <a:pt x="279" y="0"/>
                  </a:moveTo>
                  <a:cubicBezTo>
                    <a:pt x="279" y="24"/>
                    <a:pt x="281" y="48"/>
                    <a:pt x="279" y="71"/>
                  </a:cubicBezTo>
                  <a:cubicBezTo>
                    <a:pt x="272" y="148"/>
                    <a:pt x="247" y="218"/>
                    <a:pt x="189" y="273"/>
                  </a:cubicBezTo>
                  <a:cubicBezTo>
                    <a:pt x="137" y="323"/>
                    <a:pt x="73" y="346"/>
                    <a:pt x="2" y="351"/>
                  </a:cubicBezTo>
                  <a:cubicBezTo>
                    <a:pt x="1" y="351"/>
                    <a:pt x="1" y="350"/>
                    <a:pt x="0" y="350"/>
                  </a:cubicBezTo>
                  <a:cubicBezTo>
                    <a:pt x="0" y="175"/>
                    <a:pt x="93" y="46"/>
                    <a:pt x="2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949569" y="3857198"/>
            <a:ext cx="957696" cy="906482"/>
            <a:chOff x="5020540" y="2341504"/>
            <a:chExt cx="2896609" cy="2741710"/>
          </a:xfrm>
        </p:grpSpPr>
        <p:sp>
          <p:nvSpPr>
            <p:cNvPr id="172" name="Freeform 6"/>
            <p:cNvSpPr>
              <a:spLocks noEditPoints="1"/>
            </p:cNvSpPr>
            <p:nvPr/>
          </p:nvSpPr>
          <p:spPr bwMode="auto">
            <a:xfrm>
              <a:off x="5020540" y="2341504"/>
              <a:ext cx="2896609" cy="2741710"/>
            </a:xfrm>
            <a:custGeom>
              <a:avLst/>
              <a:gdLst>
                <a:gd name="T0" fmla="*/ 733 w 1523"/>
                <a:gd name="T1" fmla="*/ 709 h 1448"/>
                <a:gd name="T2" fmla="*/ 689 w 1523"/>
                <a:gd name="T3" fmla="*/ 596 h 1448"/>
                <a:gd name="T4" fmla="*/ 657 w 1523"/>
                <a:gd name="T5" fmla="*/ 411 h 1448"/>
                <a:gd name="T6" fmla="*/ 809 w 1523"/>
                <a:gd name="T7" fmla="*/ 148 h 1448"/>
                <a:gd name="T8" fmla="*/ 963 w 1523"/>
                <a:gd name="T9" fmla="*/ 113 h 1448"/>
                <a:gd name="T10" fmla="*/ 1096 w 1523"/>
                <a:gd name="T11" fmla="*/ 115 h 1448"/>
                <a:gd name="T12" fmla="*/ 1159 w 1523"/>
                <a:gd name="T13" fmla="*/ 108 h 1448"/>
                <a:gd name="T14" fmla="*/ 1278 w 1523"/>
                <a:gd name="T15" fmla="*/ 0 h 1448"/>
                <a:gd name="T16" fmla="*/ 1341 w 1523"/>
                <a:gd name="T17" fmla="*/ 5 h 1448"/>
                <a:gd name="T18" fmla="*/ 1310 w 1523"/>
                <a:gd name="T19" fmla="*/ 84 h 1448"/>
                <a:gd name="T20" fmla="*/ 1174 w 1523"/>
                <a:gd name="T21" fmla="*/ 169 h 1448"/>
                <a:gd name="T22" fmla="*/ 1043 w 1523"/>
                <a:gd name="T23" fmla="*/ 179 h 1448"/>
                <a:gd name="T24" fmla="*/ 920 w 1523"/>
                <a:gd name="T25" fmla="*/ 180 h 1448"/>
                <a:gd name="T26" fmla="*/ 738 w 1523"/>
                <a:gd name="T27" fmla="*/ 327 h 1448"/>
                <a:gd name="T28" fmla="*/ 733 w 1523"/>
                <a:gd name="T29" fmla="*/ 524 h 1448"/>
                <a:gd name="T30" fmla="*/ 802 w 1523"/>
                <a:gd name="T31" fmla="*/ 698 h 1448"/>
                <a:gd name="T32" fmla="*/ 821 w 1523"/>
                <a:gd name="T33" fmla="*/ 709 h 1448"/>
                <a:gd name="T34" fmla="*/ 926 w 1523"/>
                <a:gd name="T35" fmla="*/ 709 h 1448"/>
                <a:gd name="T36" fmla="*/ 977 w 1523"/>
                <a:gd name="T37" fmla="*/ 697 h 1448"/>
                <a:gd name="T38" fmla="*/ 1216 w 1523"/>
                <a:gd name="T39" fmla="*/ 696 h 1448"/>
                <a:gd name="T40" fmla="*/ 1484 w 1523"/>
                <a:gd name="T41" fmla="*/ 1004 h 1448"/>
                <a:gd name="T42" fmla="*/ 1496 w 1523"/>
                <a:gd name="T43" fmla="*/ 1268 h 1448"/>
                <a:gd name="T44" fmla="*/ 1350 w 1523"/>
                <a:gd name="T45" fmla="*/ 1419 h 1448"/>
                <a:gd name="T46" fmla="*/ 1197 w 1523"/>
                <a:gd name="T47" fmla="*/ 1407 h 1448"/>
                <a:gd name="T48" fmla="*/ 1050 w 1523"/>
                <a:gd name="T49" fmla="*/ 1314 h 1448"/>
                <a:gd name="T50" fmla="*/ 960 w 1523"/>
                <a:gd name="T51" fmla="*/ 1279 h 1448"/>
                <a:gd name="T52" fmla="*/ 556 w 1523"/>
                <a:gd name="T53" fmla="*/ 1279 h 1448"/>
                <a:gd name="T54" fmla="*/ 478 w 1523"/>
                <a:gd name="T55" fmla="*/ 1310 h 1448"/>
                <a:gd name="T56" fmla="*/ 289 w 1523"/>
                <a:gd name="T57" fmla="*/ 1418 h 1448"/>
                <a:gd name="T58" fmla="*/ 24 w 1523"/>
                <a:gd name="T59" fmla="*/ 1258 h 1448"/>
                <a:gd name="T60" fmla="*/ 48 w 1523"/>
                <a:gd name="T61" fmla="*/ 982 h 1448"/>
                <a:gd name="T62" fmla="*/ 310 w 1523"/>
                <a:gd name="T63" fmla="*/ 692 h 1448"/>
                <a:gd name="T64" fmla="*/ 501 w 1523"/>
                <a:gd name="T65" fmla="*/ 676 h 1448"/>
                <a:gd name="T66" fmla="*/ 526 w 1523"/>
                <a:gd name="T67" fmla="*/ 687 h 1448"/>
                <a:gd name="T68" fmla="*/ 620 w 1523"/>
                <a:gd name="T69" fmla="*/ 710 h 1448"/>
                <a:gd name="T70" fmla="*/ 733 w 1523"/>
                <a:gd name="T71" fmla="*/ 709 h 1448"/>
                <a:gd name="T72" fmla="*/ 1455 w 1523"/>
                <a:gd name="T73" fmla="*/ 1165 h 1448"/>
                <a:gd name="T74" fmla="*/ 1453 w 1523"/>
                <a:gd name="T75" fmla="*/ 1164 h 1448"/>
                <a:gd name="T76" fmla="*/ 1450 w 1523"/>
                <a:gd name="T77" fmla="*/ 1129 h 1448"/>
                <a:gd name="T78" fmla="*/ 1337 w 1523"/>
                <a:gd name="T79" fmla="*/ 869 h 1448"/>
                <a:gd name="T80" fmla="*/ 1199 w 1523"/>
                <a:gd name="T81" fmla="*/ 753 h 1448"/>
                <a:gd name="T82" fmla="*/ 1010 w 1523"/>
                <a:gd name="T83" fmla="*/ 753 h 1448"/>
                <a:gd name="T84" fmla="*/ 920 w 1523"/>
                <a:gd name="T85" fmla="*/ 774 h 1448"/>
                <a:gd name="T86" fmla="*/ 610 w 1523"/>
                <a:gd name="T87" fmla="*/ 774 h 1448"/>
                <a:gd name="T88" fmla="*/ 502 w 1523"/>
                <a:gd name="T89" fmla="*/ 747 h 1448"/>
                <a:gd name="T90" fmla="*/ 412 w 1523"/>
                <a:gd name="T91" fmla="*/ 726 h 1448"/>
                <a:gd name="T92" fmla="*/ 259 w 1523"/>
                <a:gd name="T93" fmla="*/ 793 h 1448"/>
                <a:gd name="T94" fmla="*/ 89 w 1523"/>
                <a:gd name="T95" fmla="*/ 1053 h 1448"/>
                <a:gd name="T96" fmla="*/ 78 w 1523"/>
                <a:gd name="T97" fmla="*/ 1229 h 1448"/>
                <a:gd name="T98" fmla="*/ 292 w 1523"/>
                <a:gd name="T99" fmla="*/ 1354 h 1448"/>
                <a:gd name="T100" fmla="*/ 430 w 1523"/>
                <a:gd name="T101" fmla="*/ 1267 h 1448"/>
                <a:gd name="T102" fmla="*/ 559 w 1523"/>
                <a:gd name="T103" fmla="*/ 1215 h 1448"/>
                <a:gd name="T104" fmla="*/ 964 w 1523"/>
                <a:gd name="T105" fmla="*/ 1215 h 1448"/>
                <a:gd name="T106" fmla="*/ 1094 w 1523"/>
                <a:gd name="T107" fmla="*/ 1267 h 1448"/>
                <a:gd name="T108" fmla="*/ 1226 w 1523"/>
                <a:gd name="T109" fmla="*/ 1352 h 1448"/>
                <a:gd name="T110" fmla="*/ 1442 w 1523"/>
                <a:gd name="T111" fmla="*/ 1238 h 1448"/>
                <a:gd name="T112" fmla="*/ 1455 w 1523"/>
                <a:gd name="T113" fmla="*/ 116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23" h="1448">
                  <a:moveTo>
                    <a:pt x="733" y="709"/>
                  </a:moveTo>
                  <a:cubicBezTo>
                    <a:pt x="718" y="671"/>
                    <a:pt x="702" y="634"/>
                    <a:pt x="689" y="596"/>
                  </a:cubicBezTo>
                  <a:cubicBezTo>
                    <a:pt x="668" y="536"/>
                    <a:pt x="652" y="475"/>
                    <a:pt x="657" y="411"/>
                  </a:cubicBezTo>
                  <a:cubicBezTo>
                    <a:pt x="665" y="299"/>
                    <a:pt x="711" y="208"/>
                    <a:pt x="809" y="148"/>
                  </a:cubicBezTo>
                  <a:cubicBezTo>
                    <a:pt x="856" y="120"/>
                    <a:pt x="909" y="113"/>
                    <a:pt x="963" y="113"/>
                  </a:cubicBezTo>
                  <a:cubicBezTo>
                    <a:pt x="1007" y="113"/>
                    <a:pt x="1052" y="115"/>
                    <a:pt x="1096" y="115"/>
                  </a:cubicBezTo>
                  <a:cubicBezTo>
                    <a:pt x="1117" y="114"/>
                    <a:pt x="1139" y="113"/>
                    <a:pt x="1159" y="108"/>
                  </a:cubicBezTo>
                  <a:cubicBezTo>
                    <a:pt x="1217" y="94"/>
                    <a:pt x="1266" y="68"/>
                    <a:pt x="1278" y="0"/>
                  </a:cubicBezTo>
                  <a:cubicBezTo>
                    <a:pt x="1299" y="2"/>
                    <a:pt x="1319" y="3"/>
                    <a:pt x="1341" y="5"/>
                  </a:cubicBezTo>
                  <a:cubicBezTo>
                    <a:pt x="1339" y="35"/>
                    <a:pt x="1328" y="61"/>
                    <a:pt x="1310" y="84"/>
                  </a:cubicBezTo>
                  <a:cubicBezTo>
                    <a:pt x="1275" y="129"/>
                    <a:pt x="1228" y="154"/>
                    <a:pt x="1174" y="169"/>
                  </a:cubicBezTo>
                  <a:cubicBezTo>
                    <a:pt x="1131" y="181"/>
                    <a:pt x="1087" y="180"/>
                    <a:pt x="1043" y="179"/>
                  </a:cubicBezTo>
                  <a:cubicBezTo>
                    <a:pt x="1002" y="179"/>
                    <a:pt x="961" y="177"/>
                    <a:pt x="920" y="180"/>
                  </a:cubicBezTo>
                  <a:cubicBezTo>
                    <a:pt x="828" y="189"/>
                    <a:pt x="770" y="243"/>
                    <a:pt x="738" y="327"/>
                  </a:cubicBezTo>
                  <a:cubicBezTo>
                    <a:pt x="713" y="392"/>
                    <a:pt x="716" y="458"/>
                    <a:pt x="733" y="524"/>
                  </a:cubicBezTo>
                  <a:cubicBezTo>
                    <a:pt x="748" y="585"/>
                    <a:pt x="772" y="643"/>
                    <a:pt x="802" y="698"/>
                  </a:cubicBezTo>
                  <a:cubicBezTo>
                    <a:pt x="807" y="706"/>
                    <a:pt x="811" y="710"/>
                    <a:pt x="821" y="709"/>
                  </a:cubicBezTo>
                  <a:cubicBezTo>
                    <a:pt x="856" y="709"/>
                    <a:pt x="891" y="711"/>
                    <a:pt x="926" y="709"/>
                  </a:cubicBezTo>
                  <a:cubicBezTo>
                    <a:pt x="943" y="708"/>
                    <a:pt x="962" y="705"/>
                    <a:pt x="977" y="697"/>
                  </a:cubicBezTo>
                  <a:cubicBezTo>
                    <a:pt x="1057" y="652"/>
                    <a:pt x="1137" y="659"/>
                    <a:pt x="1216" y="696"/>
                  </a:cubicBezTo>
                  <a:cubicBezTo>
                    <a:pt x="1349" y="760"/>
                    <a:pt x="1436" y="866"/>
                    <a:pt x="1484" y="1004"/>
                  </a:cubicBezTo>
                  <a:cubicBezTo>
                    <a:pt x="1515" y="1090"/>
                    <a:pt x="1523" y="1179"/>
                    <a:pt x="1496" y="1268"/>
                  </a:cubicBezTo>
                  <a:cubicBezTo>
                    <a:pt x="1474" y="1342"/>
                    <a:pt x="1429" y="1398"/>
                    <a:pt x="1350" y="1419"/>
                  </a:cubicBezTo>
                  <a:cubicBezTo>
                    <a:pt x="1298" y="1432"/>
                    <a:pt x="1247" y="1425"/>
                    <a:pt x="1197" y="1407"/>
                  </a:cubicBezTo>
                  <a:cubicBezTo>
                    <a:pt x="1142" y="1387"/>
                    <a:pt x="1092" y="1355"/>
                    <a:pt x="1050" y="1314"/>
                  </a:cubicBezTo>
                  <a:cubicBezTo>
                    <a:pt x="1024" y="1289"/>
                    <a:pt x="995" y="1278"/>
                    <a:pt x="960" y="1279"/>
                  </a:cubicBezTo>
                  <a:cubicBezTo>
                    <a:pt x="825" y="1279"/>
                    <a:pt x="691" y="1279"/>
                    <a:pt x="556" y="1279"/>
                  </a:cubicBezTo>
                  <a:cubicBezTo>
                    <a:pt x="526" y="1279"/>
                    <a:pt x="500" y="1289"/>
                    <a:pt x="478" y="1310"/>
                  </a:cubicBezTo>
                  <a:cubicBezTo>
                    <a:pt x="424" y="1362"/>
                    <a:pt x="362" y="1400"/>
                    <a:pt x="289" y="1418"/>
                  </a:cubicBezTo>
                  <a:cubicBezTo>
                    <a:pt x="161" y="1448"/>
                    <a:pt x="57" y="1385"/>
                    <a:pt x="24" y="1258"/>
                  </a:cubicBezTo>
                  <a:cubicBezTo>
                    <a:pt x="0" y="1163"/>
                    <a:pt x="12" y="1071"/>
                    <a:pt x="48" y="982"/>
                  </a:cubicBezTo>
                  <a:cubicBezTo>
                    <a:pt x="99" y="853"/>
                    <a:pt x="183" y="752"/>
                    <a:pt x="310" y="692"/>
                  </a:cubicBezTo>
                  <a:cubicBezTo>
                    <a:pt x="371" y="664"/>
                    <a:pt x="435" y="654"/>
                    <a:pt x="501" y="676"/>
                  </a:cubicBezTo>
                  <a:cubicBezTo>
                    <a:pt x="509" y="679"/>
                    <a:pt x="518" y="682"/>
                    <a:pt x="526" y="687"/>
                  </a:cubicBezTo>
                  <a:cubicBezTo>
                    <a:pt x="554" y="705"/>
                    <a:pt x="586" y="711"/>
                    <a:pt x="620" y="710"/>
                  </a:cubicBezTo>
                  <a:cubicBezTo>
                    <a:pt x="658" y="708"/>
                    <a:pt x="695" y="709"/>
                    <a:pt x="733" y="709"/>
                  </a:cubicBezTo>
                  <a:close/>
                  <a:moveTo>
                    <a:pt x="1455" y="1165"/>
                  </a:moveTo>
                  <a:cubicBezTo>
                    <a:pt x="1454" y="1165"/>
                    <a:pt x="1453" y="1165"/>
                    <a:pt x="1453" y="1164"/>
                  </a:cubicBezTo>
                  <a:cubicBezTo>
                    <a:pt x="1452" y="1153"/>
                    <a:pt x="1451" y="1140"/>
                    <a:pt x="1450" y="1129"/>
                  </a:cubicBezTo>
                  <a:cubicBezTo>
                    <a:pt x="1439" y="1030"/>
                    <a:pt x="1397" y="945"/>
                    <a:pt x="1337" y="869"/>
                  </a:cubicBezTo>
                  <a:cubicBezTo>
                    <a:pt x="1299" y="821"/>
                    <a:pt x="1254" y="780"/>
                    <a:pt x="1199" y="753"/>
                  </a:cubicBezTo>
                  <a:cubicBezTo>
                    <a:pt x="1136" y="722"/>
                    <a:pt x="1073" y="716"/>
                    <a:pt x="1010" y="753"/>
                  </a:cubicBezTo>
                  <a:cubicBezTo>
                    <a:pt x="982" y="768"/>
                    <a:pt x="952" y="774"/>
                    <a:pt x="920" y="774"/>
                  </a:cubicBezTo>
                  <a:cubicBezTo>
                    <a:pt x="817" y="773"/>
                    <a:pt x="713" y="773"/>
                    <a:pt x="610" y="774"/>
                  </a:cubicBezTo>
                  <a:cubicBezTo>
                    <a:pt x="571" y="774"/>
                    <a:pt x="536" y="766"/>
                    <a:pt x="502" y="747"/>
                  </a:cubicBezTo>
                  <a:cubicBezTo>
                    <a:pt x="474" y="731"/>
                    <a:pt x="444" y="724"/>
                    <a:pt x="412" y="726"/>
                  </a:cubicBezTo>
                  <a:cubicBezTo>
                    <a:pt x="353" y="730"/>
                    <a:pt x="303" y="757"/>
                    <a:pt x="259" y="793"/>
                  </a:cubicBezTo>
                  <a:cubicBezTo>
                    <a:pt x="176" y="862"/>
                    <a:pt x="121" y="950"/>
                    <a:pt x="89" y="1053"/>
                  </a:cubicBezTo>
                  <a:cubicBezTo>
                    <a:pt x="72" y="1111"/>
                    <a:pt x="65" y="1169"/>
                    <a:pt x="78" y="1229"/>
                  </a:cubicBezTo>
                  <a:cubicBezTo>
                    <a:pt x="101" y="1334"/>
                    <a:pt x="190" y="1386"/>
                    <a:pt x="292" y="1354"/>
                  </a:cubicBezTo>
                  <a:cubicBezTo>
                    <a:pt x="346" y="1337"/>
                    <a:pt x="390" y="1305"/>
                    <a:pt x="430" y="1267"/>
                  </a:cubicBezTo>
                  <a:cubicBezTo>
                    <a:pt x="467" y="1232"/>
                    <a:pt x="509" y="1215"/>
                    <a:pt x="559" y="1215"/>
                  </a:cubicBezTo>
                  <a:cubicBezTo>
                    <a:pt x="694" y="1215"/>
                    <a:pt x="829" y="1215"/>
                    <a:pt x="964" y="1215"/>
                  </a:cubicBezTo>
                  <a:cubicBezTo>
                    <a:pt x="1014" y="1215"/>
                    <a:pt x="1057" y="1232"/>
                    <a:pt x="1094" y="1267"/>
                  </a:cubicBezTo>
                  <a:cubicBezTo>
                    <a:pt x="1132" y="1304"/>
                    <a:pt x="1175" y="1335"/>
                    <a:pt x="1226" y="1352"/>
                  </a:cubicBezTo>
                  <a:cubicBezTo>
                    <a:pt x="1327" y="1387"/>
                    <a:pt x="1415" y="1341"/>
                    <a:pt x="1442" y="1238"/>
                  </a:cubicBezTo>
                  <a:cubicBezTo>
                    <a:pt x="1449" y="1215"/>
                    <a:pt x="1451" y="1189"/>
                    <a:pt x="1455" y="1165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"/>
            <p:cNvSpPr>
              <a:spLocks/>
            </p:cNvSpPr>
            <p:nvPr/>
          </p:nvSpPr>
          <p:spPr bwMode="auto">
            <a:xfrm>
              <a:off x="5418113" y="4097024"/>
              <a:ext cx="459532" cy="459535"/>
            </a:xfrm>
            <a:custGeom>
              <a:avLst/>
              <a:gdLst>
                <a:gd name="T0" fmla="*/ 241 w 241"/>
                <a:gd name="T1" fmla="*/ 153 h 244"/>
                <a:gd name="T2" fmla="*/ 154 w 241"/>
                <a:gd name="T3" fmla="*/ 153 h 244"/>
                <a:gd name="T4" fmla="*/ 154 w 241"/>
                <a:gd name="T5" fmla="*/ 244 h 244"/>
                <a:gd name="T6" fmla="*/ 89 w 241"/>
                <a:gd name="T7" fmla="*/ 244 h 244"/>
                <a:gd name="T8" fmla="*/ 89 w 241"/>
                <a:gd name="T9" fmla="*/ 153 h 244"/>
                <a:gd name="T10" fmla="*/ 0 w 241"/>
                <a:gd name="T11" fmla="*/ 153 h 244"/>
                <a:gd name="T12" fmla="*/ 0 w 241"/>
                <a:gd name="T13" fmla="*/ 89 h 244"/>
                <a:gd name="T14" fmla="*/ 88 w 241"/>
                <a:gd name="T15" fmla="*/ 89 h 244"/>
                <a:gd name="T16" fmla="*/ 88 w 241"/>
                <a:gd name="T17" fmla="*/ 0 h 244"/>
                <a:gd name="T18" fmla="*/ 153 w 241"/>
                <a:gd name="T19" fmla="*/ 0 h 244"/>
                <a:gd name="T20" fmla="*/ 153 w 241"/>
                <a:gd name="T21" fmla="*/ 88 h 244"/>
                <a:gd name="T22" fmla="*/ 241 w 241"/>
                <a:gd name="T23" fmla="*/ 88 h 244"/>
                <a:gd name="T24" fmla="*/ 241 w 241"/>
                <a:gd name="T25" fmla="*/ 15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44">
                  <a:moveTo>
                    <a:pt x="241" y="153"/>
                  </a:moveTo>
                  <a:cubicBezTo>
                    <a:pt x="211" y="153"/>
                    <a:pt x="183" y="153"/>
                    <a:pt x="154" y="153"/>
                  </a:cubicBezTo>
                  <a:cubicBezTo>
                    <a:pt x="154" y="183"/>
                    <a:pt x="154" y="213"/>
                    <a:pt x="154" y="244"/>
                  </a:cubicBezTo>
                  <a:cubicBezTo>
                    <a:pt x="132" y="244"/>
                    <a:pt x="111" y="244"/>
                    <a:pt x="89" y="244"/>
                  </a:cubicBezTo>
                  <a:cubicBezTo>
                    <a:pt x="89" y="214"/>
                    <a:pt x="89" y="184"/>
                    <a:pt x="89" y="153"/>
                  </a:cubicBezTo>
                  <a:cubicBezTo>
                    <a:pt x="59" y="153"/>
                    <a:pt x="30" y="153"/>
                    <a:pt x="0" y="153"/>
                  </a:cubicBezTo>
                  <a:cubicBezTo>
                    <a:pt x="0" y="131"/>
                    <a:pt x="0" y="111"/>
                    <a:pt x="0" y="89"/>
                  </a:cubicBezTo>
                  <a:cubicBezTo>
                    <a:pt x="30" y="89"/>
                    <a:pt x="58" y="89"/>
                    <a:pt x="88" y="89"/>
                  </a:cubicBezTo>
                  <a:cubicBezTo>
                    <a:pt x="88" y="58"/>
                    <a:pt x="88" y="30"/>
                    <a:pt x="88" y="0"/>
                  </a:cubicBezTo>
                  <a:cubicBezTo>
                    <a:pt x="110" y="0"/>
                    <a:pt x="131" y="0"/>
                    <a:pt x="153" y="0"/>
                  </a:cubicBezTo>
                  <a:cubicBezTo>
                    <a:pt x="153" y="29"/>
                    <a:pt x="153" y="58"/>
                    <a:pt x="153" y="88"/>
                  </a:cubicBezTo>
                  <a:cubicBezTo>
                    <a:pt x="183" y="88"/>
                    <a:pt x="211" y="88"/>
                    <a:pt x="241" y="88"/>
                  </a:cubicBezTo>
                  <a:cubicBezTo>
                    <a:pt x="241" y="110"/>
                    <a:pt x="241" y="131"/>
                    <a:pt x="241" y="153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9"/>
            <p:cNvSpPr>
              <a:spLocks/>
            </p:cNvSpPr>
            <p:nvPr/>
          </p:nvSpPr>
          <p:spPr bwMode="auto">
            <a:xfrm>
              <a:off x="7230432" y="4510087"/>
              <a:ext cx="118754" cy="118757"/>
            </a:xfrm>
            <a:custGeom>
              <a:avLst/>
              <a:gdLst>
                <a:gd name="T0" fmla="*/ 0 w 63"/>
                <a:gd name="T1" fmla="*/ 63 h 63"/>
                <a:gd name="T2" fmla="*/ 0 w 63"/>
                <a:gd name="T3" fmla="*/ 0 h 63"/>
                <a:gd name="T4" fmla="*/ 63 w 63"/>
                <a:gd name="T5" fmla="*/ 0 h 63"/>
                <a:gd name="T6" fmla="*/ 63 w 63"/>
                <a:gd name="T7" fmla="*/ 63 h 63"/>
                <a:gd name="T8" fmla="*/ 0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cubicBezTo>
                    <a:pt x="0" y="42"/>
                    <a:pt x="0" y="22"/>
                    <a:pt x="0" y="0"/>
                  </a:cubicBezTo>
                  <a:cubicBezTo>
                    <a:pt x="21" y="0"/>
                    <a:pt x="42" y="0"/>
                    <a:pt x="63" y="0"/>
                  </a:cubicBezTo>
                  <a:cubicBezTo>
                    <a:pt x="63" y="21"/>
                    <a:pt x="63" y="41"/>
                    <a:pt x="63" y="63"/>
                  </a:cubicBezTo>
                  <a:cubicBezTo>
                    <a:pt x="42" y="63"/>
                    <a:pt x="22" y="63"/>
                    <a:pt x="0" y="63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0"/>
            <p:cNvSpPr>
              <a:spLocks/>
            </p:cNvSpPr>
            <p:nvPr/>
          </p:nvSpPr>
          <p:spPr bwMode="auto">
            <a:xfrm>
              <a:off x="7230432" y="4019573"/>
              <a:ext cx="118754" cy="118757"/>
            </a:xfrm>
            <a:custGeom>
              <a:avLst/>
              <a:gdLst>
                <a:gd name="T0" fmla="*/ 63 w 63"/>
                <a:gd name="T1" fmla="*/ 0 h 62"/>
                <a:gd name="T2" fmla="*/ 63 w 63"/>
                <a:gd name="T3" fmla="*/ 62 h 62"/>
                <a:gd name="T4" fmla="*/ 0 w 63"/>
                <a:gd name="T5" fmla="*/ 62 h 62"/>
                <a:gd name="T6" fmla="*/ 0 w 63"/>
                <a:gd name="T7" fmla="*/ 0 h 62"/>
                <a:gd name="T8" fmla="*/ 63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0"/>
                  </a:moveTo>
                  <a:cubicBezTo>
                    <a:pt x="63" y="22"/>
                    <a:pt x="63" y="41"/>
                    <a:pt x="63" y="62"/>
                  </a:cubicBezTo>
                  <a:cubicBezTo>
                    <a:pt x="42" y="62"/>
                    <a:pt x="22" y="62"/>
                    <a:pt x="0" y="62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2" y="0"/>
                    <a:pt x="42" y="0"/>
                    <a:pt x="6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1"/>
            <p:cNvSpPr>
              <a:spLocks/>
            </p:cNvSpPr>
            <p:nvPr/>
          </p:nvSpPr>
          <p:spPr bwMode="auto">
            <a:xfrm>
              <a:off x="6987755" y="4272576"/>
              <a:ext cx="118754" cy="108431"/>
            </a:xfrm>
            <a:custGeom>
              <a:avLst/>
              <a:gdLst>
                <a:gd name="T0" fmla="*/ 0 w 62"/>
                <a:gd name="T1" fmla="*/ 58 h 58"/>
                <a:gd name="T2" fmla="*/ 0 w 62"/>
                <a:gd name="T3" fmla="*/ 0 h 58"/>
                <a:gd name="T4" fmla="*/ 62 w 62"/>
                <a:gd name="T5" fmla="*/ 0 h 58"/>
                <a:gd name="T6" fmla="*/ 62 w 62"/>
                <a:gd name="T7" fmla="*/ 58 h 58"/>
                <a:gd name="T8" fmla="*/ 0 w 6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8">
                  <a:moveTo>
                    <a:pt x="0" y="58"/>
                  </a:moveTo>
                  <a:cubicBezTo>
                    <a:pt x="0" y="39"/>
                    <a:pt x="0" y="20"/>
                    <a:pt x="0" y="0"/>
                  </a:cubicBezTo>
                  <a:cubicBezTo>
                    <a:pt x="20" y="0"/>
                    <a:pt x="40" y="0"/>
                    <a:pt x="62" y="0"/>
                  </a:cubicBezTo>
                  <a:cubicBezTo>
                    <a:pt x="62" y="19"/>
                    <a:pt x="62" y="38"/>
                    <a:pt x="62" y="58"/>
                  </a:cubicBezTo>
                  <a:cubicBezTo>
                    <a:pt x="42" y="58"/>
                    <a:pt x="22" y="58"/>
                    <a:pt x="0" y="58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2"/>
            <p:cNvSpPr>
              <a:spLocks/>
            </p:cNvSpPr>
            <p:nvPr/>
          </p:nvSpPr>
          <p:spPr bwMode="auto">
            <a:xfrm>
              <a:off x="7478270" y="4272576"/>
              <a:ext cx="113593" cy="108431"/>
            </a:xfrm>
            <a:custGeom>
              <a:avLst/>
              <a:gdLst>
                <a:gd name="T0" fmla="*/ 0 w 61"/>
                <a:gd name="T1" fmla="*/ 0 h 59"/>
                <a:gd name="T2" fmla="*/ 61 w 61"/>
                <a:gd name="T3" fmla="*/ 0 h 59"/>
                <a:gd name="T4" fmla="*/ 61 w 61"/>
                <a:gd name="T5" fmla="*/ 59 h 59"/>
                <a:gd name="T6" fmla="*/ 0 w 61"/>
                <a:gd name="T7" fmla="*/ 59 h 59"/>
                <a:gd name="T8" fmla="*/ 0 w 61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9">
                  <a:moveTo>
                    <a:pt x="0" y="0"/>
                  </a:moveTo>
                  <a:cubicBezTo>
                    <a:pt x="20" y="0"/>
                    <a:pt x="40" y="0"/>
                    <a:pt x="61" y="0"/>
                  </a:cubicBezTo>
                  <a:cubicBezTo>
                    <a:pt x="61" y="19"/>
                    <a:pt x="61" y="39"/>
                    <a:pt x="61" y="59"/>
                  </a:cubicBezTo>
                  <a:cubicBezTo>
                    <a:pt x="41" y="59"/>
                    <a:pt x="21" y="59"/>
                    <a:pt x="0" y="59"/>
                  </a:cubicBezTo>
                  <a:cubicBezTo>
                    <a:pt x="0" y="39"/>
                    <a:pt x="0" y="20"/>
                    <a:pt x="0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2" name="Freeform 89"/>
          <p:cNvSpPr>
            <a:spLocks noEditPoints="1"/>
          </p:cNvSpPr>
          <p:nvPr/>
        </p:nvSpPr>
        <p:spPr bwMode="auto">
          <a:xfrm>
            <a:off x="10517599" y="4182898"/>
            <a:ext cx="710484" cy="565700"/>
          </a:xfrm>
          <a:custGeom>
            <a:avLst/>
            <a:gdLst>
              <a:gd name="T0" fmla="*/ 912 w 1536"/>
              <a:gd name="T1" fmla="*/ 960 h 1227"/>
              <a:gd name="T2" fmla="*/ 922 w 1536"/>
              <a:gd name="T3" fmla="*/ 1086 h 1227"/>
              <a:gd name="T4" fmla="*/ 966 w 1536"/>
              <a:gd name="T5" fmla="*/ 1153 h 1227"/>
              <a:gd name="T6" fmla="*/ 1027 w 1536"/>
              <a:gd name="T7" fmla="*/ 1190 h 1227"/>
              <a:gd name="T8" fmla="*/ 1040 w 1536"/>
              <a:gd name="T9" fmla="*/ 1200 h 1227"/>
              <a:gd name="T10" fmla="*/ 1042 w 1536"/>
              <a:gd name="T11" fmla="*/ 1217 h 1227"/>
              <a:gd name="T12" fmla="*/ 1028 w 1536"/>
              <a:gd name="T13" fmla="*/ 1224 h 1227"/>
              <a:gd name="T14" fmla="*/ 959 w 1536"/>
              <a:gd name="T15" fmla="*/ 1224 h 1227"/>
              <a:gd name="T16" fmla="*/ 516 w 1536"/>
              <a:gd name="T17" fmla="*/ 1224 h 1227"/>
              <a:gd name="T18" fmla="*/ 493 w 1536"/>
              <a:gd name="T19" fmla="*/ 1215 h 1227"/>
              <a:gd name="T20" fmla="*/ 507 w 1536"/>
              <a:gd name="T21" fmla="*/ 1191 h 1227"/>
              <a:gd name="T22" fmla="*/ 566 w 1536"/>
              <a:gd name="T23" fmla="*/ 1155 h 1227"/>
              <a:gd name="T24" fmla="*/ 615 w 1536"/>
              <a:gd name="T25" fmla="*/ 1075 h 1227"/>
              <a:gd name="T26" fmla="*/ 624 w 1536"/>
              <a:gd name="T27" fmla="*/ 960 h 1227"/>
              <a:gd name="T28" fmla="*/ 603 w 1536"/>
              <a:gd name="T29" fmla="*/ 960 h 1227"/>
              <a:gd name="T30" fmla="*/ 58 w 1536"/>
              <a:gd name="T31" fmla="*/ 960 h 1227"/>
              <a:gd name="T32" fmla="*/ 0 w 1536"/>
              <a:gd name="T33" fmla="*/ 902 h 1227"/>
              <a:gd name="T34" fmla="*/ 0 w 1536"/>
              <a:gd name="T35" fmla="*/ 57 h 1227"/>
              <a:gd name="T36" fmla="*/ 57 w 1536"/>
              <a:gd name="T37" fmla="*/ 0 h 1227"/>
              <a:gd name="T38" fmla="*/ 1478 w 1536"/>
              <a:gd name="T39" fmla="*/ 0 h 1227"/>
              <a:gd name="T40" fmla="*/ 1536 w 1536"/>
              <a:gd name="T41" fmla="*/ 58 h 1227"/>
              <a:gd name="T42" fmla="*/ 1536 w 1536"/>
              <a:gd name="T43" fmla="*/ 903 h 1227"/>
              <a:gd name="T44" fmla="*/ 1479 w 1536"/>
              <a:gd name="T45" fmla="*/ 960 h 1227"/>
              <a:gd name="T46" fmla="*/ 940 w 1536"/>
              <a:gd name="T47" fmla="*/ 960 h 1227"/>
              <a:gd name="T48" fmla="*/ 912 w 1536"/>
              <a:gd name="T49" fmla="*/ 960 h 1227"/>
              <a:gd name="T50" fmla="*/ 73 w 1536"/>
              <a:gd name="T51" fmla="*/ 863 h 1227"/>
              <a:gd name="T52" fmla="*/ 1463 w 1536"/>
              <a:gd name="T53" fmla="*/ 863 h 1227"/>
              <a:gd name="T54" fmla="*/ 1463 w 1536"/>
              <a:gd name="T55" fmla="*/ 73 h 1227"/>
              <a:gd name="T56" fmla="*/ 73 w 1536"/>
              <a:gd name="T57" fmla="*/ 73 h 1227"/>
              <a:gd name="T58" fmla="*/ 73 w 1536"/>
              <a:gd name="T59" fmla="*/ 863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36" h="1227">
                <a:moveTo>
                  <a:pt x="912" y="960"/>
                </a:moveTo>
                <a:cubicBezTo>
                  <a:pt x="915" y="1003"/>
                  <a:pt x="917" y="1045"/>
                  <a:pt x="922" y="1086"/>
                </a:cubicBezTo>
                <a:cubicBezTo>
                  <a:pt x="925" y="1114"/>
                  <a:pt x="941" y="1137"/>
                  <a:pt x="966" y="1153"/>
                </a:cubicBezTo>
                <a:cubicBezTo>
                  <a:pt x="986" y="1166"/>
                  <a:pt x="1007" y="1177"/>
                  <a:pt x="1027" y="1190"/>
                </a:cubicBezTo>
                <a:cubicBezTo>
                  <a:pt x="1032" y="1193"/>
                  <a:pt x="1037" y="1196"/>
                  <a:pt x="1040" y="1200"/>
                </a:cubicBezTo>
                <a:cubicBezTo>
                  <a:pt x="1042" y="1205"/>
                  <a:pt x="1043" y="1212"/>
                  <a:pt x="1042" y="1217"/>
                </a:cubicBezTo>
                <a:cubicBezTo>
                  <a:pt x="1040" y="1220"/>
                  <a:pt x="1033" y="1223"/>
                  <a:pt x="1028" y="1224"/>
                </a:cubicBezTo>
                <a:cubicBezTo>
                  <a:pt x="1005" y="1224"/>
                  <a:pt x="982" y="1224"/>
                  <a:pt x="959" y="1224"/>
                </a:cubicBezTo>
                <a:cubicBezTo>
                  <a:pt x="811" y="1224"/>
                  <a:pt x="663" y="1224"/>
                  <a:pt x="516" y="1224"/>
                </a:cubicBezTo>
                <a:cubicBezTo>
                  <a:pt x="507" y="1224"/>
                  <a:pt x="496" y="1227"/>
                  <a:pt x="493" y="1215"/>
                </a:cubicBezTo>
                <a:cubicBezTo>
                  <a:pt x="490" y="1203"/>
                  <a:pt x="498" y="1196"/>
                  <a:pt x="507" y="1191"/>
                </a:cubicBezTo>
                <a:cubicBezTo>
                  <a:pt x="526" y="1179"/>
                  <a:pt x="546" y="1167"/>
                  <a:pt x="566" y="1155"/>
                </a:cubicBezTo>
                <a:cubicBezTo>
                  <a:pt x="596" y="1137"/>
                  <a:pt x="613" y="1110"/>
                  <a:pt x="615" y="1075"/>
                </a:cubicBezTo>
                <a:cubicBezTo>
                  <a:pt x="618" y="1037"/>
                  <a:pt x="621" y="999"/>
                  <a:pt x="624" y="960"/>
                </a:cubicBezTo>
                <a:cubicBezTo>
                  <a:pt x="616" y="960"/>
                  <a:pt x="610" y="960"/>
                  <a:pt x="603" y="960"/>
                </a:cubicBezTo>
                <a:cubicBezTo>
                  <a:pt x="421" y="960"/>
                  <a:pt x="240" y="960"/>
                  <a:pt x="58" y="960"/>
                </a:cubicBezTo>
                <a:cubicBezTo>
                  <a:pt x="18" y="960"/>
                  <a:pt x="0" y="942"/>
                  <a:pt x="0" y="902"/>
                </a:cubicBezTo>
                <a:cubicBezTo>
                  <a:pt x="0" y="620"/>
                  <a:pt x="0" y="339"/>
                  <a:pt x="0" y="57"/>
                </a:cubicBezTo>
                <a:cubicBezTo>
                  <a:pt x="0" y="18"/>
                  <a:pt x="18" y="0"/>
                  <a:pt x="57" y="0"/>
                </a:cubicBezTo>
                <a:cubicBezTo>
                  <a:pt x="531" y="0"/>
                  <a:pt x="1004" y="0"/>
                  <a:pt x="1478" y="0"/>
                </a:cubicBezTo>
                <a:cubicBezTo>
                  <a:pt x="1518" y="0"/>
                  <a:pt x="1536" y="18"/>
                  <a:pt x="1536" y="58"/>
                </a:cubicBezTo>
                <a:cubicBezTo>
                  <a:pt x="1536" y="339"/>
                  <a:pt x="1536" y="621"/>
                  <a:pt x="1536" y="903"/>
                </a:cubicBezTo>
                <a:cubicBezTo>
                  <a:pt x="1536" y="942"/>
                  <a:pt x="1518" y="960"/>
                  <a:pt x="1479" y="960"/>
                </a:cubicBezTo>
                <a:cubicBezTo>
                  <a:pt x="1299" y="960"/>
                  <a:pt x="1120" y="960"/>
                  <a:pt x="940" y="960"/>
                </a:cubicBezTo>
                <a:cubicBezTo>
                  <a:pt x="932" y="960"/>
                  <a:pt x="923" y="960"/>
                  <a:pt x="912" y="960"/>
                </a:cubicBezTo>
                <a:close/>
                <a:moveTo>
                  <a:pt x="73" y="863"/>
                </a:moveTo>
                <a:cubicBezTo>
                  <a:pt x="537" y="863"/>
                  <a:pt x="1000" y="863"/>
                  <a:pt x="1463" y="863"/>
                </a:cubicBezTo>
                <a:cubicBezTo>
                  <a:pt x="1463" y="599"/>
                  <a:pt x="1463" y="336"/>
                  <a:pt x="1463" y="73"/>
                </a:cubicBezTo>
                <a:cubicBezTo>
                  <a:pt x="999" y="73"/>
                  <a:pt x="536" y="73"/>
                  <a:pt x="73" y="73"/>
                </a:cubicBezTo>
                <a:cubicBezTo>
                  <a:pt x="73" y="336"/>
                  <a:pt x="73" y="599"/>
                  <a:pt x="73" y="86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801376" y="5286480"/>
            <a:ext cx="872820" cy="475692"/>
            <a:chOff x="3870326" y="2387601"/>
            <a:chExt cx="4179888" cy="2278063"/>
          </a:xfrm>
          <a:solidFill>
            <a:srgbClr val="616161"/>
          </a:solidFill>
        </p:grpSpPr>
        <p:sp>
          <p:nvSpPr>
            <p:cNvPr id="185" name="Freeform 17"/>
            <p:cNvSpPr>
              <a:spLocks noEditPoints="1"/>
            </p:cNvSpPr>
            <p:nvPr/>
          </p:nvSpPr>
          <p:spPr bwMode="auto">
            <a:xfrm>
              <a:off x="3870326" y="2387601"/>
              <a:ext cx="3535363" cy="2278063"/>
            </a:xfrm>
            <a:custGeom>
              <a:avLst/>
              <a:gdLst>
                <a:gd name="T0" fmla="*/ 145 w 1300"/>
                <a:gd name="T1" fmla="*/ 769 h 841"/>
                <a:gd name="T2" fmla="*/ 145 w 1300"/>
                <a:gd name="T3" fmla="*/ 750 h 841"/>
                <a:gd name="T4" fmla="*/ 145 w 1300"/>
                <a:gd name="T5" fmla="*/ 55 h 841"/>
                <a:gd name="T6" fmla="*/ 200 w 1300"/>
                <a:gd name="T7" fmla="*/ 1 h 841"/>
                <a:gd name="T8" fmla="*/ 1236 w 1300"/>
                <a:gd name="T9" fmla="*/ 0 h 841"/>
                <a:gd name="T10" fmla="*/ 1297 w 1300"/>
                <a:gd name="T11" fmla="*/ 63 h 841"/>
                <a:gd name="T12" fmla="*/ 1297 w 1300"/>
                <a:gd name="T13" fmla="*/ 144 h 841"/>
                <a:gd name="T14" fmla="*/ 1249 w 1300"/>
                <a:gd name="T15" fmla="*/ 144 h 841"/>
                <a:gd name="T16" fmla="*/ 1249 w 1300"/>
                <a:gd name="T17" fmla="*/ 97 h 841"/>
                <a:gd name="T18" fmla="*/ 1249 w 1300"/>
                <a:gd name="T19" fmla="*/ 50 h 841"/>
                <a:gd name="T20" fmla="*/ 194 w 1300"/>
                <a:gd name="T21" fmla="*/ 50 h 841"/>
                <a:gd name="T22" fmla="*/ 194 w 1300"/>
                <a:gd name="T23" fmla="*/ 720 h 841"/>
                <a:gd name="T24" fmla="*/ 887 w 1300"/>
                <a:gd name="T25" fmla="*/ 720 h 841"/>
                <a:gd name="T26" fmla="*/ 897 w 1300"/>
                <a:gd name="T27" fmla="*/ 841 h 841"/>
                <a:gd name="T28" fmla="*/ 739 w 1300"/>
                <a:gd name="T29" fmla="*/ 841 h 841"/>
                <a:gd name="T30" fmla="*/ 55 w 1300"/>
                <a:gd name="T31" fmla="*/ 841 h 841"/>
                <a:gd name="T32" fmla="*/ 1 w 1300"/>
                <a:gd name="T33" fmla="*/ 786 h 841"/>
                <a:gd name="T34" fmla="*/ 18 w 1300"/>
                <a:gd name="T35" fmla="*/ 769 h 841"/>
                <a:gd name="T36" fmla="*/ 126 w 1300"/>
                <a:gd name="T37" fmla="*/ 769 h 841"/>
                <a:gd name="T38" fmla="*/ 145 w 1300"/>
                <a:gd name="T39" fmla="*/ 769 h 841"/>
                <a:gd name="T40" fmla="*/ 614 w 1300"/>
                <a:gd name="T41" fmla="*/ 770 h 841"/>
                <a:gd name="T42" fmla="*/ 647 w 1300"/>
                <a:gd name="T43" fmla="*/ 793 h 841"/>
                <a:gd name="T44" fmla="*/ 795 w 1300"/>
                <a:gd name="T45" fmla="*/ 793 h 841"/>
                <a:gd name="T46" fmla="*/ 815 w 1300"/>
                <a:gd name="T47" fmla="*/ 789 h 841"/>
                <a:gd name="T48" fmla="*/ 833 w 1300"/>
                <a:gd name="T49" fmla="*/ 770 h 841"/>
                <a:gd name="T50" fmla="*/ 614 w 1300"/>
                <a:gd name="T51" fmla="*/ 7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0" h="841">
                  <a:moveTo>
                    <a:pt x="145" y="769"/>
                  </a:moveTo>
                  <a:cubicBezTo>
                    <a:pt x="145" y="761"/>
                    <a:pt x="145" y="756"/>
                    <a:pt x="145" y="750"/>
                  </a:cubicBezTo>
                  <a:cubicBezTo>
                    <a:pt x="145" y="518"/>
                    <a:pt x="145" y="287"/>
                    <a:pt x="145" y="55"/>
                  </a:cubicBezTo>
                  <a:cubicBezTo>
                    <a:pt x="145" y="20"/>
                    <a:pt x="164" y="1"/>
                    <a:pt x="200" y="1"/>
                  </a:cubicBezTo>
                  <a:cubicBezTo>
                    <a:pt x="545" y="1"/>
                    <a:pt x="890" y="1"/>
                    <a:pt x="1236" y="0"/>
                  </a:cubicBezTo>
                  <a:cubicBezTo>
                    <a:pt x="1274" y="0"/>
                    <a:pt x="1300" y="20"/>
                    <a:pt x="1297" y="63"/>
                  </a:cubicBezTo>
                  <a:cubicBezTo>
                    <a:pt x="1295" y="89"/>
                    <a:pt x="1297" y="116"/>
                    <a:pt x="1297" y="144"/>
                  </a:cubicBezTo>
                  <a:cubicBezTo>
                    <a:pt x="1281" y="144"/>
                    <a:pt x="1266" y="144"/>
                    <a:pt x="1249" y="144"/>
                  </a:cubicBezTo>
                  <a:cubicBezTo>
                    <a:pt x="1249" y="129"/>
                    <a:pt x="1249" y="113"/>
                    <a:pt x="1249" y="97"/>
                  </a:cubicBezTo>
                  <a:cubicBezTo>
                    <a:pt x="1249" y="82"/>
                    <a:pt x="1249" y="66"/>
                    <a:pt x="1249" y="50"/>
                  </a:cubicBezTo>
                  <a:cubicBezTo>
                    <a:pt x="897" y="50"/>
                    <a:pt x="546" y="50"/>
                    <a:pt x="194" y="50"/>
                  </a:cubicBezTo>
                  <a:cubicBezTo>
                    <a:pt x="194" y="273"/>
                    <a:pt x="194" y="496"/>
                    <a:pt x="194" y="720"/>
                  </a:cubicBezTo>
                  <a:cubicBezTo>
                    <a:pt x="425" y="720"/>
                    <a:pt x="656" y="720"/>
                    <a:pt x="887" y="720"/>
                  </a:cubicBezTo>
                  <a:cubicBezTo>
                    <a:pt x="893" y="761"/>
                    <a:pt x="881" y="801"/>
                    <a:pt x="897" y="841"/>
                  </a:cubicBezTo>
                  <a:cubicBezTo>
                    <a:pt x="844" y="841"/>
                    <a:pt x="791" y="841"/>
                    <a:pt x="739" y="841"/>
                  </a:cubicBezTo>
                  <a:cubicBezTo>
                    <a:pt x="511" y="841"/>
                    <a:pt x="283" y="841"/>
                    <a:pt x="55" y="841"/>
                  </a:cubicBezTo>
                  <a:cubicBezTo>
                    <a:pt x="20" y="841"/>
                    <a:pt x="0" y="820"/>
                    <a:pt x="1" y="786"/>
                  </a:cubicBezTo>
                  <a:cubicBezTo>
                    <a:pt x="1" y="774"/>
                    <a:pt x="6" y="769"/>
                    <a:pt x="18" y="769"/>
                  </a:cubicBezTo>
                  <a:cubicBezTo>
                    <a:pt x="54" y="769"/>
                    <a:pt x="90" y="769"/>
                    <a:pt x="126" y="769"/>
                  </a:cubicBezTo>
                  <a:cubicBezTo>
                    <a:pt x="131" y="769"/>
                    <a:pt x="137" y="769"/>
                    <a:pt x="145" y="769"/>
                  </a:cubicBezTo>
                  <a:close/>
                  <a:moveTo>
                    <a:pt x="614" y="770"/>
                  </a:moveTo>
                  <a:cubicBezTo>
                    <a:pt x="617" y="786"/>
                    <a:pt x="625" y="793"/>
                    <a:pt x="647" y="793"/>
                  </a:cubicBezTo>
                  <a:cubicBezTo>
                    <a:pt x="696" y="793"/>
                    <a:pt x="745" y="793"/>
                    <a:pt x="795" y="793"/>
                  </a:cubicBezTo>
                  <a:cubicBezTo>
                    <a:pt x="802" y="793"/>
                    <a:pt x="809" y="792"/>
                    <a:pt x="815" y="789"/>
                  </a:cubicBezTo>
                  <a:cubicBezTo>
                    <a:pt x="821" y="785"/>
                    <a:pt x="825" y="778"/>
                    <a:pt x="833" y="770"/>
                  </a:cubicBezTo>
                  <a:cubicBezTo>
                    <a:pt x="756" y="770"/>
                    <a:pt x="685" y="770"/>
                    <a:pt x="614" y="7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"/>
            <p:cNvSpPr>
              <a:spLocks noEditPoints="1"/>
            </p:cNvSpPr>
            <p:nvPr/>
          </p:nvSpPr>
          <p:spPr bwMode="auto">
            <a:xfrm>
              <a:off x="6353176" y="2844801"/>
              <a:ext cx="1370013" cy="1820863"/>
            </a:xfrm>
            <a:custGeom>
              <a:avLst/>
              <a:gdLst>
                <a:gd name="T0" fmla="*/ 37 w 504"/>
                <a:gd name="T1" fmla="*/ 588 h 672"/>
                <a:gd name="T2" fmla="*/ 337 w 504"/>
                <a:gd name="T3" fmla="*/ 588 h 672"/>
                <a:gd name="T4" fmla="*/ 337 w 504"/>
                <a:gd name="T5" fmla="*/ 672 h 672"/>
                <a:gd name="T6" fmla="*/ 303 w 504"/>
                <a:gd name="T7" fmla="*/ 672 h 672"/>
                <a:gd name="T8" fmla="*/ 39 w 504"/>
                <a:gd name="T9" fmla="*/ 672 h 672"/>
                <a:gd name="T10" fmla="*/ 0 w 504"/>
                <a:gd name="T11" fmla="*/ 632 h 672"/>
                <a:gd name="T12" fmla="*/ 0 w 504"/>
                <a:gd name="T13" fmla="*/ 40 h 672"/>
                <a:gd name="T14" fmla="*/ 40 w 504"/>
                <a:gd name="T15" fmla="*/ 0 h 672"/>
                <a:gd name="T16" fmla="*/ 464 w 504"/>
                <a:gd name="T17" fmla="*/ 0 h 672"/>
                <a:gd name="T18" fmla="*/ 504 w 504"/>
                <a:gd name="T19" fmla="*/ 40 h 672"/>
                <a:gd name="T20" fmla="*/ 504 w 504"/>
                <a:gd name="T21" fmla="*/ 143 h 672"/>
                <a:gd name="T22" fmla="*/ 468 w 504"/>
                <a:gd name="T23" fmla="*/ 143 h 672"/>
                <a:gd name="T24" fmla="*/ 468 w 504"/>
                <a:gd name="T25" fmla="*/ 61 h 672"/>
                <a:gd name="T26" fmla="*/ 37 w 504"/>
                <a:gd name="T27" fmla="*/ 61 h 672"/>
                <a:gd name="T28" fmla="*/ 37 w 504"/>
                <a:gd name="T29" fmla="*/ 588 h 672"/>
                <a:gd name="T30" fmla="*/ 253 w 504"/>
                <a:gd name="T31" fmla="*/ 612 h 672"/>
                <a:gd name="T32" fmla="*/ 234 w 504"/>
                <a:gd name="T33" fmla="*/ 629 h 672"/>
                <a:gd name="T34" fmla="*/ 251 w 504"/>
                <a:gd name="T35" fmla="*/ 648 h 672"/>
                <a:gd name="T36" fmla="*/ 269 w 504"/>
                <a:gd name="T37" fmla="*/ 631 h 672"/>
                <a:gd name="T38" fmla="*/ 253 w 504"/>
                <a:gd name="T39" fmla="*/ 61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4" h="672">
                  <a:moveTo>
                    <a:pt x="37" y="588"/>
                  </a:moveTo>
                  <a:cubicBezTo>
                    <a:pt x="137" y="588"/>
                    <a:pt x="235" y="588"/>
                    <a:pt x="337" y="588"/>
                  </a:cubicBezTo>
                  <a:cubicBezTo>
                    <a:pt x="337" y="616"/>
                    <a:pt x="337" y="643"/>
                    <a:pt x="337" y="672"/>
                  </a:cubicBezTo>
                  <a:cubicBezTo>
                    <a:pt x="328" y="672"/>
                    <a:pt x="316" y="672"/>
                    <a:pt x="303" y="672"/>
                  </a:cubicBezTo>
                  <a:cubicBezTo>
                    <a:pt x="215" y="672"/>
                    <a:pt x="127" y="672"/>
                    <a:pt x="39" y="672"/>
                  </a:cubicBezTo>
                  <a:cubicBezTo>
                    <a:pt x="11" y="672"/>
                    <a:pt x="0" y="661"/>
                    <a:pt x="0" y="632"/>
                  </a:cubicBezTo>
                  <a:cubicBezTo>
                    <a:pt x="0" y="434"/>
                    <a:pt x="0" y="237"/>
                    <a:pt x="0" y="40"/>
                  </a:cubicBezTo>
                  <a:cubicBezTo>
                    <a:pt x="0" y="11"/>
                    <a:pt x="11" y="0"/>
                    <a:pt x="40" y="0"/>
                  </a:cubicBezTo>
                  <a:cubicBezTo>
                    <a:pt x="181" y="0"/>
                    <a:pt x="323" y="0"/>
                    <a:pt x="464" y="0"/>
                  </a:cubicBezTo>
                  <a:cubicBezTo>
                    <a:pt x="493" y="0"/>
                    <a:pt x="504" y="11"/>
                    <a:pt x="504" y="40"/>
                  </a:cubicBezTo>
                  <a:cubicBezTo>
                    <a:pt x="504" y="74"/>
                    <a:pt x="504" y="108"/>
                    <a:pt x="504" y="143"/>
                  </a:cubicBezTo>
                  <a:cubicBezTo>
                    <a:pt x="492" y="143"/>
                    <a:pt x="481" y="143"/>
                    <a:pt x="468" y="143"/>
                  </a:cubicBezTo>
                  <a:cubicBezTo>
                    <a:pt x="468" y="116"/>
                    <a:pt x="468" y="89"/>
                    <a:pt x="468" y="61"/>
                  </a:cubicBezTo>
                  <a:cubicBezTo>
                    <a:pt x="324" y="61"/>
                    <a:pt x="181" y="61"/>
                    <a:pt x="37" y="61"/>
                  </a:cubicBezTo>
                  <a:cubicBezTo>
                    <a:pt x="37" y="236"/>
                    <a:pt x="37" y="411"/>
                    <a:pt x="37" y="588"/>
                  </a:cubicBezTo>
                  <a:close/>
                  <a:moveTo>
                    <a:pt x="253" y="612"/>
                  </a:moveTo>
                  <a:cubicBezTo>
                    <a:pt x="242" y="612"/>
                    <a:pt x="235" y="618"/>
                    <a:pt x="234" y="629"/>
                  </a:cubicBezTo>
                  <a:cubicBezTo>
                    <a:pt x="234" y="640"/>
                    <a:pt x="240" y="647"/>
                    <a:pt x="251" y="648"/>
                  </a:cubicBezTo>
                  <a:cubicBezTo>
                    <a:pt x="262" y="648"/>
                    <a:pt x="269" y="642"/>
                    <a:pt x="269" y="631"/>
                  </a:cubicBezTo>
                  <a:cubicBezTo>
                    <a:pt x="271" y="620"/>
                    <a:pt x="264" y="614"/>
                    <a:pt x="253" y="6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9"/>
            <p:cNvSpPr>
              <a:spLocks noEditPoints="1"/>
            </p:cNvSpPr>
            <p:nvPr/>
          </p:nvSpPr>
          <p:spPr bwMode="auto">
            <a:xfrm>
              <a:off x="7331076" y="3300413"/>
              <a:ext cx="719138" cy="1365250"/>
            </a:xfrm>
            <a:custGeom>
              <a:avLst/>
              <a:gdLst>
                <a:gd name="T0" fmla="*/ 0 w 264"/>
                <a:gd name="T1" fmla="*/ 251 h 504"/>
                <a:gd name="T2" fmla="*/ 0 w 264"/>
                <a:gd name="T3" fmla="*/ 33 h 504"/>
                <a:gd name="T4" fmla="*/ 33 w 264"/>
                <a:gd name="T5" fmla="*/ 0 h 504"/>
                <a:gd name="T6" fmla="*/ 232 w 264"/>
                <a:gd name="T7" fmla="*/ 0 h 504"/>
                <a:gd name="T8" fmla="*/ 264 w 264"/>
                <a:gd name="T9" fmla="*/ 31 h 504"/>
                <a:gd name="T10" fmla="*/ 264 w 264"/>
                <a:gd name="T11" fmla="*/ 472 h 504"/>
                <a:gd name="T12" fmla="*/ 231 w 264"/>
                <a:gd name="T13" fmla="*/ 504 h 504"/>
                <a:gd name="T14" fmla="*/ 32 w 264"/>
                <a:gd name="T15" fmla="*/ 504 h 504"/>
                <a:gd name="T16" fmla="*/ 0 w 264"/>
                <a:gd name="T17" fmla="*/ 472 h 504"/>
                <a:gd name="T18" fmla="*/ 0 w 264"/>
                <a:gd name="T19" fmla="*/ 251 h 504"/>
                <a:gd name="T20" fmla="*/ 225 w 264"/>
                <a:gd name="T21" fmla="*/ 61 h 504"/>
                <a:gd name="T22" fmla="*/ 35 w 264"/>
                <a:gd name="T23" fmla="*/ 61 h 504"/>
                <a:gd name="T24" fmla="*/ 35 w 264"/>
                <a:gd name="T25" fmla="*/ 419 h 504"/>
                <a:gd name="T26" fmla="*/ 225 w 264"/>
                <a:gd name="T27" fmla="*/ 419 h 504"/>
                <a:gd name="T28" fmla="*/ 225 w 264"/>
                <a:gd name="T29" fmla="*/ 61 h 504"/>
                <a:gd name="T30" fmla="*/ 114 w 264"/>
                <a:gd name="T31" fmla="*/ 463 h 504"/>
                <a:gd name="T32" fmla="*/ 132 w 264"/>
                <a:gd name="T33" fmla="*/ 480 h 504"/>
                <a:gd name="T34" fmla="*/ 149 w 264"/>
                <a:gd name="T35" fmla="*/ 461 h 504"/>
                <a:gd name="T36" fmla="*/ 132 w 264"/>
                <a:gd name="T37" fmla="*/ 444 h 504"/>
                <a:gd name="T38" fmla="*/ 114 w 264"/>
                <a:gd name="T39" fmla="*/ 46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4" h="504">
                  <a:moveTo>
                    <a:pt x="0" y="251"/>
                  </a:moveTo>
                  <a:cubicBezTo>
                    <a:pt x="0" y="178"/>
                    <a:pt x="0" y="105"/>
                    <a:pt x="0" y="33"/>
                  </a:cubicBezTo>
                  <a:cubicBezTo>
                    <a:pt x="0" y="7"/>
                    <a:pt x="7" y="0"/>
                    <a:pt x="33" y="0"/>
                  </a:cubicBezTo>
                  <a:cubicBezTo>
                    <a:pt x="99" y="0"/>
                    <a:pt x="166" y="0"/>
                    <a:pt x="232" y="0"/>
                  </a:cubicBezTo>
                  <a:cubicBezTo>
                    <a:pt x="256" y="0"/>
                    <a:pt x="264" y="8"/>
                    <a:pt x="264" y="31"/>
                  </a:cubicBezTo>
                  <a:cubicBezTo>
                    <a:pt x="264" y="178"/>
                    <a:pt x="264" y="325"/>
                    <a:pt x="264" y="472"/>
                  </a:cubicBezTo>
                  <a:cubicBezTo>
                    <a:pt x="264" y="496"/>
                    <a:pt x="256" y="504"/>
                    <a:pt x="231" y="504"/>
                  </a:cubicBezTo>
                  <a:cubicBezTo>
                    <a:pt x="165" y="504"/>
                    <a:pt x="98" y="504"/>
                    <a:pt x="32" y="504"/>
                  </a:cubicBezTo>
                  <a:cubicBezTo>
                    <a:pt x="7" y="504"/>
                    <a:pt x="0" y="496"/>
                    <a:pt x="0" y="472"/>
                  </a:cubicBezTo>
                  <a:cubicBezTo>
                    <a:pt x="0" y="398"/>
                    <a:pt x="0" y="325"/>
                    <a:pt x="0" y="251"/>
                  </a:cubicBezTo>
                  <a:close/>
                  <a:moveTo>
                    <a:pt x="225" y="61"/>
                  </a:moveTo>
                  <a:cubicBezTo>
                    <a:pt x="161" y="61"/>
                    <a:pt x="98" y="61"/>
                    <a:pt x="35" y="61"/>
                  </a:cubicBezTo>
                  <a:cubicBezTo>
                    <a:pt x="35" y="181"/>
                    <a:pt x="35" y="300"/>
                    <a:pt x="35" y="419"/>
                  </a:cubicBezTo>
                  <a:cubicBezTo>
                    <a:pt x="99" y="419"/>
                    <a:pt x="162" y="419"/>
                    <a:pt x="225" y="419"/>
                  </a:cubicBezTo>
                  <a:cubicBezTo>
                    <a:pt x="225" y="299"/>
                    <a:pt x="225" y="180"/>
                    <a:pt x="225" y="61"/>
                  </a:cubicBezTo>
                  <a:close/>
                  <a:moveTo>
                    <a:pt x="114" y="463"/>
                  </a:moveTo>
                  <a:cubicBezTo>
                    <a:pt x="116" y="473"/>
                    <a:pt x="121" y="480"/>
                    <a:pt x="132" y="480"/>
                  </a:cubicBezTo>
                  <a:cubicBezTo>
                    <a:pt x="143" y="479"/>
                    <a:pt x="150" y="472"/>
                    <a:pt x="149" y="461"/>
                  </a:cubicBezTo>
                  <a:cubicBezTo>
                    <a:pt x="149" y="451"/>
                    <a:pt x="142" y="444"/>
                    <a:pt x="132" y="444"/>
                  </a:cubicBezTo>
                  <a:cubicBezTo>
                    <a:pt x="121" y="444"/>
                    <a:pt x="115" y="451"/>
                    <a:pt x="114" y="4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2" name="Freeform 95"/>
          <p:cNvSpPr>
            <a:spLocks noEditPoints="1"/>
          </p:cNvSpPr>
          <p:nvPr/>
        </p:nvSpPr>
        <p:spPr bwMode="auto">
          <a:xfrm>
            <a:off x="2724153" y="5069690"/>
            <a:ext cx="429710" cy="806496"/>
          </a:xfrm>
          <a:custGeom>
            <a:avLst/>
            <a:gdLst>
              <a:gd name="T0" fmla="*/ 0 w 816"/>
              <a:gd name="T1" fmla="*/ 767 h 1536"/>
              <a:gd name="T2" fmla="*/ 0 w 816"/>
              <a:gd name="T3" fmla="*/ 81 h 1536"/>
              <a:gd name="T4" fmla="*/ 82 w 816"/>
              <a:gd name="T5" fmla="*/ 0 h 1536"/>
              <a:gd name="T6" fmla="*/ 736 w 816"/>
              <a:gd name="T7" fmla="*/ 0 h 1536"/>
              <a:gd name="T8" fmla="*/ 816 w 816"/>
              <a:gd name="T9" fmla="*/ 80 h 1536"/>
              <a:gd name="T10" fmla="*/ 816 w 816"/>
              <a:gd name="T11" fmla="*/ 1458 h 1536"/>
              <a:gd name="T12" fmla="*/ 738 w 816"/>
              <a:gd name="T13" fmla="*/ 1536 h 1536"/>
              <a:gd name="T14" fmla="*/ 78 w 816"/>
              <a:gd name="T15" fmla="*/ 1536 h 1536"/>
              <a:gd name="T16" fmla="*/ 0 w 816"/>
              <a:gd name="T17" fmla="*/ 1458 h 1536"/>
              <a:gd name="T18" fmla="*/ 0 w 816"/>
              <a:gd name="T19" fmla="*/ 767 h 1536"/>
              <a:gd name="T20" fmla="*/ 767 w 816"/>
              <a:gd name="T21" fmla="*/ 1343 h 1536"/>
              <a:gd name="T22" fmla="*/ 767 w 816"/>
              <a:gd name="T23" fmla="*/ 145 h 1536"/>
              <a:gd name="T24" fmla="*/ 49 w 816"/>
              <a:gd name="T25" fmla="*/ 145 h 1536"/>
              <a:gd name="T26" fmla="*/ 49 w 816"/>
              <a:gd name="T27" fmla="*/ 1343 h 1536"/>
              <a:gd name="T28" fmla="*/ 767 w 816"/>
              <a:gd name="T29" fmla="*/ 1343 h 1536"/>
              <a:gd name="T30" fmla="*/ 360 w 816"/>
              <a:gd name="T31" fmla="*/ 1439 h 1536"/>
              <a:gd name="T32" fmla="*/ 408 w 816"/>
              <a:gd name="T33" fmla="*/ 1488 h 1536"/>
              <a:gd name="T34" fmla="*/ 456 w 816"/>
              <a:gd name="T35" fmla="*/ 1441 h 1536"/>
              <a:gd name="T36" fmla="*/ 409 w 816"/>
              <a:gd name="T37" fmla="*/ 1392 h 1536"/>
              <a:gd name="T38" fmla="*/ 360 w 816"/>
              <a:gd name="T39" fmla="*/ 1439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6" h="1536">
                <a:moveTo>
                  <a:pt x="0" y="767"/>
                </a:moveTo>
                <a:cubicBezTo>
                  <a:pt x="0" y="538"/>
                  <a:pt x="0" y="310"/>
                  <a:pt x="0" y="81"/>
                </a:cubicBezTo>
                <a:cubicBezTo>
                  <a:pt x="0" y="29"/>
                  <a:pt x="29" y="0"/>
                  <a:pt x="82" y="0"/>
                </a:cubicBezTo>
                <a:cubicBezTo>
                  <a:pt x="300" y="0"/>
                  <a:pt x="518" y="0"/>
                  <a:pt x="736" y="0"/>
                </a:cubicBezTo>
                <a:cubicBezTo>
                  <a:pt x="786" y="0"/>
                  <a:pt x="816" y="29"/>
                  <a:pt x="816" y="80"/>
                </a:cubicBezTo>
                <a:cubicBezTo>
                  <a:pt x="816" y="539"/>
                  <a:pt x="816" y="999"/>
                  <a:pt x="816" y="1458"/>
                </a:cubicBezTo>
                <a:cubicBezTo>
                  <a:pt x="816" y="1505"/>
                  <a:pt x="785" y="1536"/>
                  <a:pt x="738" y="1536"/>
                </a:cubicBezTo>
                <a:cubicBezTo>
                  <a:pt x="518" y="1536"/>
                  <a:pt x="298" y="1536"/>
                  <a:pt x="78" y="1536"/>
                </a:cubicBezTo>
                <a:cubicBezTo>
                  <a:pt x="30" y="1536"/>
                  <a:pt x="0" y="1506"/>
                  <a:pt x="0" y="1458"/>
                </a:cubicBezTo>
                <a:cubicBezTo>
                  <a:pt x="0" y="1228"/>
                  <a:pt x="0" y="997"/>
                  <a:pt x="0" y="767"/>
                </a:cubicBezTo>
                <a:close/>
                <a:moveTo>
                  <a:pt x="767" y="1343"/>
                </a:moveTo>
                <a:cubicBezTo>
                  <a:pt x="767" y="943"/>
                  <a:pt x="767" y="544"/>
                  <a:pt x="767" y="145"/>
                </a:cubicBezTo>
                <a:cubicBezTo>
                  <a:pt x="527" y="145"/>
                  <a:pt x="288" y="145"/>
                  <a:pt x="49" y="145"/>
                </a:cubicBezTo>
                <a:cubicBezTo>
                  <a:pt x="49" y="545"/>
                  <a:pt x="49" y="944"/>
                  <a:pt x="49" y="1343"/>
                </a:cubicBezTo>
                <a:cubicBezTo>
                  <a:pt x="288" y="1343"/>
                  <a:pt x="527" y="1343"/>
                  <a:pt x="767" y="1343"/>
                </a:cubicBezTo>
                <a:close/>
                <a:moveTo>
                  <a:pt x="360" y="1439"/>
                </a:moveTo>
                <a:cubicBezTo>
                  <a:pt x="360" y="1466"/>
                  <a:pt x="381" y="1488"/>
                  <a:pt x="408" y="1488"/>
                </a:cubicBezTo>
                <a:cubicBezTo>
                  <a:pt x="434" y="1488"/>
                  <a:pt x="455" y="1467"/>
                  <a:pt x="456" y="1441"/>
                </a:cubicBezTo>
                <a:cubicBezTo>
                  <a:pt x="456" y="1414"/>
                  <a:pt x="435" y="1393"/>
                  <a:pt x="409" y="1392"/>
                </a:cubicBezTo>
                <a:cubicBezTo>
                  <a:pt x="382" y="1391"/>
                  <a:pt x="360" y="1412"/>
                  <a:pt x="360" y="1439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8" name="组合 207"/>
          <p:cNvGrpSpPr/>
          <p:nvPr/>
        </p:nvGrpSpPr>
        <p:grpSpPr>
          <a:xfrm>
            <a:off x="4061152" y="5084470"/>
            <a:ext cx="902834" cy="776936"/>
            <a:chOff x="4392613" y="5210175"/>
            <a:chExt cx="1662113" cy="1430337"/>
          </a:xfrm>
          <a:solidFill>
            <a:srgbClr val="616161"/>
          </a:solidFill>
        </p:grpSpPr>
        <p:sp>
          <p:nvSpPr>
            <p:cNvPr id="199" name="Freeform 102"/>
            <p:cNvSpPr>
              <a:spLocks noEditPoints="1"/>
            </p:cNvSpPr>
            <p:nvPr/>
          </p:nvSpPr>
          <p:spPr bwMode="auto">
            <a:xfrm>
              <a:off x="5540376" y="5570538"/>
              <a:ext cx="514350" cy="1065212"/>
            </a:xfrm>
            <a:custGeom>
              <a:avLst/>
              <a:gdLst>
                <a:gd name="T0" fmla="*/ 135 w 467"/>
                <a:gd name="T1" fmla="*/ 212 h 970"/>
                <a:gd name="T2" fmla="*/ 122 w 467"/>
                <a:gd name="T3" fmla="*/ 98 h 970"/>
                <a:gd name="T4" fmla="*/ 256 w 467"/>
                <a:gd name="T5" fmla="*/ 13 h 970"/>
                <a:gd name="T6" fmla="*/ 349 w 467"/>
                <a:gd name="T7" fmla="*/ 151 h 970"/>
                <a:gd name="T8" fmla="*/ 335 w 467"/>
                <a:gd name="T9" fmla="*/ 213 h 970"/>
                <a:gd name="T10" fmla="*/ 355 w 467"/>
                <a:gd name="T11" fmla="*/ 219 h 970"/>
                <a:gd name="T12" fmla="*/ 425 w 467"/>
                <a:gd name="T13" fmla="*/ 254 h 970"/>
                <a:gd name="T14" fmla="*/ 467 w 467"/>
                <a:gd name="T15" fmla="*/ 348 h 970"/>
                <a:gd name="T16" fmla="*/ 467 w 467"/>
                <a:gd name="T17" fmla="*/ 490 h 970"/>
                <a:gd name="T18" fmla="*/ 379 w 467"/>
                <a:gd name="T19" fmla="*/ 602 h 970"/>
                <a:gd name="T20" fmla="*/ 362 w 467"/>
                <a:gd name="T21" fmla="*/ 625 h 970"/>
                <a:gd name="T22" fmla="*/ 362 w 467"/>
                <a:gd name="T23" fmla="*/ 889 h 970"/>
                <a:gd name="T24" fmla="*/ 340 w 467"/>
                <a:gd name="T25" fmla="*/ 947 h 970"/>
                <a:gd name="T26" fmla="*/ 283 w 467"/>
                <a:gd name="T27" fmla="*/ 970 h 970"/>
                <a:gd name="T28" fmla="*/ 184 w 467"/>
                <a:gd name="T29" fmla="*/ 970 h 970"/>
                <a:gd name="T30" fmla="*/ 105 w 467"/>
                <a:gd name="T31" fmla="*/ 890 h 970"/>
                <a:gd name="T32" fmla="*/ 105 w 467"/>
                <a:gd name="T33" fmla="*/ 623 h 970"/>
                <a:gd name="T34" fmla="*/ 89 w 467"/>
                <a:gd name="T35" fmla="*/ 603 h 970"/>
                <a:gd name="T36" fmla="*/ 0 w 467"/>
                <a:gd name="T37" fmla="*/ 490 h 970"/>
                <a:gd name="T38" fmla="*/ 0 w 467"/>
                <a:gd name="T39" fmla="*/ 356 h 970"/>
                <a:gd name="T40" fmla="*/ 92 w 467"/>
                <a:gd name="T41" fmla="*/ 225 h 970"/>
                <a:gd name="T42" fmla="*/ 135 w 467"/>
                <a:gd name="T43" fmla="*/ 212 h 970"/>
                <a:gd name="T44" fmla="*/ 105 w 467"/>
                <a:gd name="T45" fmla="*/ 554 h 970"/>
                <a:gd name="T46" fmla="*/ 105 w 467"/>
                <a:gd name="T47" fmla="*/ 517 h 970"/>
                <a:gd name="T48" fmla="*/ 105 w 467"/>
                <a:gd name="T49" fmla="*/ 373 h 970"/>
                <a:gd name="T50" fmla="*/ 135 w 467"/>
                <a:gd name="T51" fmla="*/ 348 h 970"/>
                <a:gd name="T52" fmla="*/ 155 w 467"/>
                <a:gd name="T53" fmla="*/ 381 h 970"/>
                <a:gd name="T54" fmla="*/ 155 w 467"/>
                <a:gd name="T55" fmla="*/ 883 h 970"/>
                <a:gd name="T56" fmla="*/ 192 w 467"/>
                <a:gd name="T57" fmla="*/ 921 h 970"/>
                <a:gd name="T58" fmla="*/ 208 w 467"/>
                <a:gd name="T59" fmla="*/ 904 h 970"/>
                <a:gd name="T60" fmla="*/ 208 w 467"/>
                <a:gd name="T61" fmla="*/ 744 h 970"/>
                <a:gd name="T62" fmla="*/ 208 w 467"/>
                <a:gd name="T63" fmla="*/ 624 h 970"/>
                <a:gd name="T64" fmla="*/ 235 w 467"/>
                <a:gd name="T65" fmla="*/ 593 h 970"/>
                <a:gd name="T66" fmla="*/ 258 w 467"/>
                <a:gd name="T67" fmla="*/ 622 h 970"/>
                <a:gd name="T68" fmla="*/ 258 w 467"/>
                <a:gd name="T69" fmla="*/ 780 h 970"/>
                <a:gd name="T70" fmla="*/ 258 w 467"/>
                <a:gd name="T71" fmla="*/ 906 h 970"/>
                <a:gd name="T72" fmla="*/ 273 w 467"/>
                <a:gd name="T73" fmla="*/ 920 h 970"/>
                <a:gd name="T74" fmla="*/ 313 w 467"/>
                <a:gd name="T75" fmla="*/ 881 h 970"/>
                <a:gd name="T76" fmla="*/ 313 w 467"/>
                <a:gd name="T77" fmla="*/ 379 h 970"/>
                <a:gd name="T78" fmla="*/ 337 w 467"/>
                <a:gd name="T79" fmla="*/ 347 h 970"/>
                <a:gd name="T80" fmla="*/ 362 w 467"/>
                <a:gd name="T81" fmla="*/ 379 h 970"/>
                <a:gd name="T82" fmla="*/ 362 w 467"/>
                <a:gd name="T83" fmla="*/ 536 h 970"/>
                <a:gd name="T84" fmla="*/ 362 w 467"/>
                <a:gd name="T85" fmla="*/ 554 h 970"/>
                <a:gd name="T86" fmla="*/ 417 w 467"/>
                <a:gd name="T87" fmla="*/ 495 h 970"/>
                <a:gd name="T88" fmla="*/ 417 w 467"/>
                <a:gd name="T89" fmla="*/ 350 h 970"/>
                <a:gd name="T90" fmla="*/ 369 w 467"/>
                <a:gd name="T91" fmla="*/ 276 h 970"/>
                <a:gd name="T92" fmla="*/ 286 w 467"/>
                <a:gd name="T93" fmla="*/ 257 h 970"/>
                <a:gd name="T94" fmla="*/ 262 w 467"/>
                <a:gd name="T95" fmla="*/ 241 h 970"/>
                <a:gd name="T96" fmla="*/ 269 w 467"/>
                <a:gd name="T97" fmla="*/ 202 h 970"/>
                <a:gd name="T98" fmla="*/ 300 w 467"/>
                <a:gd name="T99" fmla="*/ 130 h 970"/>
                <a:gd name="T100" fmla="*/ 240 w 467"/>
                <a:gd name="T101" fmla="*/ 61 h 970"/>
                <a:gd name="T102" fmla="*/ 172 w 467"/>
                <a:gd name="T103" fmla="*/ 106 h 970"/>
                <a:gd name="T104" fmla="*/ 194 w 467"/>
                <a:gd name="T105" fmla="*/ 199 h 970"/>
                <a:gd name="T106" fmla="*/ 206 w 467"/>
                <a:gd name="T107" fmla="*/ 239 h 970"/>
                <a:gd name="T108" fmla="*/ 180 w 467"/>
                <a:gd name="T109" fmla="*/ 257 h 970"/>
                <a:gd name="T110" fmla="*/ 91 w 467"/>
                <a:gd name="T111" fmla="*/ 280 h 970"/>
                <a:gd name="T112" fmla="*/ 50 w 467"/>
                <a:gd name="T113" fmla="*/ 348 h 970"/>
                <a:gd name="T114" fmla="*/ 50 w 467"/>
                <a:gd name="T115" fmla="*/ 495 h 970"/>
                <a:gd name="T116" fmla="*/ 105 w 467"/>
                <a:gd name="T117" fmla="*/ 554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7" h="970">
                  <a:moveTo>
                    <a:pt x="135" y="212"/>
                  </a:moveTo>
                  <a:cubicBezTo>
                    <a:pt x="117" y="175"/>
                    <a:pt x="112" y="137"/>
                    <a:pt x="122" y="98"/>
                  </a:cubicBezTo>
                  <a:cubicBezTo>
                    <a:pt x="139" y="37"/>
                    <a:pt x="197" y="0"/>
                    <a:pt x="256" y="13"/>
                  </a:cubicBezTo>
                  <a:cubicBezTo>
                    <a:pt x="317" y="26"/>
                    <a:pt x="358" y="87"/>
                    <a:pt x="349" y="151"/>
                  </a:cubicBezTo>
                  <a:cubicBezTo>
                    <a:pt x="346" y="171"/>
                    <a:pt x="340" y="191"/>
                    <a:pt x="335" y="213"/>
                  </a:cubicBezTo>
                  <a:cubicBezTo>
                    <a:pt x="340" y="214"/>
                    <a:pt x="348" y="215"/>
                    <a:pt x="355" y="219"/>
                  </a:cubicBezTo>
                  <a:cubicBezTo>
                    <a:pt x="379" y="230"/>
                    <a:pt x="404" y="239"/>
                    <a:pt x="425" y="254"/>
                  </a:cubicBezTo>
                  <a:cubicBezTo>
                    <a:pt x="456" y="276"/>
                    <a:pt x="466" y="311"/>
                    <a:pt x="467" y="348"/>
                  </a:cubicBezTo>
                  <a:cubicBezTo>
                    <a:pt x="467" y="395"/>
                    <a:pt x="467" y="443"/>
                    <a:pt x="467" y="490"/>
                  </a:cubicBezTo>
                  <a:cubicBezTo>
                    <a:pt x="467" y="549"/>
                    <a:pt x="437" y="589"/>
                    <a:pt x="379" y="602"/>
                  </a:cubicBezTo>
                  <a:cubicBezTo>
                    <a:pt x="364" y="606"/>
                    <a:pt x="362" y="612"/>
                    <a:pt x="362" y="625"/>
                  </a:cubicBezTo>
                  <a:cubicBezTo>
                    <a:pt x="363" y="713"/>
                    <a:pt x="362" y="801"/>
                    <a:pt x="362" y="889"/>
                  </a:cubicBezTo>
                  <a:cubicBezTo>
                    <a:pt x="363" y="912"/>
                    <a:pt x="356" y="931"/>
                    <a:pt x="340" y="947"/>
                  </a:cubicBezTo>
                  <a:cubicBezTo>
                    <a:pt x="324" y="963"/>
                    <a:pt x="305" y="970"/>
                    <a:pt x="283" y="970"/>
                  </a:cubicBezTo>
                  <a:cubicBezTo>
                    <a:pt x="250" y="970"/>
                    <a:pt x="217" y="970"/>
                    <a:pt x="184" y="970"/>
                  </a:cubicBezTo>
                  <a:cubicBezTo>
                    <a:pt x="137" y="969"/>
                    <a:pt x="105" y="937"/>
                    <a:pt x="105" y="890"/>
                  </a:cubicBezTo>
                  <a:cubicBezTo>
                    <a:pt x="105" y="801"/>
                    <a:pt x="105" y="712"/>
                    <a:pt x="105" y="623"/>
                  </a:cubicBezTo>
                  <a:cubicBezTo>
                    <a:pt x="105" y="611"/>
                    <a:pt x="102" y="606"/>
                    <a:pt x="89" y="603"/>
                  </a:cubicBezTo>
                  <a:cubicBezTo>
                    <a:pt x="30" y="589"/>
                    <a:pt x="1" y="550"/>
                    <a:pt x="0" y="490"/>
                  </a:cubicBezTo>
                  <a:cubicBezTo>
                    <a:pt x="0" y="445"/>
                    <a:pt x="1" y="401"/>
                    <a:pt x="0" y="356"/>
                  </a:cubicBezTo>
                  <a:cubicBezTo>
                    <a:pt x="0" y="289"/>
                    <a:pt x="29" y="247"/>
                    <a:pt x="92" y="225"/>
                  </a:cubicBezTo>
                  <a:cubicBezTo>
                    <a:pt x="106" y="220"/>
                    <a:pt x="120" y="216"/>
                    <a:pt x="135" y="212"/>
                  </a:cubicBezTo>
                  <a:close/>
                  <a:moveTo>
                    <a:pt x="105" y="554"/>
                  </a:moveTo>
                  <a:cubicBezTo>
                    <a:pt x="105" y="541"/>
                    <a:pt x="105" y="529"/>
                    <a:pt x="105" y="517"/>
                  </a:cubicBezTo>
                  <a:cubicBezTo>
                    <a:pt x="105" y="469"/>
                    <a:pt x="105" y="421"/>
                    <a:pt x="105" y="373"/>
                  </a:cubicBezTo>
                  <a:cubicBezTo>
                    <a:pt x="105" y="355"/>
                    <a:pt x="119" y="344"/>
                    <a:pt x="135" y="348"/>
                  </a:cubicBezTo>
                  <a:cubicBezTo>
                    <a:pt x="148" y="351"/>
                    <a:pt x="155" y="362"/>
                    <a:pt x="155" y="381"/>
                  </a:cubicBezTo>
                  <a:cubicBezTo>
                    <a:pt x="155" y="548"/>
                    <a:pt x="155" y="716"/>
                    <a:pt x="155" y="883"/>
                  </a:cubicBezTo>
                  <a:cubicBezTo>
                    <a:pt x="155" y="912"/>
                    <a:pt x="164" y="920"/>
                    <a:pt x="192" y="921"/>
                  </a:cubicBezTo>
                  <a:cubicBezTo>
                    <a:pt x="205" y="921"/>
                    <a:pt x="209" y="917"/>
                    <a:pt x="208" y="904"/>
                  </a:cubicBezTo>
                  <a:cubicBezTo>
                    <a:pt x="208" y="851"/>
                    <a:pt x="208" y="797"/>
                    <a:pt x="208" y="744"/>
                  </a:cubicBezTo>
                  <a:cubicBezTo>
                    <a:pt x="208" y="704"/>
                    <a:pt x="208" y="664"/>
                    <a:pt x="208" y="624"/>
                  </a:cubicBezTo>
                  <a:cubicBezTo>
                    <a:pt x="208" y="604"/>
                    <a:pt x="218" y="593"/>
                    <a:pt x="235" y="593"/>
                  </a:cubicBezTo>
                  <a:cubicBezTo>
                    <a:pt x="250" y="594"/>
                    <a:pt x="258" y="604"/>
                    <a:pt x="258" y="622"/>
                  </a:cubicBezTo>
                  <a:cubicBezTo>
                    <a:pt x="258" y="675"/>
                    <a:pt x="258" y="727"/>
                    <a:pt x="258" y="780"/>
                  </a:cubicBezTo>
                  <a:cubicBezTo>
                    <a:pt x="258" y="822"/>
                    <a:pt x="258" y="864"/>
                    <a:pt x="258" y="906"/>
                  </a:cubicBezTo>
                  <a:cubicBezTo>
                    <a:pt x="258" y="917"/>
                    <a:pt x="261" y="920"/>
                    <a:pt x="273" y="920"/>
                  </a:cubicBezTo>
                  <a:cubicBezTo>
                    <a:pt x="304" y="921"/>
                    <a:pt x="313" y="912"/>
                    <a:pt x="313" y="881"/>
                  </a:cubicBezTo>
                  <a:cubicBezTo>
                    <a:pt x="313" y="713"/>
                    <a:pt x="313" y="546"/>
                    <a:pt x="313" y="379"/>
                  </a:cubicBezTo>
                  <a:cubicBezTo>
                    <a:pt x="313" y="359"/>
                    <a:pt x="321" y="348"/>
                    <a:pt x="337" y="347"/>
                  </a:cubicBezTo>
                  <a:cubicBezTo>
                    <a:pt x="354" y="347"/>
                    <a:pt x="362" y="358"/>
                    <a:pt x="362" y="379"/>
                  </a:cubicBezTo>
                  <a:cubicBezTo>
                    <a:pt x="362" y="431"/>
                    <a:pt x="362" y="484"/>
                    <a:pt x="362" y="536"/>
                  </a:cubicBezTo>
                  <a:cubicBezTo>
                    <a:pt x="362" y="542"/>
                    <a:pt x="362" y="548"/>
                    <a:pt x="362" y="554"/>
                  </a:cubicBezTo>
                  <a:cubicBezTo>
                    <a:pt x="396" y="550"/>
                    <a:pt x="417" y="528"/>
                    <a:pt x="417" y="495"/>
                  </a:cubicBezTo>
                  <a:cubicBezTo>
                    <a:pt x="417" y="447"/>
                    <a:pt x="417" y="398"/>
                    <a:pt x="417" y="350"/>
                  </a:cubicBezTo>
                  <a:cubicBezTo>
                    <a:pt x="418" y="314"/>
                    <a:pt x="402" y="288"/>
                    <a:pt x="369" y="276"/>
                  </a:cubicBezTo>
                  <a:cubicBezTo>
                    <a:pt x="342" y="267"/>
                    <a:pt x="314" y="262"/>
                    <a:pt x="286" y="257"/>
                  </a:cubicBezTo>
                  <a:cubicBezTo>
                    <a:pt x="275" y="255"/>
                    <a:pt x="265" y="252"/>
                    <a:pt x="262" y="241"/>
                  </a:cubicBezTo>
                  <a:cubicBezTo>
                    <a:pt x="259" y="227"/>
                    <a:pt x="255" y="211"/>
                    <a:pt x="269" y="202"/>
                  </a:cubicBezTo>
                  <a:cubicBezTo>
                    <a:pt x="297" y="185"/>
                    <a:pt x="300" y="158"/>
                    <a:pt x="300" y="130"/>
                  </a:cubicBezTo>
                  <a:cubicBezTo>
                    <a:pt x="299" y="93"/>
                    <a:pt x="272" y="63"/>
                    <a:pt x="240" y="61"/>
                  </a:cubicBezTo>
                  <a:cubicBezTo>
                    <a:pt x="207" y="59"/>
                    <a:pt x="183" y="76"/>
                    <a:pt x="172" y="106"/>
                  </a:cubicBezTo>
                  <a:cubicBezTo>
                    <a:pt x="162" y="134"/>
                    <a:pt x="168" y="187"/>
                    <a:pt x="194" y="199"/>
                  </a:cubicBezTo>
                  <a:cubicBezTo>
                    <a:pt x="207" y="206"/>
                    <a:pt x="211" y="222"/>
                    <a:pt x="206" y="239"/>
                  </a:cubicBezTo>
                  <a:cubicBezTo>
                    <a:pt x="202" y="252"/>
                    <a:pt x="193" y="256"/>
                    <a:pt x="180" y="257"/>
                  </a:cubicBezTo>
                  <a:cubicBezTo>
                    <a:pt x="149" y="260"/>
                    <a:pt x="118" y="264"/>
                    <a:pt x="91" y="280"/>
                  </a:cubicBezTo>
                  <a:cubicBezTo>
                    <a:pt x="64" y="294"/>
                    <a:pt x="50" y="316"/>
                    <a:pt x="50" y="348"/>
                  </a:cubicBezTo>
                  <a:cubicBezTo>
                    <a:pt x="51" y="397"/>
                    <a:pt x="50" y="446"/>
                    <a:pt x="50" y="495"/>
                  </a:cubicBezTo>
                  <a:cubicBezTo>
                    <a:pt x="50" y="528"/>
                    <a:pt x="68" y="548"/>
                    <a:pt x="105" y="5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03"/>
            <p:cNvSpPr>
              <a:spLocks noEditPoints="1"/>
            </p:cNvSpPr>
            <p:nvPr/>
          </p:nvSpPr>
          <p:spPr bwMode="auto">
            <a:xfrm>
              <a:off x="4392613" y="5576888"/>
              <a:ext cx="514350" cy="1058862"/>
            </a:xfrm>
            <a:custGeom>
              <a:avLst/>
              <a:gdLst>
                <a:gd name="T0" fmla="*/ 135 w 467"/>
                <a:gd name="T1" fmla="*/ 206 h 965"/>
                <a:gd name="T2" fmla="*/ 124 w 467"/>
                <a:gd name="T3" fmla="*/ 87 h 965"/>
                <a:gd name="T4" fmla="*/ 249 w 467"/>
                <a:gd name="T5" fmla="*/ 7 h 965"/>
                <a:gd name="T6" fmla="*/ 348 w 467"/>
                <a:gd name="T7" fmla="*/ 109 h 965"/>
                <a:gd name="T8" fmla="*/ 331 w 467"/>
                <a:gd name="T9" fmla="*/ 207 h 965"/>
                <a:gd name="T10" fmla="*/ 366 w 467"/>
                <a:gd name="T11" fmla="*/ 217 h 965"/>
                <a:gd name="T12" fmla="*/ 462 w 467"/>
                <a:gd name="T13" fmla="*/ 310 h 965"/>
                <a:gd name="T14" fmla="*/ 467 w 467"/>
                <a:gd name="T15" fmla="*/ 350 h 965"/>
                <a:gd name="T16" fmla="*/ 467 w 467"/>
                <a:gd name="T17" fmla="*/ 484 h 965"/>
                <a:gd name="T18" fmla="*/ 376 w 467"/>
                <a:gd name="T19" fmla="*/ 598 h 965"/>
                <a:gd name="T20" fmla="*/ 362 w 467"/>
                <a:gd name="T21" fmla="*/ 616 h 965"/>
                <a:gd name="T22" fmla="*/ 362 w 467"/>
                <a:gd name="T23" fmla="*/ 884 h 965"/>
                <a:gd name="T24" fmla="*/ 282 w 467"/>
                <a:gd name="T25" fmla="*/ 965 h 965"/>
                <a:gd name="T26" fmla="*/ 185 w 467"/>
                <a:gd name="T27" fmla="*/ 965 h 965"/>
                <a:gd name="T28" fmla="*/ 105 w 467"/>
                <a:gd name="T29" fmla="*/ 885 h 965"/>
                <a:gd name="T30" fmla="*/ 105 w 467"/>
                <a:gd name="T31" fmla="*/ 619 h 965"/>
                <a:gd name="T32" fmla="*/ 88 w 467"/>
                <a:gd name="T33" fmla="*/ 597 h 965"/>
                <a:gd name="T34" fmla="*/ 0 w 467"/>
                <a:gd name="T35" fmla="*/ 486 h 965"/>
                <a:gd name="T36" fmla="*/ 0 w 467"/>
                <a:gd name="T37" fmla="*/ 345 h 965"/>
                <a:gd name="T38" fmla="*/ 84 w 467"/>
                <a:gd name="T39" fmla="*/ 223 h 965"/>
                <a:gd name="T40" fmla="*/ 135 w 467"/>
                <a:gd name="T41" fmla="*/ 206 h 965"/>
                <a:gd name="T42" fmla="*/ 362 w 467"/>
                <a:gd name="T43" fmla="*/ 549 h 965"/>
                <a:gd name="T44" fmla="*/ 417 w 467"/>
                <a:gd name="T45" fmla="*/ 489 h 965"/>
                <a:gd name="T46" fmla="*/ 417 w 467"/>
                <a:gd name="T47" fmla="*/ 348 h 965"/>
                <a:gd name="T48" fmla="*/ 365 w 467"/>
                <a:gd name="T49" fmla="*/ 270 h 965"/>
                <a:gd name="T50" fmla="*/ 285 w 467"/>
                <a:gd name="T51" fmla="*/ 252 h 965"/>
                <a:gd name="T52" fmla="*/ 261 w 467"/>
                <a:gd name="T53" fmla="*/ 233 h 965"/>
                <a:gd name="T54" fmla="*/ 269 w 467"/>
                <a:gd name="T55" fmla="*/ 197 h 965"/>
                <a:gd name="T56" fmla="*/ 300 w 467"/>
                <a:gd name="T57" fmla="*/ 138 h 965"/>
                <a:gd name="T58" fmla="*/ 241 w 467"/>
                <a:gd name="T59" fmla="*/ 56 h 965"/>
                <a:gd name="T60" fmla="*/ 172 w 467"/>
                <a:gd name="T61" fmla="*/ 101 h 965"/>
                <a:gd name="T62" fmla="*/ 193 w 467"/>
                <a:gd name="T63" fmla="*/ 194 h 965"/>
                <a:gd name="T64" fmla="*/ 206 w 467"/>
                <a:gd name="T65" fmla="*/ 234 h 965"/>
                <a:gd name="T66" fmla="*/ 180 w 467"/>
                <a:gd name="T67" fmla="*/ 252 h 965"/>
                <a:gd name="T68" fmla="*/ 88 w 467"/>
                <a:gd name="T69" fmla="*/ 276 h 965"/>
                <a:gd name="T70" fmla="*/ 51 w 467"/>
                <a:gd name="T71" fmla="*/ 332 h 965"/>
                <a:gd name="T72" fmla="*/ 51 w 467"/>
                <a:gd name="T73" fmla="*/ 499 h 965"/>
                <a:gd name="T74" fmla="*/ 105 w 467"/>
                <a:gd name="T75" fmla="*/ 548 h 965"/>
                <a:gd name="T76" fmla="*/ 105 w 467"/>
                <a:gd name="T77" fmla="*/ 508 h 965"/>
                <a:gd name="T78" fmla="*/ 105 w 467"/>
                <a:gd name="T79" fmla="*/ 368 h 965"/>
                <a:gd name="T80" fmla="*/ 128 w 467"/>
                <a:gd name="T81" fmla="*/ 342 h 965"/>
                <a:gd name="T82" fmla="*/ 153 w 467"/>
                <a:gd name="T83" fmla="*/ 366 h 965"/>
                <a:gd name="T84" fmla="*/ 154 w 467"/>
                <a:gd name="T85" fmla="*/ 393 h 965"/>
                <a:gd name="T86" fmla="*/ 154 w 467"/>
                <a:gd name="T87" fmla="*/ 878 h 965"/>
                <a:gd name="T88" fmla="*/ 191 w 467"/>
                <a:gd name="T89" fmla="*/ 916 h 965"/>
                <a:gd name="T90" fmla="*/ 208 w 467"/>
                <a:gd name="T91" fmla="*/ 898 h 965"/>
                <a:gd name="T92" fmla="*/ 208 w 467"/>
                <a:gd name="T93" fmla="*/ 618 h 965"/>
                <a:gd name="T94" fmla="*/ 233 w 467"/>
                <a:gd name="T95" fmla="*/ 588 h 965"/>
                <a:gd name="T96" fmla="*/ 258 w 467"/>
                <a:gd name="T97" fmla="*/ 617 h 965"/>
                <a:gd name="T98" fmla="*/ 258 w 467"/>
                <a:gd name="T99" fmla="*/ 739 h 965"/>
                <a:gd name="T100" fmla="*/ 258 w 467"/>
                <a:gd name="T101" fmla="*/ 901 h 965"/>
                <a:gd name="T102" fmla="*/ 272 w 467"/>
                <a:gd name="T103" fmla="*/ 916 h 965"/>
                <a:gd name="T104" fmla="*/ 313 w 467"/>
                <a:gd name="T105" fmla="*/ 875 h 965"/>
                <a:gd name="T106" fmla="*/ 313 w 467"/>
                <a:gd name="T107" fmla="*/ 374 h 965"/>
                <a:gd name="T108" fmla="*/ 338 w 467"/>
                <a:gd name="T109" fmla="*/ 342 h 965"/>
                <a:gd name="T110" fmla="*/ 362 w 467"/>
                <a:gd name="T111" fmla="*/ 374 h 965"/>
                <a:gd name="T112" fmla="*/ 362 w 467"/>
                <a:gd name="T113" fmla="*/ 532 h 965"/>
                <a:gd name="T114" fmla="*/ 362 w 467"/>
                <a:gd name="T115" fmla="*/ 549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965">
                  <a:moveTo>
                    <a:pt x="135" y="206"/>
                  </a:moveTo>
                  <a:cubicBezTo>
                    <a:pt x="116" y="167"/>
                    <a:pt x="111" y="128"/>
                    <a:pt x="124" y="87"/>
                  </a:cubicBezTo>
                  <a:cubicBezTo>
                    <a:pt x="141" y="32"/>
                    <a:pt x="192" y="0"/>
                    <a:pt x="249" y="7"/>
                  </a:cubicBezTo>
                  <a:cubicBezTo>
                    <a:pt x="298" y="12"/>
                    <a:pt x="341" y="57"/>
                    <a:pt x="348" y="109"/>
                  </a:cubicBezTo>
                  <a:cubicBezTo>
                    <a:pt x="352" y="143"/>
                    <a:pt x="347" y="175"/>
                    <a:pt x="331" y="207"/>
                  </a:cubicBezTo>
                  <a:cubicBezTo>
                    <a:pt x="343" y="210"/>
                    <a:pt x="355" y="213"/>
                    <a:pt x="366" y="217"/>
                  </a:cubicBezTo>
                  <a:cubicBezTo>
                    <a:pt x="413" y="232"/>
                    <a:pt x="450" y="259"/>
                    <a:pt x="462" y="310"/>
                  </a:cubicBezTo>
                  <a:cubicBezTo>
                    <a:pt x="465" y="323"/>
                    <a:pt x="466" y="337"/>
                    <a:pt x="467" y="350"/>
                  </a:cubicBezTo>
                  <a:cubicBezTo>
                    <a:pt x="467" y="395"/>
                    <a:pt x="467" y="439"/>
                    <a:pt x="467" y="484"/>
                  </a:cubicBezTo>
                  <a:cubicBezTo>
                    <a:pt x="467" y="544"/>
                    <a:pt x="435" y="585"/>
                    <a:pt x="376" y="598"/>
                  </a:cubicBezTo>
                  <a:cubicBezTo>
                    <a:pt x="364" y="601"/>
                    <a:pt x="362" y="605"/>
                    <a:pt x="362" y="616"/>
                  </a:cubicBezTo>
                  <a:cubicBezTo>
                    <a:pt x="362" y="705"/>
                    <a:pt x="362" y="795"/>
                    <a:pt x="362" y="884"/>
                  </a:cubicBezTo>
                  <a:cubicBezTo>
                    <a:pt x="362" y="931"/>
                    <a:pt x="329" y="964"/>
                    <a:pt x="282" y="965"/>
                  </a:cubicBezTo>
                  <a:cubicBezTo>
                    <a:pt x="250" y="965"/>
                    <a:pt x="217" y="965"/>
                    <a:pt x="185" y="965"/>
                  </a:cubicBezTo>
                  <a:cubicBezTo>
                    <a:pt x="137" y="965"/>
                    <a:pt x="105" y="933"/>
                    <a:pt x="105" y="885"/>
                  </a:cubicBezTo>
                  <a:cubicBezTo>
                    <a:pt x="104" y="796"/>
                    <a:pt x="104" y="708"/>
                    <a:pt x="105" y="619"/>
                  </a:cubicBezTo>
                  <a:cubicBezTo>
                    <a:pt x="105" y="607"/>
                    <a:pt x="103" y="601"/>
                    <a:pt x="88" y="597"/>
                  </a:cubicBezTo>
                  <a:cubicBezTo>
                    <a:pt x="30" y="584"/>
                    <a:pt x="1" y="545"/>
                    <a:pt x="0" y="486"/>
                  </a:cubicBezTo>
                  <a:cubicBezTo>
                    <a:pt x="0" y="439"/>
                    <a:pt x="0" y="392"/>
                    <a:pt x="0" y="345"/>
                  </a:cubicBezTo>
                  <a:cubicBezTo>
                    <a:pt x="1" y="286"/>
                    <a:pt x="29" y="244"/>
                    <a:pt x="84" y="223"/>
                  </a:cubicBezTo>
                  <a:cubicBezTo>
                    <a:pt x="101" y="216"/>
                    <a:pt x="117" y="212"/>
                    <a:pt x="135" y="206"/>
                  </a:cubicBezTo>
                  <a:close/>
                  <a:moveTo>
                    <a:pt x="362" y="549"/>
                  </a:moveTo>
                  <a:cubicBezTo>
                    <a:pt x="396" y="546"/>
                    <a:pt x="417" y="523"/>
                    <a:pt x="417" y="489"/>
                  </a:cubicBezTo>
                  <a:cubicBezTo>
                    <a:pt x="417" y="442"/>
                    <a:pt x="416" y="395"/>
                    <a:pt x="417" y="348"/>
                  </a:cubicBezTo>
                  <a:cubicBezTo>
                    <a:pt x="418" y="309"/>
                    <a:pt x="401" y="282"/>
                    <a:pt x="365" y="270"/>
                  </a:cubicBezTo>
                  <a:cubicBezTo>
                    <a:pt x="339" y="261"/>
                    <a:pt x="312" y="257"/>
                    <a:pt x="285" y="252"/>
                  </a:cubicBezTo>
                  <a:cubicBezTo>
                    <a:pt x="273" y="250"/>
                    <a:pt x="264" y="245"/>
                    <a:pt x="261" y="233"/>
                  </a:cubicBezTo>
                  <a:cubicBezTo>
                    <a:pt x="257" y="220"/>
                    <a:pt x="256" y="205"/>
                    <a:pt x="269" y="197"/>
                  </a:cubicBezTo>
                  <a:cubicBezTo>
                    <a:pt x="292" y="183"/>
                    <a:pt x="297" y="162"/>
                    <a:pt x="300" y="138"/>
                  </a:cubicBezTo>
                  <a:cubicBezTo>
                    <a:pt x="304" y="97"/>
                    <a:pt x="276" y="59"/>
                    <a:pt x="241" y="56"/>
                  </a:cubicBezTo>
                  <a:cubicBezTo>
                    <a:pt x="208" y="54"/>
                    <a:pt x="183" y="70"/>
                    <a:pt x="172" y="101"/>
                  </a:cubicBezTo>
                  <a:cubicBezTo>
                    <a:pt x="162" y="127"/>
                    <a:pt x="166" y="180"/>
                    <a:pt x="193" y="194"/>
                  </a:cubicBezTo>
                  <a:cubicBezTo>
                    <a:pt x="207" y="201"/>
                    <a:pt x="211" y="217"/>
                    <a:pt x="206" y="234"/>
                  </a:cubicBezTo>
                  <a:cubicBezTo>
                    <a:pt x="202" y="246"/>
                    <a:pt x="193" y="251"/>
                    <a:pt x="180" y="252"/>
                  </a:cubicBezTo>
                  <a:cubicBezTo>
                    <a:pt x="148" y="255"/>
                    <a:pt x="116" y="259"/>
                    <a:pt x="88" y="276"/>
                  </a:cubicBezTo>
                  <a:cubicBezTo>
                    <a:pt x="66" y="289"/>
                    <a:pt x="51" y="306"/>
                    <a:pt x="51" y="332"/>
                  </a:cubicBezTo>
                  <a:cubicBezTo>
                    <a:pt x="50" y="388"/>
                    <a:pt x="50" y="443"/>
                    <a:pt x="51" y="499"/>
                  </a:cubicBezTo>
                  <a:cubicBezTo>
                    <a:pt x="51" y="525"/>
                    <a:pt x="76" y="548"/>
                    <a:pt x="105" y="548"/>
                  </a:cubicBezTo>
                  <a:cubicBezTo>
                    <a:pt x="105" y="535"/>
                    <a:pt x="105" y="521"/>
                    <a:pt x="105" y="508"/>
                  </a:cubicBezTo>
                  <a:cubicBezTo>
                    <a:pt x="105" y="461"/>
                    <a:pt x="104" y="415"/>
                    <a:pt x="105" y="368"/>
                  </a:cubicBezTo>
                  <a:cubicBezTo>
                    <a:pt x="105" y="352"/>
                    <a:pt x="114" y="343"/>
                    <a:pt x="128" y="342"/>
                  </a:cubicBezTo>
                  <a:cubicBezTo>
                    <a:pt x="142" y="342"/>
                    <a:pt x="152" y="350"/>
                    <a:pt x="153" y="366"/>
                  </a:cubicBezTo>
                  <a:cubicBezTo>
                    <a:pt x="154" y="375"/>
                    <a:pt x="154" y="384"/>
                    <a:pt x="154" y="393"/>
                  </a:cubicBezTo>
                  <a:cubicBezTo>
                    <a:pt x="154" y="555"/>
                    <a:pt x="154" y="717"/>
                    <a:pt x="154" y="878"/>
                  </a:cubicBezTo>
                  <a:cubicBezTo>
                    <a:pt x="154" y="906"/>
                    <a:pt x="164" y="915"/>
                    <a:pt x="191" y="916"/>
                  </a:cubicBezTo>
                  <a:cubicBezTo>
                    <a:pt x="205" y="916"/>
                    <a:pt x="208" y="912"/>
                    <a:pt x="208" y="898"/>
                  </a:cubicBezTo>
                  <a:cubicBezTo>
                    <a:pt x="208" y="804"/>
                    <a:pt x="208" y="711"/>
                    <a:pt x="208" y="618"/>
                  </a:cubicBezTo>
                  <a:cubicBezTo>
                    <a:pt x="208" y="599"/>
                    <a:pt x="218" y="589"/>
                    <a:pt x="233" y="588"/>
                  </a:cubicBezTo>
                  <a:cubicBezTo>
                    <a:pt x="249" y="588"/>
                    <a:pt x="258" y="598"/>
                    <a:pt x="258" y="617"/>
                  </a:cubicBezTo>
                  <a:cubicBezTo>
                    <a:pt x="258" y="658"/>
                    <a:pt x="258" y="698"/>
                    <a:pt x="258" y="739"/>
                  </a:cubicBezTo>
                  <a:cubicBezTo>
                    <a:pt x="258" y="793"/>
                    <a:pt x="258" y="847"/>
                    <a:pt x="258" y="901"/>
                  </a:cubicBezTo>
                  <a:cubicBezTo>
                    <a:pt x="257" y="911"/>
                    <a:pt x="261" y="916"/>
                    <a:pt x="272" y="916"/>
                  </a:cubicBezTo>
                  <a:cubicBezTo>
                    <a:pt x="304" y="915"/>
                    <a:pt x="313" y="907"/>
                    <a:pt x="313" y="875"/>
                  </a:cubicBezTo>
                  <a:cubicBezTo>
                    <a:pt x="313" y="708"/>
                    <a:pt x="313" y="541"/>
                    <a:pt x="313" y="374"/>
                  </a:cubicBezTo>
                  <a:cubicBezTo>
                    <a:pt x="313" y="353"/>
                    <a:pt x="321" y="342"/>
                    <a:pt x="338" y="342"/>
                  </a:cubicBezTo>
                  <a:cubicBezTo>
                    <a:pt x="354" y="343"/>
                    <a:pt x="362" y="354"/>
                    <a:pt x="362" y="374"/>
                  </a:cubicBezTo>
                  <a:cubicBezTo>
                    <a:pt x="362" y="427"/>
                    <a:pt x="362" y="480"/>
                    <a:pt x="362" y="532"/>
                  </a:cubicBezTo>
                  <a:cubicBezTo>
                    <a:pt x="362" y="538"/>
                    <a:pt x="362" y="543"/>
                    <a:pt x="362" y="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04"/>
            <p:cNvSpPr>
              <a:spLocks noEditPoints="1"/>
            </p:cNvSpPr>
            <p:nvPr/>
          </p:nvSpPr>
          <p:spPr bwMode="auto">
            <a:xfrm>
              <a:off x="4965701" y="5575300"/>
              <a:ext cx="517525" cy="1065212"/>
            </a:xfrm>
            <a:custGeom>
              <a:avLst/>
              <a:gdLst>
                <a:gd name="T0" fmla="*/ 136 w 469"/>
                <a:gd name="T1" fmla="*/ 208 h 969"/>
                <a:gd name="T2" fmla="*/ 123 w 469"/>
                <a:gd name="T3" fmla="*/ 93 h 969"/>
                <a:gd name="T4" fmla="*/ 252 w 469"/>
                <a:gd name="T5" fmla="*/ 8 h 969"/>
                <a:gd name="T6" fmla="*/ 350 w 469"/>
                <a:gd name="T7" fmla="*/ 121 h 969"/>
                <a:gd name="T8" fmla="*/ 331 w 469"/>
                <a:gd name="T9" fmla="*/ 208 h 969"/>
                <a:gd name="T10" fmla="*/ 368 w 469"/>
                <a:gd name="T11" fmla="*/ 218 h 969"/>
                <a:gd name="T12" fmla="*/ 465 w 469"/>
                <a:gd name="T13" fmla="*/ 318 h 969"/>
                <a:gd name="T14" fmla="*/ 467 w 469"/>
                <a:gd name="T15" fmla="*/ 345 h 969"/>
                <a:gd name="T16" fmla="*/ 467 w 469"/>
                <a:gd name="T17" fmla="*/ 487 h 969"/>
                <a:gd name="T18" fmla="*/ 377 w 469"/>
                <a:gd name="T19" fmla="*/ 599 h 969"/>
                <a:gd name="T20" fmla="*/ 363 w 469"/>
                <a:gd name="T21" fmla="*/ 617 h 969"/>
                <a:gd name="T22" fmla="*/ 363 w 469"/>
                <a:gd name="T23" fmla="*/ 877 h 969"/>
                <a:gd name="T24" fmla="*/ 274 w 469"/>
                <a:gd name="T25" fmla="*/ 966 h 969"/>
                <a:gd name="T26" fmla="*/ 186 w 469"/>
                <a:gd name="T27" fmla="*/ 966 h 969"/>
                <a:gd name="T28" fmla="*/ 105 w 469"/>
                <a:gd name="T29" fmla="*/ 885 h 969"/>
                <a:gd name="T30" fmla="*/ 105 w 469"/>
                <a:gd name="T31" fmla="*/ 618 h 969"/>
                <a:gd name="T32" fmla="*/ 89 w 469"/>
                <a:gd name="T33" fmla="*/ 599 h 969"/>
                <a:gd name="T34" fmla="*/ 0 w 469"/>
                <a:gd name="T35" fmla="*/ 487 h 969"/>
                <a:gd name="T36" fmla="*/ 2 w 469"/>
                <a:gd name="T37" fmla="*/ 330 h 969"/>
                <a:gd name="T38" fmla="*/ 62 w 469"/>
                <a:gd name="T39" fmla="*/ 236 h 969"/>
                <a:gd name="T40" fmla="*/ 123 w 469"/>
                <a:gd name="T41" fmla="*/ 212 h 969"/>
                <a:gd name="T42" fmla="*/ 136 w 469"/>
                <a:gd name="T43" fmla="*/ 208 h 969"/>
                <a:gd name="T44" fmla="*/ 105 w 469"/>
                <a:gd name="T45" fmla="*/ 549 h 969"/>
                <a:gd name="T46" fmla="*/ 105 w 469"/>
                <a:gd name="T47" fmla="*/ 534 h 969"/>
                <a:gd name="T48" fmla="*/ 105 w 469"/>
                <a:gd name="T49" fmla="*/ 401 h 969"/>
                <a:gd name="T50" fmla="*/ 105 w 469"/>
                <a:gd name="T51" fmla="*/ 368 h 969"/>
                <a:gd name="T52" fmla="*/ 130 w 469"/>
                <a:gd name="T53" fmla="*/ 343 h 969"/>
                <a:gd name="T54" fmla="*/ 154 w 469"/>
                <a:gd name="T55" fmla="*/ 368 h 969"/>
                <a:gd name="T56" fmla="*/ 154 w 469"/>
                <a:gd name="T57" fmla="*/ 381 h 969"/>
                <a:gd name="T58" fmla="*/ 154 w 469"/>
                <a:gd name="T59" fmla="*/ 876 h 969"/>
                <a:gd name="T60" fmla="*/ 194 w 469"/>
                <a:gd name="T61" fmla="*/ 917 h 969"/>
                <a:gd name="T62" fmla="*/ 210 w 469"/>
                <a:gd name="T63" fmla="*/ 901 h 969"/>
                <a:gd name="T64" fmla="*/ 209 w 469"/>
                <a:gd name="T65" fmla="*/ 780 h 969"/>
                <a:gd name="T66" fmla="*/ 209 w 469"/>
                <a:gd name="T67" fmla="*/ 615 h 969"/>
                <a:gd name="T68" fmla="*/ 233 w 469"/>
                <a:gd name="T69" fmla="*/ 589 h 969"/>
                <a:gd name="T70" fmla="*/ 259 w 469"/>
                <a:gd name="T71" fmla="*/ 613 h 969"/>
                <a:gd name="T72" fmla="*/ 259 w 469"/>
                <a:gd name="T73" fmla="*/ 625 h 969"/>
                <a:gd name="T74" fmla="*/ 259 w 469"/>
                <a:gd name="T75" fmla="*/ 899 h 969"/>
                <a:gd name="T76" fmla="*/ 260 w 469"/>
                <a:gd name="T77" fmla="*/ 915 h 969"/>
                <a:gd name="T78" fmla="*/ 313 w 469"/>
                <a:gd name="T79" fmla="*/ 870 h 969"/>
                <a:gd name="T80" fmla="*/ 313 w 469"/>
                <a:gd name="T81" fmla="*/ 428 h 969"/>
                <a:gd name="T82" fmla="*/ 314 w 469"/>
                <a:gd name="T83" fmla="*/ 366 h 969"/>
                <a:gd name="T84" fmla="*/ 337 w 469"/>
                <a:gd name="T85" fmla="*/ 343 h 969"/>
                <a:gd name="T86" fmla="*/ 362 w 469"/>
                <a:gd name="T87" fmla="*/ 365 h 969"/>
                <a:gd name="T88" fmla="*/ 363 w 469"/>
                <a:gd name="T89" fmla="*/ 383 h 969"/>
                <a:gd name="T90" fmla="*/ 363 w 469"/>
                <a:gd name="T91" fmla="*/ 533 h 969"/>
                <a:gd name="T92" fmla="*/ 364 w 469"/>
                <a:gd name="T93" fmla="*/ 550 h 969"/>
                <a:gd name="T94" fmla="*/ 417 w 469"/>
                <a:gd name="T95" fmla="*/ 488 h 969"/>
                <a:gd name="T96" fmla="*/ 417 w 469"/>
                <a:gd name="T97" fmla="*/ 349 h 969"/>
                <a:gd name="T98" fmla="*/ 360 w 469"/>
                <a:gd name="T99" fmla="*/ 268 h 969"/>
                <a:gd name="T100" fmla="*/ 288 w 469"/>
                <a:gd name="T101" fmla="*/ 253 h 969"/>
                <a:gd name="T102" fmla="*/ 261 w 469"/>
                <a:gd name="T103" fmla="*/ 234 h 969"/>
                <a:gd name="T104" fmla="*/ 274 w 469"/>
                <a:gd name="T105" fmla="*/ 194 h 969"/>
                <a:gd name="T106" fmla="*/ 296 w 469"/>
                <a:gd name="T107" fmla="*/ 162 h 969"/>
                <a:gd name="T108" fmla="*/ 299 w 469"/>
                <a:gd name="T109" fmla="*/ 117 h 969"/>
                <a:gd name="T110" fmla="*/ 200 w 469"/>
                <a:gd name="T111" fmla="*/ 66 h 969"/>
                <a:gd name="T112" fmla="*/ 196 w 469"/>
                <a:gd name="T113" fmla="*/ 195 h 969"/>
                <a:gd name="T114" fmla="*/ 207 w 469"/>
                <a:gd name="T115" fmla="*/ 233 h 969"/>
                <a:gd name="T116" fmla="*/ 181 w 469"/>
                <a:gd name="T117" fmla="*/ 253 h 969"/>
                <a:gd name="T118" fmla="*/ 97 w 469"/>
                <a:gd name="T119" fmla="*/ 273 h 969"/>
                <a:gd name="T120" fmla="*/ 51 w 469"/>
                <a:gd name="T121" fmla="*/ 335 h 969"/>
                <a:gd name="T122" fmla="*/ 51 w 469"/>
                <a:gd name="T123" fmla="*/ 498 h 969"/>
                <a:gd name="T124" fmla="*/ 105 w 469"/>
                <a:gd name="T125" fmla="*/ 54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969">
                  <a:moveTo>
                    <a:pt x="136" y="208"/>
                  </a:moveTo>
                  <a:cubicBezTo>
                    <a:pt x="117" y="170"/>
                    <a:pt x="113" y="132"/>
                    <a:pt x="123" y="93"/>
                  </a:cubicBezTo>
                  <a:cubicBezTo>
                    <a:pt x="138" y="35"/>
                    <a:pt x="192" y="0"/>
                    <a:pt x="252" y="8"/>
                  </a:cubicBezTo>
                  <a:cubicBezTo>
                    <a:pt x="304" y="15"/>
                    <a:pt x="348" y="66"/>
                    <a:pt x="350" y="121"/>
                  </a:cubicBezTo>
                  <a:cubicBezTo>
                    <a:pt x="351" y="151"/>
                    <a:pt x="347" y="180"/>
                    <a:pt x="331" y="208"/>
                  </a:cubicBezTo>
                  <a:cubicBezTo>
                    <a:pt x="344" y="211"/>
                    <a:pt x="356" y="214"/>
                    <a:pt x="368" y="218"/>
                  </a:cubicBezTo>
                  <a:cubicBezTo>
                    <a:pt x="417" y="235"/>
                    <a:pt x="455" y="263"/>
                    <a:pt x="465" y="318"/>
                  </a:cubicBezTo>
                  <a:cubicBezTo>
                    <a:pt x="466" y="327"/>
                    <a:pt x="466" y="336"/>
                    <a:pt x="467" y="345"/>
                  </a:cubicBezTo>
                  <a:cubicBezTo>
                    <a:pt x="467" y="392"/>
                    <a:pt x="465" y="440"/>
                    <a:pt x="467" y="487"/>
                  </a:cubicBezTo>
                  <a:cubicBezTo>
                    <a:pt x="469" y="552"/>
                    <a:pt x="426" y="588"/>
                    <a:pt x="377" y="599"/>
                  </a:cubicBezTo>
                  <a:cubicBezTo>
                    <a:pt x="365" y="602"/>
                    <a:pt x="363" y="606"/>
                    <a:pt x="363" y="617"/>
                  </a:cubicBezTo>
                  <a:cubicBezTo>
                    <a:pt x="363" y="704"/>
                    <a:pt x="361" y="791"/>
                    <a:pt x="363" y="877"/>
                  </a:cubicBezTo>
                  <a:cubicBezTo>
                    <a:pt x="365" y="940"/>
                    <a:pt x="320" y="969"/>
                    <a:pt x="274" y="966"/>
                  </a:cubicBezTo>
                  <a:cubicBezTo>
                    <a:pt x="245" y="965"/>
                    <a:pt x="215" y="966"/>
                    <a:pt x="186" y="966"/>
                  </a:cubicBezTo>
                  <a:cubicBezTo>
                    <a:pt x="138" y="966"/>
                    <a:pt x="105" y="933"/>
                    <a:pt x="105" y="885"/>
                  </a:cubicBezTo>
                  <a:cubicBezTo>
                    <a:pt x="104" y="796"/>
                    <a:pt x="104" y="707"/>
                    <a:pt x="105" y="618"/>
                  </a:cubicBezTo>
                  <a:cubicBezTo>
                    <a:pt x="105" y="606"/>
                    <a:pt x="102" y="601"/>
                    <a:pt x="89" y="599"/>
                  </a:cubicBezTo>
                  <a:cubicBezTo>
                    <a:pt x="32" y="586"/>
                    <a:pt x="0" y="546"/>
                    <a:pt x="0" y="487"/>
                  </a:cubicBezTo>
                  <a:cubicBezTo>
                    <a:pt x="0" y="435"/>
                    <a:pt x="0" y="382"/>
                    <a:pt x="2" y="330"/>
                  </a:cubicBezTo>
                  <a:cubicBezTo>
                    <a:pt x="4" y="288"/>
                    <a:pt x="25" y="256"/>
                    <a:pt x="62" y="236"/>
                  </a:cubicBezTo>
                  <a:cubicBezTo>
                    <a:pt x="81" y="225"/>
                    <a:pt x="102" y="219"/>
                    <a:pt x="123" y="212"/>
                  </a:cubicBezTo>
                  <a:cubicBezTo>
                    <a:pt x="127" y="210"/>
                    <a:pt x="131" y="209"/>
                    <a:pt x="136" y="208"/>
                  </a:cubicBezTo>
                  <a:close/>
                  <a:moveTo>
                    <a:pt x="105" y="549"/>
                  </a:moveTo>
                  <a:cubicBezTo>
                    <a:pt x="105" y="544"/>
                    <a:pt x="105" y="539"/>
                    <a:pt x="105" y="534"/>
                  </a:cubicBezTo>
                  <a:cubicBezTo>
                    <a:pt x="105" y="490"/>
                    <a:pt x="105" y="445"/>
                    <a:pt x="105" y="401"/>
                  </a:cubicBezTo>
                  <a:cubicBezTo>
                    <a:pt x="105" y="390"/>
                    <a:pt x="104" y="379"/>
                    <a:pt x="105" y="368"/>
                  </a:cubicBezTo>
                  <a:cubicBezTo>
                    <a:pt x="106" y="353"/>
                    <a:pt x="116" y="343"/>
                    <a:pt x="130" y="343"/>
                  </a:cubicBezTo>
                  <a:cubicBezTo>
                    <a:pt x="144" y="343"/>
                    <a:pt x="153" y="353"/>
                    <a:pt x="154" y="368"/>
                  </a:cubicBezTo>
                  <a:cubicBezTo>
                    <a:pt x="155" y="372"/>
                    <a:pt x="154" y="377"/>
                    <a:pt x="154" y="381"/>
                  </a:cubicBezTo>
                  <a:cubicBezTo>
                    <a:pt x="154" y="546"/>
                    <a:pt x="154" y="711"/>
                    <a:pt x="154" y="876"/>
                  </a:cubicBezTo>
                  <a:cubicBezTo>
                    <a:pt x="154" y="908"/>
                    <a:pt x="163" y="916"/>
                    <a:pt x="194" y="917"/>
                  </a:cubicBezTo>
                  <a:cubicBezTo>
                    <a:pt x="206" y="917"/>
                    <a:pt x="210" y="913"/>
                    <a:pt x="210" y="901"/>
                  </a:cubicBezTo>
                  <a:cubicBezTo>
                    <a:pt x="209" y="861"/>
                    <a:pt x="209" y="820"/>
                    <a:pt x="209" y="780"/>
                  </a:cubicBezTo>
                  <a:cubicBezTo>
                    <a:pt x="209" y="725"/>
                    <a:pt x="209" y="670"/>
                    <a:pt x="209" y="615"/>
                  </a:cubicBezTo>
                  <a:cubicBezTo>
                    <a:pt x="210" y="599"/>
                    <a:pt x="219" y="590"/>
                    <a:pt x="233" y="589"/>
                  </a:cubicBezTo>
                  <a:cubicBezTo>
                    <a:pt x="247" y="589"/>
                    <a:pt x="258" y="599"/>
                    <a:pt x="259" y="613"/>
                  </a:cubicBezTo>
                  <a:cubicBezTo>
                    <a:pt x="259" y="617"/>
                    <a:pt x="259" y="621"/>
                    <a:pt x="259" y="625"/>
                  </a:cubicBezTo>
                  <a:cubicBezTo>
                    <a:pt x="259" y="717"/>
                    <a:pt x="259" y="808"/>
                    <a:pt x="259" y="899"/>
                  </a:cubicBezTo>
                  <a:cubicBezTo>
                    <a:pt x="259" y="905"/>
                    <a:pt x="260" y="910"/>
                    <a:pt x="260" y="915"/>
                  </a:cubicBezTo>
                  <a:cubicBezTo>
                    <a:pt x="303" y="920"/>
                    <a:pt x="313" y="911"/>
                    <a:pt x="313" y="870"/>
                  </a:cubicBezTo>
                  <a:cubicBezTo>
                    <a:pt x="313" y="723"/>
                    <a:pt x="313" y="575"/>
                    <a:pt x="313" y="428"/>
                  </a:cubicBezTo>
                  <a:cubicBezTo>
                    <a:pt x="313" y="407"/>
                    <a:pt x="313" y="387"/>
                    <a:pt x="314" y="366"/>
                  </a:cubicBezTo>
                  <a:cubicBezTo>
                    <a:pt x="314" y="353"/>
                    <a:pt x="324" y="344"/>
                    <a:pt x="337" y="343"/>
                  </a:cubicBezTo>
                  <a:cubicBezTo>
                    <a:pt x="350" y="343"/>
                    <a:pt x="360" y="351"/>
                    <a:pt x="362" y="365"/>
                  </a:cubicBezTo>
                  <a:cubicBezTo>
                    <a:pt x="363" y="371"/>
                    <a:pt x="363" y="377"/>
                    <a:pt x="363" y="383"/>
                  </a:cubicBezTo>
                  <a:cubicBezTo>
                    <a:pt x="363" y="433"/>
                    <a:pt x="363" y="483"/>
                    <a:pt x="363" y="533"/>
                  </a:cubicBezTo>
                  <a:cubicBezTo>
                    <a:pt x="363" y="539"/>
                    <a:pt x="364" y="544"/>
                    <a:pt x="364" y="550"/>
                  </a:cubicBezTo>
                  <a:cubicBezTo>
                    <a:pt x="401" y="542"/>
                    <a:pt x="417" y="524"/>
                    <a:pt x="417" y="488"/>
                  </a:cubicBezTo>
                  <a:cubicBezTo>
                    <a:pt x="417" y="442"/>
                    <a:pt x="417" y="395"/>
                    <a:pt x="417" y="349"/>
                  </a:cubicBezTo>
                  <a:cubicBezTo>
                    <a:pt x="417" y="306"/>
                    <a:pt x="401" y="282"/>
                    <a:pt x="360" y="268"/>
                  </a:cubicBezTo>
                  <a:cubicBezTo>
                    <a:pt x="337" y="261"/>
                    <a:pt x="312" y="257"/>
                    <a:pt x="288" y="253"/>
                  </a:cubicBezTo>
                  <a:cubicBezTo>
                    <a:pt x="275" y="251"/>
                    <a:pt x="265" y="247"/>
                    <a:pt x="261" y="234"/>
                  </a:cubicBezTo>
                  <a:cubicBezTo>
                    <a:pt x="256" y="217"/>
                    <a:pt x="262" y="205"/>
                    <a:pt x="274" y="194"/>
                  </a:cubicBezTo>
                  <a:cubicBezTo>
                    <a:pt x="283" y="185"/>
                    <a:pt x="292" y="174"/>
                    <a:pt x="296" y="162"/>
                  </a:cubicBezTo>
                  <a:cubicBezTo>
                    <a:pt x="300" y="148"/>
                    <a:pt x="300" y="132"/>
                    <a:pt x="299" y="117"/>
                  </a:cubicBezTo>
                  <a:cubicBezTo>
                    <a:pt x="294" y="68"/>
                    <a:pt x="240" y="40"/>
                    <a:pt x="200" y="66"/>
                  </a:cubicBezTo>
                  <a:cubicBezTo>
                    <a:pt x="158" y="94"/>
                    <a:pt x="155" y="165"/>
                    <a:pt x="196" y="195"/>
                  </a:cubicBezTo>
                  <a:cubicBezTo>
                    <a:pt x="209" y="205"/>
                    <a:pt x="210" y="219"/>
                    <a:pt x="207" y="233"/>
                  </a:cubicBezTo>
                  <a:cubicBezTo>
                    <a:pt x="204" y="247"/>
                    <a:pt x="194" y="251"/>
                    <a:pt x="181" y="253"/>
                  </a:cubicBezTo>
                  <a:cubicBezTo>
                    <a:pt x="152" y="259"/>
                    <a:pt x="124" y="264"/>
                    <a:pt x="97" y="273"/>
                  </a:cubicBezTo>
                  <a:cubicBezTo>
                    <a:pt x="70" y="283"/>
                    <a:pt x="52" y="304"/>
                    <a:pt x="51" y="335"/>
                  </a:cubicBezTo>
                  <a:cubicBezTo>
                    <a:pt x="50" y="389"/>
                    <a:pt x="49" y="443"/>
                    <a:pt x="51" y="498"/>
                  </a:cubicBezTo>
                  <a:cubicBezTo>
                    <a:pt x="52" y="528"/>
                    <a:pt x="75" y="548"/>
                    <a:pt x="105" y="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05"/>
            <p:cNvSpPr>
              <a:spLocks/>
            </p:cNvSpPr>
            <p:nvPr/>
          </p:nvSpPr>
          <p:spPr bwMode="auto">
            <a:xfrm>
              <a:off x="5262563" y="5210175"/>
              <a:ext cx="495300" cy="349250"/>
            </a:xfrm>
            <a:custGeom>
              <a:avLst/>
              <a:gdLst>
                <a:gd name="T0" fmla="*/ 124 w 449"/>
                <a:gd name="T1" fmla="*/ 203 h 318"/>
                <a:gd name="T2" fmla="*/ 110 w 449"/>
                <a:gd name="T3" fmla="*/ 142 h 318"/>
                <a:gd name="T4" fmla="*/ 223 w 449"/>
                <a:gd name="T5" fmla="*/ 1 h 318"/>
                <a:gd name="T6" fmla="*/ 341 w 449"/>
                <a:gd name="T7" fmla="*/ 116 h 318"/>
                <a:gd name="T8" fmla="*/ 323 w 449"/>
                <a:gd name="T9" fmla="*/ 202 h 318"/>
                <a:gd name="T10" fmla="*/ 373 w 449"/>
                <a:gd name="T11" fmla="*/ 217 h 318"/>
                <a:gd name="T12" fmla="*/ 439 w 449"/>
                <a:gd name="T13" fmla="*/ 269 h 318"/>
                <a:gd name="T14" fmla="*/ 435 w 449"/>
                <a:gd name="T15" fmla="*/ 307 h 318"/>
                <a:gd name="T16" fmla="*/ 398 w 449"/>
                <a:gd name="T17" fmla="*/ 297 h 318"/>
                <a:gd name="T18" fmla="*/ 312 w 449"/>
                <a:gd name="T19" fmla="*/ 252 h 318"/>
                <a:gd name="T20" fmla="*/ 279 w 449"/>
                <a:gd name="T21" fmla="*/ 248 h 318"/>
                <a:gd name="T22" fmla="*/ 253 w 449"/>
                <a:gd name="T23" fmla="*/ 229 h 318"/>
                <a:gd name="T24" fmla="*/ 265 w 449"/>
                <a:gd name="T25" fmla="*/ 189 h 318"/>
                <a:gd name="T26" fmla="*/ 290 w 449"/>
                <a:gd name="T27" fmla="*/ 111 h 318"/>
                <a:gd name="T28" fmla="*/ 240 w 449"/>
                <a:gd name="T29" fmla="*/ 53 h 318"/>
                <a:gd name="T30" fmla="*/ 159 w 449"/>
                <a:gd name="T31" fmla="*/ 120 h 318"/>
                <a:gd name="T32" fmla="*/ 189 w 449"/>
                <a:gd name="T33" fmla="*/ 192 h 318"/>
                <a:gd name="T34" fmla="*/ 197 w 449"/>
                <a:gd name="T35" fmla="*/ 231 h 318"/>
                <a:gd name="T36" fmla="*/ 171 w 449"/>
                <a:gd name="T37" fmla="*/ 248 h 318"/>
                <a:gd name="T38" fmla="*/ 105 w 449"/>
                <a:gd name="T39" fmla="*/ 260 h 318"/>
                <a:gd name="T40" fmla="*/ 50 w 449"/>
                <a:gd name="T41" fmla="*/ 301 h 318"/>
                <a:gd name="T42" fmla="*/ 15 w 449"/>
                <a:gd name="T43" fmla="*/ 310 h 318"/>
                <a:gd name="T44" fmla="*/ 8 w 449"/>
                <a:gd name="T45" fmla="*/ 274 h 318"/>
                <a:gd name="T46" fmla="*/ 96 w 449"/>
                <a:gd name="T47" fmla="*/ 211 h 318"/>
                <a:gd name="T48" fmla="*/ 124 w 449"/>
                <a:gd name="T49" fmla="*/ 20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318">
                  <a:moveTo>
                    <a:pt x="124" y="203"/>
                  </a:moveTo>
                  <a:cubicBezTo>
                    <a:pt x="119" y="182"/>
                    <a:pt x="113" y="162"/>
                    <a:pt x="110" y="142"/>
                  </a:cubicBezTo>
                  <a:cubicBezTo>
                    <a:pt x="99" y="68"/>
                    <a:pt x="153" y="2"/>
                    <a:pt x="223" y="1"/>
                  </a:cubicBezTo>
                  <a:cubicBezTo>
                    <a:pt x="286" y="0"/>
                    <a:pt x="339" y="52"/>
                    <a:pt x="341" y="116"/>
                  </a:cubicBezTo>
                  <a:cubicBezTo>
                    <a:pt x="342" y="146"/>
                    <a:pt x="338" y="175"/>
                    <a:pt x="323" y="202"/>
                  </a:cubicBezTo>
                  <a:cubicBezTo>
                    <a:pt x="341" y="207"/>
                    <a:pt x="357" y="211"/>
                    <a:pt x="373" y="217"/>
                  </a:cubicBezTo>
                  <a:cubicBezTo>
                    <a:pt x="400" y="228"/>
                    <a:pt x="423" y="244"/>
                    <a:pt x="439" y="269"/>
                  </a:cubicBezTo>
                  <a:cubicBezTo>
                    <a:pt x="449" y="284"/>
                    <a:pt x="447" y="298"/>
                    <a:pt x="435" y="307"/>
                  </a:cubicBezTo>
                  <a:cubicBezTo>
                    <a:pt x="423" y="316"/>
                    <a:pt x="408" y="312"/>
                    <a:pt x="398" y="297"/>
                  </a:cubicBezTo>
                  <a:cubicBezTo>
                    <a:pt x="377" y="267"/>
                    <a:pt x="345" y="258"/>
                    <a:pt x="312" y="252"/>
                  </a:cubicBezTo>
                  <a:cubicBezTo>
                    <a:pt x="301" y="250"/>
                    <a:pt x="290" y="249"/>
                    <a:pt x="279" y="248"/>
                  </a:cubicBezTo>
                  <a:cubicBezTo>
                    <a:pt x="267" y="246"/>
                    <a:pt x="256" y="242"/>
                    <a:pt x="253" y="229"/>
                  </a:cubicBezTo>
                  <a:cubicBezTo>
                    <a:pt x="248" y="212"/>
                    <a:pt x="253" y="198"/>
                    <a:pt x="265" y="189"/>
                  </a:cubicBezTo>
                  <a:cubicBezTo>
                    <a:pt x="293" y="170"/>
                    <a:pt x="294" y="140"/>
                    <a:pt x="290" y="111"/>
                  </a:cubicBezTo>
                  <a:cubicBezTo>
                    <a:pt x="287" y="82"/>
                    <a:pt x="270" y="60"/>
                    <a:pt x="240" y="53"/>
                  </a:cubicBezTo>
                  <a:cubicBezTo>
                    <a:pt x="199" y="42"/>
                    <a:pt x="160" y="74"/>
                    <a:pt x="159" y="120"/>
                  </a:cubicBezTo>
                  <a:cubicBezTo>
                    <a:pt x="158" y="148"/>
                    <a:pt x="162" y="175"/>
                    <a:pt x="189" y="192"/>
                  </a:cubicBezTo>
                  <a:cubicBezTo>
                    <a:pt x="203" y="201"/>
                    <a:pt x="200" y="217"/>
                    <a:pt x="197" y="231"/>
                  </a:cubicBezTo>
                  <a:cubicBezTo>
                    <a:pt x="194" y="243"/>
                    <a:pt x="182" y="246"/>
                    <a:pt x="171" y="248"/>
                  </a:cubicBezTo>
                  <a:cubicBezTo>
                    <a:pt x="149" y="252"/>
                    <a:pt x="127" y="255"/>
                    <a:pt x="105" y="260"/>
                  </a:cubicBezTo>
                  <a:cubicBezTo>
                    <a:pt x="82" y="266"/>
                    <a:pt x="63" y="279"/>
                    <a:pt x="50" y="301"/>
                  </a:cubicBezTo>
                  <a:cubicBezTo>
                    <a:pt x="41" y="315"/>
                    <a:pt x="27" y="318"/>
                    <a:pt x="15" y="310"/>
                  </a:cubicBezTo>
                  <a:cubicBezTo>
                    <a:pt x="3" y="302"/>
                    <a:pt x="0" y="288"/>
                    <a:pt x="8" y="274"/>
                  </a:cubicBezTo>
                  <a:cubicBezTo>
                    <a:pt x="28" y="240"/>
                    <a:pt x="59" y="222"/>
                    <a:pt x="96" y="211"/>
                  </a:cubicBezTo>
                  <a:cubicBezTo>
                    <a:pt x="105" y="208"/>
                    <a:pt x="116" y="205"/>
                    <a:pt x="124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06"/>
            <p:cNvSpPr>
              <a:spLocks/>
            </p:cNvSpPr>
            <p:nvPr/>
          </p:nvSpPr>
          <p:spPr bwMode="auto">
            <a:xfrm>
              <a:off x="4689476" y="5211763"/>
              <a:ext cx="493713" cy="342900"/>
            </a:xfrm>
            <a:custGeom>
              <a:avLst/>
              <a:gdLst>
                <a:gd name="T0" fmla="*/ 126 w 447"/>
                <a:gd name="T1" fmla="*/ 201 h 312"/>
                <a:gd name="T2" fmla="*/ 108 w 447"/>
                <a:gd name="T3" fmla="*/ 112 h 312"/>
                <a:gd name="T4" fmla="*/ 223 w 447"/>
                <a:gd name="T5" fmla="*/ 0 h 312"/>
                <a:gd name="T6" fmla="*/ 339 w 447"/>
                <a:gd name="T7" fmla="*/ 111 h 312"/>
                <a:gd name="T8" fmla="*/ 325 w 447"/>
                <a:gd name="T9" fmla="*/ 194 h 312"/>
                <a:gd name="T10" fmla="*/ 323 w 447"/>
                <a:gd name="T11" fmla="*/ 201 h 312"/>
                <a:gd name="T12" fmla="*/ 376 w 447"/>
                <a:gd name="T13" fmla="*/ 218 h 312"/>
                <a:gd name="T14" fmla="*/ 437 w 447"/>
                <a:gd name="T15" fmla="*/ 267 h 312"/>
                <a:gd name="T16" fmla="*/ 433 w 447"/>
                <a:gd name="T17" fmla="*/ 304 h 312"/>
                <a:gd name="T18" fmla="*/ 396 w 447"/>
                <a:gd name="T19" fmla="*/ 296 h 312"/>
                <a:gd name="T20" fmla="*/ 310 w 447"/>
                <a:gd name="T21" fmla="*/ 251 h 312"/>
                <a:gd name="T22" fmla="*/ 277 w 447"/>
                <a:gd name="T23" fmla="*/ 247 h 312"/>
                <a:gd name="T24" fmla="*/ 250 w 447"/>
                <a:gd name="T25" fmla="*/ 227 h 312"/>
                <a:gd name="T26" fmla="*/ 263 w 447"/>
                <a:gd name="T27" fmla="*/ 188 h 312"/>
                <a:gd name="T28" fmla="*/ 288 w 447"/>
                <a:gd name="T29" fmla="*/ 110 h 312"/>
                <a:gd name="T30" fmla="*/ 247 w 447"/>
                <a:gd name="T31" fmla="*/ 54 h 312"/>
                <a:gd name="T32" fmla="*/ 160 w 447"/>
                <a:gd name="T33" fmla="*/ 105 h 312"/>
                <a:gd name="T34" fmla="*/ 164 w 447"/>
                <a:gd name="T35" fmla="*/ 162 h 312"/>
                <a:gd name="T36" fmla="*/ 183 w 447"/>
                <a:gd name="T37" fmla="*/ 187 h 312"/>
                <a:gd name="T38" fmla="*/ 197 w 447"/>
                <a:gd name="T39" fmla="*/ 227 h 312"/>
                <a:gd name="T40" fmla="*/ 167 w 447"/>
                <a:gd name="T41" fmla="*/ 247 h 312"/>
                <a:gd name="T42" fmla="*/ 88 w 447"/>
                <a:gd name="T43" fmla="*/ 266 h 312"/>
                <a:gd name="T44" fmla="*/ 52 w 447"/>
                <a:gd name="T45" fmla="*/ 295 h 312"/>
                <a:gd name="T46" fmla="*/ 14 w 447"/>
                <a:gd name="T47" fmla="*/ 304 h 312"/>
                <a:gd name="T48" fmla="*/ 10 w 447"/>
                <a:gd name="T49" fmla="*/ 267 h 312"/>
                <a:gd name="T50" fmla="*/ 104 w 447"/>
                <a:gd name="T51" fmla="*/ 207 h 312"/>
                <a:gd name="T52" fmla="*/ 126 w 447"/>
                <a:gd name="T53" fmla="*/ 20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7" h="312">
                  <a:moveTo>
                    <a:pt x="126" y="201"/>
                  </a:moveTo>
                  <a:cubicBezTo>
                    <a:pt x="110" y="173"/>
                    <a:pt x="107" y="143"/>
                    <a:pt x="108" y="112"/>
                  </a:cubicBezTo>
                  <a:cubicBezTo>
                    <a:pt x="111" y="50"/>
                    <a:pt x="162" y="0"/>
                    <a:pt x="223" y="0"/>
                  </a:cubicBezTo>
                  <a:cubicBezTo>
                    <a:pt x="284" y="0"/>
                    <a:pt x="335" y="49"/>
                    <a:pt x="339" y="111"/>
                  </a:cubicBezTo>
                  <a:cubicBezTo>
                    <a:pt x="340" y="140"/>
                    <a:pt x="338" y="168"/>
                    <a:pt x="325" y="194"/>
                  </a:cubicBezTo>
                  <a:cubicBezTo>
                    <a:pt x="323" y="196"/>
                    <a:pt x="323" y="199"/>
                    <a:pt x="323" y="201"/>
                  </a:cubicBezTo>
                  <a:cubicBezTo>
                    <a:pt x="341" y="207"/>
                    <a:pt x="359" y="212"/>
                    <a:pt x="376" y="218"/>
                  </a:cubicBezTo>
                  <a:cubicBezTo>
                    <a:pt x="401" y="228"/>
                    <a:pt x="422" y="244"/>
                    <a:pt x="437" y="267"/>
                  </a:cubicBezTo>
                  <a:cubicBezTo>
                    <a:pt x="447" y="282"/>
                    <a:pt x="445" y="295"/>
                    <a:pt x="433" y="304"/>
                  </a:cubicBezTo>
                  <a:cubicBezTo>
                    <a:pt x="421" y="312"/>
                    <a:pt x="406" y="309"/>
                    <a:pt x="396" y="296"/>
                  </a:cubicBezTo>
                  <a:cubicBezTo>
                    <a:pt x="375" y="266"/>
                    <a:pt x="343" y="257"/>
                    <a:pt x="310" y="251"/>
                  </a:cubicBezTo>
                  <a:cubicBezTo>
                    <a:pt x="299" y="248"/>
                    <a:pt x="288" y="248"/>
                    <a:pt x="277" y="247"/>
                  </a:cubicBezTo>
                  <a:cubicBezTo>
                    <a:pt x="264" y="245"/>
                    <a:pt x="254" y="240"/>
                    <a:pt x="250" y="227"/>
                  </a:cubicBezTo>
                  <a:cubicBezTo>
                    <a:pt x="246" y="210"/>
                    <a:pt x="250" y="197"/>
                    <a:pt x="263" y="188"/>
                  </a:cubicBezTo>
                  <a:cubicBezTo>
                    <a:pt x="292" y="169"/>
                    <a:pt x="291" y="139"/>
                    <a:pt x="288" y="110"/>
                  </a:cubicBezTo>
                  <a:cubicBezTo>
                    <a:pt x="286" y="84"/>
                    <a:pt x="272" y="64"/>
                    <a:pt x="247" y="54"/>
                  </a:cubicBezTo>
                  <a:cubicBezTo>
                    <a:pt x="209" y="39"/>
                    <a:pt x="167" y="63"/>
                    <a:pt x="160" y="105"/>
                  </a:cubicBezTo>
                  <a:cubicBezTo>
                    <a:pt x="157" y="123"/>
                    <a:pt x="160" y="144"/>
                    <a:pt x="164" y="162"/>
                  </a:cubicBezTo>
                  <a:cubicBezTo>
                    <a:pt x="166" y="172"/>
                    <a:pt x="176" y="180"/>
                    <a:pt x="183" y="187"/>
                  </a:cubicBezTo>
                  <a:cubicBezTo>
                    <a:pt x="196" y="198"/>
                    <a:pt x="201" y="211"/>
                    <a:pt x="197" y="227"/>
                  </a:cubicBezTo>
                  <a:cubicBezTo>
                    <a:pt x="192" y="242"/>
                    <a:pt x="180" y="245"/>
                    <a:pt x="167" y="247"/>
                  </a:cubicBezTo>
                  <a:cubicBezTo>
                    <a:pt x="140" y="252"/>
                    <a:pt x="113" y="257"/>
                    <a:pt x="88" y="266"/>
                  </a:cubicBezTo>
                  <a:cubicBezTo>
                    <a:pt x="74" y="271"/>
                    <a:pt x="62" y="284"/>
                    <a:pt x="52" y="295"/>
                  </a:cubicBezTo>
                  <a:cubicBezTo>
                    <a:pt x="40" y="308"/>
                    <a:pt x="26" y="312"/>
                    <a:pt x="14" y="304"/>
                  </a:cubicBezTo>
                  <a:cubicBezTo>
                    <a:pt x="2" y="295"/>
                    <a:pt x="0" y="281"/>
                    <a:pt x="10" y="267"/>
                  </a:cubicBezTo>
                  <a:cubicBezTo>
                    <a:pt x="33" y="233"/>
                    <a:pt x="67" y="217"/>
                    <a:pt x="104" y="207"/>
                  </a:cubicBezTo>
                  <a:cubicBezTo>
                    <a:pt x="111" y="205"/>
                    <a:pt x="118" y="203"/>
                    <a:pt x="126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Freeform 114"/>
          <p:cNvSpPr>
            <a:spLocks noEditPoints="1"/>
          </p:cNvSpPr>
          <p:nvPr/>
        </p:nvSpPr>
        <p:spPr bwMode="auto">
          <a:xfrm>
            <a:off x="5913973" y="5113499"/>
            <a:ext cx="490082" cy="650436"/>
          </a:xfrm>
          <a:custGeom>
            <a:avLst/>
            <a:gdLst>
              <a:gd name="T0" fmla="*/ 323 w 622"/>
              <a:gd name="T1" fmla="*/ 831 h 831"/>
              <a:gd name="T2" fmla="*/ 183 w 622"/>
              <a:gd name="T3" fmla="*/ 677 h 831"/>
              <a:gd name="T4" fmla="*/ 53 w 622"/>
              <a:gd name="T5" fmla="*/ 484 h 831"/>
              <a:gd name="T6" fmla="*/ 159 w 622"/>
              <a:gd name="T7" fmla="*/ 123 h 831"/>
              <a:gd name="T8" fmla="*/ 612 w 622"/>
              <a:gd name="T9" fmla="*/ 333 h 831"/>
              <a:gd name="T10" fmla="*/ 547 w 622"/>
              <a:gd name="T11" fmla="*/ 569 h 831"/>
              <a:gd name="T12" fmla="*/ 441 w 622"/>
              <a:gd name="T13" fmla="*/ 699 h 831"/>
              <a:gd name="T14" fmla="*/ 323 w 622"/>
              <a:gd name="T15" fmla="*/ 831 h 831"/>
              <a:gd name="T16" fmla="*/ 460 w 622"/>
              <a:gd name="T17" fmla="*/ 366 h 831"/>
              <a:gd name="T18" fmla="*/ 322 w 622"/>
              <a:gd name="T19" fmla="*/ 228 h 831"/>
              <a:gd name="T20" fmla="*/ 185 w 622"/>
              <a:gd name="T21" fmla="*/ 365 h 831"/>
              <a:gd name="T22" fmla="*/ 323 w 622"/>
              <a:gd name="T23" fmla="*/ 504 h 831"/>
              <a:gd name="T24" fmla="*/ 460 w 622"/>
              <a:gd name="T25" fmla="*/ 366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2" h="831">
                <a:moveTo>
                  <a:pt x="323" y="831"/>
                </a:moveTo>
                <a:cubicBezTo>
                  <a:pt x="278" y="781"/>
                  <a:pt x="230" y="729"/>
                  <a:pt x="183" y="677"/>
                </a:cubicBezTo>
                <a:cubicBezTo>
                  <a:pt x="131" y="619"/>
                  <a:pt x="82" y="558"/>
                  <a:pt x="53" y="484"/>
                </a:cubicBezTo>
                <a:cubicBezTo>
                  <a:pt x="0" y="349"/>
                  <a:pt x="43" y="202"/>
                  <a:pt x="159" y="123"/>
                </a:cubicBezTo>
                <a:cubicBezTo>
                  <a:pt x="340" y="0"/>
                  <a:pt x="589" y="115"/>
                  <a:pt x="612" y="333"/>
                </a:cubicBezTo>
                <a:cubicBezTo>
                  <a:pt x="622" y="421"/>
                  <a:pt x="596" y="499"/>
                  <a:pt x="547" y="569"/>
                </a:cubicBezTo>
                <a:cubicBezTo>
                  <a:pt x="515" y="614"/>
                  <a:pt x="477" y="656"/>
                  <a:pt x="441" y="699"/>
                </a:cubicBezTo>
                <a:cubicBezTo>
                  <a:pt x="402" y="744"/>
                  <a:pt x="361" y="789"/>
                  <a:pt x="323" y="831"/>
                </a:cubicBezTo>
                <a:close/>
                <a:moveTo>
                  <a:pt x="460" y="366"/>
                </a:moveTo>
                <a:cubicBezTo>
                  <a:pt x="460" y="289"/>
                  <a:pt x="399" y="228"/>
                  <a:pt x="322" y="228"/>
                </a:cubicBezTo>
                <a:cubicBezTo>
                  <a:pt x="247" y="228"/>
                  <a:pt x="186" y="289"/>
                  <a:pt x="185" y="365"/>
                </a:cubicBezTo>
                <a:cubicBezTo>
                  <a:pt x="185" y="442"/>
                  <a:pt x="246" y="504"/>
                  <a:pt x="323" y="504"/>
                </a:cubicBezTo>
                <a:cubicBezTo>
                  <a:pt x="398" y="504"/>
                  <a:pt x="459" y="442"/>
                  <a:pt x="460" y="366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7320764" y="5126038"/>
            <a:ext cx="897244" cy="636134"/>
            <a:chOff x="7370763" y="5368925"/>
            <a:chExt cx="1112838" cy="788988"/>
          </a:xfrm>
          <a:solidFill>
            <a:srgbClr val="616161"/>
          </a:solidFill>
        </p:grpSpPr>
        <p:sp>
          <p:nvSpPr>
            <p:cNvPr id="219" name="Freeform 120"/>
            <p:cNvSpPr>
              <a:spLocks/>
            </p:cNvSpPr>
            <p:nvPr/>
          </p:nvSpPr>
          <p:spPr bwMode="auto">
            <a:xfrm>
              <a:off x="7615238" y="5368925"/>
              <a:ext cx="623888" cy="788988"/>
            </a:xfrm>
            <a:custGeom>
              <a:avLst/>
              <a:gdLst>
                <a:gd name="T0" fmla="*/ 70 w 423"/>
                <a:gd name="T1" fmla="*/ 99 h 537"/>
                <a:gd name="T2" fmla="*/ 202 w 423"/>
                <a:gd name="T3" fmla="*/ 3 h 537"/>
                <a:gd name="T4" fmla="*/ 217 w 423"/>
                <a:gd name="T5" fmla="*/ 2 h 537"/>
                <a:gd name="T6" fmla="*/ 278 w 423"/>
                <a:gd name="T7" fmla="*/ 47 h 537"/>
                <a:gd name="T8" fmla="*/ 285 w 423"/>
                <a:gd name="T9" fmla="*/ 63 h 537"/>
                <a:gd name="T10" fmla="*/ 282 w 423"/>
                <a:gd name="T11" fmla="*/ 172 h 537"/>
                <a:gd name="T12" fmla="*/ 288 w 423"/>
                <a:gd name="T13" fmla="*/ 184 h 537"/>
                <a:gd name="T14" fmla="*/ 300 w 423"/>
                <a:gd name="T15" fmla="*/ 176 h 537"/>
                <a:gd name="T16" fmla="*/ 300 w 423"/>
                <a:gd name="T17" fmla="*/ 149 h 537"/>
                <a:gd name="T18" fmla="*/ 295 w 423"/>
                <a:gd name="T19" fmla="*/ 64 h 537"/>
                <a:gd name="T20" fmla="*/ 298 w 423"/>
                <a:gd name="T21" fmla="*/ 62 h 537"/>
                <a:gd name="T22" fmla="*/ 348 w 423"/>
                <a:gd name="T23" fmla="*/ 98 h 537"/>
                <a:gd name="T24" fmla="*/ 346 w 423"/>
                <a:gd name="T25" fmla="*/ 103 h 537"/>
                <a:gd name="T26" fmla="*/ 314 w 423"/>
                <a:gd name="T27" fmla="*/ 216 h 537"/>
                <a:gd name="T28" fmla="*/ 295 w 423"/>
                <a:gd name="T29" fmla="*/ 246 h 537"/>
                <a:gd name="T30" fmla="*/ 287 w 423"/>
                <a:gd name="T31" fmla="*/ 254 h 537"/>
                <a:gd name="T32" fmla="*/ 258 w 423"/>
                <a:gd name="T33" fmla="*/ 293 h 537"/>
                <a:gd name="T34" fmla="*/ 265 w 423"/>
                <a:gd name="T35" fmla="*/ 323 h 537"/>
                <a:gd name="T36" fmla="*/ 307 w 423"/>
                <a:gd name="T37" fmla="*/ 337 h 537"/>
                <a:gd name="T38" fmla="*/ 381 w 423"/>
                <a:gd name="T39" fmla="*/ 362 h 537"/>
                <a:gd name="T40" fmla="*/ 418 w 423"/>
                <a:gd name="T41" fmla="*/ 424 h 537"/>
                <a:gd name="T42" fmla="*/ 377 w 423"/>
                <a:gd name="T43" fmla="*/ 485 h 537"/>
                <a:gd name="T44" fmla="*/ 18 w 423"/>
                <a:gd name="T45" fmla="*/ 474 h 537"/>
                <a:gd name="T46" fmla="*/ 3 w 423"/>
                <a:gd name="T47" fmla="*/ 454 h 537"/>
                <a:gd name="T48" fmla="*/ 0 w 423"/>
                <a:gd name="T49" fmla="*/ 417 h 537"/>
                <a:gd name="T50" fmla="*/ 37 w 423"/>
                <a:gd name="T51" fmla="*/ 363 h 537"/>
                <a:gd name="T52" fmla="*/ 133 w 423"/>
                <a:gd name="T53" fmla="*/ 331 h 537"/>
                <a:gd name="T54" fmla="*/ 156 w 423"/>
                <a:gd name="T55" fmla="*/ 321 h 537"/>
                <a:gd name="T56" fmla="*/ 160 w 423"/>
                <a:gd name="T57" fmla="*/ 290 h 537"/>
                <a:gd name="T58" fmla="*/ 141 w 423"/>
                <a:gd name="T59" fmla="*/ 267 h 537"/>
                <a:gd name="T60" fmla="*/ 119 w 423"/>
                <a:gd name="T61" fmla="*/ 240 h 537"/>
                <a:gd name="T62" fmla="*/ 108 w 423"/>
                <a:gd name="T63" fmla="*/ 217 h 537"/>
                <a:gd name="T64" fmla="*/ 100 w 423"/>
                <a:gd name="T65" fmla="*/ 152 h 537"/>
                <a:gd name="T66" fmla="*/ 95 w 423"/>
                <a:gd name="T67" fmla="*/ 140 h 537"/>
                <a:gd name="T68" fmla="*/ 70 w 423"/>
                <a:gd name="T69" fmla="*/ 99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3" h="537">
                  <a:moveTo>
                    <a:pt x="70" y="99"/>
                  </a:moveTo>
                  <a:cubicBezTo>
                    <a:pt x="115" y="66"/>
                    <a:pt x="159" y="34"/>
                    <a:pt x="202" y="3"/>
                  </a:cubicBezTo>
                  <a:cubicBezTo>
                    <a:pt x="206" y="0"/>
                    <a:pt x="214" y="0"/>
                    <a:pt x="217" y="2"/>
                  </a:cubicBezTo>
                  <a:cubicBezTo>
                    <a:pt x="238" y="16"/>
                    <a:pt x="258" y="31"/>
                    <a:pt x="278" y="47"/>
                  </a:cubicBezTo>
                  <a:cubicBezTo>
                    <a:pt x="282" y="50"/>
                    <a:pt x="285" y="58"/>
                    <a:pt x="285" y="63"/>
                  </a:cubicBezTo>
                  <a:cubicBezTo>
                    <a:pt x="284" y="99"/>
                    <a:pt x="282" y="136"/>
                    <a:pt x="282" y="172"/>
                  </a:cubicBezTo>
                  <a:cubicBezTo>
                    <a:pt x="282" y="176"/>
                    <a:pt x="285" y="183"/>
                    <a:pt x="288" y="184"/>
                  </a:cubicBezTo>
                  <a:cubicBezTo>
                    <a:pt x="294" y="187"/>
                    <a:pt x="300" y="184"/>
                    <a:pt x="300" y="176"/>
                  </a:cubicBezTo>
                  <a:cubicBezTo>
                    <a:pt x="300" y="167"/>
                    <a:pt x="300" y="158"/>
                    <a:pt x="300" y="149"/>
                  </a:cubicBezTo>
                  <a:cubicBezTo>
                    <a:pt x="298" y="120"/>
                    <a:pt x="296" y="92"/>
                    <a:pt x="295" y="64"/>
                  </a:cubicBezTo>
                  <a:cubicBezTo>
                    <a:pt x="296" y="63"/>
                    <a:pt x="297" y="62"/>
                    <a:pt x="298" y="62"/>
                  </a:cubicBezTo>
                  <a:cubicBezTo>
                    <a:pt x="315" y="74"/>
                    <a:pt x="331" y="86"/>
                    <a:pt x="348" y="98"/>
                  </a:cubicBezTo>
                  <a:cubicBezTo>
                    <a:pt x="347" y="101"/>
                    <a:pt x="347" y="102"/>
                    <a:pt x="346" y="103"/>
                  </a:cubicBezTo>
                  <a:cubicBezTo>
                    <a:pt x="319" y="136"/>
                    <a:pt x="318" y="177"/>
                    <a:pt x="314" y="216"/>
                  </a:cubicBezTo>
                  <a:cubicBezTo>
                    <a:pt x="313" y="229"/>
                    <a:pt x="308" y="240"/>
                    <a:pt x="295" y="246"/>
                  </a:cubicBezTo>
                  <a:cubicBezTo>
                    <a:pt x="292" y="247"/>
                    <a:pt x="289" y="251"/>
                    <a:pt x="287" y="254"/>
                  </a:cubicBezTo>
                  <a:cubicBezTo>
                    <a:pt x="277" y="267"/>
                    <a:pt x="268" y="281"/>
                    <a:pt x="258" y="293"/>
                  </a:cubicBezTo>
                  <a:cubicBezTo>
                    <a:pt x="250" y="304"/>
                    <a:pt x="251" y="317"/>
                    <a:pt x="265" y="323"/>
                  </a:cubicBezTo>
                  <a:cubicBezTo>
                    <a:pt x="278" y="328"/>
                    <a:pt x="293" y="332"/>
                    <a:pt x="307" y="337"/>
                  </a:cubicBezTo>
                  <a:cubicBezTo>
                    <a:pt x="332" y="345"/>
                    <a:pt x="357" y="353"/>
                    <a:pt x="381" y="362"/>
                  </a:cubicBezTo>
                  <a:cubicBezTo>
                    <a:pt x="409" y="374"/>
                    <a:pt x="421" y="393"/>
                    <a:pt x="418" y="424"/>
                  </a:cubicBezTo>
                  <a:cubicBezTo>
                    <a:pt x="413" y="477"/>
                    <a:pt x="423" y="465"/>
                    <a:pt x="377" y="485"/>
                  </a:cubicBezTo>
                  <a:cubicBezTo>
                    <a:pt x="256" y="537"/>
                    <a:pt x="136" y="533"/>
                    <a:pt x="18" y="474"/>
                  </a:cubicBezTo>
                  <a:cubicBezTo>
                    <a:pt x="9" y="470"/>
                    <a:pt x="4" y="464"/>
                    <a:pt x="3" y="454"/>
                  </a:cubicBezTo>
                  <a:cubicBezTo>
                    <a:pt x="3" y="442"/>
                    <a:pt x="1" y="429"/>
                    <a:pt x="0" y="417"/>
                  </a:cubicBezTo>
                  <a:cubicBezTo>
                    <a:pt x="0" y="391"/>
                    <a:pt x="13" y="372"/>
                    <a:pt x="37" y="363"/>
                  </a:cubicBezTo>
                  <a:cubicBezTo>
                    <a:pt x="68" y="351"/>
                    <a:pt x="101" y="342"/>
                    <a:pt x="133" y="331"/>
                  </a:cubicBezTo>
                  <a:cubicBezTo>
                    <a:pt x="141" y="328"/>
                    <a:pt x="149" y="325"/>
                    <a:pt x="156" y="321"/>
                  </a:cubicBezTo>
                  <a:cubicBezTo>
                    <a:pt x="169" y="314"/>
                    <a:pt x="170" y="301"/>
                    <a:pt x="160" y="290"/>
                  </a:cubicBezTo>
                  <a:cubicBezTo>
                    <a:pt x="153" y="283"/>
                    <a:pt x="147" y="275"/>
                    <a:pt x="141" y="267"/>
                  </a:cubicBezTo>
                  <a:cubicBezTo>
                    <a:pt x="135" y="257"/>
                    <a:pt x="131" y="247"/>
                    <a:pt x="119" y="240"/>
                  </a:cubicBezTo>
                  <a:cubicBezTo>
                    <a:pt x="113" y="237"/>
                    <a:pt x="109" y="226"/>
                    <a:pt x="108" y="217"/>
                  </a:cubicBezTo>
                  <a:cubicBezTo>
                    <a:pt x="104" y="196"/>
                    <a:pt x="103" y="174"/>
                    <a:pt x="100" y="152"/>
                  </a:cubicBezTo>
                  <a:cubicBezTo>
                    <a:pt x="100" y="148"/>
                    <a:pt x="98" y="144"/>
                    <a:pt x="95" y="140"/>
                  </a:cubicBezTo>
                  <a:cubicBezTo>
                    <a:pt x="88" y="126"/>
                    <a:pt x="79" y="113"/>
                    <a:pt x="70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1"/>
            <p:cNvSpPr>
              <a:spLocks/>
            </p:cNvSpPr>
            <p:nvPr/>
          </p:nvSpPr>
          <p:spPr bwMode="auto">
            <a:xfrm>
              <a:off x="7370763" y="5464175"/>
              <a:ext cx="393700" cy="547688"/>
            </a:xfrm>
            <a:custGeom>
              <a:avLst/>
              <a:gdLst>
                <a:gd name="T0" fmla="*/ 213 w 268"/>
                <a:gd name="T1" fmla="*/ 46 h 372"/>
                <a:gd name="T2" fmla="*/ 247 w 268"/>
                <a:gd name="T3" fmla="*/ 71 h 372"/>
                <a:gd name="T4" fmla="*/ 244 w 268"/>
                <a:gd name="T5" fmla="*/ 78 h 372"/>
                <a:gd name="T6" fmla="*/ 224 w 268"/>
                <a:gd name="T7" fmla="*/ 148 h 372"/>
                <a:gd name="T8" fmla="*/ 209 w 268"/>
                <a:gd name="T9" fmla="*/ 177 h 372"/>
                <a:gd name="T10" fmla="*/ 181 w 268"/>
                <a:gd name="T11" fmla="*/ 215 h 372"/>
                <a:gd name="T12" fmla="*/ 192 w 268"/>
                <a:gd name="T13" fmla="*/ 232 h 372"/>
                <a:gd name="T14" fmla="*/ 242 w 268"/>
                <a:gd name="T15" fmla="*/ 248 h 372"/>
                <a:gd name="T16" fmla="*/ 268 w 268"/>
                <a:gd name="T17" fmla="*/ 257 h 372"/>
                <a:gd name="T18" fmla="*/ 244 w 268"/>
                <a:gd name="T19" fmla="*/ 265 h 372"/>
                <a:gd name="T20" fmla="*/ 189 w 268"/>
                <a:gd name="T21" fmla="*/ 285 h 372"/>
                <a:gd name="T22" fmla="*/ 144 w 268"/>
                <a:gd name="T23" fmla="*/ 354 h 372"/>
                <a:gd name="T24" fmla="*/ 144 w 268"/>
                <a:gd name="T25" fmla="*/ 366 h 372"/>
                <a:gd name="T26" fmla="*/ 142 w 268"/>
                <a:gd name="T27" fmla="*/ 370 h 372"/>
                <a:gd name="T28" fmla="*/ 51 w 268"/>
                <a:gd name="T29" fmla="*/ 355 h 372"/>
                <a:gd name="T30" fmla="*/ 32 w 268"/>
                <a:gd name="T31" fmla="*/ 347 h 372"/>
                <a:gd name="T32" fmla="*/ 0 w 268"/>
                <a:gd name="T33" fmla="*/ 298 h 372"/>
                <a:gd name="T34" fmla="*/ 35 w 268"/>
                <a:gd name="T35" fmla="*/ 255 h 372"/>
                <a:gd name="T36" fmla="*/ 101 w 268"/>
                <a:gd name="T37" fmla="*/ 234 h 372"/>
                <a:gd name="T38" fmla="*/ 110 w 268"/>
                <a:gd name="T39" fmla="*/ 203 h 372"/>
                <a:gd name="T40" fmla="*/ 81 w 268"/>
                <a:gd name="T41" fmla="*/ 168 h 372"/>
                <a:gd name="T42" fmla="*/ 75 w 268"/>
                <a:gd name="T43" fmla="*/ 138 h 372"/>
                <a:gd name="T44" fmla="*/ 69 w 268"/>
                <a:gd name="T45" fmla="*/ 103 h 372"/>
                <a:gd name="T46" fmla="*/ 50 w 268"/>
                <a:gd name="T47" fmla="*/ 71 h 372"/>
                <a:gd name="T48" fmla="*/ 145 w 268"/>
                <a:gd name="T49" fmla="*/ 2 h 372"/>
                <a:gd name="T50" fmla="*/ 156 w 268"/>
                <a:gd name="T51" fmla="*/ 3 h 372"/>
                <a:gd name="T52" fmla="*/ 196 w 268"/>
                <a:gd name="T53" fmla="*/ 33 h 372"/>
                <a:gd name="T54" fmla="*/ 203 w 268"/>
                <a:gd name="T55" fmla="*/ 49 h 372"/>
                <a:gd name="T56" fmla="*/ 201 w 268"/>
                <a:gd name="T57" fmla="*/ 119 h 372"/>
                <a:gd name="T58" fmla="*/ 207 w 268"/>
                <a:gd name="T59" fmla="*/ 132 h 372"/>
                <a:gd name="T60" fmla="*/ 213 w 268"/>
                <a:gd name="T61" fmla="*/ 119 h 372"/>
                <a:gd name="T62" fmla="*/ 209 w 268"/>
                <a:gd name="T63" fmla="*/ 48 h 372"/>
                <a:gd name="T64" fmla="*/ 213 w 268"/>
                <a:gd name="T65" fmla="*/ 4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8" h="372">
                  <a:moveTo>
                    <a:pt x="213" y="46"/>
                  </a:moveTo>
                  <a:cubicBezTo>
                    <a:pt x="224" y="54"/>
                    <a:pt x="236" y="62"/>
                    <a:pt x="247" y="71"/>
                  </a:cubicBezTo>
                  <a:cubicBezTo>
                    <a:pt x="246" y="73"/>
                    <a:pt x="246" y="76"/>
                    <a:pt x="244" y="78"/>
                  </a:cubicBezTo>
                  <a:cubicBezTo>
                    <a:pt x="227" y="98"/>
                    <a:pt x="227" y="124"/>
                    <a:pt x="224" y="148"/>
                  </a:cubicBezTo>
                  <a:cubicBezTo>
                    <a:pt x="222" y="160"/>
                    <a:pt x="219" y="168"/>
                    <a:pt x="209" y="177"/>
                  </a:cubicBezTo>
                  <a:cubicBezTo>
                    <a:pt x="197" y="187"/>
                    <a:pt x="188" y="201"/>
                    <a:pt x="181" y="215"/>
                  </a:cubicBezTo>
                  <a:cubicBezTo>
                    <a:pt x="176" y="223"/>
                    <a:pt x="184" y="229"/>
                    <a:pt x="192" y="232"/>
                  </a:cubicBezTo>
                  <a:cubicBezTo>
                    <a:pt x="208" y="238"/>
                    <a:pt x="225" y="243"/>
                    <a:pt x="242" y="248"/>
                  </a:cubicBezTo>
                  <a:cubicBezTo>
                    <a:pt x="249" y="250"/>
                    <a:pt x="256" y="253"/>
                    <a:pt x="268" y="257"/>
                  </a:cubicBezTo>
                  <a:cubicBezTo>
                    <a:pt x="257" y="261"/>
                    <a:pt x="250" y="263"/>
                    <a:pt x="244" y="265"/>
                  </a:cubicBezTo>
                  <a:cubicBezTo>
                    <a:pt x="225" y="271"/>
                    <a:pt x="207" y="277"/>
                    <a:pt x="189" y="285"/>
                  </a:cubicBezTo>
                  <a:cubicBezTo>
                    <a:pt x="158" y="297"/>
                    <a:pt x="141" y="320"/>
                    <a:pt x="144" y="354"/>
                  </a:cubicBezTo>
                  <a:cubicBezTo>
                    <a:pt x="144" y="358"/>
                    <a:pt x="144" y="362"/>
                    <a:pt x="144" y="366"/>
                  </a:cubicBezTo>
                  <a:cubicBezTo>
                    <a:pt x="144" y="367"/>
                    <a:pt x="143" y="368"/>
                    <a:pt x="142" y="370"/>
                  </a:cubicBezTo>
                  <a:cubicBezTo>
                    <a:pt x="111" y="372"/>
                    <a:pt x="81" y="365"/>
                    <a:pt x="51" y="355"/>
                  </a:cubicBezTo>
                  <a:cubicBezTo>
                    <a:pt x="44" y="353"/>
                    <a:pt x="38" y="350"/>
                    <a:pt x="32" y="347"/>
                  </a:cubicBezTo>
                  <a:cubicBezTo>
                    <a:pt x="1" y="334"/>
                    <a:pt x="0" y="332"/>
                    <a:pt x="0" y="298"/>
                  </a:cubicBezTo>
                  <a:cubicBezTo>
                    <a:pt x="0" y="277"/>
                    <a:pt x="9" y="265"/>
                    <a:pt x="35" y="255"/>
                  </a:cubicBezTo>
                  <a:cubicBezTo>
                    <a:pt x="57" y="247"/>
                    <a:pt x="79" y="241"/>
                    <a:pt x="101" y="234"/>
                  </a:cubicBezTo>
                  <a:cubicBezTo>
                    <a:pt x="121" y="227"/>
                    <a:pt x="123" y="218"/>
                    <a:pt x="110" y="203"/>
                  </a:cubicBezTo>
                  <a:cubicBezTo>
                    <a:pt x="100" y="192"/>
                    <a:pt x="89" y="181"/>
                    <a:pt x="81" y="168"/>
                  </a:cubicBezTo>
                  <a:cubicBezTo>
                    <a:pt x="76" y="160"/>
                    <a:pt x="77" y="148"/>
                    <a:pt x="75" y="138"/>
                  </a:cubicBezTo>
                  <a:cubicBezTo>
                    <a:pt x="73" y="126"/>
                    <a:pt x="73" y="114"/>
                    <a:pt x="69" y="103"/>
                  </a:cubicBezTo>
                  <a:cubicBezTo>
                    <a:pt x="65" y="92"/>
                    <a:pt x="57" y="83"/>
                    <a:pt x="50" y="71"/>
                  </a:cubicBezTo>
                  <a:cubicBezTo>
                    <a:pt x="82" y="48"/>
                    <a:pt x="113" y="25"/>
                    <a:pt x="145" y="2"/>
                  </a:cubicBezTo>
                  <a:cubicBezTo>
                    <a:pt x="147" y="0"/>
                    <a:pt x="153" y="2"/>
                    <a:pt x="156" y="3"/>
                  </a:cubicBezTo>
                  <a:cubicBezTo>
                    <a:pt x="170" y="13"/>
                    <a:pt x="183" y="22"/>
                    <a:pt x="196" y="33"/>
                  </a:cubicBezTo>
                  <a:cubicBezTo>
                    <a:pt x="200" y="36"/>
                    <a:pt x="203" y="44"/>
                    <a:pt x="203" y="49"/>
                  </a:cubicBezTo>
                  <a:cubicBezTo>
                    <a:pt x="203" y="73"/>
                    <a:pt x="201" y="96"/>
                    <a:pt x="201" y="119"/>
                  </a:cubicBezTo>
                  <a:cubicBezTo>
                    <a:pt x="201" y="124"/>
                    <a:pt x="205" y="128"/>
                    <a:pt x="207" y="132"/>
                  </a:cubicBezTo>
                  <a:cubicBezTo>
                    <a:pt x="209" y="128"/>
                    <a:pt x="213" y="123"/>
                    <a:pt x="213" y="119"/>
                  </a:cubicBezTo>
                  <a:cubicBezTo>
                    <a:pt x="212" y="95"/>
                    <a:pt x="211" y="72"/>
                    <a:pt x="209" y="48"/>
                  </a:cubicBezTo>
                  <a:cubicBezTo>
                    <a:pt x="211" y="47"/>
                    <a:pt x="212" y="46"/>
                    <a:pt x="21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2"/>
            <p:cNvSpPr>
              <a:spLocks/>
            </p:cNvSpPr>
            <p:nvPr/>
          </p:nvSpPr>
          <p:spPr bwMode="auto">
            <a:xfrm>
              <a:off x="8085138" y="5465763"/>
              <a:ext cx="398463" cy="544513"/>
            </a:xfrm>
            <a:custGeom>
              <a:avLst/>
              <a:gdLst>
                <a:gd name="T0" fmla="*/ 182 w 270"/>
                <a:gd name="T1" fmla="*/ 45 h 370"/>
                <a:gd name="T2" fmla="*/ 217 w 270"/>
                <a:gd name="T3" fmla="*/ 71 h 370"/>
                <a:gd name="T4" fmla="*/ 191 w 270"/>
                <a:gd name="T5" fmla="*/ 154 h 370"/>
                <a:gd name="T6" fmla="*/ 178 w 270"/>
                <a:gd name="T7" fmla="*/ 174 h 370"/>
                <a:gd name="T8" fmla="*/ 149 w 270"/>
                <a:gd name="T9" fmla="*/ 213 h 370"/>
                <a:gd name="T10" fmla="*/ 161 w 270"/>
                <a:gd name="T11" fmla="*/ 232 h 370"/>
                <a:gd name="T12" fmla="*/ 214 w 270"/>
                <a:gd name="T13" fmla="*/ 248 h 370"/>
                <a:gd name="T14" fmla="*/ 228 w 270"/>
                <a:gd name="T15" fmla="*/ 253 h 370"/>
                <a:gd name="T16" fmla="*/ 262 w 270"/>
                <a:gd name="T17" fmla="*/ 328 h 370"/>
                <a:gd name="T18" fmla="*/ 256 w 270"/>
                <a:gd name="T19" fmla="*/ 336 h 370"/>
                <a:gd name="T20" fmla="*/ 128 w 270"/>
                <a:gd name="T21" fmla="*/ 370 h 370"/>
                <a:gd name="T22" fmla="*/ 122 w 270"/>
                <a:gd name="T23" fmla="*/ 369 h 370"/>
                <a:gd name="T24" fmla="*/ 123 w 270"/>
                <a:gd name="T25" fmla="*/ 351 h 370"/>
                <a:gd name="T26" fmla="*/ 81 w 270"/>
                <a:gd name="T27" fmla="*/ 286 h 370"/>
                <a:gd name="T28" fmla="*/ 0 w 270"/>
                <a:gd name="T29" fmla="*/ 255 h 370"/>
                <a:gd name="T30" fmla="*/ 51 w 270"/>
                <a:gd name="T31" fmla="*/ 238 h 370"/>
                <a:gd name="T32" fmla="*/ 77 w 270"/>
                <a:gd name="T33" fmla="*/ 230 h 370"/>
                <a:gd name="T34" fmla="*/ 81 w 270"/>
                <a:gd name="T35" fmla="*/ 206 h 370"/>
                <a:gd name="T36" fmla="*/ 50 w 270"/>
                <a:gd name="T37" fmla="*/ 167 h 370"/>
                <a:gd name="T38" fmla="*/ 41 w 270"/>
                <a:gd name="T39" fmla="*/ 130 h 370"/>
                <a:gd name="T40" fmla="*/ 18 w 270"/>
                <a:gd name="T41" fmla="*/ 70 h 370"/>
                <a:gd name="T42" fmla="*/ 113 w 270"/>
                <a:gd name="T43" fmla="*/ 1 h 370"/>
                <a:gd name="T44" fmla="*/ 124 w 270"/>
                <a:gd name="T45" fmla="*/ 2 h 370"/>
                <a:gd name="T46" fmla="*/ 164 w 270"/>
                <a:gd name="T47" fmla="*/ 32 h 370"/>
                <a:gd name="T48" fmla="*/ 171 w 270"/>
                <a:gd name="T49" fmla="*/ 46 h 370"/>
                <a:gd name="T50" fmla="*/ 169 w 270"/>
                <a:gd name="T51" fmla="*/ 106 h 370"/>
                <a:gd name="T52" fmla="*/ 172 w 270"/>
                <a:gd name="T53" fmla="*/ 130 h 370"/>
                <a:gd name="T54" fmla="*/ 179 w 270"/>
                <a:gd name="T55" fmla="*/ 130 h 370"/>
                <a:gd name="T56" fmla="*/ 181 w 270"/>
                <a:gd name="T57" fmla="*/ 105 h 370"/>
                <a:gd name="T58" fmla="*/ 178 w 270"/>
                <a:gd name="T59" fmla="*/ 46 h 370"/>
                <a:gd name="T60" fmla="*/ 182 w 270"/>
                <a:gd name="T61" fmla="*/ 4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370">
                  <a:moveTo>
                    <a:pt x="182" y="45"/>
                  </a:moveTo>
                  <a:cubicBezTo>
                    <a:pt x="193" y="53"/>
                    <a:pt x="204" y="61"/>
                    <a:pt x="217" y="71"/>
                  </a:cubicBezTo>
                  <a:cubicBezTo>
                    <a:pt x="194" y="95"/>
                    <a:pt x="196" y="125"/>
                    <a:pt x="191" y="154"/>
                  </a:cubicBezTo>
                  <a:cubicBezTo>
                    <a:pt x="189" y="161"/>
                    <a:pt x="183" y="168"/>
                    <a:pt x="178" y="174"/>
                  </a:cubicBezTo>
                  <a:cubicBezTo>
                    <a:pt x="168" y="187"/>
                    <a:pt x="157" y="199"/>
                    <a:pt x="149" y="213"/>
                  </a:cubicBezTo>
                  <a:cubicBezTo>
                    <a:pt x="144" y="222"/>
                    <a:pt x="152" y="229"/>
                    <a:pt x="161" y="232"/>
                  </a:cubicBezTo>
                  <a:cubicBezTo>
                    <a:pt x="179" y="237"/>
                    <a:pt x="196" y="243"/>
                    <a:pt x="214" y="248"/>
                  </a:cubicBezTo>
                  <a:cubicBezTo>
                    <a:pt x="219" y="250"/>
                    <a:pt x="223" y="251"/>
                    <a:pt x="228" y="253"/>
                  </a:cubicBezTo>
                  <a:cubicBezTo>
                    <a:pt x="267" y="267"/>
                    <a:pt x="270" y="286"/>
                    <a:pt x="262" y="328"/>
                  </a:cubicBezTo>
                  <a:cubicBezTo>
                    <a:pt x="262" y="331"/>
                    <a:pt x="259" y="334"/>
                    <a:pt x="256" y="336"/>
                  </a:cubicBezTo>
                  <a:cubicBezTo>
                    <a:pt x="216" y="357"/>
                    <a:pt x="174" y="369"/>
                    <a:pt x="128" y="370"/>
                  </a:cubicBezTo>
                  <a:cubicBezTo>
                    <a:pt x="127" y="370"/>
                    <a:pt x="125" y="369"/>
                    <a:pt x="122" y="369"/>
                  </a:cubicBezTo>
                  <a:cubicBezTo>
                    <a:pt x="122" y="362"/>
                    <a:pt x="122" y="356"/>
                    <a:pt x="123" y="351"/>
                  </a:cubicBezTo>
                  <a:cubicBezTo>
                    <a:pt x="124" y="320"/>
                    <a:pt x="110" y="297"/>
                    <a:pt x="81" y="286"/>
                  </a:cubicBezTo>
                  <a:cubicBezTo>
                    <a:pt x="56" y="275"/>
                    <a:pt x="29" y="266"/>
                    <a:pt x="0" y="255"/>
                  </a:cubicBezTo>
                  <a:cubicBezTo>
                    <a:pt x="19" y="249"/>
                    <a:pt x="35" y="244"/>
                    <a:pt x="51" y="238"/>
                  </a:cubicBezTo>
                  <a:cubicBezTo>
                    <a:pt x="60" y="236"/>
                    <a:pt x="68" y="234"/>
                    <a:pt x="77" y="230"/>
                  </a:cubicBezTo>
                  <a:cubicBezTo>
                    <a:pt x="88" y="225"/>
                    <a:pt x="89" y="215"/>
                    <a:pt x="81" y="206"/>
                  </a:cubicBezTo>
                  <a:cubicBezTo>
                    <a:pt x="70" y="193"/>
                    <a:pt x="58" y="181"/>
                    <a:pt x="50" y="167"/>
                  </a:cubicBezTo>
                  <a:cubicBezTo>
                    <a:pt x="44" y="157"/>
                    <a:pt x="41" y="143"/>
                    <a:pt x="41" y="130"/>
                  </a:cubicBezTo>
                  <a:cubicBezTo>
                    <a:pt x="42" y="107"/>
                    <a:pt x="31" y="89"/>
                    <a:pt x="18" y="70"/>
                  </a:cubicBezTo>
                  <a:cubicBezTo>
                    <a:pt x="50" y="47"/>
                    <a:pt x="81" y="24"/>
                    <a:pt x="113" y="1"/>
                  </a:cubicBezTo>
                  <a:cubicBezTo>
                    <a:pt x="115" y="0"/>
                    <a:pt x="121" y="0"/>
                    <a:pt x="124" y="2"/>
                  </a:cubicBezTo>
                  <a:cubicBezTo>
                    <a:pt x="138" y="12"/>
                    <a:pt x="151" y="21"/>
                    <a:pt x="164" y="32"/>
                  </a:cubicBezTo>
                  <a:cubicBezTo>
                    <a:pt x="168" y="35"/>
                    <a:pt x="171" y="41"/>
                    <a:pt x="171" y="46"/>
                  </a:cubicBezTo>
                  <a:cubicBezTo>
                    <a:pt x="171" y="66"/>
                    <a:pt x="169" y="86"/>
                    <a:pt x="169" y="106"/>
                  </a:cubicBezTo>
                  <a:cubicBezTo>
                    <a:pt x="169" y="114"/>
                    <a:pt x="171" y="122"/>
                    <a:pt x="172" y="130"/>
                  </a:cubicBezTo>
                  <a:cubicBezTo>
                    <a:pt x="172" y="131"/>
                    <a:pt x="179" y="131"/>
                    <a:pt x="179" y="130"/>
                  </a:cubicBezTo>
                  <a:cubicBezTo>
                    <a:pt x="180" y="122"/>
                    <a:pt x="181" y="114"/>
                    <a:pt x="181" y="105"/>
                  </a:cubicBezTo>
                  <a:cubicBezTo>
                    <a:pt x="180" y="86"/>
                    <a:pt x="179" y="66"/>
                    <a:pt x="178" y="46"/>
                  </a:cubicBezTo>
                  <a:cubicBezTo>
                    <a:pt x="179" y="46"/>
                    <a:pt x="181" y="46"/>
                    <a:pt x="18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923243" y="5126038"/>
            <a:ext cx="984022" cy="699830"/>
            <a:chOff x="1743075" y="720725"/>
            <a:chExt cx="5573713" cy="3963988"/>
          </a:xfrm>
        </p:grpSpPr>
        <p:sp>
          <p:nvSpPr>
            <p:cNvPr id="224" name="Freeform 27"/>
            <p:cNvSpPr>
              <a:spLocks/>
            </p:cNvSpPr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8"/>
            <p:cNvSpPr>
              <a:spLocks/>
            </p:cNvSpPr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9"/>
            <p:cNvSpPr>
              <a:spLocks/>
            </p:cNvSpPr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0"/>
            <p:cNvSpPr>
              <a:spLocks/>
            </p:cNvSpPr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2" name="Freeform 127"/>
          <p:cNvSpPr>
            <a:spLocks/>
          </p:cNvSpPr>
          <p:nvPr/>
        </p:nvSpPr>
        <p:spPr bwMode="auto">
          <a:xfrm>
            <a:off x="10541772" y="5080835"/>
            <a:ext cx="761186" cy="784206"/>
          </a:xfrm>
          <a:custGeom>
            <a:avLst/>
            <a:gdLst>
              <a:gd name="T0" fmla="*/ 353 w 617"/>
              <a:gd name="T1" fmla="*/ 128 h 638"/>
              <a:gd name="T2" fmla="*/ 353 w 617"/>
              <a:gd name="T3" fmla="*/ 196 h 638"/>
              <a:gd name="T4" fmla="*/ 377 w 617"/>
              <a:gd name="T5" fmla="*/ 239 h 638"/>
              <a:gd name="T6" fmla="*/ 585 w 617"/>
              <a:gd name="T7" fmla="*/ 369 h 638"/>
              <a:gd name="T8" fmla="*/ 608 w 617"/>
              <a:gd name="T9" fmla="*/ 437 h 638"/>
              <a:gd name="T10" fmla="*/ 589 w 617"/>
              <a:gd name="T11" fmla="*/ 442 h 638"/>
              <a:gd name="T12" fmla="*/ 419 w 617"/>
              <a:gd name="T13" fmla="*/ 388 h 638"/>
              <a:gd name="T14" fmla="*/ 371 w 617"/>
              <a:gd name="T15" fmla="*/ 373 h 638"/>
              <a:gd name="T16" fmla="*/ 353 w 617"/>
              <a:gd name="T17" fmla="*/ 386 h 638"/>
              <a:gd name="T18" fmla="*/ 354 w 617"/>
              <a:gd name="T19" fmla="*/ 528 h 638"/>
              <a:gd name="T20" fmla="*/ 368 w 617"/>
              <a:gd name="T21" fmla="*/ 554 h 638"/>
              <a:gd name="T22" fmla="*/ 401 w 617"/>
              <a:gd name="T23" fmla="*/ 580 h 638"/>
              <a:gd name="T24" fmla="*/ 415 w 617"/>
              <a:gd name="T25" fmla="*/ 628 h 638"/>
              <a:gd name="T26" fmla="*/ 399 w 617"/>
              <a:gd name="T27" fmla="*/ 634 h 638"/>
              <a:gd name="T28" fmla="*/ 325 w 617"/>
              <a:gd name="T29" fmla="*/ 614 h 638"/>
              <a:gd name="T30" fmla="*/ 284 w 617"/>
              <a:gd name="T31" fmla="*/ 614 h 638"/>
              <a:gd name="T32" fmla="*/ 212 w 617"/>
              <a:gd name="T33" fmla="*/ 634 h 638"/>
              <a:gd name="T34" fmla="*/ 193 w 617"/>
              <a:gd name="T35" fmla="*/ 620 h 638"/>
              <a:gd name="T36" fmla="*/ 215 w 617"/>
              <a:gd name="T37" fmla="*/ 575 h 638"/>
              <a:gd name="T38" fmla="*/ 257 w 617"/>
              <a:gd name="T39" fmla="*/ 492 h 638"/>
              <a:gd name="T40" fmla="*/ 257 w 617"/>
              <a:gd name="T41" fmla="*/ 390 h 638"/>
              <a:gd name="T42" fmla="*/ 236 w 617"/>
              <a:gd name="T43" fmla="*/ 374 h 638"/>
              <a:gd name="T44" fmla="*/ 24 w 617"/>
              <a:gd name="T45" fmla="*/ 441 h 638"/>
              <a:gd name="T46" fmla="*/ 1 w 617"/>
              <a:gd name="T47" fmla="*/ 424 h 638"/>
              <a:gd name="T48" fmla="*/ 1 w 617"/>
              <a:gd name="T49" fmla="*/ 406 h 638"/>
              <a:gd name="T50" fmla="*/ 20 w 617"/>
              <a:gd name="T51" fmla="*/ 372 h 638"/>
              <a:gd name="T52" fmla="*/ 235 w 617"/>
              <a:gd name="T53" fmla="*/ 238 h 638"/>
              <a:gd name="T54" fmla="*/ 257 w 617"/>
              <a:gd name="T55" fmla="*/ 197 h 638"/>
              <a:gd name="T56" fmla="*/ 257 w 617"/>
              <a:gd name="T57" fmla="*/ 53 h 638"/>
              <a:gd name="T58" fmla="*/ 305 w 617"/>
              <a:gd name="T59" fmla="*/ 0 h 638"/>
              <a:gd name="T60" fmla="*/ 353 w 617"/>
              <a:gd name="T61" fmla="*/ 54 h 638"/>
              <a:gd name="T62" fmla="*/ 353 w 617"/>
              <a:gd name="T63" fmla="*/ 1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7" h="638">
                <a:moveTo>
                  <a:pt x="353" y="128"/>
                </a:moveTo>
                <a:cubicBezTo>
                  <a:pt x="353" y="151"/>
                  <a:pt x="354" y="174"/>
                  <a:pt x="353" y="196"/>
                </a:cubicBezTo>
                <a:cubicBezTo>
                  <a:pt x="352" y="217"/>
                  <a:pt x="360" y="229"/>
                  <a:pt x="377" y="239"/>
                </a:cubicBezTo>
                <a:cubicBezTo>
                  <a:pt x="446" y="282"/>
                  <a:pt x="516" y="325"/>
                  <a:pt x="585" y="369"/>
                </a:cubicBezTo>
                <a:cubicBezTo>
                  <a:pt x="607" y="382"/>
                  <a:pt x="617" y="413"/>
                  <a:pt x="608" y="437"/>
                </a:cubicBezTo>
                <a:cubicBezTo>
                  <a:pt x="604" y="446"/>
                  <a:pt x="597" y="444"/>
                  <a:pt x="589" y="442"/>
                </a:cubicBezTo>
                <a:cubicBezTo>
                  <a:pt x="532" y="424"/>
                  <a:pt x="476" y="406"/>
                  <a:pt x="419" y="388"/>
                </a:cubicBezTo>
                <a:cubicBezTo>
                  <a:pt x="403" y="383"/>
                  <a:pt x="387" y="378"/>
                  <a:pt x="371" y="373"/>
                </a:cubicBezTo>
                <a:cubicBezTo>
                  <a:pt x="359" y="370"/>
                  <a:pt x="353" y="373"/>
                  <a:pt x="353" y="386"/>
                </a:cubicBezTo>
                <a:cubicBezTo>
                  <a:pt x="353" y="433"/>
                  <a:pt x="352" y="481"/>
                  <a:pt x="354" y="528"/>
                </a:cubicBezTo>
                <a:cubicBezTo>
                  <a:pt x="354" y="537"/>
                  <a:pt x="361" y="547"/>
                  <a:pt x="368" y="554"/>
                </a:cubicBezTo>
                <a:cubicBezTo>
                  <a:pt x="378" y="564"/>
                  <a:pt x="390" y="571"/>
                  <a:pt x="401" y="580"/>
                </a:cubicBezTo>
                <a:cubicBezTo>
                  <a:pt x="415" y="591"/>
                  <a:pt x="423" y="613"/>
                  <a:pt x="415" y="628"/>
                </a:cubicBezTo>
                <a:cubicBezTo>
                  <a:pt x="414" y="632"/>
                  <a:pt x="404" y="635"/>
                  <a:pt x="399" y="634"/>
                </a:cubicBezTo>
                <a:cubicBezTo>
                  <a:pt x="374" y="628"/>
                  <a:pt x="350" y="619"/>
                  <a:pt x="325" y="614"/>
                </a:cubicBezTo>
                <a:cubicBezTo>
                  <a:pt x="312" y="611"/>
                  <a:pt x="297" y="612"/>
                  <a:pt x="284" y="614"/>
                </a:cubicBezTo>
                <a:cubicBezTo>
                  <a:pt x="260" y="619"/>
                  <a:pt x="236" y="628"/>
                  <a:pt x="212" y="634"/>
                </a:cubicBezTo>
                <a:cubicBezTo>
                  <a:pt x="198" y="638"/>
                  <a:pt x="194" y="635"/>
                  <a:pt x="193" y="620"/>
                </a:cubicBezTo>
                <a:cubicBezTo>
                  <a:pt x="191" y="601"/>
                  <a:pt x="199" y="587"/>
                  <a:pt x="215" y="575"/>
                </a:cubicBezTo>
                <a:cubicBezTo>
                  <a:pt x="262" y="540"/>
                  <a:pt x="257" y="550"/>
                  <a:pt x="257" y="492"/>
                </a:cubicBezTo>
                <a:cubicBezTo>
                  <a:pt x="257" y="458"/>
                  <a:pt x="257" y="424"/>
                  <a:pt x="257" y="390"/>
                </a:cubicBezTo>
                <a:cubicBezTo>
                  <a:pt x="257" y="372"/>
                  <a:pt x="253" y="369"/>
                  <a:pt x="236" y="374"/>
                </a:cubicBezTo>
                <a:cubicBezTo>
                  <a:pt x="165" y="396"/>
                  <a:pt x="95" y="419"/>
                  <a:pt x="24" y="441"/>
                </a:cubicBezTo>
                <a:cubicBezTo>
                  <a:pt x="5" y="447"/>
                  <a:pt x="1" y="444"/>
                  <a:pt x="1" y="424"/>
                </a:cubicBezTo>
                <a:cubicBezTo>
                  <a:pt x="1" y="418"/>
                  <a:pt x="2" y="412"/>
                  <a:pt x="1" y="406"/>
                </a:cubicBezTo>
                <a:cubicBezTo>
                  <a:pt x="0" y="390"/>
                  <a:pt x="7" y="380"/>
                  <a:pt x="20" y="372"/>
                </a:cubicBezTo>
                <a:cubicBezTo>
                  <a:pt x="92" y="327"/>
                  <a:pt x="163" y="282"/>
                  <a:pt x="235" y="238"/>
                </a:cubicBezTo>
                <a:cubicBezTo>
                  <a:pt x="251" y="228"/>
                  <a:pt x="258" y="216"/>
                  <a:pt x="257" y="197"/>
                </a:cubicBezTo>
                <a:cubicBezTo>
                  <a:pt x="256" y="149"/>
                  <a:pt x="257" y="101"/>
                  <a:pt x="257" y="53"/>
                </a:cubicBezTo>
                <a:cubicBezTo>
                  <a:pt x="257" y="22"/>
                  <a:pt x="277" y="0"/>
                  <a:pt x="305" y="0"/>
                </a:cubicBezTo>
                <a:cubicBezTo>
                  <a:pt x="333" y="0"/>
                  <a:pt x="353" y="23"/>
                  <a:pt x="353" y="54"/>
                </a:cubicBezTo>
                <a:cubicBezTo>
                  <a:pt x="353" y="79"/>
                  <a:pt x="353" y="103"/>
                  <a:pt x="353" y="128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2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813922" y="467332"/>
            <a:ext cx="793726" cy="810178"/>
            <a:chOff x="1782763" y="1897063"/>
            <a:chExt cx="1914525" cy="1954212"/>
          </a:xfrm>
          <a:solidFill>
            <a:srgbClr val="616161"/>
          </a:solidFill>
        </p:grpSpPr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3389313" y="2546350"/>
              <a:ext cx="307975" cy="84138"/>
            </a:xfrm>
            <a:custGeom>
              <a:avLst/>
              <a:gdLst>
                <a:gd name="T0" fmla="*/ 113 w 113"/>
                <a:gd name="T1" fmla="*/ 19 h 31"/>
                <a:gd name="T2" fmla="*/ 41 w 113"/>
                <a:gd name="T3" fmla="*/ 26 h 31"/>
                <a:gd name="T4" fmla="*/ 16 w 113"/>
                <a:gd name="T5" fmla="*/ 25 h 31"/>
                <a:gd name="T6" fmla="*/ 0 w 113"/>
                <a:gd name="T7" fmla="*/ 13 h 31"/>
                <a:gd name="T8" fmla="*/ 14 w 113"/>
                <a:gd name="T9" fmla="*/ 1 h 31"/>
                <a:gd name="T10" fmla="*/ 98 w 113"/>
                <a:gd name="T11" fmla="*/ 1 h 31"/>
                <a:gd name="T12" fmla="*/ 113 w 113"/>
                <a:gd name="T13" fmla="*/ 13 h 31"/>
                <a:gd name="T14" fmla="*/ 113 w 113"/>
                <a:gd name="T15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31">
                  <a:moveTo>
                    <a:pt x="113" y="19"/>
                  </a:moveTo>
                  <a:cubicBezTo>
                    <a:pt x="90" y="31"/>
                    <a:pt x="65" y="23"/>
                    <a:pt x="41" y="26"/>
                  </a:cubicBezTo>
                  <a:cubicBezTo>
                    <a:pt x="33" y="26"/>
                    <a:pt x="25" y="25"/>
                    <a:pt x="16" y="25"/>
                  </a:cubicBezTo>
                  <a:cubicBezTo>
                    <a:pt x="6" y="26"/>
                    <a:pt x="0" y="21"/>
                    <a:pt x="0" y="13"/>
                  </a:cubicBezTo>
                  <a:cubicBezTo>
                    <a:pt x="0" y="9"/>
                    <a:pt x="9" y="1"/>
                    <a:pt x="14" y="1"/>
                  </a:cubicBezTo>
                  <a:cubicBezTo>
                    <a:pt x="42" y="0"/>
                    <a:pt x="70" y="0"/>
                    <a:pt x="98" y="1"/>
                  </a:cubicBezTo>
                  <a:cubicBezTo>
                    <a:pt x="103" y="1"/>
                    <a:pt x="108" y="9"/>
                    <a:pt x="113" y="13"/>
                  </a:cubicBezTo>
                  <a:cubicBezTo>
                    <a:pt x="113" y="15"/>
                    <a:pt x="113" y="17"/>
                    <a:pt x="1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782763" y="2549525"/>
              <a:ext cx="295275" cy="65088"/>
            </a:xfrm>
            <a:custGeom>
              <a:avLst/>
              <a:gdLst>
                <a:gd name="T0" fmla="*/ 0 w 108"/>
                <a:gd name="T1" fmla="*/ 6 h 24"/>
                <a:gd name="T2" fmla="*/ 21 w 108"/>
                <a:gd name="T3" fmla="*/ 1 h 24"/>
                <a:gd name="T4" fmla="*/ 95 w 108"/>
                <a:gd name="T5" fmla="*/ 2 h 24"/>
                <a:gd name="T6" fmla="*/ 108 w 108"/>
                <a:gd name="T7" fmla="*/ 11 h 24"/>
                <a:gd name="T8" fmla="*/ 96 w 108"/>
                <a:gd name="T9" fmla="*/ 23 h 24"/>
                <a:gd name="T10" fmla="*/ 22 w 108"/>
                <a:gd name="T11" fmla="*/ 23 h 24"/>
                <a:gd name="T12" fmla="*/ 0 w 108"/>
                <a:gd name="T13" fmla="*/ 18 h 24"/>
                <a:gd name="T14" fmla="*/ 0 w 108"/>
                <a:gd name="T1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24">
                  <a:moveTo>
                    <a:pt x="0" y="6"/>
                  </a:moveTo>
                  <a:cubicBezTo>
                    <a:pt x="7" y="4"/>
                    <a:pt x="14" y="1"/>
                    <a:pt x="21" y="1"/>
                  </a:cubicBezTo>
                  <a:cubicBezTo>
                    <a:pt x="45" y="0"/>
                    <a:pt x="70" y="1"/>
                    <a:pt x="95" y="2"/>
                  </a:cubicBezTo>
                  <a:cubicBezTo>
                    <a:pt x="99" y="2"/>
                    <a:pt x="104" y="8"/>
                    <a:pt x="108" y="11"/>
                  </a:cubicBezTo>
                  <a:cubicBezTo>
                    <a:pt x="104" y="15"/>
                    <a:pt x="100" y="23"/>
                    <a:pt x="96" y="23"/>
                  </a:cubicBezTo>
                  <a:cubicBezTo>
                    <a:pt x="72" y="24"/>
                    <a:pt x="47" y="24"/>
                    <a:pt x="22" y="23"/>
                  </a:cubicBezTo>
                  <a:cubicBezTo>
                    <a:pt x="15" y="23"/>
                    <a:pt x="7" y="20"/>
                    <a:pt x="0" y="18"/>
                  </a:cubicBezTo>
                  <a:cubicBezTo>
                    <a:pt x="0" y="14"/>
                    <a:pt x="0" y="1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2157413" y="1968500"/>
              <a:ext cx="1190625" cy="1300163"/>
            </a:xfrm>
            <a:custGeom>
              <a:avLst/>
              <a:gdLst>
                <a:gd name="T0" fmla="*/ 131 w 437"/>
                <a:gd name="T1" fmla="*/ 475 h 479"/>
                <a:gd name="T2" fmla="*/ 55 w 437"/>
                <a:gd name="T3" fmla="*/ 353 h 479"/>
                <a:gd name="T4" fmla="*/ 0 w 437"/>
                <a:gd name="T5" fmla="*/ 214 h 479"/>
                <a:gd name="T6" fmla="*/ 39 w 437"/>
                <a:gd name="T7" fmla="*/ 98 h 479"/>
                <a:gd name="T8" fmla="*/ 175 w 437"/>
                <a:gd name="T9" fmla="*/ 9 h 479"/>
                <a:gd name="T10" fmla="*/ 327 w 437"/>
                <a:gd name="T11" fmla="*/ 40 h 479"/>
                <a:gd name="T12" fmla="*/ 424 w 437"/>
                <a:gd name="T13" fmla="*/ 180 h 479"/>
                <a:gd name="T14" fmla="*/ 386 w 437"/>
                <a:gd name="T15" fmla="*/ 338 h 479"/>
                <a:gd name="T16" fmla="*/ 311 w 437"/>
                <a:gd name="T17" fmla="*/ 438 h 479"/>
                <a:gd name="T18" fmla="*/ 302 w 437"/>
                <a:gd name="T19" fmla="*/ 460 h 479"/>
                <a:gd name="T20" fmla="*/ 273 w 437"/>
                <a:gd name="T21" fmla="*/ 474 h 479"/>
                <a:gd name="T22" fmla="*/ 311 w 437"/>
                <a:gd name="T23" fmla="*/ 391 h 479"/>
                <a:gd name="T24" fmla="*/ 369 w 437"/>
                <a:gd name="T25" fmla="*/ 320 h 479"/>
                <a:gd name="T26" fmla="*/ 379 w 437"/>
                <a:gd name="T27" fmla="*/ 129 h 479"/>
                <a:gd name="T28" fmla="*/ 253 w 437"/>
                <a:gd name="T29" fmla="*/ 34 h 479"/>
                <a:gd name="T30" fmla="*/ 93 w 437"/>
                <a:gd name="T31" fmla="*/ 75 h 479"/>
                <a:gd name="T32" fmla="*/ 26 w 437"/>
                <a:gd name="T33" fmla="*/ 183 h 479"/>
                <a:gd name="T34" fmla="*/ 47 w 437"/>
                <a:gd name="T35" fmla="*/ 303 h 479"/>
                <a:gd name="T36" fmla="*/ 103 w 437"/>
                <a:gd name="T37" fmla="*/ 371 h 479"/>
                <a:gd name="T38" fmla="*/ 155 w 437"/>
                <a:gd name="T39" fmla="*/ 467 h 479"/>
                <a:gd name="T40" fmla="*/ 149 w 437"/>
                <a:gd name="T41" fmla="*/ 475 h 479"/>
                <a:gd name="T42" fmla="*/ 131 w 437"/>
                <a:gd name="T43" fmla="*/ 47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7" h="479">
                  <a:moveTo>
                    <a:pt x="131" y="475"/>
                  </a:moveTo>
                  <a:cubicBezTo>
                    <a:pt x="118" y="426"/>
                    <a:pt x="88" y="389"/>
                    <a:pt x="55" y="353"/>
                  </a:cubicBezTo>
                  <a:cubicBezTo>
                    <a:pt x="18" y="314"/>
                    <a:pt x="0" y="269"/>
                    <a:pt x="0" y="214"/>
                  </a:cubicBezTo>
                  <a:cubicBezTo>
                    <a:pt x="0" y="170"/>
                    <a:pt x="16" y="132"/>
                    <a:pt x="39" y="98"/>
                  </a:cubicBezTo>
                  <a:cubicBezTo>
                    <a:pt x="72" y="52"/>
                    <a:pt x="117" y="20"/>
                    <a:pt x="175" y="9"/>
                  </a:cubicBezTo>
                  <a:cubicBezTo>
                    <a:pt x="229" y="0"/>
                    <a:pt x="280" y="9"/>
                    <a:pt x="327" y="40"/>
                  </a:cubicBezTo>
                  <a:cubicBezTo>
                    <a:pt x="379" y="74"/>
                    <a:pt x="412" y="121"/>
                    <a:pt x="424" y="180"/>
                  </a:cubicBezTo>
                  <a:cubicBezTo>
                    <a:pt x="437" y="238"/>
                    <a:pt x="424" y="292"/>
                    <a:pt x="386" y="338"/>
                  </a:cubicBezTo>
                  <a:cubicBezTo>
                    <a:pt x="360" y="371"/>
                    <a:pt x="329" y="400"/>
                    <a:pt x="311" y="438"/>
                  </a:cubicBezTo>
                  <a:cubicBezTo>
                    <a:pt x="307" y="445"/>
                    <a:pt x="302" y="452"/>
                    <a:pt x="302" y="460"/>
                  </a:cubicBezTo>
                  <a:cubicBezTo>
                    <a:pt x="299" y="479"/>
                    <a:pt x="287" y="477"/>
                    <a:pt x="273" y="474"/>
                  </a:cubicBezTo>
                  <a:cubicBezTo>
                    <a:pt x="280" y="443"/>
                    <a:pt x="292" y="415"/>
                    <a:pt x="311" y="391"/>
                  </a:cubicBezTo>
                  <a:cubicBezTo>
                    <a:pt x="329" y="367"/>
                    <a:pt x="351" y="344"/>
                    <a:pt x="369" y="320"/>
                  </a:cubicBezTo>
                  <a:cubicBezTo>
                    <a:pt x="414" y="259"/>
                    <a:pt x="419" y="196"/>
                    <a:pt x="379" y="129"/>
                  </a:cubicBezTo>
                  <a:cubicBezTo>
                    <a:pt x="350" y="81"/>
                    <a:pt x="309" y="45"/>
                    <a:pt x="253" y="34"/>
                  </a:cubicBezTo>
                  <a:cubicBezTo>
                    <a:pt x="193" y="22"/>
                    <a:pt x="140" y="36"/>
                    <a:pt x="93" y="75"/>
                  </a:cubicBezTo>
                  <a:cubicBezTo>
                    <a:pt x="59" y="104"/>
                    <a:pt x="37" y="141"/>
                    <a:pt x="26" y="183"/>
                  </a:cubicBezTo>
                  <a:cubicBezTo>
                    <a:pt x="16" y="225"/>
                    <a:pt x="23" y="267"/>
                    <a:pt x="47" y="303"/>
                  </a:cubicBezTo>
                  <a:cubicBezTo>
                    <a:pt x="63" y="327"/>
                    <a:pt x="84" y="349"/>
                    <a:pt x="103" y="371"/>
                  </a:cubicBezTo>
                  <a:cubicBezTo>
                    <a:pt x="127" y="400"/>
                    <a:pt x="142" y="433"/>
                    <a:pt x="155" y="467"/>
                  </a:cubicBezTo>
                  <a:cubicBezTo>
                    <a:pt x="155" y="469"/>
                    <a:pt x="151" y="474"/>
                    <a:pt x="149" y="475"/>
                  </a:cubicBezTo>
                  <a:cubicBezTo>
                    <a:pt x="143" y="476"/>
                    <a:pt x="138" y="475"/>
                    <a:pt x="131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2447926" y="3575050"/>
              <a:ext cx="587375" cy="276225"/>
            </a:xfrm>
            <a:custGeom>
              <a:avLst/>
              <a:gdLst>
                <a:gd name="T0" fmla="*/ 107 w 215"/>
                <a:gd name="T1" fmla="*/ 1 h 102"/>
                <a:gd name="T2" fmla="*/ 186 w 215"/>
                <a:gd name="T3" fmla="*/ 1 h 102"/>
                <a:gd name="T4" fmla="*/ 214 w 215"/>
                <a:gd name="T5" fmla="*/ 19 h 102"/>
                <a:gd name="T6" fmla="*/ 192 w 215"/>
                <a:gd name="T7" fmla="*/ 42 h 102"/>
                <a:gd name="T8" fmla="*/ 186 w 215"/>
                <a:gd name="T9" fmla="*/ 47 h 102"/>
                <a:gd name="T10" fmla="*/ 163 w 215"/>
                <a:gd name="T11" fmla="*/ 63 h 102"/>
                <a:gd name="T12" fmla="*/ 150 w 215"/>
                <a:gd name="T13" fmla="*/ 70 h 102"/>
                <a:gd name="T14" fmla="*/ 63 w 215"/>
                <a:gd name="T15" fmla="*/ 70 h 102"/>
                <a:gd name="T16" fmla="*/ 49 w 215"/>
                <a:gd name="T17" fmla="*/ 63 h 102"/>
                <a:gd name="T18" fmla="*/ 34 w 215"/>
                <a:gd name="T19" fmla="*/ 58 h 102"/>
                <a:gd name="T20" fmla="*/ 11 w 215"/>
                <a:gd name="T21" fmla="*/ 38 h 102"/>
                <a:gd name="T22" fmla="*/ 1 w 215"/>
                <a:gd name="T23" fmla="*/ 19 h 102"/>
                <a:gd name="T24" fmla="*/ 16 w 215"/>
                <a:gd name="T25" fmla="*/ 3 h 102"/>
                <a:gd name="T26" fmla="*/ 39 w 215"/>
                <a:gd name="T27" fmla="*/ 1 h 102"/>
                <a:gd name="T28" fmla="*/ 107 w 215"/>
                <a:gd name="T29" fmla="*/ 1 h 102"/>
                <a:gd name="T30" fmla="*/ 107 w 215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02">
                  <a:moveTo>
                    <a:pt x="107" y="1"/>
                  </a:moveTo>
                  <a:cubicBezTo>
                    <a:pt x="133" y="1"/>
                    <a:pt x="160" y="1"/>
                    <a:pt x="186" y="1"/>
                  </a:cubicBezTo>
                  <a:cubicBezTo>
                    <a:pt x="204" y="2"/>
                    <a:pt x="214" y="7"/>
                    <a:pt x="214" y="19"/>
                  </a:cubicBezTo>
                  <a:cubicBezTo>
                    <a:pt x="215" y="34"/>
                    <a:pt x="206" y="41"/>
                    <a:pt x="192" y="42"/>
                  </a:cubicBezTo>
                  <a:cubicBezTo>
                    <a:pt x="190" y="42"/>
                    <a:pt x="186" y="45"/>
                    <a:pt x="186" y="47"/>
                  </a:cubicBezTo>
                  <a:cubicBezTo>
                    <a:pt x="184" y="60"/>
                    <a:pt x="175" y="63"/>
                    <a:pt x="163" y="63"/>
                  </a:cubicBezTo>
                  <a:cubicBezTo>
                    <a:pt x="159" y="63"/>
                    <a:pt x="153" y="67"/>
                    <a:pt x="150" y="70"/>
                  </a:cubicBezTo>
                  <a:cubicBezTo>
                    <a:pt x="126" y="102"/>
                    <a:pt x="88" y="102"/>
                    <a:pt x="63" y="70"/>
                  </a:cubicBezTo>
                  <a:cubicBezTo>
                    <a:pt x="60" y="66"/>
                    <a:pt x="54" y="65"/>
                    <a:pt x="49" y="63"/>
                  </a:cubicBezTo>
                  <a:cubicBezTo>
                    <a:pt x="44" y="61"/>
                    <a:pt x="35" y="61"/>
                    <a:pt x="34" y="58"/>
                  </a:cubicBezTo>
                  <a:cubicBezTo>
                    <a:pt x="30" y="47"/>
                    <a:pt x="22" y="42"/>
                    <a:pt x="11" y="38"/>
                  </a:cubicBezTo>
                  <a:cubicBezTo>
                    <a:pt x="6" y="36"/>
                    <a:pt x="0" y="25"/>
                    <a:pt x="1" y="19"/>
                  </a:cubicBezTo>
                  <a:cubicBezTo>
                    <a:pt x="2" y="13"/>
                    <a:pt x="9" y="6"/>
                    <a:pt x="16" y="3"/>
                  </a:cubicBezTo>
                  <a:cubicBezTo>
                    <a:pt x="23" y="0"/>
                    <a:pt x="31" y="1"/>
                    <a:pt x="39" y="1"/>
                  </a:cubicBezTo>
                  <a:cubicBezTo>
                    <a:pt x="62" y="1"/>
                    <a:pt x="84" y="1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2447926" y="3292475"/>
              <a:ext cx="587375" cy="111125"/>
            </a:xfrm>
            <a:custGeom>
              <a:avLst/>
              <a:gdLst>
                <a:gd name="T0" fmla="*/ 106 w 215"/>
                <a:gd name="T1" fmla="*/ 41 h 41"/>
                <a:gd name="T2" fmla="*/ 24 w 215"/>
                <a:gd name="T3" fmla="*/ 41 h 41"/>
                <a:gd name="T4" fmla="*/ 0 w 215"/>
                <a:gd name="T5" fmla="*/ 20 h 41"/>
                <a:gd name="T6" fmla="*/ 23 w 215"/>
                <a:gd name="T7" fmla="*/ 0 h 41"/>
                <a:gd name="T8" fmla="*/ 191 w 215"/>
                <a:gd name="T9" fmla="*/ 0 h 41"/>
                <a:gd name="T10" fmla="*/ 214 w 215"/>
                <a:gd name="T11" fmla="*/ 22 h 41"/>
                <a:gd name="T12" fmla="*/ 190 w 215"/>
                <a:gd name="T13" fmla="*/ 41 h 41"/>
                <a:gd name="T14" fmla="*/ 106 w 215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41">
                  <a:moveTo>
                    <a:pt x="106" y="41"/>
                  </a:moveTo>
                  <a:cubicBezTo>
                    <a:pt x="79" y="41"/>
                    <a:pt x="52" y="41"/>
                    <a:pt x="24" y="41"/>
                  </a:cubicBezTo>
                  <a:cubicBezTo>
                    <a:pt x="10" y="41"/>
                    <a:pt x="0" y="32"/>
                    <a:pt x="0" y="20"/>
                  </a:cubicBezTo>
                  <a:cubicBezTo>
                    <a:pt x="0" y="9"/>
                    <a:pt x="9" y="0"/>
                    <a:pt x="23" y="0"/>
                  </a:cubicBezTo>
                  <a:cubicBezTo>
                    <a:pt x="79" y="0"/>
                    <a:pt x="135" y="0"/>
                    <a:pt x="191" y="0"/>
                  </a:cubicBezTo>
                  <a:cubicBezTo>
                    <a:pt x="206" y="1"/>
                    <a:pt x="215" y="10"/>
                    <a:pt x="214" y="22"/>
                  </a:cubicBezTo>
                  <a:cubicBezTo>
                    <a:pt x="214" y="33"/>
                    <a:pt x="204" y="41"/>
                    <a:pt x="190" y="41"/>
                  </a:cubicBezTo>
                  <a:cubicBezTo>
                    <a:pt x="162" y="41"/>
                    <a:pt x="134" y="41"/>
                    <a:pt x="10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447926" y="3436938"/>
              <a:ext cx="587375" cy="111125"/>
            </a:xfrm>
            <a:custGeom>
              <a:avLst/>
              <a:gdLst>
                <a:gd name="T0" fmla="*/ 107 w 215"/>
                <a:gd name="T1" fmla="*/ 0 h 41"/>
                <a:gd name="T2" fmla="*/ 190 w 215"/>
                <a:gd name="T3" fmla="*/ 0 h 41"/>
                <a:gd name="T4" fmla="*/ 214 w 215"/>
                <a:gd name="T5" fmla="*/ 20 h 41"/>
                <a:gd name="T6" fmla="*/ 191 w 215"/>
                <a:gd name="T7" fmla="*/ 40 h 41"/>
                <a:gd name="T8" fmla="*/ 23 w 215"/>
                <a:gd name="T9" fmla="*/ 40 h 41"/>
                <a:gd name="T10" fmla="*/ 0 w 215"/>
                <a:gd name="T11" fmla="*/ 20 h 41"/>
                <a:gd name="T12" fmla="*/ 25 w 215"/>
                <a:gd name="T13" fmla="*/ 0 h 41"/>
                <a:gd name="T14" fmla="*/ 107 w 215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41">
                  <a:moveTo>
                    <a:pt x="107" y="0"/>
                  </a:moveTo>
                  <a:cubicBezTo>
                    <a:pt x="135" y="0"/>
                    <a:pt x="162" y="0"/>
                    <a:pt x="190" y="0"/>
                  </a:cubicBezTo>
                  <a:cubicBezTo>
                    <a:pt x="204" y="0"/>
                    <a:pt x="214" y="8"/>
                    <a:pt x="214" y="20"/>
                  </a:cubicBezTo>
                  <a:cubicBezTo>
                    <a:pt x="215" y="32"/>
                    <a:pt x="206" y="40"/>
                    <a:pt x="191" y="40"/>
                  </a:cubicBezTo>
                  <a:cubicBezTo>
                    <a:pt x="135" y="41"/>
                    <a:pt x="79" y="41"/>
                    <a:pt x="23" y="40"/>
                  </a:cubicBezTo>
                  <a:cubicBezTo>
                    <a:pt x="8" y="40"/>
                    <a:pt x="0" y="32"/>
                    <a:pt x="0" y="20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52" y="0"/>
                    <a:pt x="80" y="0"/>
                    <a:pt x="1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190876" y="1897063"/>
              <a:ext cx="236538" cy="233363"/>
            </a:xfrm>
            <a:custGeom>
              <a:avLst/>
              <a:gdLst>
                <a:gd name="T0" fmla="*/ 87 w 87"/>
                <a:gd name="T1" fmla="*/ 7 h 86"/>
                <a:gd name="T2" fmla="*/ 77 w 87"/>
                <a:gd name="T3" fmla="*/ 29 h 86"/>
                <a:gd name="T4" fmla="*/ 21 w 87"/>
                <a:gd name="T5" fmla="*/ 82 h 86"/>
                <a:gd name="T6" fmla="*/ 1 w 87"/>
                <a:gd name="T7" fmla="*/ 86 h 86"/>
                <a:gd name="T8" fmla="*/ 4 w 87"/>
                <a:gd name="T9" fmla="*/ 63 h 86"/>
                <a:gd name="T10" fmla="*/ 61 w 87"/>
                <a:gd name="T11" fmla="*/ 5 h 86"/>
                <a:gd name="T12" fmla="*/ 84 w 87"/>
                <a:gd name="T13" fmla="*/ 0 h 86"/>
                <a:gd name="T14" fmla="*/ 87 w 87"/>
                <a:gd name="T15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6">
                  <a:moveTo>
                    <a:pt x="87" y="7"/>
                  </a:moveTo>
                  <a:cubicBezTo>
                    <a:pt x="84" y="14"/>
                    <a:pt x="82" y="23"/>
                    <a:pt x="77" y="29"/>
                  </a:cubicBezTo>
                  <a:cubicBezTo>
                    <a:pt x="59" y="47"/>
                    <a:pt x="40" y="65"/>
                    <a:pt x="21" y="82"/>
                  </a:cubicBezTo>
                  <a:cubicBezTo>
                    <a:pt x="17" y="86"/>
                    <a:pt x="8" y="85"/>
                    <a:pt x="1" y="86"/>
                  </a:cubicBezTo>
                  <a:cubicBezTo>
                    <a:pt x="2" y="78"/>
                    <a:pt x="0" y="68"/>
                    <a:pt x="4" y="63"/>
                  </a:cubicBezTo>
                  <a:cubicBezTo>
                    <a:pt x="22" y="43"/>
                    <a:pt x="41" y="23"/>
                    <a:pt x="61" y="5"/>
                  </a:cubicBezTo>
                  <a:cubicBezTo>
                    <a:pt x="66" y="1"/>
                    <a:pt x="76" y="2"/>
                    <a:pt x="84" y="0"/>
                  </a:cubicBezTo>
                  <a:cubicBezTo>
                    <a:pt x="85" y="2"/>
                    <a:pt x="86" y="5"/>
                    <a:pt x="8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192463" y="3036888"/>
              <a:ext cx="231775" cy="223838"/>
            </a:xfrm>
            <a:custGeom>
              <a:avLst/>
              <a:gdLst>
                <a:gd name="T0" fmla="*/ 85 w 85"/>
                <a:gd name="T1" fmla="*/ 71 h 82"/>
                <a:gd name="T2" fmla="*/ 77 w 85"/>
                <a:gd name="T3" fmla="*/ 80 h 82"/>
                <a:gd name="T4" fmla="*/ 66 w 85"/>
                <a:gd name="T5" fmla="*/ 80 h 82"/>
                <a:gd name="T6" fmla="*/ 2 w 85"/>
                <a:gd name="T7" fmla="*/ 17 h 82"/>
                <a:gd name="T8" fmla="*/ 3 w 85"/>
                <a:gd name="T9" fmla="*/ 0 h 82"/>
                <a:gd name="T10" fmla="*/ 18 w 85"/>
                <a:gd name="T11" fmla="*/ 3 h 82"/>
                <a:gd name="T12" fmla="*/ 78 w 85"/>
                <a:gd name="T13" fmla="*/ 62 h 82"/>
                <a:gd name="T14" fmla="*/ 85 w 85"/>
                <a:gd name="T15" fmla="*/ 7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5" y="71"/>
                  </a:moveTo>
                  <a:cubicBezTo>
                    <a:pt x="82" y="75"/>
                    <a:pt x="80" y="79"/>
                    <a:pt x="77" y="80"/>
                  </a:cubicBezTo>
                  <a:cubicBezTo>
                    <a:pt x="74" y="82"/>
                    <a:pt x="68" y="82"/>
                    <a:pt x="66" y="80"/>
                  </a:cubicBezTo>
                  <a:cubicBezTo>
                    <a:pt x="44" y="59"/>
                    <a:pt x="23" y="39"/>
                    <a:pt x="2" y="17"/>
                  </a:cubicBezTo>
                  <a:cubicBezTo>
                    <a:pt x="0" y="14"/>
                    <a:pt x="3" y="6"/>
                    <a:pt x="3" y="0"/>
                  </a:cubicBezTo>
                  <a:cubicBezTo>
                    <a:pt x="8" y="1"/>
                    <a:pt x="15" y="0"/>
                    <a:pt x="18" y="3"/>
                  </a:cubicBezTo>
                  <a:cubicBezTo>
                    <a:pt x="39" y="22"/>
                    <a:pt x="58" y="42"/>
                    <a:pt x="78" y="62"/>
                  </a:cubicBezTo>
                  <a:cubicBezTo>
                    <a:pt x="80" y="65"/>
                    <a:pt x="82" y="68"/>
                    <a:pt x="8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055813" y="1897063"/>
              <a:ext cx="231775" cy="231775"/>
            </a:xfrm>
            <a:custGeom>
              <a:avLst/>
              <a:gdLst>
                <a:gd name="T0" fmla="*/ 10 w 85"/>
                <a:gd name="T1" fmla="*/ 0 h 85"/>
                <a:gd name="T2" fmla="*/ 22 w 85"/>
                <a:gd name="T3" fmla="*/ 8 h 85"/>
                <a:gd name="T4" fmla="*/ 78 w 85"/>
                <a:gd name="T5" fmla="*/ 65 h 85"/>
                <a:gd name="T6" fmla="*/ 79 w 85"/>
                <a:gd name="T7" fmla="*/ 82 h 85"/>
                <a:gd name="T8" fmla="*/ 64 w 85"/>
                <a:gd name="T9" fmla="*/ 81 h 85"/>
                <a:gd name="T10" fmla="*/ 3 w 85"/>
                <a:gd name="T11" fmla="*/ 22 h 85"/>
                <a:gd name="T12" fmla="*/ 2 w 85"/>
                <a:gd name="T13" fmla="*/ 7 h 85"/>
                <a:gd name="T14" fmla="*/ 10 w 85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5">
                  <a:moveTo>
                    <a:pt x="10" y="0"/>
                  </a:moveTo>
                  <a:cubicBezTo>
                    <a:pt x="15" y="3"/>
                    <a:pt x="19" y="5"/>
                    <a:pt x="22" y="8"/>
                  </a:cubicBezTo>
                  <a:cubicBezTo>
                    <a:pt x="41" y="27"/>
                    <a:pt x="59" y="46"/>
                    <a:pt x="78" y="65"/>
                  </a:cubicBezTo>
                  <a:cubicBezTo>
                    <a:pt x="85" y="72"/>
                    <a:pt x="84" y="78"/>
                    <a:pt x="79" y="82"/>
                  </a:cubicBezTo>
                  <a:cubicBezTo>
                    <a:pt x="76" y="85"/>
                    <a:pt x="67" y="84"/>
                    <a:pt x="64" y="81"/>
                  </a:cubicBezTo>
                  <a:cubicBezTo>
                    <a:pt x="43" y="62"/>
                    <a:pt x="23" y="42"/>
                    <a:pt x="3" y="22"/>
                  </a:cubicBezTo>
                  <a:cubicBezTo>
                    <a:pt x="0" y="19"/>
                    <a:pt x="1" y="12"/>
                    <a:pt x="2" y="7"/>
                  </a:cubicBezTo>
                  <a:cubicBezTo>
                    <a:pt x="2" y="5"/>
                    <a:pt x="6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052638" y="3035300"/>
              <a:ext cx="241300" cy="230188"/>
            </a:xfrm>
            <a:custGeom>
              <a:avLst/>
              <a:gdLst>
                <a:gd name="T0" fmla="*/ 9 w 88"/>
                <a:gd name="T1" fmla="*/ 85 h 85"/>
                <a:gd name="T2" fmla="*/ 1 w 88"/>
                <a:gd name="T3" fmla="*/ 77 h 85"/>
                <a:gd name="T4" fmla="*/ 4 w 88"/>
                <a:gd name="T5" fmla="*/ 65 h 85"/>
                <a:gd name="T6" fmla="*/ 41 w 88"/>
                <a:gd name="T7" fmla="*/ 26 h 85"/>
                <a:gd name="T8" fmla="*/ 62 w 88"/>
                <a:gd name="T9" fmla="*/ 5 h 85"/>
                <a:gd name="T10" fmla="*/ 80 w 88"/>
                <a:gd name="T11" fmla="*/ 3 h 85"/>
                <a:gd name="T12" fmla="*/ 79 w 88"/>
                <a:gd name="T13" fmla="*/ 20 h 85"/>
                <a:gd name="T14" fmla="*/ 20 w 88"/>
                <a:gd name="T15" fmla="*/ 79 h 85"/>
                <a:gd name="T16" fmla="*/ 9 w 88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5">
                  <a:moveTo>
                    <a:pt x="9" y="85"/>
                  </a:moveTo>
                  <a:cubicBezTo>
                    <a:pt x="6" y="82"/>
                    <a:pt x="1" y="80"/>
                    <a:pt x="1" y="77"/>
                  </a:cubicBezTo>
                  <a:cubicBezTo>
                    <a:pt x="0" y="73"/>
                    <a:pt x="1" y="68"/>
                    <a:pt x="4" y="65"/>
                  </a:cubicBezTo>
                  <a:cubicBezTo>
                    <a:pt x="16" y="52"/>
                    <a:pt x="29" y="39"/>
                    <a:pt x="41" y="26"/>
                  </a:cubicBezTo>
                  <a:cubicBezTo>
                    <a:pt x="48" y="19"/>
                    <a:pt x="54" y="11"/>
                    <a:pt x="62" y="5"/>
                  </a:cubicBezTo>
                  <a:cubicBezTo>
                    <a:pt x="67" y="2"/>
                    <a:pt x="76" y="0"/>
                    <a:pt x="80" y="3"/>
                  </a:cubicBezTo>
                  <a:cubicBezTo>
                    <a:pt x="88" y="7"/>
                    <a:pt x="84" y="14"/>
                    <a:pt x="79" y="20"/>
                  </a:cubicBezTo>
                  <a:cubicBezTo>
                    <a:pt x="59" y="40"/>
                    <a:pt x="40" y="59"/>
                    <a:pt x="20" y="79"/>
                  </a:cubicBezTo>
                  <a:cubicBezTo>
                    <a:pt x="18" y="81"/>
                    <a:pt x="14" y="82"/>
                    <a:pt x="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80152" y="496948"/>
            <a:ext cx="907518" cy="893854"/>
            <a:chOff x="5195888" y="2547938"/>
            <a:chExt cx="1792288" cy="1765300"/>
          </a:xfrm>
        </p:grpSpPr>
        <p:sp>
          <p:nvSpPr>
            <p:cNvPr id="54" name="Freeform 49"/>
            <p:cNvSpPr>
              <a:spLocks noEditPoints="1"/>
            </p:cNvSpPr>
            <p:nvPr/>
          </p:nvSpPr>
          <p:spPr bwMode="auto">
            <a:xfrm>
              <a:off x="5195888" y="2547938"/>
              <a:ext cx="1792288" cy="1765300"/>
            </a:xfrm>
            <a:custGeom>
              <a:avLst/>
              <a:gdLst>
                <a:gd name="T0" fmla="*/ 198 w 657"/>
                <a:gd name="T1" fmla="*/ 507 h 651"/>
                <a:gd name="T2" fmla="*/ 198 w 657"/>
                <a:gd name="T3" fmla="*/ 579 h 651"/>
                <a:gd name="T4" fmla="*/ 127 w 657"/>
                <a:gd name="T5" fmla="*/ 579 h 651"/>
                <a:gd name="T6" fmla="*/ 127 w 657"/>
                <a:gd name="T7" fmla="*/ 651 h 651"/>
                <a:gd name="T8" fmla="*/ 3 w 657"/>
                <a:gd name="T9" fmla="*/ 651 h 651"/>
                <a:gd name="T10" fmla="*/ 2 w 657"/>
                <a:gd name="T11" fmla="*/ 556 h 651"/>
                <a:gd name="T12" fmla="*/ 27 w 657"/>
                <a:gd name="T13" fmla="*/ 505 h 651"/>
                <a:gd name="T14" fmla="*/ 100 w 657"/>
                <a:gd name="T15" fmla="*/ 434 h 651"/>
                <a:gd name="T16" fmla="*/ 174 w 657"/>
                <a:gd name="T17" fmla="*/ 357 h 651"/>
                <a:gd name="T18" fmla="*/ 236 w 657"/>
                <a:gd name="T19" fmla="*/ 297 h 651"/>
                <a:gd name="T20" fmla="*/ 252 w 657"/>
                <a:gd name="T21" fmla="*/ 277 h 651"/>
                <a:gd name="T22" fmla="*/ 243 w 657"/>
                <a:gd name="T23" fmla="*/ 204 h 651"/>
                <a:gd name="T24" fmla="*/ 262 w 657"/>
                <a:gd name="T25" fmla="*/ 120 h 651"/>
                <a:gd name="T26" fmla="*/ 321 w 657"/>
                <a:gd name="T27" fmla="*/ 45 h 651"/>
                <a:gd name="T28" fmla="*/ 373 w 657"/>
                <a:gd name="T29" fmla="*/ 16 h 651"/>
                <a:gd name="T30" fmla="*/ 439 w 657"/>
                <a:gd name="T31" fmla="*/ 0 h 651"/>
                <a:gd name="T32" fmla="*/ 518 w 657"/>
                <a:gd name="T33" fmla="*/ 12 h 651"/>
                <a:gd name="T34" fmla="*/ 598 w 657"/>
                <a:gd name="T35" fmla="*/ 64 h 651"/>
                <a:gd name="T36" fmla="*/ 642 w 657"/>
                <a:gd name="T37" fmla="*/ 132 h 651"/>
                <a:gd name="T38" fmla="*/ 654 w 657"/>
                <a:gd name="T39" fmla="*/ 191 h 651"/>
                <a:gd name="T40" fmla="*/ 648 w 657"/>
                <a:gd name="T41" fmla="*/ 257 h 651"/>
                <a:gd name="T42" fmla="*/ 616 w 657"/>
                <a:gd name="T43" fmla="*/ 327 h 651"/>
                <a:gd name="T44" fmla="*/ 579 w 657"/>
                <a:gd name="T45" fmla="*/ 366 h 651"/>
                <a:gd name="T46" fmla="*/ 528 w 657"/>
                <a:gd name="T47" fmla="*/ 397 h 651"/>
                <a:gd name="T48" fmla="*/ 481 w 657"/>
                <a:gd name="T49" fmla="*/ 408 h 651"/>
                <a:gd name="T50" fmla="*/ 458 w 657"/>
                <a:gd name="T51" fmla="*/ 412 h 651"/>
                <a:gd name="T52" fmla="*/ 394 w 657"/>
                <a:gd name="T53" fmla="*/ 403 h 651"/>
                <a:gd name="T54" fmla="*/ 368 w 657"/>
                <a:gd name="T55" fmla="*/ 410 h 651"/>
                <a:gd name="T56" fmla="*/ 280 w 657"/>
                <a:gd name="T57" fmla="*/ 499 h 651"/>
                <a:gd name="T58" fmla="*/ 255 w 657"/>
                <a:gd name="T59" fmla="*/ 507 h 651"/>
                <a:gd name="T60" fmla="*/ 198 w 657"/>
                <a:gd name="T61" fmla="*/ 507 h 651"/>
                <a:gd name="T62" fmla="*/ 456 w 657"/>
                <a:gd name="T63" fmla="*/ 27 h 651"/>
                <a:gd name="T64" fmla="*/ 270 w 657"/>
                <a:gd name="T65" fmla="*/ 203 h 651"/>
                <a:gd name="T66" fmla="*/ 364 w 657"/>
                <a:gd name="T67" fmla="*/ 363 h 651"/>
                <a:gd name="T68" fmla="*/ 484 w 657"/>
                <a:gd name="T69" fmla="*/ 382 h 651"/>
                <a:gd name="T70" fmla="*/ 627 w 657"/>
                <a:gd name="T71" fmla="*/ 197 h 651"/>
                <a:gd name="T72" fmla="*/ 456 w 657"/>
                <a:gd name="T73" fmla="*/ 27 h 651"/>
                <a:gd name="T74" fmla="*/ 350 w 657"/>
                <a:gd name="T75" fmla="*/ 387 h 651"/>
                <a:gd name="T76" fmla="*/ 269 w 657"/>
                <a:gd name="T77" fmla="*/ 307 h 651"/>
                <a:gd name="T78" fmla="*/ 243 w 657"/>
                <a:gd name="T79" fmla="*/ 330 h 651"/>
                <a:gd name="T80" fmla="*/ 170 w 657"/>
                <a:gd name="T81" fmla="*/ 404 h 651"/>
                <a:gd name="T82" fmla="*/ 105 w 657"/>
                <a:gd name="T83" fmla="*/ 467 h 651"/>
                <a:gd name="T84" fmla="*/ 52 w 657"/>
                <a:gd name="T85" fmla="*/ 521 h 651"/>
                <a:gd name="T86" fmla="*/ 30 w 657"/>
                <a:gd name="T87" fmla="*/ 557 h 651"/>
                <a:gd name="T88" fmla="*/ 31 w 657"/>
                <a:gd name="T89" fmla="*/ 577 h 651"/>
                <a:gd name="T90" fmla="*/ 31 w 657"/>
                <a:gd name="T91" fmla="*/ 624 h 651"/>
                <a:gd name="T92" fmla="*/ 98 w 657"/>
                <a:gd name="T93" fmla="*/ 624 h 651"/>
                <a:gd name="T94" fmla="*/ 98 w 657"/>
                <a:gd name="T95" fmla="*/ 561 h 651"/>
                <a:gd name="T96" fmla="*/ 109 w 657"/>
                <a:gd name="T97" fmla="*/ 553 h 651"/>
                <a:gd name="T98" fmla="*/ 152 w 657"/>
                <a:gd name="T99" fmla="*/ 554 h 651"/>
                <a:gd name="T100" fmla="*/ 173 w 657"/>
                <a:gd name="T101" fmla="*/ 541 h 651"/>
                <a:gd name="T102" fmla="*/ 173 w 657"/>
                <a:gd name="T103" fmla="*/ 479 h 651"/>
                <a:gd name="T104" fmla="*/ 211 w 657"/>
                <a:gd name="T105" fmla="*/ 479 h 651"/>
                <a:gd name="T106" fmla="*/ 275 w 657"/>
                <a:gd name="T107" fmla="*/ 460 h 651"/>
                <a:gd name="T108" fmla="*/ 279 w 657"/>
                <a:gd name="T109" fmla="*/ 456 h 651"/>
                <a:gd name="T110" fmla="*/ 319 w 657"/>
                <a:gd name="T111" fmla="*/ 416 h 651"/>
                <a:gd name="T112" fmla="*/ 350 w 657"/>
                <a:gd name="T113" fmla="*/ 38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7" h="651">
                  <a:moveTo>
                    <a:pt x="198" y="507"/>
                  </a:moveTo>
                  <a:cubicBezTo>
                    <a:pt x="198" y="532"/>
                    <a:pt x="198" y="556"/>
                    <a:pt x="198" y="579"/>
                  </a:cubicBezTo>
                  <a:cubicBezTo>
                    <a:pt x="175" y="579"/>
                    <a:pt x="151" y="579"/>
                    <a:pt x="127" y="579"/>
                  </a:cubicBezTo>
                  <a:cubicBezTo>
                    <a:pt x="127" y="603"/>
                    <a:pt x="127" y="627"/>
                    <a:pt x="127" y="651"/>
                  </a:cubicBezTo>
                  <a:cubicBezTo>
                    <a:pt x="86" y="651"/>
                    <a:pt x="44" y="651"/>
                    <a:pt x="3" y="651"/>
                  </a:cubicBezTo>
                  <a:cubicBezTo>
                    <a:pt x="3" y="619"/>
                    <a:pt x="4" y="587"/>
                    <a:pt x="2" y="556"/>
                  </a:cubicBezTo>
                  <a:cubicBezTo>
                    <a:pt x="0" y="533"/>
                    <a:pt x="12" y="519"/>
                    <a:pt x="27" y="505"/>
                  </a:cubicBezTo>
                  <a:cubicBezTo>
                    <a:pt x="52" y="482"/>
                    <a:pt x="76" y="458"/>
                    <a:pt x="100" y="434"/>
                  </a:cubicBezTo>
                  <a:cubicBezTo>
                    <a:pt x="125" y="408"/>
                    <a:pt x="149" y="382"/>
                    <a:pt x="174" y="357"/>
                  </a:cubicBezTo>
                  <a:cubicBezTo>
                    <a:pt x="194" y="336"/>
                    <a:pt x="216" y="317"/>
                    <a:pt x="236" y="297"/>
                  </a:cubicBezTo>
                  <a:cubicBezTo>
                    <a:pt x="243" y="291"/>
                    <a:pt x="249" y="283"/>
                    <a:pt x="252" y="277"/>
                  </a:cubicBezTo>
                  <a:cubicBezTo>
                    <a:pt x="249" y="253"/>
                    <a:pt x="244" y="228"/>
                    <a:pt x="243" y="204"/>
                  </a:cubicBezTo>
                  <a:cubicBezTo>
                    <a:pt x="242" y="174"/>
                    <a:pt x="249" y="146"/>
                    <a:pt x="262" y="120"/>
                  </a:cubicBezTo>
                  <a:cubicBezTo>
                    <a:pt x="276" y="91"/>
                    <a:pt x="293" y="64"/>
                    <a:pt x="321" y="45"/>
                  </a:cubicBezTo>
                  <a:cubicBezTo>
                    <a:pt x="338" y="34"/>
                    <a:pt x="353" y="21"/>
                    <a:pt x="373" y="16"/>
                  </a:cubicBezTo>
                  <a:cubicBezTo>
                    <a:pt x="395" y="10"/>
                    <a:pt x="417" y="1"/>
                    <a:pt x="439" y="0"/>
                  </a:cubicBezTo>
                  <a:cubicBezTo>
                    <a:pt x="465" y="0"/>
                    <a:pt x="493" y="4"/>
                    <a:pt x="518" y="12"/>
                  </a:cubicBezTo>
                  <a:cubicBezTo>
                    <a:pt x="549" y="21"/>
                    <a:pt x="574" y="40"/>
                    <a:pt x="598" y="64"/>
                  </a:cubicBezTo>
                  <a:cubicBezTo>
                    <a:pt x="618" y="84"/>
                    <a:pt x="631" y="107"/>
                    <a:pt x="642" y="132"/>
                  </a:cubicBezTo>
                  <a:cubicBezTo>
                    <a:pt x="650" y="150"/>
                    <a:pt x="651" y="171"/>
                    <a:pt x="654" y="191"/>
                  </a:cubicBezTo>
                  <a:cubicBezTo>
                    <a:pt x="657" y="213"/>
                    <a:pt x="652" y="235"/>
                    <a:pt x="648" y="257"/>
                  </a:cubicBezTo>
                  <a:cubicBezTo>
                    <a:pt x="643" y="284"/>
                    <a:pt x="630" y="306"/>
                    <a:pt x="616" y="327"/>
                  </a:cubicBezTo>
                  <a:cubicBezTo>
                    <a:pt x="606" y="342"/>
                    <a:pt x="593" y="355"/>
                    <a:pt x="579" y="366"/>
                  </a:cubicBezTo>
                  <a:cubicBezTo>
                    <a:pt x="564" y="378"/>
                    <a:pt x="546" y="389"/>
                    <a:pt x="528" y="397"/>
                  </a:cubicBezTo>
                  <a:cubicBezTo>
                    <a:pt x="514" y="403"/>
                    <a:pt x="497" y="405"/>
                    <a:pt x="481" y="408"/>
                  </a:cubicBezTo>
                  <a:cubicBezTo>
                    <a:pt x="473" y="410"/>
                    <a:pt x="466" y="412"/>
                    <a:pt x="458" y="412"/>
                  </a:cubicBezTo>
                  <a:cubicBezTo>
                    <a:pt x="437" y="410"/>
                    <a:pt x="415" y="407"/>
                    <a:pt x="394" y="403"/>
                  </a:cubicBezTo>
                  <a:cubicBezTo>
                    <a:pt x="384" y="401"/>
                    <a:pt x="376" y="401"/>
                    <a:pt x="368" y="410"/>
                  </a:cubicBezTo>
                  <a:cubicBezTo>
                    <a:pt x="339" y="440"/>
                    <a:pt x="309" y="469"/>
                    <a:pt x="280" y="499"/>
                  </a:cubicBezTo>
                  <a:cubicBezTo>
                    <a:pt x="273" y="507"/>
                    <a:pt x="265" y="508"/>
                    <a:pt x="255" y="507"/>
                  </a:cubicBezTo>
                  <a:cubicBezTo>
                    <a:pt x="236" y="506"/>
                    <a:pt x="217" y="507"/>
                    <a:pt x="198" y="507"/>
                  </a:cubicBezTo>
                  <a:close/>
                  <a:moveTo>
                    <a:pt x="456" y="27"/>
                  </a:moveTo>
                  <a:cubicBezTo>
                    <a:pt x="345" y="28"/>
                    <a:pt x="272" y="110"/>
                    <a:pt x="270" y="203"/>
                  </a:cubicBezTo>
                  <a:cubicBezTo>
                    <a:pt x="268" y="273"/>
                    <a:pt x="305" y="327"/>
                    <a:pt x="364" y="363"/>
                  </a:cubicBezTo>
                  <a:cubicBezTo>
                    <a:pt x="400" y="386"/>
                    <a:pt x="443" y="390"/>
                    <a:pt x="484" y="382"/>
                  </a:cubicBezTo>
                  <a:cubicBezTo>
                    <a:pt x="553" y="367"/>
                    <a:pt x="630" y="307"/>
                    <a:pt x="627" y="197"/>
                  </a:cubicBezTo>
                  <a:cubicBezTo>
                    <a:pt x="625" y="103"/>
                    <a:pt x="553" y="37"/>
                    <a:pt x="456" y="27"/>
                  </a:cubicBezTo>
                  <a:close/>
                  <a:moveTo>
                    <a:pt x="350" y="387"/>
                  </a:moveTo>
                  <a:cubicBezTo>
                    <a:pt x="314" y="369"/>
                    <a:pt x="288" y="339"/>
                    <a:pt x="269" y="307"/>
                  </a:cubicBezTo>
                  <a:cubicBezTo>
                    <a:pt x="260" y="315"/>
                    <a:pt x="251" y="322"/>
                    <a:pt x="243" y="330"/>
                  </a:cubicBezTo>
                  <a:cubicBezTo>
                    <a:pt x="219" y="354"/>
                    <a:pt x="195" y="379"/>
                    <a:pt x="170" y="404"/>
                  </a:cubicBezTo>
                  <a:cubicBezTo>
                    <a:pt x="149" y="425"/>
                    <a:pt x="127" y="446"/>
                    <a:pt x="105" y="467"/>
                  </a:cubicBezTo>
                  <a:cubicBezTo>
                    <a:pt x="87" y="485"/>
                    <a:pt x="69" y="502"/>
                    <a:pt x="52" y="521"/>
                  </a:cubicBezTo>
                  <a:cubicBezTo>
                    <a:pt x="43" y="531"/>
                    <a:pt x="26" y="537"/>
                    <a:pt x="30" y="557"/>
                  </a:cubicBezTo>
                  <a:cubicBezTo>
                    <a:pt x="32" y="563"/>
                    <a:pt x="31" y="570"/>
                    <a:pt x="31" y="577"/>
                  </a:cubicBezTo>
                  <a:cubicBezTo>
                    <a:pt x="31" y="592"/>
                    <a:pt x="31" y="608"/>
                    <a:pt x="31" y="624"/>
                  </a:cubicBezTo>
                  <a:cubicBezTo>
                    <a:pt x="54" y="624"/>
                    <a:pt x="77" y="624"/>
                    <a:pt x="98" y="624"/>
                  </a:cubicBezTo>
                  <a:cubicBezTo>
                    <a:pt x="98" y="604"/>
                    <a:pt x="98" y="582"/>
                    <a:pt x="98" y="561"/>
                  </a:cubicBezTo>
                  <a:cubicBezTo>
                    <a:pt x="98" y="554"/>
                    <a:pt x="99" y="551"/>
                    <a:pt x="109" y="553"/>
                  </a:cubicBezTo>
                  <a:cubicBezTo>
                    <a:pt x="123" y="556"/>
                    <a:pt x="137" y="554"/>
                    <a:pt x="152" y="554"/>
                  </a:cubicBezTo>
                  <a:cubicBezTo>
                    <a:pt x="161" y="554"/>
                    <a:pt x="172" y="553"/>
                    <a:pt x="173" y="541"/>
                  </a:cubicBezTo>
                  <a:cubicBezTo>
                    <a:pt x="174" y="520"/>
                    <a:pt x="173" y="500"/>
                    <a:pt x="173" y="479"/>
                  </a:cubicBezTo>
                  <a:cubicBezTo>
                    <a:pt x="185" y="479"/>
                    <a:pt x="198" y="478"/>
                    <a:pt x="211" y="479"/>
                  </a:cubicBezTo>
                  <a:cubicBezTo>
                    <a:pt x="235" y="481"/>
                    <a:pt x="259" y="484"/>
                    <a:pt x="275" y="460"/>
                  </a:cubicBezTo>
                  <a:cubicBezTo>
                    <a:pt x="276" y="458"/>
                    <a:pt x="278" y="457"/>
                    <a:pt x="279" y="456"/>
                  </a:cubicBezTo>
                  <a:cubicBezTo>
                    <a:pt x="292" y="442"/>
                    <a:pt x="306" y="429"/>
                    <a:pt x="319" y="416"/>
                  </a:cubicBezTo>
                  <a:cubicBezTo>
                    <a:pt x="329" y="406"/>
                    <a:pt x="340" y="396"/>
                    <a:pt x="350" y="387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6380163" y="2743200"/>
              <a:ext cx="407988" cy="401638"/>
            </a:xfrm>
            <a:custGeom>
              <a:avLst/>
              <a:gdLst>
                <a:gd name="T0" fmla="*/ 147 w 150"/>
                <a:gd name="T1" fmla="*/ 75 h 148"/>
                <a:gd name="T2" fmla="*/ 78 w 150"/>
                <a:gd name="T3" fmla="*/ 146 h 148"/>
                <a:gd name="T4" fmla="*/ 3 w 150"/>
                <a:gd name="T5" fmla="*/ 80 h 148"/>
                <a:gd name="T6" fmla="*/ 71 w 150"/>
                <a:gd name="T7" fmla="*/ 2 h 148"/>
                <a:gd name="T8" fmla="*/ 147 w 150"/>
                <a:gd name="T9" fmla="*/ 75 h 148"/>
                <a:gd name="T10" fmla="*/ 75 w 150"/>
                <a:gd name="T11" fmla="*/ 121 h 148"/>
                <a:gd name="T12" fmla="*/ 123 w 150"/>
                <a:gd name="T13" fmla="*/ 73 h 148"/>
                <a:gd name="T14" fmla="*/ 76 w 150"/>
                <a:gd name="T15" fmla="*/ 26 h 148"/>
                <a:gd name="T16" fmla="*/ 27 w 150"/>
                <a:gd name="T17" fmla="*/ 74 h 148"/>
                <a:gd name="T18" fmla="*/ 75 w 150"/>
                <a:gd name="T19" fmla="*/ 12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8">
                  <a:moveTo>
                    <a:pt x="147" y="75"/>
                  </a:moveTo>
                  <a:cubicBezTo>
                    <a:pt x="148" y="112"/>
                    <a:pt x="115" y="145"/>
                    <a:pt x="78" y="146"/>
                  </a:cubicBezTo>
                  <a:cubicBezTo>
                    <a:pt x="34" y="148"/>
                    <a:pt x="5" y="115"/>
                    <a:pt x="3" y="80"/>
                  </a:cubicBezTo>
                  <a:cubicBezTo>
                    <a:pt x="0" y="38"/>
                    <a:pt x="32" y="4"/>
                    <a:pt x="71" y="2"/>
                  </a:cubicBezTo>
                  <a:cubicBezTo>
                    <a:pt x="113" y="0"/>
                    <a:pt x="150" y="35"/>
                    <a:pt x="147" y="75"/>
                  </a:cubicBezTo>
                  <a:close/>
                  <a:moveTo>
                    <a:pt x="75" y="121"/>
                  </a:moveTo>
                  <a:cubicBezTo>
                    <a:pt x="102" y="121"/>
                    <a:pt x="123" y="99"/>
                    <a:pt x="123" y="73"/>
                  </a:cubicBezTo>
                  <a:cubicBezTo>
                    <a:pt x="123" y="50"/>
                    <a:pt x="99" y="26"/>
                    <a:pt x="76" y="26"/>
                  </a:cubicBezTo>
                  <a:cubicBezTo>
                    <a:pt x="49" y="27"/>
                    <a:pt x="27" y="49"/>
                    <a:pt x="27" y="74"/>
                  </a:cubicBezTo>
                  <a:cubicBezTo>
                    <a:pt x="27" y="99"/>
                    <a:pt x="50" y="122"/>
                    <a:pt x="75" y="12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238920" y="519879"/>
            <a:ext cx="867856" cy="731128"/>
            <a:chOff x="4238625" y="2509838"/>
            <a:chExt cx="1682750" cy="1417637"/>
          </a:xfrm>
          <a:solidFill>
            <a:srgbClr val="616161"/>
          </a:solidFill>
        </p:grpSpPr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4238625" y="2509838"/>
              <a:ext cx="1184275" cy="1147763"/>
            </a:xfrm>
            <a:custGeom>
              <a:avLst/>
              <a:gdLst>
                <a:gd name="T0" fmla="*/ 435 w 435"/>
                <a:gd name="T1" fmla="*/ 181 h 423"/>
                <a:gd name="T2" fmla="*/ 273 w 435"/>
                <a:gd name="T3" fmla="*/ 235 h 423"/>
                <a:gd name="T4" fmla="*/ 229 w 435"/>
                <a:gd name="T5" fmla="*/ 396 h 423"/>
                <a:gd name="T6" fmla="*/ 152 w 435"/>
                <a:gd name="T7" fmla="*/ 388 h 423"/>
                <a:gd name="T8" fmla="*/ 125 w 435"/>
                <a:gd name="T9" fmla="*/ 391 h 423"/>
                <a:gd name="T10" fmla="*/ 65 w 435"/>
                <a:gd name="T11" fmla="*/ 423 h 423"/>
                <a:gd name="T12" fmla="*/ 82 w 435"/>
                <a:gd name="T13" fmla="*/ 371 h 423"/>
                <a:gd name="T14" fmla="*/ 76 w 435"/>
                <a:gd name="T15" fmla="*/ 351 h 423"/>
                <a:gd name="T16" fmla="*/ 0 w 435"/>
                <a:gd name="T17" fmla="*/ 211 h 423"/>
                <a:gd name="T18" fmla="*/ 77 w 435"/>
                <a:gd name="T19" fmla="*/ 70 h 423"/>
                <a:gd name="T20" fmla="*/ 394 w 435"/>
                <a:gd name="T21" fmla="*/ 99 h 423"/>
                <a:gd name="T22" fmla="*/ 435 w 435"/>
                <a:gd name="T23" fmla="*/ 181 h 423"/>
                <a:gd name="T24" fmla="*/ 142 w 435"/>
                <a:gd name="T25" fmla="*/ 176 h 423"/>
                <a:gd name="T26" fmla="*/ 174 w 435"/>
                <a:gd name="T27" fmla="*/ 146 h 423"/>
                <a:gd name="T28" fmla="*/ 144 w 435"/>
                <a:gd name="T29" fmla="*/ 115 h 423"/>
                <a:gd name="T30" fmla="*/ 113 w 435"/>
                <a:gd name="T31" fmla="*/ 145 h 423"/>
                <a:gd name="T32" fmla="*/ 142 w 435"/>
                <a:gd name="T33" fmla="*/ 176 h 423"/>
                <a:gd name="T34" fmla="*/ 324 w 435"/>
                <a:gd name="T35" fmla="*/ 145 h 423"/>
                <a:gd name="T36" fmla="*/ 294 w 435"/>
                <a:gd name="T37" fmla="*/ 115 h 423"/>
                <a:gd name="T38" fmla="*/ 264 w 435"/>
                <a:gd name="T39" fmla="*/ 147 h 423"/>
                <a:gd name="T40" fmla="*/ 293 w 435"/>
                <a:gd name="T41" fmla="*/ 176 h 423"/>
                <a:gd name="T42" fmla="*/ 324 w 435"/>
                <a:gd name="T43" fmla="*/ 145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5" h="423">
                  <a:moveTo>
                    <a:pt x="435" y="181"/>
                  </a:moveTo>
                  <a:cubicBezTo>
                    <a:pt x="373" y="178"/>
                    <a:pt x="318" y="192"/>
                    <a:pt x="273" y="235"/>
                  </a:cubicBezTo>
                  <a:cubicBezTo>
                    <a:pt x="226" y="279"/>
                    <a:pt x="211" y="332"/>
                    <a:pt x="229" y="396"/>
                  </a:cubicBezTo>
                  <a:cubicBezTo>
                    <a:pt x="202" y="398"/>
                    <a:pt x="177" y="393"/>
                    <a:pt x="152" y="388"/>
                  </a:cubicBezTo>
                  <a:cubicBezTo>
                    <a:pt x="143" y="386"/>
                    <a:pt x="133" y="387"/>
                    <a:pt x="125" y="391"/>
                  </a:cubicBezTo>
                  <a:cubicBezTo>
                    <a:pt x="106" y="400"/>
                    <a:pt x="87" y="411"/>
                    <a:pt x="65" y="423"/>
                  </a:cubicBezTo>
                  <a:cubicBezTo>
                    <a:pt x="71" y="403"/>
                    <a:pt x="76" y="387"/>
                    <a:pt x="82" y="371"/>
                  </a:cubicBezTo>
                  <a:cubicBezTo>
                    <a:pt x="86" y="362"/>
                    <a:pt x="84" y="357"/>
                    <a:pt x="76" y="351"/>
                  </a:cubicBezTo>
                  <a:cubicBezTo>
                    <a:pt x="30" y="316"/>
                    <a:pt x="0" y="271"/>
                    <a:pt x="0" y="211"/>
                  </a:cubicBezTo>
                  <a:cubicBezTo>
                    <a:pt x="0" y="151"/>
                    <a:pt x="30" y="105"/>
                    <a:pt x="77" y="70"/>
                  </a:cubicBezTo>
                  <a:cubicBezTo>
                    <a:pt x="172" y="0"/>
                    <a:pt x="317" y="13"/>
                    <a:pt x="394" y="99"/>
                  </a:cubicBezTo>
                  <a:cubicBezTo>
                    <a:pt x="415" y="122"/>
                    <a:pt x="429" y="148"/>
                    <a:pt x="435" y="181"/>
                  </a:cubicBezTo>
                  <a:close/>
                  <a:moveTo>
                    <a:pt x="142" y="176"/>
                  </a:moveTo>
                  <a:cubicBezTo>
                    <a:pt x="160" y="176"/>
                    <a:pt x="174" y="163"/>
                    <a:pt x="174" y="146"/>
                  </a:cubicBezTo>
                  <a:cubicBezTo>
                    <a:pt x="174" y="130"/>
                    <a:pt x="160" y="115"/>
                    <a:pt x="144" y="115"/>
                  </a:cubicBezTo>
                  <a:cubicBezTo>
                    <a:pt x="127" y="115"/>
                    <a:pt x="114" y="127"/>
                    <a:pt x="113" y="145"/>
                  </a:cubicBezTo>
                  <a:cubicBezTo>
                    <a:pt x="113" y="162"/>
                    <a:pt x="125" y="176"/>
                    <a:pt x="142" y="176"/>
                  </a:cubicBezTo>
                  <a:close/>
                  <a:moveTo>
                    <a:pt x="324" y="145"/>
                  </a:moveTo>
                  <a:cubicBezTo>
                    <a:pt x="324" y="129"/>
                    <a:pt x="311" y="115"/>
                    <a:pt x="294" y="115"/>
                  </a:cubicBezTo>
                  <a:cubicBezTo>
                    <a:pt x="276" y="115"/>
                    <a:pt x="264" y="128"/>
                    <a:pt x="264" y="147"/>
                  </a:cubicBezTo>
                  <a:cubicBezTo>
                    <a:pt x="264" y="163"/>
                    <a:pt x="277" y="176"/>
                    <a:pt x="293" y="176"/>
                  </a:cubicBezTo>
                  <a:cubicBezTo>
                    <a:pt x="311" y="176"/>
                    <a:pt x="325" y="163"/>
                    <a:pt x="324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 noEditPoints="1"/>
            </p:cNvSpPr>
            <p:nvPr/>
          </p:nvSpPr>
          <p:spPr bwMode="auto">
            <a:xfrm>
              <a:off x="4818063" y="2987675"/>
              <a:ext cx="1103312" cy="939800"/>
            </a:xfrm>
            <a:custGeom>
              <a:avLst/>
              <a:gdLst>
                <a:gd name="T0" fmla="*/ 333 w 405"/>
                <a:gd name="T1" fmla="*/ 347 h 347"/>
                <a:gd name="T2" fmla="*/ 286 w 405"/>
                <a:gd name="T3" fmla="*/ 322 h 347"/>
                <a:gd name="T4" fmla="*/ 261 w 405"/>
                <a:gd name="T5" fmla="*/ 319 h 347"/>
                <a:gd name="T6" fmla="*/ 80 w 405"/>
                <a:gd name="T7" fmla="*/ 286 h 347"/>
                <a:gd name="T8" fmla="*/ 71 w 405"/>
                <a:gd name="T9" fmla="*/ 64 h 347"/>
                <a:gd name="T10" fmla="*/ 337 w 405"/>
                <a:gd name="T11" fmla="*/ 64 h 347"/>
                <a:gd name="T12" fmla="*/ 333 w 405"/>
                <a:gd name="T13" fmla="*/ 280 h 347"/>
                <a:gd name="T14" fmla="*/ 323 w 405"/>
                <a:gd name="T15" fmla="*/ 317 h 347"/>
                <a:gd name="T16" fmla="*/ 333 w 405"/>
                <a:gd name="T17" fmla="*/ 347 h 347"/>
                <a:gd name="T18" fmla="*/ 148 w 405"/>
                <a:gd name="T19" fmla="*/ 97 h 347"/>
                <a:gd name="T20" fmla="*/ 123 w 405"/>
                <a:gd name="T21" fmla="*/ 121 h 347"/>
                <a:gd name="T22" fmla="*/ 146 w 405"/>
                <a:gd name="T23" fmla="*/ 146 h 347"/>
                <a:gd name="T24" fmla="*/ 172 w 405"/>
                <a:gd name="T25" fmla="*/ 122 h 347"/>
                <a:gd name="T26" fmla="*/ 148 w 405"/>
                <a:gd name="T27" fmla="*/ 97 h 347"/>
                <a:gd name="T28" fmla="*/ 269 w 405"/>
                <a:gd name="T29" fmla="*/ 97 h 347"/>
                <a:gd name="T30" fmla="*/ 243 w 405"/>
                <a:gd name="T31" fmla="*/ 121 h 347"/>
                <a:gd name="T32" fmla="*/ 267 w 405"/>
                <a:gd name="T33" fmla="*/ 146 h 347"/>
                <a:gd name="T34" fmla="*/ 293 w 405"/>
                <a:gd name="T35" fmla="*/ 122 h 347"/>
                <a:gd name="T36" fmla="*/ 269 w 405"/>
                <a:gd name="T37" fmla="*/ 9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347">
                  <a:moveTo>
                    <a:pt x="333" y="347"/>
                  </a:moveTo>
                  <a:cubicBezTo>
                    <a:pt x="315" y="337"/>
                    <a:pt x="301" y="329"/>
                    <a:pt x="286" y="322"/>
                  </a:cubicBezTo>
                  <a:cubicBezTo>
                    <a:pt x="278" y="319"/>
                    <a:pt x="269" y="318"/>
                    <a:pt x="261" y="319"/>
                  </a:cubicBezTo>
                  <a:cubicBezTo>
                    <a:pt x="195" y="334"/>
                    <a:pt x="134" y="327"/>
                    <a:pt x="80" y="286"/>
                  </a:cubicBezTo>
                  <a:cubicBezTo>
                    <a:pt x="3" y="228"/>
                    <a:pt x="0" y="128"/>
                    <a:pt x="71" y="64"/>
                  </a:cubicBezTo>
                  <a:cubicBezTo>
                    <a:pt x="142" y="0"/>
                    <a:pt x="266" y="0"/>
                    <a:pt x="337" y="64"/>
                  </a:cubicBezTo>
                  <a:cubicBezTo>
                    <a:pt x="405" y="126"/>
                    <a:pt x="404" y="221"/>
                    <a:pt x="333" y="280"/>
                  </a:cubicBezTo>
                  <a:cubicBezTo>
                    <a:pt x="320" y="292"/>
                    <a:pt x="315" y="301"/>
                    <a:pt x="323" y="317"/>
                  </a:cubicBezTo>
                  <a:cubicBezTo>
                    <a:pt x="327" y="325"/>
                    <a:pt x="329" y="334"/>
                    <a:pt x="333" y="347"/>
                  </a:cubicBezTo>
                  <a:close/>
                  <a:moveTo>
                    <a:pt x="148" y="97"/>
                  </a:moveTo>
                  <a:cubicBezTo>
                    <a:pt x="134" y="96"/>
                    <a:pt x="123" y="107"/>
                    <a:pt x="123" y="121"/>
                  </a:cubicBezTo>
                  <a:cubicBezTo>
                    <a:pt x="123" y="134"/>
                    <a:pt x="133" y="145"/>
                    <a:pt x="146" y="146"/>
                  </a:cubicBezTo>
                  <a:cubicBezTo>
                    <a:pt x="160" y="146"/>
                    <a:pt x="172" y="136"/>
                    <a:pt x="172" y="122"/>
                  </a:cubicBezTo>
                  <a:cubicBezTo>
                    <a:pt x="172" y="109"/>
                    <a:pt x="161" y="97"/>
                    <a:pt x="148" y="97"/>
                  </a:cubicBezTo>
                  <a:close/>
                  <a:moveTo>
                    <a:pt x="269" y="97"/>
                  </a:moveTo>
                  <a:cubicBezTo>
                    <a:pt x="256" y="97"/>
                    <a:pt x="243" y="109"/>
                    <a:pt x="243" y="121"/>
                  </a:cubicBezTo>
                  <a:cubicBezTo>
                    <a:pt x="243" y="133"/>
                    <a:pt x="255" y="145"/>
                    <a:pt x="267" y="146"/>
                  </a:cubicBezTo>
                  <a:cubicBezTo>
                    <a:pt x="281" y="146"/>
                    <a:pt x="293" y="135"/>
                    <a:pt x="293" y="122"/>
                  </a:cubicBezTo>
                  <a:cubicBezTo>
                    <a:pt x="294" y="109"/>
                    <a:pt x="282" y="97"/>
                    <a:pt x="269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Freeform 69"/>
          <p:cNvSpPr>
            <a:spLocks noEditPoints="1"/>
          </p:cNvSpPr>
          <p:nvPr/>
        </p:nvSpPr>
        <p:spPr bwMode="auto">
          <a:xfrm>
            <a:off x="6193945" y="522656"/>
            <a:ext cx="840590" cy="836932"/>
          </a:xfrm>
          <a:custGeom>
            <a:avLst/>
            <a:gdLst>
              <a:gd name="T0" fmla="*/ 560 w 804"/>
              <a:gd name="T1" fmla="*/ 643 h 804"/>
              <a:gd name="T2" fmla="*/ 100 w 804"/>
              <a:gd name="T3" fmla="*/ 571 h 804"/>
              <a:gd name="T4" fmla="*/ 129 w 804"/>
              <a:gd name="T5" fmla="*/ 134 h 804"/>
              <a:gd name="T6" fmla="*/ 568 w 804"/>
              <a:gd name="T7" fmla="*/ 100 h 804"/>
              <a:gd name="T8" fmla="*/ 645 w 804"/>
              <a:gd name="T9" fmla="*/ 558 h 804"/>
              <a:gd name="T10" fmla="*/ 658 w 804"/>
              <a:gd name="T11" fmla="*/ 571 h 804"/>
              <a:gd name="T12" fmla="*/ 781 w 804"/>
              <a:gd name="T13" fmla="*/ 694 h 804"/>
              <a:gd name="T14" fmla="*/ 796 w 804"/>
              <a:gd name="T15" fmla="*/ 758 h 804"/>
              <a:gd name="T16" fmla="*/ 749 w 804"/>
              <a:gd name="T17" fmla="*/ 799 h 804"/>
              <a:gd name="T18" fmla="*/ 692 w 804"/>
              <a:gd name="T19" fmla="*/ 780 h 804"/>
              <a:gd name="T20" fmla="*/ 570 w 804"/>
              <a:gd name="T21" fmla="*/ 658 h 804"/>
              <a:gd name="T22" fmla="*/ 560 w 804"/>
              <a:gd name="T23" fmla="*/ 643 h 804"/>
              <a:gd name="T24" fmla="*/ 368 w 804"/>
              <a:gd name="T25" fmla="*/ 146 h 804"/>
              <a:gd name="T26" fmla="*/ 145 w 804"/>
              <a:gd name="T27" fmla="*/ 367 h 804"/>
              <a:gd name="T28" fmla="*/ 366 w 804"/>
              <a:gd name="T29" fmla="*/ 591 h 804"/>
              <a:gd name="T30" fmla="*/ 590 w 804"/>
              <a:gd name="T31" fmla="*/ 367 h 804"/>
              <a:gd name="T32" fmla="*/ 368 w 804"/>
              <a:gd name="T33" fmla="*/ 146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4" h="804">
                <a:moveTo>
                  <a:pt x="560" y="643"/>
                </a:moveTo>
                <a:cubicBezTo>
                  <a:pt x="404" y="746"/>
                  <a:pt x="208" y="710"/>
                  <a:pt x="100" y="571"/>
                </a:cubicBezTo>
                <a:cubicBezTo>
                  <a:pt x="0" y="441"/>
                  <a:pt x="12" y="252"/>
                  <a:pt x="129" y="134"/>
                </a:cubicBezTo>
                <a:cubicBezTo>
                  <a:pt x="246" y="14"/>
                  <a:pt x="434" y="0"/>
                  <a:pt x="568" y="100"/>
                </a:cubicBezTo>
                <a:cubicBezTo>
                  <a:pt x="709" y="206"/>
                  <a:pt x="746" y="404"/>
                  <a:pt x="645" y="558"/>
                </a:cubicBezTo>
                <a:cubicBezTo>
                  <a:pt x="649" y="562"/>
                  <a:pt x="653" y="567"/>
                  <a:pt x="658" y="571"/>
                </a:cubicBezTo>
                <a:cubicBezTo>
                  <a:pt x="699" y="612"/>
                  <a:pt x="740" y="653"/>
                  <a:pt x="781" y="694"/>
                </a:cubicBezTo>
                <a:cubicBezTo>
                  <a:pt x="798" y="712"/>
                  <a:pt x="804" y="734"/>
                  <a:pt x="796" y="758"/>
                </a:cubicBezTo>
                <a:cubicBezTo>
                  <a:pt x="789" y="781"/>
                  <a:pt x="773" y="795"/>
                  <a:pt x="749" y="799"/>
                </a:cubicBezTo>
                <a:cubicBezTo>
                  <a:pt x="727" y="804"/>
                  <a:pt x="708" y="796"/>
                  <a:pt x="692" y="780"/>
                </a:cubicBezTo>
                <a:cubicBezTo>
                  <a:pt x="651" y="740"/>
                  <a:pt x="611" y="699"/>
                  <a:pt x="570" y="658"/>
                </a:cubicBezTo>
                <a:cubicBezTo>
                  <a:pt x="566" y="654"/>
                  <a:pt x="563" y="649"/>
                  <a:pt x="560" y="643"/>
                </a:cubicBezTo>
                <a:close/>
                <a:moveTo>
                  <a:pt x="368" y="146"/>
                </a:moveTo>
                <a:cubicBezTo>
                  <a:pt x="245" y="146"/>
                  <a:pt x="146" y="244"/>
                  <a:pt x="145" y="367"/>
                </a:cubicBezTo>
                <a:cubicBezTo>
                  <a:pt x="144" y="490"/>
                  <a:pt x="244" y="591"/>
                  <a:pt x="366" y="591"/>
                </a:cubicBezTo>
                <a:cubicBezTo>
                  <a:pt x="490" y="591"/>
                  <a:pt x="590" y="491"/>
                  <a:pt x="590" y="367"/>
                </a:cubicBezTo>
                <a:cubicBezTo>
                  <a:pt x="590" y="246"/>
                  <a:pt x="490" y="147"/>
                  <a:pt x="368" y="146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74"/>
          <p:cNvSpPr>
            <a:spLocks/>
          </p:cNvSpPr>
          <p:nvPr/>
        </p:nvSpPr>
        <p:spPr bwMode="auto">
          <a:xfrm>
            <a:off x="8153277" y="586260"/>
            <a:ext cx="424364" cy="804542"/>
          </a:xfrm>
          <a:custGeom>
            <a:avLst/>
            <a:gdLst>
              <a:gd name="T0" fmla="*/ 536 w 536"/>
              <a:gd name="T1" fmla="*/ 692 h 1024"/>
              <a:gd name="T2" fmla="*/ 536 w 536"/>
              <a:gd name="T3" fmla="*/ 700 h 1024"/>
              <a:gd name="T4" fmla="*/ 532 w 536"/>
              <a:gd name="T5" fmla="*/ 724 h 1024"/>
              <a:gd name="T6" fmla="*/ 493 w 536"/>
              <a:gd name="T7" fmla="*/ 826 h 1024"/>
              <a:gd name="T8" fmla="*/ 362 w 536"/>
              <a:gd name="T9" fmla="*/ 903 h 1024"/>
              <a:gd name="T10" fmla="*/ 345 w 536"/>
              <a:gd name="T11" fmla="*/ 926 h 1024"/>
              <a:gd name="T12" fmla="*/ 345 w 536"/>
              <a:gd name="T13" fmla="*/ 998 h 1024"/>
              <a:gd name="T14" fmla="*/ 318 w 536"/>
              <a:gd name="T15" fmla="*/ 1024 h 1024"/>
              <a:gd name="T16" fmla="*/ 274 w 536"/>
              <a:gd name="T17" fmla="*/ 1024 h 1024"/>
              <a:gd name="T18" fmla="*/ 228 w 536"/>
              <a:gd name="T19" fmla="*/ 979 h 1024"/>
              <a:gd name="T20" fmla="*/ 228 w 536"/>
              <a:gd name="T21" fmla="*/ 911 h 1024"/>
              <a:gd name="T22" fmla="*/ 174 w 536"/>
              <a:gd name="T23" fmla="*/ 900 h 1024"/>
              <a:gd name="T24" fmla="*/ 10 w 536"/>
              <a:gd name="T25" fmla="*/ 749 h 1024"/>
              <a:gd name="T26" fmla="*/ 0 w 536"/>
              <a:gd name="T27" fmla="*/ 692 h 1024"/>
              <a:gd name="T28" fmla="*/ 0 w 536"/>
              <a:gd name="T29" fmla="*/ 684 h 1024"/>
              <a:gd name="T30" fmla="*/ 32 w 536"/>
              <a:gd name="T31" fmla="*/ 668 h 1024"/>
              <a:gd name="T32" fmla="*/ 124 w 536"/>
              <a:gd name="T33" fmla="*/ 668 h 1024"/>
              <a:gd name="T34" fmla="*/ 156 w 536"/>
              <a:gd name="T35" fmla="*/ 698 h 1024"/>
              <a:gd name="T36" fmla="*/ 200 w 536"/>
              <a:gd name="T37" fmla="*/ 774 h 1024"/>
              <a:gd name="T38" fmla="*/ 287 w 536"/>
              <a:gd name="T39" fmla="*/ 793 h 1024"/>
              <a:gd name="T40" fmla="*/ 374 w 536"/>
              <a:gd name="T41" fmla="*/ 736 h 1024"/>
              <a:gd name="T42" fmla="*/ 345 w 536"/>
              <a:gd name="T43" fmla="*/ 620 h 1024"/>
              <a:gd name="T44" fmla="*/ 256 w 536"/>
              <a:gd name="T45" fmla="*/ 573 h 1024"/>
              <a:gd name="T46" fmla="*/ 119 w 536"/>
              <a:gd name="T47" fmla="*/ 506 h 1024"/>
              <a:gd name="T48" fmla="*/ 65 w 536"/>
              <a:gd name="T49" fmla="*/ 207 h 1024"/>
              <a:gd name="T50" fmla="*/ 211 w 536"/>
              <a:gd name="T51" fmla="*/ 121 h 1024"/>
              <a:gd name="T52" fmla="*/ 228 w 536"/>
              <a:gd name="T53" fmla="*/ 100 h 1024"/>
              <a:gd name="T54" fmla="*/ 228 w 536"/>
              <a:gd name="T55" fmla="*/ 28 h 1024"/>
              <a:gd name="T56" fmla="*/ 256 w 536"/>
              <a:gd name="T57" fmla="*/ 1 h 1024"/>
              <a:gd name="T58" fmla="*/ 312 w 536"/>
              <a:gd name="T59" fmla="*/ 1 h 1024"/>
              <a:gd name="T60" fmla="*/ 345 w 536"/>
              <a:gd name="T61" fmla="*/ 33 h 1024"/>
              <a:gd name="T62" fmla="*/ 345 w 536"/>
              <a:gd name="T63" fmla="*/ 119 h 1024"/>
              <a:gd name="T64" fmla="*/ 367 w 536"/>
              <a:gd name="T65" fmla="*/ 125 h 1024"/>
              <a:gd name="T66" fmla="*/ 532 w 536"/>
              <a:gd name="T67" fmla="*/ 322 h 1024"/>
              <a:gd name="T68" fmla="*/ 503 w 536"/>
              <a:gd name="T69" fmla="*/ 353 h 1024"/>
              <a:gd name="T70" fmla="*/ 419 w 536"/>
              <a:gd name="T71" fmla="*/ 353 h 1024"/>
              <a:gd name="T72" fmla="*/ 376 w 536"/>
              <a:gd name="T73" fmla="*/ 317 h 1024"/>
              <a:gd name="T74" fmla="*/ 295 w 536"/>
              <a:gd name="T75" fmla="*/ 234 h 1024"/>
              <a:gd name="T76" fmla="*/ 192 w 536"/>
              <a:gd name="T77" fmla="*/ 281 h 1024"/>
              <a:gd name="T78" fmla="*/ 220 w 536"/>
              <a:gd name="T79" fmla="*/ 407 h 1024"/>
              <a:gd name="T80" fmla="*/ 309 w 536"/>
              <a:gd name="T81" fmla="*/ 453 h 1024"/>
              <a:gd name="T82" fmla="*/ 415 w 536"/>
              <a:gd name="T83" fmla="*/ 501 h 1024"/>
              <a:gd name="T84" fmla="*/ 526 w 536"/>
              <a:gd name="T85" fmla="*/ 630 h 1024"/>
              <a:gd name="T86" fmla="*/ 536 w 536"/>
              <a:gd name="T87" fmla="*/ 69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6" h="1024">
                <a:moveTo>
                  <a:pt x="536" y="692"/>
                </a:moveTo>
                <a:cubicBezTo>
                  <a:pt x="536" y="695"/>
                  <a:pt x="536" y="698"/>
                  <a:pt x="536" y="700"/>
                </a:cubicBezTo>
                <a:cubicBezTo>
                  <a:pt x="535" y="708"/>
                  <a:pt x="533" y="716"/>
                  <a:pt x="532" y="724"/>
                </a:cubicBezTo>
                <a:cubicBezTo>
                  <a:pt x="529" y="762"/>
                  <a:pt x="517" y="796"/>
                  <a:pt x="493" y="826"/>
                </a:cubicBezTo>
                <a:cubicBezTo>
                  <a:pt x="459" y="869"/>
                  <a:pt x="414" y="892"/>
                  <a:pt x="362" y="903"/>
                </a:cubicBezTo>
                <a:cubicBezTo>
                  <a:pt x="347" y="907"/>
                  <a:pt x="344" y="912"/>
                  <a:pt x="345" y="926"/>
                </a:cubicBezTo>
                <a:cubicBezTo>
                  <a:pt x="345" y="950"/>
                  <a:pt x="344" y="974"/>
                  <a:pt x="345" y="998"/>
                </a:cubicBezTo>
                <a:cubicBezTo>
                  <a:pt x="345" y="1016"/>
                  <a:pt x="336" y="1024"/>
                  <a:pt x="318" y="1024"/>
                </a:cubicBezTo>
                <a:cubicBezTo>
                  <a:pt x="303" y="1024"/>
                  <a:pt x="289" y="1024"/>
                  <a:pt x="274" y="1024"/>
                </a:cubicBezTo>
                <a:cubicBezTo>
                  <a:pt x="229" y="1024"/>
                  <a:pt x="228" y="1023"/>
                  <a:pt x="228" y="979"/>
                </a:cubicBezTo>
                <a:cubicBezTo>
                  <a:pt x="228" y="956"/>
                  <a:pt x="228" y="933"/>
                  <a:pt x="228" y="911"/>
                </a:cubicBezTo>
                <a:cubicBezTo>
                  <a:pt x="208" y="907"/>
                  <a:pt x="191" y="905"/>
                  <a:pt x="174" y="900"/>
                </a:cubicBezTo>
                <a:cubicBezTo>
                  <a:pt x="94" y="877"/>
                  <a:pt x="32" y="834"/>
                  <a:pt x="10" y="749"/>
                </a:cubicBezTo>
                <a:cubicBezTo>
                  <a:pt x="5" y="730"/>
                  <a:pt x="3" y="711"/>
                  <a:pt x="0" y="692"/>
                </a:cubicBezTo>
                <a:cubicBezTo>
                  <a:pt x="0" y="690"/>
                  <a:pt x="0" y="687"/>
                  <a:pt x="0" y="684"/>
                </a:cubicBezTo>
                <a:cubicBezTo>
                  <a:pt x="7" y="671"/>
                  <a:pt x="17" y="667"/>
                  <a:pt x="32" y="668"/>
                </a:cubicBezTo>
                <a:cubicBezTo>
                  <a:pt x="63" y="668"/>
                  <a:pt x="94" y="668"/>
                  <a:pt x="124" y="668"/>
                </a:cubicBezTo>
                <a:cubicBezTo>
                  <a:pt x="149" y="668"/>
                  <a:pt x="153" y="672"/>
                  <a:pt x="156" y="698"/>
                </a:cubicBezTo>
                <a:cubicBezTo>
                  <a:pt x="160" y="729"/>
                  <a:pt x="172" y="756"/>
                  <a:pt x="200" y="774"/>
                </a:cubicBezTo>
                <a:cubicBezTo>
                  <a:pt x="227" y="791"/>
                  <a:pt x="256" y="794"/>
                  <a:pt x="287" y="793"/>
                </a:cubicBezTo>
                <a:cubicBezTo>
                  <a:pt x="330" y="791"/>
                  <a:pt x="361" y="772"/>
                  <a:pt x="374" y="736"/>
                </a:cubicBezTo>
                <a:cubicBezTo>
                  <a:pt x="389" y="693"/>
                  <a:pt x="379" y="643"/>
                  <a:pt x="345" y="620"/>
                </a:cubicBezTo>
                <a:cubicBezTo>
                  <a:pt x="318" y="601"/>
                  <a:pt x="286" y="588"/>
                  <a:pt x="256" y="573"/>
                </a:cubicBezTo>
                <a:cubicBezTo>
                  <a:pt x="210" y="550"/>
                  <a:pt x="162" y="532"/>
                  <a:pt x="119" y="506"/>
                </a:cubicBezTo>
                <a:cubicBezTo>
                  <a:pt x="8" y="441"/>
                  <a:pt x="8" y="283"/>
                  <a:pt x="65" y="207"/>
                </a:cubicBezTo>
                <a:cubicBezTo>
                  <a:pt x="102" y="158"/>
                  <a:pt x="152" y="131"/>
                  <a:pt x="211" y="121"/>
                </a:cubicBezTo>
                <a:cubicBezTo>
                  <a:pt x="224" y="118"/>
                  <a:pt x="229" y="114"/>
                  <a:pt x="228" y="100"/>
                </a:cubicBezTo>
                <a:cubicBezTo>
                  <a:pt x="227" y="76"/>
                  <a:pt x="228" y="52"/>
                  <a:pt x="228" y="28"/>
                </a:cubicBezTo>
                <a:cubicBezTo>
                  <a:pt x="228" y="9"/>
                  <a:pt x="236" y="1"/>
                  <a:pt x="256" y="1"/>
                </a:cubicBezTo>
                <a:cubicBezTo>
                  <a:pt x="274" y="0"/>
                  <a:pt x="293" y="1"/>
                  <a:pt x="312" y="1"/>
                </a:cubicBezTo>
                <a:cubicBezTo>
                  <a:pt x="339" y="1"/>
                  <a:pt x="345" y="6"/>
                  <a:pt x="345" y="33"/>
                </a:cubicBezTo>
                <a:cubicBezTo>
                  <a:pt x="345" y="61"/>
                  <a:pt x="345" y="90"/>
                  <a:pt x="345" y="119"/>
                </a:cubicBezTo>
                <a:cubicBezTo>
                  <a:pt x="353" y="121"/>
                  <a:pt x="360" y="123"/>
                  <a:pt x="367" y="125"/>
                </a:cubicBezTo>
                <a:cubicBezTo>
                  <a:pt x="462" y="149"/>
                  <a:pt x="525" y="224"/>
                  <a:pt x="532" y="322"/>
                </a:cubicBezTo>
                <a:cubicBezTo>
                  <a:pt x="534" y="347"/>
                  <a:pt x="528" y="353"/>
                  <a:pt x="503" y="353"/>
                </a:cubicBezTo>
                <a:cubicBezTo>
                  <a:pt x="475" y="354"/>
                  <a:pt x="447" y="353"/>
                  <a:pt x="419" y="353"/>
                </a:cubicBezTo>
                <a:cubicBezTo>
                  <a:pt x="382" y="353"/>
                  <a:pt x="382" y="353"/>
                  <a:pt x="376" y="317"/>
                </a:cubicBezTo>
                <a:cubicBezTo>
                  <a:pt x="368" y="269"/>
                  <a:pt x="342" y="242"/>
                  <a:pt x="295" y="234"/>
                </a:cubicBezTo>
                <a:cubicBezTo>
                  <a:pt x="251" y="228"/>
                  <a:pt x="209" y="241"/>
                  <a:pt x="192" y="281"/>
                </a:cubicBezTo>
                <a:cubicBezTo>
                  <a:pt x="176" y="323"/>
                  <a:pt x="179" y="383"/>
                  <a:pt x="220" y="407"/>
                </a:cubicBezTo>
                <a:cubicBezTo>
                  <a:pt x="249" y="424"/>
                  <a:pt x="279" y="439"/>
                  <a:pt x="309" y="453"/>
                </a:cubicBezTo>
                <a:cubicBezTo>
                  <a:pt x="344" y="469"/>
                  <a:pt x="381" y="482"/>
                  <a:pt x="415" y="501"/>
                </a:cubicBezTo>
                <a:cubicBezTo>
                  <a:pt x="469" y="529"/>
                  <a:pt x="511" y="568"/>
                  <a:pt x="526" y="630"/>
                </a:cubicBezTo>
                <a:cubicBezTo>
                  <a:pt x="530" y="651"/>
                  <a:pt x="533" y="672"/>
                  <a:pt x="536" y="69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9530907" y="606897"/>
            <a:ext cx="708330" cy="758766"/>
            <a:chOff x="5078413" y="2414588"/>
            <a:chExt cx="2028825" cy="2173288"/>
          </a:xfrm>
          <a:solidFill>
            <a:srgbClr val="616161"/>
          </a:solidFill>
        </p:grpSpPr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5078413" y="2701926"/>
              <a:ext cx="2028825" cy="1885950"/>
            </a:xfrm>
            <a:custGeom>
              <a:avLst/>
              <a:gdLst>
                <a:gd name="T0" fmla="*/ 355 w 745"/>
                <a:gd name="T1" fmla="*/ 552 h 695"/>
                <a:gd name="T2" fmla="*/ 581 w 745"/>
                <a:gd name="T3" fmla="*/ 380 h 695"/>
                <a:gd name="T4" fmla="*/ 475 w 745"/>
                <a:gd name="T5" fmla="*/ 122 h 695"/>
                <a:gd name="T6" fmla="*/ 437 w 745"/>
                <a:gd name="T7" fmla="*/ 71 h 695"/>
                <a:gd name="T8" fmla="*/ 518 w 745"/>
                <a:gd name="T9" fmla="*/ 21 h 695"/>
                <a:gd name="T10" fmla="*/ 679 w 745"/>
                <a:gd name="T11" fmla="*/ 211 h 695"/>
                <a:gd name="T12" fmla="*/ 427 w 745"/>
                <a:gd name="T13" fmla="*/ 654 h 695"/>
                <a:gd name="T14" fmla="*/ 23 w 745"/>
                <a:gd name="T15" fmla="*/ 379 h 695"/>
                <a:gd name="T16" fmla="*/ 187 w 745"/>
                <a:gd name="T17" fmla="*/ 26 h 695"/>
                <a:gd name="T18" fmla="*/ 271 w 745"/>
                <a:gd name="T19" fmla="*/ 42 h 695"/>
                <a:gd name="T20" fmla="*/ 243 w 745"/>
                <a:gd name="T21" fmla="*/ 121 h 695"/>
                <a:gd name="T22" fmla="*/ 128 w 745"/>
                <a:gd name="T23" fmla="*/ 335 h 695"/>
                <a:gd name="T24" fmla="*/ 256 w 745"/>
                <a:gd name="T25" fmla="*/ 528 h 695"/>
                <a:gd name="T26" fmla="*/ 355 w 745"/>
                <a:gd name="T27" fmla="*/ 55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5" h="695">
                  <a:moveTo>
                    <a:pt x="355" y="552"/>
                  </a:moveTo>
                  <a:cubicBezTo>
                    <a:pt x="463" y="551"/>
                    <a:pt x="553" y="481"/>
                    <a:pt x="581" y="380"/>
                  </a:cubicBezTo>
                  <a:cubicBezTo>
                    <a:pt x="607" y="281"/>
                    <a:pt x="564" y="174"/>
                    <a:pt x="475" y="122"/>
                  </a:cubicBezTo>
                  <a:cubicBezTo>
                    <a:pt x="454" y="110"/>
                    <a:pt x="438" y="96"/>
                    <a:pt x="437" y="71"/>
                  </a:cubicBezTo>
                  <a:cubicBezTo>
                    <a:pt x="435" y="27"/>
                    <a:pt x="479" y="0"/>
                    <a:pt x="518" y="21"/>
                  </a:cubicBezTo>
                  <a:cubicBezTo>
                    <a:pt x="596" y="64"/>
                    <a:pt x="650" y="127"/>
                    <a:pt x="679" y="211"/>
                  </a:cubicBezTo>
                  <a:cubicBezTo>
                    <a:pt x="745" y="406"/>
                    <a:pt x="628" y="610"/>
                    <a:pt x="427" y="654"/>
                  </a:cubicBezTo>
                  <a:cubicBezTo>
                    <a:pt x="241" y="695"/>
                    <a:pt x="53" y="567"/>
                    <a:pt x="23" y="379"/>
                  </a:cubicBezTo>
                  <a:cubicBezTo>
                    <a:pt x="0" y="236"/>
                    <a:pt x="65" y="98"/>
                    <a:pt x="187" y="26"/>
                  </a:cubicBezTo>
                  <a:cubicBezTo>
                    <a:pt x="225" y="4"/>
                    <a:pt x="257" y="18"/>
                    <a:pt x="271" y="42"/>
                  </a:cubicBezTo>
                  <a:cubicBezTo>
                    <a:pt x="287" y="70"/>
                    <a:pt x="276" y="100"/>
                    <a:pt x="243" y="121"/>
                  </a:cubicBezTo>
                  <a:cubicBezTo>
                    <a:pt x="163" y="169"/>
                    <a:pt x="123" y="241"/>
                    <a:pt x="128" y="335"/>
                  </a:cubicBezTo>
                  <a:cubicBezTo>
                    <a:pt x="133" y="423"/>
                    <a:pt x="178" y="488"/>
                    <a:pt x="256" y="528"/>
                  </a:cubicBezTo>
                  <a:cubicBezTo>
                    <a:pt x="288" y="545"/>
                    <a:pt x="323" y="553"/>
                    <a:pt x="355" y="5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5900738" y="2414588"/>
              <a:ext cx="303213" cy="963613"/>
            </a:xfrm>
            <a:custGeom>
              <a:avLst/>
              <a:gdLst>
                <a:gd name="T0" fmla="*/ 110 w 111"/>
                <a:gd name="T1" fmla="*/ 176 h 355"/>
                <a:gd name="T2" fmla="*/ 110 w 111"/>
                <a:gd name="T3" fmla="*/ 295 h 355"/>
                <a:gd name="T4" fmla="*/ 67 w 111"/>
                <a:gd name="T5" fmla="*/ 350 h 355"/>
                <a:gd name="T6" fmla="*/ 8 w 111"/>
                <a:gd name="T7" fmla="*/ 322 h 355"/>
                <a:gd name="T8" fmla="*/ 1 w 111"/>
                <a:gd name="T9" fmla="*/ 293 h 355"/>
                <a:gd name="T10" fmla="*/ 1 w 111"/>
                <a:gd name="T11" fmla="*/ 58 h 355"/>
                <a:gd name="T12" fmla="*/ 55 w 111"/>
                <a:gd name="T13" fmla="*/ 0 h 355"/>
                <a:gd name="T14" fmla="*/ 110 w 111"/>
                <a:gd name="T15" fmla="*/ 59 h 355"/>
                <a:gd name="T16" fmla="*/ 110 w 111"/>
                <a:gd name="T17" fmla="*/ 17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55">
                  <a:moveTo>
                    <a:pt x="110" y="176"/>
                  </a:moveTo>
                  <a:cubicBezTo>
                    <a:pt x="110" y="215"/>
                    <a:pt x="111" y="255"/>
                    <a:pt x="110" y="295"/>
                  </a:cubicBezTo>
                  <a:cubicBezTo>
                    <a:pt x="110" y="323"/>
                    <a:pt x="93" y="344"/>
                    <a:pt x="67" y="350"/>
                  </a:cubicBezTo>
                  <a:cubicBezTo>
                    <a:pt x="44" y="355"/>
                    <a:pt x="19" y="344"/>
                    <a:pt x="8" y="322"/>
                  </a:cubicBezTo>
                  <a:cubicBezTo>
                    <a:pt x="4" y="313"/>
                    <a:pt x="1" y="303"/>
                    <a:pt x="1" y="293"/>
                  </a:cubicBezTo>
                  <a:cubicBezTo>
                    <a:pt x="0" y="215"/>
                    <a:pt x="0" y="137"/>
                    <a:pt x="1" y="58"/>
                  </a:cubicBezTo>
                  <a:cubicBezTo>
                    <a:pt x="1" y="25"/>
                    <a:pt x="24" y="1"/>
                    <a:pt x="55" y="0"/>
                  </a:cubicBezTo>
                  <a:cubicBezTo>
                    <a:pt x="86" y="0"/>
                    <a:pt x="110" y="25"/>
                    <a:pt x="110" y="59"/>
                  </a:cubicBezTo>
                  <a:cubicBezTo>
                    <a:pt x="110" y="98"/>
                    <a:pt x="110" y="137"/>
                    <a:pt x="11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164237" y="497228"/>
            <a:ext cx="589334" cy="895424"/>
            <a:chOff x="5168900" y="2085976"/>
            <a:chExt cx="1843088" cy="2800350"/>
          </a:xfrm>
          <a:solidFill>
            <a:srgbClr val="616161"/>
          </a:solidFill>
        </p:grpSpPr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5168900" y="2085976"/>
              <a:ext cx="1843088" cy="1838325"/>
            </a:xfrm>
            <a:custGeom>
              <a:avLst/>
              <a:gdLst>
                <a:gd name="T0" fmla="*/ 244 w 677"/>
                <a:gd name="T1" fmla="*/ 7 h 679"/>
                <a:gd name="T2" fmla="*/ 278 w 677"/>
                <a:gd name="T3" fmla="*/ 12 h 679"/>
                <a:gd name="T4" fmla="*/ 338 w 677"/>
                <a:gd name="T5" fmla="*/ 40 h 679"/>
                <a:gd name="T6" fmla="*/ 414 w 677"/>
                <a:gd name="T7" fmla="*/ 5 h 679"/>
                <a:gd name="T8" fmla="*/ 451 w 677"/>
                <a:gd name="T9" fmla="*/ 28 h 679"/>
                <a:gd name="T10" fmla="*/ 486 w 677"/>
                <a:gd name="T11" fmla="*/ 80 h 679"/>
                <a:gd name="T12" fmla="*/ 570 w 677"/>
                <a:gd name="T13" fmla="*/ 87 h 679"/>
                <a:gd name="T14" fmla="*/ 592 w 677"/>
                <a:gd name="T15" fmla="*/ 120 h 679"/>
                <a:gd name="T16" fmla="*/ 598 w 677"/>
                <a:gd name="T17" fmla="*/ 191 h 679"/>
                <a:gd name="T18" fmla="*/ 665 w 677"/>
                <a:gd name="T19" fmla="*/ 237 h 679"/>
                <a:gd name="T20" fmla="*/ 671 w 677"/>
                <a:gd name="T21" fmla="*/ 270 h 679"/>
                <a:gd name="T22" fmla="*/ 641 w 677"/>
                <a:gd name="T23" fmla="*/ 319 h 679"/>
                <a:gd name="T24" fmla="*/ 645 w 677"/>
                <a:gd name="T25" fmla="*/ 368 h 679"/>
                <a:gd name="T26" fmla="*/ 670 w 677"/>
                <a:gd name="T27" fmla="*/ 407 h 679"/>
                <a:gd name="T28" fmla="*/ 665 w 677"/>
                <a:gd name="T29" fmla="*/ 443 h 679"/>
                <a:gd name="T30" fmla="*/ 598 w 677"/>
                <a:gd name="T31" fmla="*/ 488 h 679"/>
                <a:gd name="T32" fmla="*/ 592 w 677"/>
                <a:gd name="T33" fmla="*/ 560 h 679"/>
                <a:gd name="T34" fmla="*/ 570 w 677"/>
                <a:gd name="T35" fmla="*/ 593 h 679"/>
                <a:gd name="T36" fmla="*/ 487 w 677"/>
                <a:gd name="T37" fmla="*/ 600 h 679"/>
                <a:gd name="T38" fmla="*/ 448 w 677"/>
                <a:gd name="T39" fmla="*/ 657 h 679"/>
                <a:gd name="T40" fmla="*/ 413 w 677"/>
                <a:gd name="T41" fmla="*/ 675 h 679"/>
                <a:gd name="T42" fmla="*/ 338 w 677"/>
                <a:gd name="T43" fmla="*/ 640 h 679"/>
                <a:gd name="T44" fmla="*/ 273 w 677"/>
                <a:gd name="T45" fmla="*/ 671 h 679"/>
                <a:gd name="T46" fmla="*/ 235 w 677"/>
                <a:gd name="T47" fmla="*/ 667 h 679"/>
                <a:gd name="T48" fmla="*/ 190 w 677"/>
                <a:gd name="T49" fmla="*/ 601 h 679"/>
                <a:gd name="T50" fmla="*/ 118 w 677"/>
                <a:gd name="T51" fmla="*/ 594 h 679"/>
                <a:gd name="T52" fmla="*/ 85 w 677"/>
                <a:gd name="T53" fmla="*/ 570 h 679"/>
                <a:gd name="T54" fmla="*/ 78 w 677"/>
                <a:gd name="T55" fmla="*/ 488 h 679"/>
                <a:gd name="T56" fmla="*/ 11 w 677"/>
                <a:gd name="T57" fmla="*/ 443 h 679"/>
                <a:gd name="T58" fmla="*/ 4 w 677"/>
                <a:gd name="T59" fmla="*/ 413 h 679"/>
                <a:gd name="T60" fmla="*/ 38 w 677"/>
                <a:gd name="T61" fmla="*/ 340 h 679"/>
                <a:gd name="T62" fmla="*/ 3 w 677"/>
                <a:gd name="T63" fmla="*/ 265 h 679"/>
                <a:gd name="T64" fmla="*/ 11 w 677"/>
                <a:gd name="T65" fmla="*/ 237 h 679"/>
                <a:gd name="T66" fmla="*/ 78 w 677"/>
                <a:gd name="T67" fmla="*/ 192 h 679"/>
                <a:gd name="T68" fmla="*/ 84 w 677"/>
                <a:gd name="T69" fmla="*/ 120 h 679"/>
                <a:gd name="T70" fmla="*/ 106 w 677"/>
                <a:gd name="T71" fmla="*/ 87 h 679"/>
                <a:gd name="T72" fmla="*/ 192 w 677"/>
                <a:gd name="T73" fmla="*/ 78 h 679"/>
                <a:gd name="T74" fmla="*/ 244 w 677"/>
                <a:gd name="T75" fmla="*/ 7 h 679"/>
                <a:gd name="T76" fmla="*/ 300 w 677"/>
                <a:gd name="T77" fmla="*/ 127 h 679"/>
                <a:gd name="T78" fmla="*/ 167 w 677"/>
                <a:gd name="T79" fmla="*/ 209 h 679"/>
                <a:gd name="T80" fmla="*/ 122 w 677"/>
                <a:gd name="T81" fmla="*/ 348 h 679"/>
                <a:gd name="T82" fmla="*/ 207 w 677"/>
                <a:gd name="T83" fmla="*/ 511 h 679"/>
                <a:gd name="T84" fmla="*/ 367 w 677"/>
                <a:gd name="T85" fmla="*/ 554 h 679"/>
                <a:gd name="T86" fmla="*/ 509 w 677"/>
                <a:gd name="T87" fmla="*/ 471 h 679"/>
                <a:gd name="T88" fmla="*/ 552 w 677"/>
                <a:gd name="T89" fmla="*/ 313 h 679"/>
                <a:gd name="T90" fmla="*/ 460 w 677"/>
                <a:gd name="T91" fmla="*/ 162 h 679"/>
                <a:gd name="T92" fmla="*/ 300 w 677"/>
                <a:gd name="T93" fmla="*/ 12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7" h="679">
                  <a:moveTo>
                    <a:pt x="244" y="7"/>
                  </a:moveTo>
                  <a:cubicBezTo>
                    <a:pt x="255" y="1"/>
                    <a:pt x="268" y="5"/>
                    <a:pt x="278" y="12"/>
                  </a:cubicBezTo>
                  <a:cubicBezTo>
                    <a:pt x="297" y="23"/>
                    <a:pt x="315" y="41"/>
                    <a:pt x="338" y="40"/>
                  </a:cubicBezTo>
                  <a:cubicBezTo>
                    <a:pt x="368" y="41"/>
                    <a:pt x="387" y="14"/>
                    <a:pt x="414" y="5"/>
                  </a:cubicBezTo>
                  <a:cubicBezTo>
                    <a:pt x="430" y="0"/>
                    <a:pt x="445" y="13"/>
                    <a:pt x="451" y="28"/>
                  </a:cubicBezTo>
                  <a:cubicBezTo>
                    <a:pt x="461" y="46"/>
                    <a:pt x="467" y="68"/>
                    <a:pt x="486" y="80"/>
                  </a:cubicBezTo>
                  <a:cubicBezTo>
                    <a:pt x="511" y="96"/>
                    <a:pt x="542" y="82"/>
                    <a:pt x="570" y="87"/>
                  </a:cubicBezTo>
                  <a:cubicBezTo>
                    <a:pt x="584" y="91"/>
                    <a:pt x="594" y="106"/>
                    <a:pt x="592" y="120"/>
                  </a:cubicBezTo>
                  <a:cubicBezTo>
                    <a:pt x="592" y="144"/>
                    <a:pt x="584" y="170"/>
                    <a:pt x="598" y="191"/>
                  </a:cubicBezTo>
                  <a:cubicBezTo>
                    <a:pt x="613" y="216"/>
                    <a:pt x="644" y="220"/>
                    <a:pt x="665" y="237"/>
                  </a:cubicBezTo>
                  <a:cubicBezTo>
                    <a:pt x="674" y="245"/>
                    <a:pt x="677" y="259"/>
                    <a:pt x="671" y="270"/>
                  </a:cubicBezTo>
                  <a:cubicBezTo>
                    <a:pt x="662" y="287"/>
                    <a:pt x="650" y="302"/>
                    <a:pt x="641" y="319"/>
                  </a:cubicBezTo>
                  <a:cubicBezTo>
                    <a:pt x="635" y="335"/>
                    <a:pt x="636" y="354"/>
                    <a:pt x="645" y="368"/>
                  </a:cubicBezTo>
                  <a:cubicBezTo>
                    <a:pt x="653" y="381"/>
                    <a:pt x="662" y="394"/>
                    <a:pt x="670" y="407"/>
                  </a:cubicBezTo>
                  <a:cubicBezTo>
                    <a:pt x="677" y="418"/>
                    <a:pt x="675" y="434"/>
                    <a:pt x="665" y="443"/>
                  </a:cubicBezTo>
                  <a:cubicBezTo>
                    <a:pt x="645" y="460"/>
                    <a:pt x="613" y="464"/>
                    <a:pt x="598" y="488"/>
                  </a:cubicBezTo>
                  <a:cubicBezTo>
                    <a:pt x="584" y="510"/>
                    <a:pt x="592" y="536"/>
                    <a:pt x="592" y="560"/>
                  </a:cubicBezTo>
                  <a:cubicBezTo>
                    <a:pt x="594" y="574"/>
                    <a:pt x="584" y="589"/>
                    <a:pt x="570" y="593"/>
                  </a:cubicBezTo>
                  <a:cubicBezTo>
                    <a:pt x="542" y="597"/>
                    <a:pt x="512" y="584"/>
                    <a:pt x="487" y="600"/>
                  </a:cubicBezTo>
                  <a:cubicBezTo>
                    <a:pt x="465" y="612"/>
                    <a:pt x="460" y="638"/>
                    <a:pt x="448" y="657"/>
                  </a:cubicBezTo>
                  <a:cubicBezTo>
                    <a:pt x="442" y="670"/>
                    <a:pt x="427" y="679"/>
                    <a:pt x="413" y="675"/>
                  </a:cubicBezTo>
                  <a:cubicBezTo>
                    <a:pt x="387" y="666"/>
                    <a:pt x="368" y="639"/>
                    <a:pt x="338" y="640"/>
                  </a:cubicBezTo>
                  <a:cubicBezTo>
                    <a:pt x="312" y="639"/>
                    <a:pt x="294" y="660"/>
                    <a:pt x="273" y="671"/>
                  </a:cubicBezTo>
                  <a:cubicBezTo>
                    <a:pt x="261" y="679"/>
                    <a:pt x="244" y="677"/>
                    <a:pt x="235" y="667"/>
                  </a:cubicBezTo>
                  <a:cubicBezTo>
                    <a:pt x="218" y="646"/>
                    <a:pt x="214" y="615"/>
                    <a:pt x="190" y="601"/>
                  </a:cubicBezTo>
                  <a:cubicBezTo>
                    <a:pt x="169" y="586"/>
                    <a:pt x="142" y="594"/>
                    <a:pt x="118" y="594"/>
                  </a:cubicBezTo>
                  <a:cubicBezTo>
                    <a:pt x="103" y="596"/>
                    <a:pt x="88" y="585"/>
                    <a:pt x="85" y="570"/>
                  </a:cubicBezTo>
                  <a:cubicBezTo>
                    <a:pt x="81" y="543"/>
                    <a:pt x="94" y="513"/>
                    <a:pt x="78" y="488"/>
                  </a:cubicBezTo>
                  <a:cubicBezTo>
                    <a:pt x="63" y="464"/>
                    <a:pt x="32" y="460"/>
                    <a:pt x="11" y="443"/>
                  </a:cubicBezTo>
                  <a:cubicBezTo>
                    <a:pt x="3" y="436"/>
                    <a:pt x="0" y="423"/>
                    <a:pt x="4" y="413"/>
                  </a:cubicBezTo>
                  <a:cubicBezTo>
                    <a:pt x="14" y="388"/>
                    <a:pt x="39" y="369"/>
                    <a:pt x="38" y="340"/>
                  </a:cubicBezTo>
                  <a:cubicBezTo>
                    <a:pt x="39" y="310"/>
                    <a:pt x="12" y="291"/>
                    <a:pt x="3" y="265"/>
                  </a:cubicBezTo>
                  <a:cubicBezTo>
                    <a:pt x="0" y="255"/>
                    <a:pt x="4" y="244"/>
                    <a:pt x="11" y="237"/>
                  </a:cubicBezTo>
                  <a:cubicBezTo>
                    <a:pt x="32" y="220"/>
                    <a:pt x="63" y="216"/>
                    <a:pt x="78" y="192"/>
                  </a:cubicBezTo>
                  <a:cubicBezTo>
                    <a:pt x="92" y="170"/>
                    <a:pt x="83" y="144"/>
                    <a:pt x="84" y="120"/>
                  </a:cubicBezTo>
                  <a:cubicBezTo>
                    <a:pt x="82" y="106"/>
                    <a:pt x="92" y="90"/>
                    <a:pt x="106" y="87"/>
                  </a:cubicBezTo>
                  <a:cubicBezTo>
                    <a:pt x="134" y="83"/>
                    <a:pt x="167" y="97"/>
                    <a:pt x="192" y="78"/>
                  </a:cubicBezTo>
                  <a:cubicBezTo>
                    <a:pt x="218" y="62"/>
                    <a:pt x="217" y="23"/>
                    <a:pt x="244" y="7"/>
                  </a:cubicBezTo>
                  <a:close/>
                  <a:moveTo>
                    <a:pt x="300" y="127"/>
                  </a:moveTo>
                  <a:cubicBezTo>
                    <a:pt x="248" y="137"/>
                    <a:pt x="199" y="166"/>
                    <a:pt x="167" y="209"/>
                  </a:cubicBezTo>
                  <a:cubicBezTo>
                    <a:pt x="136" y="248"/>
                    <a:pt x="120" y="298"/>
                    <a:pt x="122" y="348"/>
                  </a:cubicBezTo>
                  <a:cubicBezTo>
                    <a:pt x="124" y="411"/>
                    <a:pt x="156" y="473"/>
                    <a:pt x="207" y="511"/>
                  </a:cubicBezTo>
                  <a:cubicBezTo>
                    <a:pt x="252" y="546"/>
                    <a:pt x="310" y="562"/>
                    <a:pt x="367" y="554"/>
                  </a:cubicBezTo>
                  <a:cubicBezTo>
                    <a:pt x="422" y="547"/>
                    <a:pt x="475" y="516"/>
                    <a:pt x="509" y="471"/>
                  </a:cubicBezTo>
                  <a:cubicBezTo>
                    <a:pt x="544" y="427"/>
                    <a:pt x="560" y="369"/>
                    <a:pt x="552" y="313"/>
                  </a:cubicBezTo>
                  <a:cubicBezTo>
                    <a:pt x="545" y="252"/>
                    <a:pt x="510" y="196"/>
                    <a:pt x="460" y="162"/>
                  </a:cubicBezTo>
                  <a:cubicBezTo>
                    <a:pt x="414" y="130"/>
                    <a:pt x="355" y="118"/>
                    <a:pt x="30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4"/>
            <p:cNvSpPr>
              <a:spLocks/>
            </p:cNvSpPr>
            <p:nvPr/>
          </p:nvSpPr>
          <p:spPr bwMode="auto">
            <a:xfrm>
              <a:off x="5610225" y="2535238"/>
              <a:ext cx="947738" cy="935038"/>
            </a:xfrm>
            <a:custGeom>
              <a:avLst/>
              <a:gdLst>
                <a:gd name="T0" fmla="*/ 146 w 348"/>
                <a:gd name="T1" fmla="*/ 9 h 345"/>
                <a:gd name="T2" fmla="*/ 284 w 348"/>
                <a:gd name="T3" fmla="*/ 45 h 345"/>
                <a:gd name="T4" fmla="*/ 343 w 348"/>
                <a:gd name="T5" fmla="*/ 158 h 345"/>
                <a:gd name="T6" fmla="*/ 299 w 348"/>
                <a:gd name="T7" fmla="*/ 289 h 345"/>
                <a:gd name="T8" fmla="*/ 168 w 348"/>
                <a:gd name="T9" fmla="*/ 342 h 345"/>
                <a:gd name="T10" fmla="*/ 46 w 348"/>
                <a:gd name="T11" fmla="*/ 280 h 345"/>
                <a:gd name="T12" fmla="*/ 14 w 348"/>
                <a:gd name="T13" fmla="*/ 129 h 345"/>
                <a:gd name="T14" fmla="*/ 146 w 348"/>
                <a:gd name="T15" fmla="*/ 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345">
                  <a:moveTo>
                    <a:pt x="146" y="9"/>
                  </a:moveTo>
                  <a:cubicBezTo>
                    <a:pt x="194" y="0"/>
                    <a:pt x="247" y="13"/>
                    <a:pt x="284" y="45"/>
                  </a:cubicBezTo>
                  <a:cubicBezTo>
                    <a:pt x="317" y="73"/>
                    <a:pt x="339" y="114"/>
                    <a:pt x="343" y="158"/>
                  </a:cubicBezTo>
                  <a:cubicBezTo>
                    <a:pt x="348" y="205"/>
                    <a:pt x="331" y="254"/>
                    <a:pt x="299" y="289"/>
                  </a:cubicBezTo>
                  <a:cubicBezTo>
                    <a:pt x="266" y="324"/>
                    <a:pt x="216" y="345"/>
                    <a:pt x="168" y="342"/>
                  </a:cubicBezTo>
                  <a:cubicBezTo>
                    <a:pt x="121" y="340"/>
                    <a:pt x="75" y="317"/>
                    <a:pt x="46" y="280"/>
                  </a:cubicBezTo>
                  <a:cubicBezTo>
                    <a:pt x="12" y="239"/>
                    <a:pt x="0" y="181"/>
                    <a:pt x="14" y="129"/>
                  </a:cubicBezTo>
                  <a:cubicBezTo>
                    <a:pt x="30" y="68"/>
                    <a:pt x="84" y="19"/>
                    <a:pt x="14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5245100" y="3816351"/>
              <a:ext cx="1692275" cy="1069975"/>
            </a:xfrm>
            <a:custGeom>
              <a:avLst/>
              <a:gdLst>
                <a:gd name="T0" fmla="*/ 13 w 622"/>
                <a:gd name="T1" fmla="*/ 276 h 395"/>
                <a:gd name="T2" fmla="*/ 136 w 622"/>
                <a:gd name="T3" fmla="*/ 0 h 395"/>
                <a:gd name="T4" fmla="*/ 163 w 622"/>
                <a:gd name="T5" fmla="*/ 51 h 395"/>
                <a:gd name="T6" fmla="*/ 256 w 622"/>
                <a:gd name="T7" fmla="*/ 80 h 395"/>
                <a:gd name="T8" fmla="*/ 310 w 622"/>
                <a:gd name="T9" fmla="*/ 47 h 395"/>
                <a:gd name="T10" fmla="*/ 372 w 622"/>
                <a:gd name="T11" fmla="*/ 82 h 395"/>
                <a:gd name="T12" fmla="*/ 456 w 622"/>
                <a:gd name="T13" fmla="*/ 51 h 395"/>
                <a:gd name="T14" fmla="*/ 484 w 622"/>
                <a:gd name="T15" fmla="*/ 0 h 395"/>
                <a:gd name="T16" fmla="*/ 614 w 622"/>
                <a:gd name="T17" fmla="*/ 292 h 395"/>
                <a:gd name="T18" fmla="*/ 619 w 622"/>
                <a:gd name="T19" fmla="*/ 314 h 395"/>
                <a:gd name="T20" fmla="*/ 601 w 622"/>
                <a:gd name="T21" fmla="*/ 317 h 395"/>
                <a:gd name="T22" fmla="*/ 532 w 622"/>
                <a:gd name="T23" fmla="*/ 291 h 395"/>
                <a:gd name="T24" fmla="*/ 493 w 622"/>
                <a:gd name="T25" fmla="*/ 309 h 395"/>
                <a:gd name="T26" fmla="*/ 466 w 622"/>
                <a:gd name="T27" fmla="*/ 377 h 395"/>
                <a:gd name="T28" fmla="*/ 451 w 622"/>
                <a:gd name="T29" fmla="*/ 389 h 395"/>
                <a:gd name="T30" fmla="*/ 440 w 622"/>
                <a:gd name="T31" fmla="*/ 374 h 395"/>
                <a:gd name="T32" fmla="*/ 310 w 622"/>
                <a:gd name="T33" fmla="*/ 81 h 395"/>
                <a:gd name="T34" fmla="*/ 178 w 622"/>
                <a:gd name="T35" fmla="*/ 377 h 395"/>
                <a:gd name="T36" fmla="*/ 158 w 622"/>
                <a:gd name="T37" fmla="*/ 385 h 395"/>
                <a:gd name="T38" fmla="*/ 136 w 622"/>
                <a:gd name="T39" fmla="*/ 330 h 395"/>
                <a:gd name="T40" fmla="*/ 110 w 622"/>
                <a:gd name="T41" fmla="*/ 292 h 395"/>
                <a:gd name="T42" fmla="*/ 56 w 622"/>
                <a:gd name="T43" fmla="*/ 303 h 395"/>
                <a:gd name="T44" fmla="*/ 6 w 622"/>
                <a:gd name="T45" fmla="*/ 319 h 395"/>
                <a:gd name="T46" fmla="*/ 0 w 622"/>
                <a:gd name="T47" fmla="*/ 313 h 395"/>
                <a:gd name="T48" fmla="*/ 13 w 622"/>
                <a:gd name="T49" fmla="*/ 27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2" h="395">
                  <a:moveTo>
                    <a:pt x="13" y="276"/>
                  </a:moveTo>
                  <a:cubicBezTo>
                    <a:pt x="54" y="184"/>
                    <a:pt x="94" y="91"/>
                    <a:pt x="136" y="0"/>
                  </a:cubicBezTo>
                  <a:cubicBezTo>
                    <a:pt x="146" y="17"/>
                    <a:pt x="153" y="34"/>
                    <a:pt x="163" y="51"/>
                  </a:cubicBezTo>
                  <a:cubicBezTo>
                    <a:pt x="183" y="80"/>
                    <a:pt x="223" y="93"/>
                    <a:pt x="256" y="80"/>
                  </a:cubicBezTo>
                  <a:cubicBezTo>
                    <a:pt x="275" y="71"/>
                    <a:pt x="292" y="58"/>
                    <a:pt x="310" y="47"/>
                  </a:cubicBezTo>
                  <a:cubicBezTo>
                    <a:pt x="331" y="59"/>
                    <a:pt x="349" y="76"/>
                    <a:pt x="372" y="82"/>
                  </a:cubicBezTo>
                  <a:cubicBezTo>
                    <a:pt x="403" y="91"/>
                    <a:pt x="439" y="78"/>
                    <a:pt x="456" y="51"/>
                  </a:cubicBezTo>
                  <a:cubicBezTo>
                    <a:pt x="467" y="35"/>
                    <a:pt x="473" y="17"/>
                    <a:pt x="484" y="0"/>
                  </a:cubicBezTo>
                  <a:cubicBezTo>
                    <a:pt x="528" y="97"/>
                    <a:pt x="571" y="195"/>
                    <a:pt x="614" y="292"/>
                  </a:cubicBezTo>
                  <a:cubicBezTo>
                    <a:pt x="617" y="299"/>
                    <a:pt x="622" y="306"/>
                    <a:pt x="619" y="314"/>
                  </a:cubicBezTo>
                  <a:cubicBezTo>
                    <a:pt x="616" y="321"/>
                    <a:pt x="607" y="319"/>
                    <a:pt x="601" y="317"/>
                  </a:cubicBezTo>
                  <a:cubicBezTo>
                    <a:pt x="578" y="309"/>
                    <a:pt x="555" y="299"/>
                    <a:pt x="532" y="291"/>
                  </a:cubicBezTo>
                  <a:cubicBezTo>
                    <a:pt x="517" y="285"/>
                    <a:pt x="498" y="293"/>
                    <a:pt x="493" y="309"/>
                  </a:cubicBezTo>
                  <a:cubicBezTo>
                    <a:pt x="483" y="331"/>
                    <a:pt x="475" y="355"/>
                    <a:pt x="466" y="377"/>
                  </a:cubicBezTo>
                  <a:cubicBezTo>
                    <a:pt x="463" y="383"/>
                    <a:pt x="459" y="391"/>
                    <a:pt x="451" y="389"/>
                  </a:cubicBezTo>
                  <a:cubicBezTo>
                    <a:pt x="446" y="385"/>
                    <a:pt x="443" y="379"/>
                    <a:pt x="440" y="374"/>
                  </a:cubicBezTo>
                  <a:cubicBezTo>
                    <a:pt x="397" y="276"/>
                    <a:pt x="353" y="178"/>
                    <a:pt x="310" y="81"/>
                  </a:cubicBezTo>
                  <a:cubicBezTo>
                    <a:pt x="266" y="179"/>
                    <a:pt x="222" y="278"/>
                    <a:pt x="178" y="377"/>
                  </a:cubicBezTo>
                  <a:cubicBezTo>
                    <a:pt x="176" y="385"/>
                    <a:pt x="165" y="395"/>
                    <a:pt x="158" y="385"/>
                  </a:cubicBezTo>
                  <a:cubicBezTo>
                    <a:pt x="148" y="368"/>
                    <a:pt x="144" y="348"/>
                    <a:pt x="136" y="330"/>
                  </a:cubicBezTo>
                  <a:cubicBezTo>
                    <a:pt x="130" y="316"/>
                    <a:pt x="127" y="298"/>
                    <a:pt x="110" y="292"/>
                  </a:cubicBezTo>
                  <a:cubicBezTo>
                    <a:pt x="91" y="284"/>
                    <a:pt x="73" y="298"/>
                    <a:pt x="56" y="303"/>
                  </a:cubicBezTo>
                  <a:cubicBezTo>
                    <a:pt x="39" y="308"/>
                    <a:pt x="23" y="319"/>
                    <a:pt x="6" y="319"/>
                  </a:cubicBezTo>
                  <a:cubicBezTo>
                    <a:pt x="5" y="317"/>
                    <a:pt x="2" y="314"/>
                    <a:pt x="0" y="313"/>
                  </a:cubicBezTo>
                  <a:cubicBezTo>
                    <a:pt x="0" y="299"/>
                    <a:pt x="8" y="288"/>
                    <a:pt x="13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839788" y="1780951"/>
            <a:ext cx="742622" cy="599392"/>
            <a:chOff x="4264026" y="2176463"/>
            <a:chExt cx="3251200" cy="2624138"/>
          </a:xfrm>
          <a:solidFill>
            <a:srgbClr val="616161"/>
          </a:solidFill>
        </p:grpSpPr>
        <p:sp>
          <p:nvSpPr>
            <p:cNvPr id="115" name="Freeform 103"/>
            <p:cNvSpPr>
              <a:spLocks noEditPoints="1"/>
            </p:cNvSpPr>
            <p:nvPr/>
          </p:nvSpPr>
          <p:spPr bwMode="auto">
            <a:xfrm>
              <a:off x="4264026" y="2176463"/>
              <a:ext cx="1625600" cy="2624138"/>
            </a:xfrm>
            <a:custGeom>
              <a:avLst/>
              <a:gdLst>
                <a:gd name="T0" fmla="*/ 226 w 598"/>
                <a:gd name="T1" fmla="*/ 0 h 969"/>
                <a:gd name="T2" fmla="*/ 598 w 598"/>
                <a:gd name="T3" fmla="*/ 0 h 969"/>
                <a:gd name="T4" fmla="*/ 598 w 598"/>
                <a:gd name="T5" fmla="*/ 968 h 969"/>
                <a:gd name="T6" fmla="*/ 374 w 598"/>
                <a:gd name="T7" fmla="*/ 968 h 969"/>
                <a:gd name="T8" fmla="*/ 377 w 598"/>
                <a:gd name="T9" fmla="*/ 911 h 969"/>
                <a:gd name="T10" fmla="*/ 424 w 598"/>
                <a:gd name="T11" fmla="*/ 883 h 969"/>
                <a:gd name="T12" fmla="*/ 517 w 598"/>
                <a:gd name="T13" fmla="*/ 771 h 969"/>
                <a:gd name="T14" fmla="*/ 500 w 598"/>
                <a:gd name="T15" fmla="*/ 586 h 969"/>
                <a:gd name="T16" fmla="*/ 221 w 598"/>
                <a:gd name="T17" fmla="*/ 485 h 969"/>
                <a:gd name="T18" fmla="*/ 89 w 598"/>
                <a:gd name="T19" fmla="*/ 377 h 969"/>
                <a:gd name="T20" fmla="*/ 3 w 598"/>
                <a:gd name="T21" fmla="*/ 152 h 969"/>
                <a:gd name="T22" fmla="*/ 8 w 598"/>
                <a:gd name="T23" fmla="*/ 102 h 969"/>
                <a:gd name="T24" fmla="*/ 58 w 598"/>
                <a:gd name="T25" fmla="*/ 74 h 969"/>
                <a:gd name="T26" fmla="*/ 225 w 598"/>
                <a:gd name="T27" fmla="*/ 73 h 969"/>
                <a:gd name="T28" fmla="*/ 226 w 598"/>
                <a:gd name="T29" fmla="*/ 0 h 969"/>
                <a:gd name="T30" fmla="*/ 128 w 598"/>
                <a:gd name="T31" fmla="*/ 188 h 969"/>
                <a:gd name="T32" fmla="*/ 153 w 598"/>
                <a:gd name="T33" fmla="*/ 257 h 969"/>
                <a:gd name="T34" fmla="*/ 255 w 598"/>
                <a:gd name="T35" fmla="*/ 378 h 969"/>
                <a:gd name="T36" fmla="*/ 233 w 598"/>
                <a:gd name="T37" fmla="*/ 305 h 969"/>
                <a:gd name="T38" fmla="*/ 225 w 598"/>
                <a:gd name="T39" fmla="*/ 188 h 969"/>
                <a:gd name="T40" fmla="*/ 128 w 598"/>
                <a:gd name="T41" fmla="*/ 18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8" h="969">
                  <a:moveTo>
                    <a:pt x="226" y="0"/>
                  </a:moveTo>
                  <a:cubicBezTo>
                    <a:pt x="350" y="0"/>
                    <a:pt x="474" y="0"/>
                    <a:pt x="598" y="0"/>
                  </a:cubicBezTo>
                  <a:cubicBezTo>
                    <a:pt x="598" y="323"/>
                    <a:pt x="598" y="646"/>
                    <a:pt x="598" y="968"/>
                  </a:cubicBezTo>
                  <a:cubicBezTo>
                    <a:pt x="523" y="969"/>
                    <a:pt x="449" y="969"/>
                    <a:pt x="374" y="968"/>
                  </a:cubicBezTo>
                  <a:cubicBezTo>
                    <a:pt x="375" y="949"/>
                    <a:pt x="371" y="929"/>
                    <a:pt x="377" y="911"/>
                  </a:cubicBezTo>
                  <a:cubicBezTo>
                    <a:pt x="385" y="892"/>
                    <a:pt x="408" y="889"/>
                    <a:pt x="424" y="883"/>
                  </a:cubicBezTo>
                  <a:cubicBezTo>
                    <a:pt x="472" y="864"/>
                    <a:pt x="503" y="818"/>
                    <a:pt x="517" y="771"/>
                  </a:cubicBezTo>
                  <a:cubicBezTo>
                    <a:pt x="535" y="710"/>
                    <a:pt x="527" y="643"/>
                    <a:pt x="500" y="586"/>
                  </a:cubicBezTo>
                  <a:cubicBezTo>
                    <a:pt x="405" y="558"/>
                    <a:pt x="308" y="533"/>
                    <a:pt x="221" y="485"/>
                  </a:cubicBezTo>
                  <a:cubicBezTo>
                    <a:pt x="171" y="457"/>
                    <a:pt x="124" y="422"/>
                    <a:pt x="89" y="377"/>
                  </a:cubicBezTo>
                  <a:cubicBezTo>
                    <a:pt x="38" y="313"/>
                    <a:pt x="13" y="232"/>
                    <a:pt x="3" y="152"/>
                  </a:cubicBezTo>
                  <a:cubicBezTo>
                    <a:pt x="2" y="135"/>
                    <a:pt x="0" y="117"/>
                    <a:pt x="8" y="102"/>
                  </a:cubicBezTo>
                  <a:cubicBezTo>
                    <a:pt x="18" y="84"/>
                    <a:pt x="38" y="74"/>
                    <a:pt x="58" y="74"/>
                  </a:cubicBezTo>
                  <a:cubicBezTo>
                    <a:pt x="114" y="72"/>
                    <a:pt x="170" y="75"/>
                    <a:pt x="225" y="73"/>
                  </a:cubicBezTo>
                  <a:cubicBezTo>
                    <a:pt x="225" y="48"/>
                    <a:pt x="224" y="24"/>
                    <a:pt x="226" y="0"/>
                  </a:cubicBezTo>
                  <a:close/>
                  <a:moveTo>
                    <a:pt x="128" y="188"/>
                  </a:moveTo>
                  <a:cubicBezTo>
                    <a:pt x="134" y="212"/>
                    <a:pt x="142" y="235"/>
                    <a:pt x="153" y="257"/>
                  </a:cubicBezTo>
                  <a:cubicBezTo>
                    <a:pt x="175" y="305"/>
                    <a:pt x="207" y="352"/>
                    <a:pt x="255" y="378"/>
                  </a:cubicBezTo>
                  <a:cubicBezTo>
                    <a:pt x="248" y="354"/>
                    <a:pt x="238" y="330"/>
                    <a:pt x="233" y="305"/>
                  </a:cubicBezTo>
                  <a:cubicBezTo>
                    <a:pt x="223" y="267"/>
                    <a:pt x="226" y="227"/>
                    <a:pt x="225" y="188"/>
                  </a:cubicBezTo>
                  <a:cubicBezTo>
                    <a:pt x="193" y="187"/>
                    <a:pt x="161" y="188"/>
                    <a:pt x="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4"/>
            <p:cNvSpPr>
              <a:spLocks noEditPoints="1"/>
            </p:cNvSpPr>
            <p:nvPr/>
          </p:nvSpPr>
          <p:spPr bwMode="auto">
            <a:xfrm>
              <a:off x="5889626" y="2176463"/>
              <a:ext cx="1625600" cy="2620963"/>
            </a:xfrm>
            <a:custGeom>
              <a:avLst/>
              <a:gdLst>
                <a:gd name="T0" fmla="*/ 0 w 598"/>
                <a:gd name="T1" fmla="*/ 0 h 968"/>
                <a:gd name="T2" fmla="*/ 372 w 598"/>
                <a:gd name="T3" fmla="*/ 0 h 968"/>
                <a:gd name="T4" fmla="*/ 373 w 598"/>
                <a:gd name="T5" fmla="*/ 75 h 968"/>
                <a:gd name="T6" fmla="*/ 540 w 598"/>
                <a:gd name="T7" fmla="*/ 75 h 968"/>
                <a:gd name="T8" fmla="*/ 596 w 598"/>
                <a:gd name="T9" fmla="*/ 132 h 968"/>
                <a:gd name="T10" fmla="*/ 542 w 598"/>
                <a:gd name="T11" fmla="*/ 326 h 968"/>
                <a:gd name="T12" fmla="*/ 341 w 598"/>
                <a:gd name="T13" fmla="*/ 501 h 968"/>
                <a:gd name="T14" fmla="*/ 109 w 598"/>
                <a:gd name="T15" fmla="*/ 581 h 968"/>
                <a:gd name="T16" fmla="*/ 95 w 598"/>
                <a:gd name="T17" fmla="*/ 591 h 968"/>
                <a:gd name="T18" fmla="*/ 75 w 598"/>
                <a:gd name="T19" fmla="*/ 749 h 968"/>
                <a:gd name="T20" fmla="*/ 152 w 598"/>
                <a:gd name="T21" fmla="*/ 872 h 968"/>
                <a:gd name="T22" fmla="*/ 199 w 598"/>
                <a:gd name="T23" fmla="*/ 893 h 968"/>
                <a:gd name="T24" fmla="*/ 223 w 598"/>
                <a:gd name="T25" fmla="*/ 921 h 968"/>
                <a:gd name="T26" fmla="*/ 223 w 598"/>
                <a:gd name="T27" fmla="*/ 968 h 968"/>
                <a:gd name="T28" fmla="*/ 0 w 598"/>
                <a:gd name="T29" fmla="*/ 968 h 968"/>
                <a:gd name="T30" fmla="*/ 0 w 598"/>
                <a:gd name="T31" fmla="*/ 0 h 968"/>
                <a:gd name="T32" fmla="*/ 372 w 598"/>
                <a:gd name="T33" fmla="*/ 187 h 968"/>
                <a:gd name="T34" fmla="*/ 367 w 598"/>
                <a:gd name="T35" fmla="*/ 288 h 968"/>
                <a:gd name="T36" fmla="*/ 340 w 598"/>
                <a:gd name="T37" fmla="*/ 381 h 968"/>
                <a:gd name="T38" fmla="*/ 378 w 598"/>
                <a:gd name="T39" fmla="*/ 354 h 968"/>
                <a:gd name="T40" fmla="*/ 472 w 598"/>
                <a:gd name="T41" fmla="*/ 187 h 968"/>
                <a:gd name="T42" fmla="*/ 372 w 598"/>
                <a:gd name="T43" fmla="*/ 1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8" h="968">
                  <a:moveTo>
                    <a:pt x="0" y="0"/>
                  </a:moveTo>
                  <a:cubicBezTo>
                    <a:pt x="124" y="0"/>
                    <a:pt x="248" y="0"/>
                    <a:pt x="372" y="0"/>
                  </a:cubicBezTo>
                  <a:cubicBezTo>
                    <a:pt x="373" y="25"/>
                    <a:pt x="372" y="50"/>
                    <a:pt x="373" y="75"/>
                  </a:cubicBezTo>
                  <a:cubicBezTo>
                    <a:pt x="428" y="75"/>
                    <a:pt x="484" y="75"/>
                    <a:pt x="540" y="75"/>
                  </a:cubicBezTo>
                  <a:cubicBezTo>
                    <a:pt x="570" y="74"/>
                    <a:pt x="598" y="102"/>
                    <a:pt x="596" y="132"/>
                  </a:cubicBezTo>
                  <a:cubicBezTo>
                    <a:pt x="590" y="199"/>
                    <a:pt x="574" y="266"/>
                    <a:pt x="542" y="326"/>
                  </a:cubicBezTo>
                  <a:cubicBezTo>
                    <a:pt x="499" y="406"/>
                    <a:pt x="423" y="464"/>
                    <a:pt x="341" y="501"/>
                  </a:cubicBezTo>
                  <a:cubicBezTo>
                    <a:pt x="267" y="536"/>
                    <a:pt x="188" y="559"/>
                    <a:pt x="109" y="581"/>
                  </a:cubicBezTo>
                  <a:cubicBezTo>
                    <a:pt x="103" y="582"/>
                    <a:pt x="96" y="584"/>
                    <a:pt x="95" y="591"/>
                  </a:cubicBezTo>
                  <a:cubicBezTo>
                    <a:pt x="72" y="640"/>
                    <a:pt x="64" y="695"/>
                    <a:pt x="75" y="749"/>
                  </a:cubicBezTo>
                  <a:cubicBezTo>
                    <a:pt x="84" y="797"/>
                    <a:pt x="109" y="845"/>
                    <a:pt x="152" y="872"/>
                  </a:cubicBezTo>
                  <a:cubicBezTo>
                    <a:pt x="166" y="882"/>
                    <a:pt x="183" y="887"/>
                    <a:pt x="199" y="893"/>
                  </a:cubicBezTo>
                  <a:cubicBezTo>
                    <a:pt x="212" y="897"/>
                    <a:pt x="221" y="908"/>
                    <a:pt x="223" y="921"/>
                  </a:cubicBezTo>
                  <a:cubicBezTo>
                    <a:pt x="224" y="936"/>
                    <a:pt x="223" y="952"/>
                    <a:pt x="223" y="968"/>
                  </a:cubicBezTo>
                  <a:cubicBezTo>
                    <a:pt x="149" y="968"/>
                    <a:pt x="74" y="967"/>
                    <a:pt x="0" y="968"/>
                  </a:cubicBezTo>
                  <a:cubicBezTo>
                    <a:pt x="0" y="646"/>
                    <a:pt x="0" y="323"/>
                    <a:pt x="0" y="0"/>
                  </a:cubicBezTo>
                  <a:close/>
                  <a:moveTo>
                    <a:pt x="372" y="187"/>
                  </a:moveTo>
                  <a:cubicBezTo>
                    <a:pt x="372" y="221"/>
                    <a:pt x="374" y="255"/>
                    <a:pt x="367" y="288"/>
                  </a:cubicBezTo>
                  <a:cubicBezTo>
                    <a:pt x="362" y="320"/>
                    <a:pt x="351" y="351"/>
                    <a:pt x="340" y="381"/>
                  </a:cubicBezTo>
                  <a:cubicBezTo>
                    <a:pt x="354" y="374"/>
                    <a:pt x="367" y="365"/>
                    <a:pt x="378" y="354"/>
                  </a:cubicBezTo>
                  <a:cubicBezTo>
                    <a:pt x="426" y="310"/>
                    <a:pt x="454" y="249"/>
                    <a:pt x="472" y="187"/>
                  </a:cubicBezTo>
                  <a:cubicBezTo>
                    <a:pt x="438" y="186"/>
                    <a:pt x="405" y="186"/>
                    <a:pt x="372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167924" y="1698606"/>
            <a:ext cx="918464" cy="753874"/>
            <a:chOff x="4700588" y="2490788"/>
            <a:chExt cx="2701926" cy="2217738"/>
          </a:xfrm>
        </p:grpSpPr>
        <p:sp>
          <p:nvSpPr>
            <p:cNvPr id="127" name="Freeform 113"/>
            <p:cNvSpPr>
              <a:spLocks noEditPoints="1"/>
            </p:cNvSpPr>
            <p:nvPr/>
          </p:nvSpPr>
          <p:spPr bwMode="auto">
            <a:xfrm>
              <a:off x="4700588" y="2490788"/>
              <a:ext cx="2141538" cy="1846263"/>
            </a:xfrm>
            <a:custGeom>
              <a:avLst/>
              <a:gdLst>
                <a:gd name="T0" fmla="*/ 14 w 787"/>
                <a:gd name="T1" fmla="*/ 10 h 681"/>
                <a:gd name="T2" fmla="*/ 55 w 787"/>
                <a:gd name="T3" fmla="*/ 2 h 681"/>
                <a:gd name="T4" fmla="*/ 751 w 787"/>
                <a:gd name="T5" fmla="*/ 3 h 681"/>
                <a:gd name="T6" fmla="*/ 785 w 787"/>
                <a:gd name="T7" fmla="*/ 28 h 681"/>
                <a:gd name="T8" fmla="*/ 786 w 787"/>
                <a:gd name="T9" fmla="*/ 62 h 681"/>
                <a:gd name="T10" fmla="*/ 786 w 787"/>
                <a:gd name="T11" fmla="*/ 478 h 681"/>
                <a:gd name="T12" fmla="*/ 763 w 787"/>
                <a:gd name="T13" fmla="*/ 513 h 681"/>
                <a:gd name="T14" fmla="*/ 727 w 787"/>
                <a:gd name="T15" fmla="*/ 514 h 681"/>
                <a:gd name="T16" fmla="*/ 183 w 787"/>
                <a:gd name="T17" fmla="*/ 515 h 681"/>
                <a:gd name="T18" fmla="*/ 48 w 787"/>
                <a:gd name="T19" fmla="*/ 647 h 681"/>
                <a:gd name="T20" fmla="*/ 17 w 787"/>
                <a:gd name="T21" fmla="*/ 676 h 681"/>
                <a:gd name="T22" fmla="*/ 2 w 787"/>
                <a:gd name="T23" fmla="*/ 670 h 681"/>
                <a:gd name="T24" fmla="*/ 1 w 787"/>
                <a:gd name="T25" fmla="*/ 626 h 681"/>
                <a:gd name="T26" fmla="*/ 1 w 787"/>
                <a:gd name="T27" fmla="*/ 42 h 681"/>
                <a:gd name="T28" fmla="*/ 14 w 787"/>
                <a:gd name="T29" fmla="*/ 10 h 681"/>
                <a:gd name="T30" fmla="*/ 149 w 787"/>
                <a:gd name="T31" fmla="*/ 140 h 681"/>
                <a:gd name="T32" fmla="*/ 140 w 787"/>
                <a:gd name="T33" fmla="*/ 165 h 681"/>
                <a:gd name="T34" fmla="*/ 159 w 787"/>
                <a:gd name="T35" fmla="*/ 173 h 681"/>
                <a:gd name="T36" fmla="*/ 607 w 787"/>
                <a:gd name="T37" fmla="*/ 173 h 681"/>
                <a:gd name="T38" fmla="*/ 638 w 787"/>
                <a:gd name="T39" fmla="*/ 172 h 681"/>
                <a:gd name="T40" fmla="*/ 645 w 787"/>
                <a:gd name="T41" fmla="*/ 144 h 681"/>
                <a:gd name="T42" fmla="*/ 627 w 787"/>
                <a:gd name="T43" fmla="*/ 139 h 681"/>
                <a:gd name="T44" fmla="*/ 163 w 787"/>
                <a:gd name="T45" fmla="*/ 139 h 681"/>
                <a:gd name="T46" fmla="*/ 149 w 787"/>
                <a:gd name="T47" fmla="*/ 140 h 681"/>
                <a:gd name="T48" fmla="*/ 148 w 787"/>
                <a:gd name="T49" fmla="*/ 243 h 681"/>
                <a:gd name="T50" fmla="*/ 142 w 787"/>
                <a:gd name="T51" fmla="*/ 270 h 681"/>
                <a:gd name="T52" fmla="*/ 159 w 787"/>
                <a:gd name="T53" fmla="*/ 276 h 681"/>
                <a:gd name="T54" fmla="*/ 631 w 787"/>
                <a:gd name="T55" fmla="*/ 275 h 681"/>
                <a:gd name="T56" fmla="*/ 647 w 787"/>
                <a:gd name="T57" fmla="*/ 250 h 681"/>
                <a:gd name="T58" fmla="*/ 627 w 787"/>
                <a:gd name="T59" fmla="*/ 241 h 681"/>
                <a:gd name="T60" fmla="*/ 183 w 787"/>
                <a:gd name="T61" fmla="*/ 241 h 681"/>
                <a:gd name="T62" fmla="*/ 148 w 787"/>
                <a:gd name="T63" fmla="*/ 243 h 681"/>
                <a:gd name="T64" fmla="*/ 144 w 787"/>
                <a:gd name="T65" fmla="*/ 347 h 681"/>
                <a:gd name="T66" fmla="*/ 155 w 787"/>
                <a:gd name="T67" fmla="*/ 378 h 681"/>
                <a:gd name="T68" fmla="*/ 355 w 787"/>
                <a:gd name="T69" fmla="*/ 378 h 681"/>
                <a:gd name="T70" fmla="*/ 376 w 787"/>
                <a:gd name="T71" fmla="*/ 366 h 681"/>
                <a:gd name="T72" fmla="*/ 359 w 787"/>
                <a:gd name="T73" fmla="*/ 344 h 681"/>
                <a:gd name="T74" fmla="*/ 163 w 787"/>
                <a:gd name="T75" fmla="*/ 344 h 681"/>
                <a:gd name="T76" fmla="*/ 144 w 787"/>
                <a:gd name="T77" fmla="*/ 347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681">
                  <a:moveTo>
                    <a:pt x="14" y="10"/>
                  </a:moveTo>
                  <a:cubicBezTo>
                    <a:pt x="26" y="0"/>
                    <a:pt x="41" y="3"/>
                    <a:pt x="55" y="2"/>
                  </a:cubicBezTo>
                  <a:cubicBezTo>
                    <a:pt x="287" y="3"/>
                    <a:pt x="519" y="2"/>
                    <a:pt x="751" y="3"/>
                  </a:cubicBezTo>
                  <a:cubicBezTo>
                    <a:pt x="767" y="2"/>
                    <a:pt x="782" y="13"/>
                    <a:pt x="785" y="28"/>
                  </a:cubicBezTo>
                  <a:cubicBezTo>
                    <a:pt x="787" y="39"/>
                    <a:pt x="786" y="51"/>
                    <a:pt x="786" y="62"/>
                  </a:cubicBezTo>
                  <a:cubicBezTo>
                    <a:pt x="786" y="201"/>
                    <a:pt x="786" y="340"/>
                    <a:pt x="786" y="478"/>
                  </a:cubicBezTo>
                  <a:cubicBezTo>
                    <a:pt x="787" y="493"/>
                    <a:pt x="777" y="508"/>
                    <a:pt x="763" y="513"/>
                  </a:cubicBezTo>
                  <a:cubicBezTo>
                    <a:pt x="751" y="516"/>
                    <a:pt x="739" y="514"/>
                    <a:pt x="727" y="514"/>
                  </a:cubicBezTo>
                  <a:cubicBezTo>
                    <a:pt x="546" y="515"/>
                    <a:pt x="365" y="514"/>
                    <a:pt x="183" y="515"/>
                  </a:cubicBezTo>
                  <a:cubicBezTo>
                    <a:pt x="137" y="557"/>
                    <a:pt x="93" y="603"/>
                    <a:pt x="48" y="647"/>
                  </a:cubicBezTo>
                  <a:cubicBezTo>
                    <a:pt x="38" y="657"/>
                    <a:pt x="29" y="668"/>
                    <a:pt x="17" y="676"/>
                  </a:cubicBezTo>
                  <a:cubicBezTo>
                    <a:pt x="11" y="681"/>
                    <a:pt x="3" y="677"/>
                    <a:pt x="2" y="670"/>
                  </a:cubicBezTo>
                  <a:cubicBezTo>
                    <a:pt x="0" y="655"/>
                    <a:pt x="1" y="641"/>
                    <a:pt x="1" y="626"/>
                  </a:cubicBezTo>
                  <a:cubicBezTo>
                    <a:pt x="1" y="431"/>
                    <a:pt x="1" y="237"/>
                    <a:pt x="1" y="42"/>
                  </a:cubicBezTo>
                  <a:cubicBezTo>
                    <a:pt x="0" y="30"/>
                    <a:pt x="4" y="17"/>
                    <a:pt x="14" y="10"/>
                  </a:cubicBezTo>
                  <a:close/>
                  <a:moveTo>
                    <a:pt x="149" y="140"/>
                  </a:moveTo>
                  <a:cubicBezTo>
                    <a:pt x="139" y="143"/>
                    <a:pt x="134" y="156"/>
                    <a:pt x="140" y="165"/>
                  </a:cubicBezTo>
                  <a:cubicBezTo>
                    <a:pt x="144" y="172"/>
                    <a:pt x="152" y="174"/>
                    <a:pt x="159" y="173"/>
                  </a:cubicBezTo>
                  <a:cubicBezTo>
                    <a:pt x="308" y="173"/>
                    <a:pt x="458" y="173"/>
                    <a:pt x="607" y="173"/>
                  </a:cubicBezTo>
                  <a:cubicBezTo>
                    <a:pt x="617" y="173"/>
                    <a:pt x="627" y="174"/>
                    <a:pt x="638" y="172"/>
                  </a:cubicBezTo>
                  <a:cubicBezTo>
                    <a:pt x="650" y="169"/>
                    <a:pt x="654" y="153"/>
                    <a:pt x="645" y="144"/>
                  </a:cubicBezTo>
                  <a:cubicBezTo>
                    <a:pt x="640" y="139"/>
                    <a:pt x="633" y="139"/>
                    <a:pt x="627" y="139"/>
                  </a:cubicBezTo>
                  <a:cubicBezTo>
                    <a:pt x="472" y="139"/>
                    <a:pt x="318" y="139"/>
                    <a:pt x="163" y="139"/>
                  </a:cubicBezTo>
                  <a:cubicBezTo>
                    <a:pt x="158" y="139"/>
                    <a:pt x="153" y="139"/>
                    <a:pt x="149" y="140"/>
                  </a:cubicBezTo>
                  <a:close/>
                  <a:moveTo>
                    <a:pt x="148" y="243"/>
                  </a:moveTo>
                  <a:cubicBezTo>
                    <a:pt x="137" y="247"/>
                    <a:pt x="134" y="262"/>
                    <a:pt x="142" y="270"/>
                  </a:cubicBezTo>
                  <a:cubicBezTo>
                    <a:pt x="146" y="275"/>
                    <a:pt x="153" y="275"/>
                    <a:pt x="159" y="276"/>
                  </a:cubicBezTo>
                  <a:cubicBezTo>
                    <a:pt x="316" y="275"/>
                    <a:pt x="474" y="276"/>
                    <a:pt x="631" y="275"/>
                  </a:cubicBezTo>
                  <a:cubicBezTo>
                    <a:pt x="644" y="277"/>
                    <a:pt x="655" y="261"/>
                    <a:pt x="647" y="250"/>
                  </a:cubicBezTo>
                  <a:cubicBezTo>
                    <a:pt x="644" y="242"/>
                    <a:pt x="635" y="241"/>
                    <a:pt x="627" y="241"/>
                  </a:cubicBezTo>
                  <a:cubicBezTo>
                    <a:pt x="479" y="241"/>
                    <a:pt x="331" y="241"/>
                    <a:pt x="183" y="241"/>
                  </a:cubicBezTo>
                  <a:cubicBezTo>
                    <a:pt x="171" y="242"/>
                    <a:pt x="159" y="240"/>
                    <a:pt x="148" y="243"/>
                  </a:cubicBezTo>
                  <a:close/>
                  <a:moveTo>
                    <a:pt x="144" y="347"/>
                  </a:moveTo>
                  <a:cubicBezTo>
                    <a:pt x="131" y="356"/>
                    <a:pt x="139" y="379"/>
                    <a:pt x="155" y="378"/>
                  </a:cubicBezTo>
                  <a:cubicBezTo>
                    <a:pt x="221" y="378"/>
                    <a:pt x="288" y="378"/>
                    <a:pt x="355" y="378"/>
                  </a:cubicBezTo>
                  <a:cubicBezTo>
                    <a:pt x="364" y="379"/>
                    <a:pt x="373" y="375"/>
                    <a:pt x="376" y="366"/>
                  </a:cubicBezTo>
                  <a:cubicBezTo>
                    <a:pt x="380" y="355"/>
                    <a:pt x="370" y="343"/>
                    <a:pt x="359" y="344"/>
                  </a:cubicBezTo>
                  <a:cubicBezTo>
                    <a:pt x="294" y="343"/>
                    <a:pt x="228" y="344"/>
                    <a:pt x="163" y="344"/>
                  </a:cubicBezTo>
                  <a:cubicBezTo>
                    <a:pt x="157" y="344"/>
                    <a:pt x="150" y="343"/>
                    <a:pt x="144" y="347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5257801" y="2868613"/>
              <a:ext cx="2144713" cy="1839913"/>
            </a:xfrm>
            <a:custGeom>
              <a:avLst/>
              <a:gdLst>
                <a:gd name="T0" fmla="*/ 615 w 788"/>
                <a:gd name="T1" fmla="*/ 0 h 679"/>
                <a:gd name="T2" fmla="*/ 754 w 788"/>
                <a:gd name="T3" fmla="*/ 0 h 679"/>
                <a:gd name="T4" fmla="*/ 786 w 788"/>
                <a:gd name="T5" fmla="*/ 39 h 679"/>
                <a:gd name="T6" fmla="*/ 786 w 788"/>
                <a:gd name="T7" fmla="*/ 655 h 679"/>
                <a:gd name="T8" fmla="*/ 781 w 788"/>
                <a:gd name="T9" fmla="*/ 674 h 679"/>
                <a:gd name="T10" fmla="*/ 760 w 788"/>
                <a:gd name="T11" fmla="*/ 666 h 679"/>
                <a:gd name="T12" fmla="*/ 611 w 788"/>
                <a:gd name="T13" fmla="*/ 518 h 679"/>
                <a:gd name="T14" fmla="*/ 598 w 788"/>
                <a:gd name="T15" fmla="*/ 512 h 679"/>
                <a:gd name="T16" fmla="*/ 38 w 788"/>
                <a:gd name="T17" fmla="*/ 512 h 679"/>
                <a:gd name="T18" fmla="*/ 2 w 788"/>
                <a:gd name="T19" fmla="*/ 483 h 679"/>
                <a:gd name="T20" fmla="*/ 1 w 788"/>
                <a:gd name="T21" fmla="*/ 410 h 679"/>
                <a:gd name="T22" fmla="*/ 546 w 788"/>
                <a:gd name="T23" fmla="*/ 410 h 679"/>
                <a:gd name="T24" fmla="*/ 609 w 788"/>
                <a:gd name="T25" fmla="*/ 370 h 679"/>
                <a:gd name="T26" fmla="*/ 615 w 788"/>
                <a:gd name="T27" fmla="*/ 319 h 679"/>
                <a:gd name="T28" fmla="*/ 615 w 788"/>
                <a:gd name="T2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8" h="679">
                  <a:moveTo>
                    <a:pt x="615" y="0"/>
                  </a:moveTo>
                  <a:cubicBezTo>
                    <a:pt x="662" y="0"/>
                    <a:pt x="708" y="0"/>
                    <a:pt x="754" y="0"/>
                  </a:cubicBezTo>
                  <a:cubicBezTo>
                    <a:pt x="774" y="0"/>
                    <a:pt x="788" y="20"/>
                    <a:pt x="786" y="39"/>
                  </a:cubicBezTo>
                  <a:cubicBezTo>
                    <a:pt x="786" y="244"/>
                    <a:pt x="786" y="450"/>
                    <a:pt x="786" y="655"/>
                  </a:cubicBezTo>
                  <a:cubicBezTo>
                    <a:pt x="786" y="661"/>
                    <a:pt x="786" y="669"/>
                    <a:pt x="781" y="674"/>
                  </a:cubicBezTo>
                  <a:cubicBezTo>
                    <a:pt x="773" y="679"/>
                    <a:pt x="765" y="671"/>
                    <a:pt x="760" y="666"/>
                  </a:cubicBezTo>
                  <a:cubicBezTo>
                    <a:pt x="710" y="616"/>
                    <a:pt x="661" y="566"/>
                    <a:pt x="611" y="518"/>
                  </a:cubicBezTo>
                  <a:cubicBezTo>
                    <a:pt x="607" y="515"/>
                    <a:pt x="603" y="512"/>
                    <a:pt x="598" y="512"/>
                  </a:cubicBezTo>
                  <a:cubicBezTo>
                    <a:pt x="412" y="512"/>
                    <a:pt x="225" y="512"/>
                    <a:pt x="38" y="512"/>
                  </a:cubicBezTo>
                  <a:cubicBezTo>
                    <a:pt x="21" y="514"/>
                    <a:pt x="3" y="500"/>
                    <a:pt x="2" y="483"/>
                  </a:cubicBezTo>
                  <a:cubicBezTo>
                    <a:pt x="0" y="459"/>
                    <a:pt x="1" y="434"/>
                    <a:pt x="1" y="410"/>
                  </a:cubicBezTo>
                  <a:cubicBezTo>
                    <a:pt x="183" y="409"/>
                    <a:pt x="364" y="410"/>
                    <a:pt x="546" y="410"/>
                  </a:cubicBezTo>
                  <a:cubicBezTo>
                    <a:pt x="573" y="410"/>
                    <a:pt x="598" y="394"/>
                    <a:pt x="609" y="370"/>
                  </a:cubicBezTo>
                  <a:cubicBezTo>
                    <a:pt x="617" y="354"/>
                    <a:pt x="615" y="336"/>
                    <a:pt x="615" y="319"/>
                  </a:cubicBezTo>
                  <a:cubicBezTo>
                    <a:pt x="615" y="213"/>
                    <a:pt x="615" y="106"/>
                    <a:pt x="615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083374" y="1557658"/>
            <a:ext cx="921866" cy="909494"/>
            <a:chOff x="5056188" y="2466975"/>
            <a:chExt cx="2128838" cy="2100263"/>
          </a:xfrm>
          <a:solidFill>
            <a:srgbClr val="616161"/>
          </a:solidFill>
        </p:grpSpPr>
        <p:sp>
          <p:nvSpPr>
            <p:cNvPr id="126" name="Freeform 112"/>
            <p:cNvSpPr>
              <a:spLocks/>
            </p:cNvSpPr>
            <p:nvPr/>
          </p:nvSpPr>
          <p:spPr bwMode="auto">
            <a:xfrm>
              <a:off x="5056188" y="3421063"/>
              <a:ext cx="677863" cy="96838"/>
            </a:xfrm>
            <a:custGeom>
              <a:avLst/>
              <a:gdLst>
                <a:gd name="T0" fmla="*/ 13 w 249"/>
                <a:gd name="T1" fmla="*/ 4 h 36"/>
                <a:gd name="T2" fmla="*/ 32 w 249"/>
                <a:gd name="T3" fmla="*/ 1 h 36"/>
                <a:gd name="T4" fmla="*/ 228 w 249"/>
                <a:gd name="T5" fmla="*/ 1 h 36"/>
                <a:gd name="T6" fmla="*/ 245 w 249"/>
                <a:gd name="T7" fmla="*/ 23 h 36"/>
                <a:gd name="T8" fmla="*/ 224 w 249"/>
                <a:gd name="T9" fmla="*/ 35 h 36"/>
                <a:gd name="T10" fmla="*/ 24 w 249"/>
                <a:gd name="T11" fmla="*/ 35 h 36"/>
                <a:gd name="T12" fmla="*/ 13 w 249"/>
                <a:gd name="T1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36">
                  <a:moveTo>
                    <a:pt x="13" y="4"/>
                  </a:moveTo>
                  <a:cubicBezTo>
                    <a:pt x="19" y="0"/>
                    <a:pt x="26" y="1"/>
                    <a:pt x="32" y="1"/>
                  </a:cubicBezTo>
                  <a:cubicBezTo>
                    <a:pt x="97" y="1"/>
                    <a:pt x="163" y="0"/>
                    <a:pt x="228" y="1"/>
                  </a:cubicBezTo>
                  <a:cubicBezTo>
                    <a:pt x="239" y="0"/>
                    <a:pt x="249" y="12"/>
                    <a:pt x="245" y="23"/>
                  </a:cubicBezTo>
                  <a:cubicBezTo>
                    <a:pt x="242" y="32"/>
                    <a:pt x="233" y="36"/>
                    <a:pt x="224" y="35"/>
                  </a:cubicBezTo>
                  <a:cubicBezTo>
                    <a:pt x="157" y="35"/>
                    <a:pt x="90" y="35"/>
                    <a:pt x="24" y="35"/>
                  </a:cubicBezTo>
                  <a:cubicBezTo>
                    <a:pt x="8" y="36"/>
                    <a:pt x="0" y="1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19"/>
            <p:cNvSpPr>
              <a:spLocks noEditPoints="1"/>
            </p:cNvSpPr>
            <p:nvPr/>
          </p:nvSpPr>
          <p:spPr bwMode="auto">
            <a:xfrm>
              <a:off x="5075238" y="2922588"/>
              <a:ext cx="1235075" cy="1644650"/>
            </a:xfrm>
            <a:custGeom>
              <a:avLst/>
              <a:gdLst>
                <a:gd name="T0" fmla="*/ 250 w 454"/>
                <a:gd name="T1" fmla="*/ 171 h 607"/>
                <a:gd name="T2" fmla="*/ 258 w 454"/>
                <a:gd name="T3" fmla="*/ 263 h 607"/>
                <a:gd name="T4" fmla="*/ 262 w 454"/>
                <a:gd name="T5" fmla="*/ 483 h 607"/>
                <a:gd name="T6" fmla="*/ 263 w 454"/>
                <a:gd name="T7" fmla="*/ 567 h 607"/>
                <a:gd name="T8" fmla="*/ 211 w 454"/>
                <a:gd name="T9" fmla="*/ 593 h 607"/>
                <a:gd name="T10" fmla="*/ 197 w 454"/>
                <a:gd name="T11" fmla="*/ 560 h 607"/>
                <a:gd name="T12" fmla="*/ 195 w 454"/>
                <a:gd name="T13" fmla="*/ 385 h 607"/>
                <a:gd name="T14" fmla="*/ 194 w 454"/>
                <a:gd name="T15" fmla="*/ 344 h 607"/>
                <a:gd name="T16" fmla="*/ 188 w 454"/>
                <a:gd name="T17" fmla="*/ 336 h 607"/>
                <a:gd name="T18" fmla="*/ 183 w 454"/>
                <a:gd name="T19" fmla="*/ 344 h 607"/>
                <a:gd name="T20" fmla="*/ 172 w 454"/>
                <a:gd name="T21" fmla="*/ 441 h 607"/>
                <a:gd name="T22" fmla="*/ 157 w 454"/>
                <a:gd name="T23" fmla="*/ 570 h 607"/>
                <a:gd name="T24" fmla="*/ 122 w 454"/>
                <a:gd name="T25" fmla="*/ 599 h 607"/>
                <a:gd name="T26" fmla="*/ 91 w 454"/>
                <a:gd name="T27" fmla="*/ 565 h 607"/>
                <a:gd name="T28" fmla="*/ 105 w 454"/>
                <a:gd name="T29" fmla="*/ 440 h 607"/>
                <a:gd name="T30" fmla="*/ 120 w 454"/>
                <a:gd name="T31" fmla="*/ 303 h 607"/>
                <a:gd name="T32" fmla="*/ 113 w 454"/>
                <a:gd name="T33" fmla="*/ 289 h 607"/>
                <a:gd name="T34" fmla="*/ 25 w 454"/>
                <a:gd name="T35" fmla="*/ 226 h 607"/>
                <a:gd name="T36" fmla="*/ 16 w 454"/>
                <a:gd name="T37" fmla="*/ 168 h 607"/>
                <a:gd name="T38" fmla="*/ 98 w 454"/>
                <a:gd name="T39" fmla="*/ 54 h 607"/>
                <a:gd name="T40" fmla="*/ 244 w 454"/>
                <a:gd name="T41" fmla="*/ 48 h 607"/>
                <a:gd name="T42" fmla="*/ 310 w 454"/>
                <a:gd name="T43" fmla="*/ 139 h 607"/>
                <a:gd name="T44" fmla="*/ 333 w 454"/>
                <a:gd name="T45" fmla="*/ 153 h 607"/>
                <a:gd name="T46" fmla="*/ 420 w 454"/>
                <a:gd name="T47" fmla="*/ 168 h 607"/>
                <a:gd name="T48" fmla="*/ 452 w 454"/>
                <a:gd name="T49" fmla="*/ 205 h 607"/>
                <a:gd name="T50" fmla="*/ 411 w 454"/>
                <a:gd name="T51" fmla="*/ 232 h 607"/>
                <a:gd name="T52" fmla="*/ 301 w 454"/>
                <a:gd name="T53" fmla="*/ 214 h 607"/>
                <a:gd name="T54" fmla="*/ 271 w 454"/>
                <a:gd name="T55" fmla="*/ 194 h 607"/>
                <a:gd name="T56" fmla="*/ 253 w 454"/>
                <a:gd name="T57" fmla="*/ 169 h 607"/>
                <a:gd name="T58" fmla="*/ 250 w 454"/>
                <a:gd name="T59" fmla="*/ 171 h 607"/>
                <a:gd name="T60" fmla="*/ 82 w 454"/>
                <a:gd name="T61" fmla="*/ 187 h 607"/>
                <a:gd name="T62" fmla="*/ 119 w 454"/>
                <a:gd name="T63" fmla="*/ 212 h 607"/>
                <a:gd name="T64" fmla="*/ 111 w 454"/>
                <a:gd name="T65" fmla="*/ 153 h 607"/>
                <a:gd name="T66" fmla="*/ 107 w 454"/>
                <a:gd name="T67" fmla="*/ 152 h 607"/>
                <a:gd name="T68" fmla="*/ 82 w 454"/>
                <a:gd name="T69" fmla="*/ 18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607">
                  <a:moveTo>
                    <a:pt x="250" y="171"/>
                  </a:moveTo>
                  <a:cubicBezTo>
                    <a:pt x="253" y="202"/>
                    <a:pt x="258" y="232"/>
                    <a:pt x="258" y="263"/>
                  </a:cubicBezTo>
                  <a:cubicBezTo>
                    <a:pt x="261" y="337"/>
                    <a:pt x="261" y="410"/>
                    <a:pt x="262" y="483"/>
                  </a:cubicBezTo>
                  <a:cubicBezTo>
                    <a:pt x="263" y="511"/>
                    <a:pt x="264" y="540"/>
                    <a:pt x="263" y="567"/>
                  </a:cubicBezTo>
                  <a:cubicBezTo>
                    <a:pt x="262" y="594"/>
                    <a:pt x="234" y="607"/>
                    <a:pt x="211" y="593"/>
                  </a:cubicBezTo>
                  <a:cubicBezTo>
                    <a:pt x="199" y="585"/>
                    <a:pt x="197" y="573"/>
                    <a:pt x="197" y="560"/>
                  </a:cubicBezTo>
                  <a:cubicBezTo>
                    <a:pt x="196" y="502"/>
                    <a:pt x="196" y="443"/>
                    <a:pt x="195" y="385"/>
                  </a:cubicBezTo>
                  <a:cubicBezTo>
                    <a:pt x="195" y="371"/>
                    <a:pt x="195" y="358"/>
                    <a:pt x="194" y="344"/>
                  </a:cubicBezTo>
                  <a:cubicBezTo>
                    <a:pt x="194" y="341"/>
                    <a:pt x="190" y="339"/>
                    <a:pt x="188" y="336"/>
                  </a:cubicBezTo>
                  <a:cubicBezTo>
                    <a:pt x="187" y="339"/>
                    <a:pt x="184" y="341"/>
                    <a:pt x="183" y="344"/>
                  </a:cubicBezTo>
                  <a:cubicBezTo>
                    <a:pt x="179" y="376"/>
                    <a:pt x="176" y="408"/>
                    <a:pt x="172" y="441"/>
                  </a:cubicBezTo>
                  <a:cubicBezTo>
                    <a:pt x="167" y="484"/>
                    <a:pt x="162" y="527"/>
                    <a:pt x="157" y="570"/>
                  </a:cubicBezTo>
                  <a:cubicBezTo>
                    <a:pt x="154" y="588"/>
                    <a:pt x="140" y="600"/>
                    <a:pt x="122" y="599"/>
                  </a:cubicBezTo>
                  <a:cubicBezTo>
                    <a:pt x="103" y="597"/>
                    <a:pt x="90" y="584"/>
                    <a:pt x="91" y="565"/>
                  </a:cubicBezTo>
                  <a:cubicBezTo>
                    <a:pt x="95" y="523"/>
                    <a:pt x="100" y="482"/>
                    <a:pt x="105" y="440"/>
                  </a:cubicBezTo>
                  <a:cubicBezTo>
                    <a:pt x="110" y="394"/>
                    <a:pt x="115" y="349"/>
                    <a:pt x="120" y="303"/>
                  </a:cubicBezTo>
                  <a:cubicBezTo>
                    <a:pt x="120" y="299"/>
                    <a:pt x="117" y="292"/>
                    <a:pt x="113" y="289"/>
                  </a:cubicBezTo>
                  <a:cubicBezTo>
                    <a:pt x="84" y="268"/>
                    <a:pt x="54" y="247"/>
                    <a:pt x="25" y="226"/>
                  </a:cubicBezTo>
                  <a:cubicBezTo>
                    <a:pt x="3" y="210"/>
                    <a:pt x="0" y="190"/>
                    <a:pt x="16" y="168"/>
                  </a:cubicBezTo>
                  <a:cubicBezTo>
                    <a:pt x="44" y="130"/>
                    <a:pt x="71" y="92"/>
                    <a:pt x="98" y="54"/>
                  </a:cubicBezTo>
                  <a:cubicBezTo>
                    <a:pt x="134" y="4"/>
                    <a:pt x="205" y="0"/>
                    <a:pt x="244" y="48"/>
                  </a:cubicBezTo>
                  <a:cubicBezTo>
                    <a:pt x="268" y="77"/>
                    <a:pt x="289" y="108"/>
                    <a:pt x="310" y="139"/>
                  </a:cubicBezTo>
                  <a:cubicBezTo>
                    <a:pt x="316" y="147"/>
                    <a:pt x="322" y="152"/>
                    <a:pt x="333" y="153"/>
                  </a:cubicBezTo>
                  <a:cubicBezTo>
                    <a:pt x="362" y="157"/>
                    <a:pt x="391" y="163"/>
                    <a:pt x="420" y="168"/>
                  </a:cubicBezTo>
                  <a:cubicBezTo>
                    <a:pt x="442" y="172"/>
                    <a:pt x="454" y="186"/>
                    <a:pt x="452" y="205"/>
                  </a:cubicBezTo>
                  <a:cubicBezTo>
                    <a:pt x="449" y="225"/>
                    <a:pt x="433" y="236"/>
                    <a:pt x="411" y="232"/>
                  </a:cubicBezTo>
                  <a:cubicBezTo>
                    <a:pt x="374" y="226"/>
                    <a:pt x="338" y="220"/>
                    <a:pt x="301" y="214"/>
                  </a:cubicBezTo>
                  <a:cubicBezTo>
                    <a:pt x="288" y="212"/>
                    <a:pt x="278" y="206"/>
                    <a:pt x="271" y="194"/>
                  </a:cubicBezTo>
                  <a:cubicBezTo>
                    <a:pt x="265" y="186"/>
                    <a:pt x="259" y="178"/>
                    <a:pt x="253" y="169"/>
                  </a:cubicBezTo>
                  <a:cubicBezTo>
                    <a:pt x="252" y="170"/>
                    <a:pt x="251" y="170"/>
                    <a:pt x="250" y="171"/>
                  </a:cubicBezTo>
                  <a:close/>
                  <a:moveTo>
                    <a:pt x="82" y="187"/>
                  </a:moveTo>
                  <a:cubicBezTo>
                    <a:pt x="94" y="195"/>
                    <a:pt x="105" y="203"/>
                    <a:pt x="119" y="212"/>
                  </a:cubicBezTo>
                  <a:cubicBezTo>
                    <a:pt x="116" y="190"/>
                    <a:pt x="113" y="172"/>
                    <a:pt x="111" y="153"/>
                  </a:cubicBezTo>
                  <a:cubicBezTo>
                    <a:pt x="110" y="153"/>
                    <a:pt x="109" y="153"/>
                    <a:pt x="107" y="152"/>
                  </a:cubicBezTo>
                  <a:cubicBezTo>
                    <a:pt x="99" y="164"/>
                    <a:pt x="91" y="175"/>
                    <a:pt x="82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5883276" y="2466975"/>
              <a:ext cx="1301750" cy="2084388"/>
            </a:xfrm>
            <a:custGeom>
              <a:avLst/>
              <a:gdLst>
                <a:gd name="T0" fmla="*/ 258 w 478"/>
                <a:gd name="T1" fmla="*/ 501 h 769"/>
                <a:gd name="T2" fmla="*/ 258 w 478"/>
                <a:gd name="T3" fmla="*/ 578 h 769"/>
                <a:gd name="T4" fmla="*/ 258 w 478"/>
                <a:gd name="T5" fmla="*/ 744 h 769"/>
                <a:gd name="T6" fmla="*/ 241 w 478"/>
                <a:gd name="T7" fmla="*/ 766 h 769"/>
                <a:gd name="T8" fmla="*/ 223 w 478"/>
                <a:gd name="T9" fmla="*/ 745 h 769"/>
                <a:gd name="T10" fmla="*/ 223 w 478"/>
                <a:gd name="T11" fmla="*/ 737 h 769"/>
                <a:gd name="T12" fmla="*/ 223 w 478"/>
                <a:gd name="T13" fmla="*/ 523 h 769"/>
                <a:gd name="T14" fmla="*/ 223 w 478"/>
                <a:gd name="T15" fmla="*/ 501 h 769"/>
                <a:gd name="T16" fmla="*/ 147 w 478"/>
                <a:gd name="T17" fmla="*/ 502 h 769"/>
                <a:gd name="T18" fmla="*/ 139 w 478"/>
                <a:gd name="T19" fmla="*/ 516 h 769"/>
                <a:gd name="T20" fmla="*/ 82 w 478"/>
                <a:gd name="T21" fmla="*/ 739 h 769"/>
                <a:gd name="T22" fmla="*/ 79 w 478"/>
                <a:gd name="T23" fmla="*/ 751 h 769"/>
                <a:gd name="T24" fmla="*/ 57 w 478"/>
                <a:gd name="T25" fmla="*/ 765 h 769"/>
                <a:gd name="T26" fmla="*/ 45 w 478"/>
                <a:gd name="T27" fmla="*/ 742 h 769"/>
                <a:gd name="T28" fmla="*/ 75 w 478"/>
                <a:gd name="T29" fmla="*/ 626 h 769"/>
                <a:gd name="T30" fmla="*/ 105 w 478"/>
                <a:gd name="T31" fmla="*/ 507 h 769"/>
                <a:gd name="T32" fmla="*/ 75 w 478"/>
                <a:gd name="T33" fmla="*/ 482 h 769"/>
                <a:gd name="T34" fmla="*/ 23 w 478"/>
                <a:gd name="T35" fmla="*/ 482 h 769"/>
                <a:gd name="T36" fmla="*/ 1 w 478"/>
                <a:gd name="T37" fmla="*/ 460 h 769"/>
                <a:gd name="T38" fmla="*/ 1 w 478"/>
                <a:gd name="T39" fmla="*/ 413 h 769"/>
                <a:gd name="T40" fmla="*/ 36 w 478"/>
                <a:gd name="T41" fmla="*/ 418 h 769"/>
                <a:gd name="T42" fmla="*/ 37 w 478"/>
                <a:gd name="T43" fmla="*/ 445 h 769"/>
                <a:gd name="T44" fmla="*/ 444 w 478"/>
                <a:gd name="T45" fmla="*/ 445 h 769"/>
                <a:gd name="T46" fmla="*/ 444 w 478"/>
                <a:gd name="T47" fmla="*/ 108 h 769"/>
                <a:gd name="T48" fmla="*/ 37 w 478"/>
                <a:gd name="T49" fmla="*/ 108 h 769"/>
                <a:gd name="T50" fmla="*/ 37 w 478"/>
                <a:gd name="T51" fmla="*/ 280 h 769"/>
                <a:gd name="T52" fmla="*/ 1 w 478"/>
                <a:gd name="T53" fmla="*/ 217 h 769"/>
                <a:gd name="T54" fmla="*/ 1 w 478"/>
                <a:gd name="T55" fmla="*/ 95 h 769"/>
                <a:gd name="T56" fmla="*/ 25 w 478"/>
                <a:gd name="T57" fmla="*/ 71 h 769"/>
                <a:gd name="T58" fmla="*/ 163 w 478"/>
                <a:gd name="T59" fmla="*/ 71 h 769"/>
                <a:gd name="T60" fmla="*/ 181 w 478"/>
                <a:gd name="T61" fmla="*/ 63 h 769"/>
                <a:gd name="T62" fmla="*/ 199 w 478"/>
                <a:gd name="T63" fmla="*/ 54 h 769"/>
                <a:gd name="T64" fmla="*/ 223 w 478"/>
                <a:gd name="T65" fmla="*/ 53 h 769"/>
                <a:gd name="T66" fmla="*/ 223 w 478"/>
                <a:gd name="T67" fmla="*/ 20 h 769"/>
                <a:gd name="T68" fmla="*/ 240 w 478"/>
                <a:gd name="T69" fmla="*/ 0 h 769"/>
                <a:gd name="T70" fmla="*/ 258 w 478"/>
                <a:gd name="T71" fmla="*/ 21 h 769"/>
                <a:gd name="T72" fmla="*/ 258 w 478"/>
                <a:gd name="T73" fmla="*/ 53 h 769"/>
                <a:gd name="T74" fmla="*/ 282 w 478"/>
                <a:gd name="T75" fmla="*/ 54 h 769"/>
                <a:gd name="T76" fmla="*/ 299 w 478"/>
                <a:gd name="T77" fmla="*/ 61 h 769"/>
                <a:gd name="T78" fmla="*/ 322 w 478"/>
                <a:gd name="T79" fmla="*/ 71 h 769"/>
                <a:gd name="T80" fmla="*/ 455 w 478"/>
                <a:gd name="T81" fmla="*/ 71 h 769"/>
                <a:gd name="T82" fmla="*/ 478 w 478"/>
                <a:gd name="T83" fmla="*/ 93 h 769"/>
                <a:gd name="T84" fmla="*/ 478 w 478"/>
                <a:gd name="T85" fmla="*/ 460 h 769"/>
                <a:gd name="T86" fmla="*/ 456 w 478"/>
                <a:gd name="T87" fmla="*/ 482 h 769"/>
                <a:gd name="T88" fmla="*/ 424 w 478"/>
                <a:gd name="T89" fmla="*/ 482 h 769"/>
                <a:gd name="T90" fmla="*/ 401 w 478"/>
                <a:gd name="T91" fmla="*/ 493 h 769"/>
                <a:gd name="T92" fmla="*/ 376 w 478"/>
                <a:gd name="T93" fmla="*/ 505 h 769"/>
                <a:gd name="T94" fmla="*/ 405 w 478"/>
                <a:gd name="T95" fmla="*/ 616 h 769"/>
                <a:gd name="T96" fmla="*/ 436 w 478"/>
                <a:gd name="T97" fmla="*/ 738 h 769"/>
                <a:gd name="T98" fmla="*/ 425 w 478"/>
                <a:gd name="T99" fmla="*/ 766 h 769"/>
                <a:gd name="T100" fmla="*/ 401 w 478"/>
                <a:gd name="T101" fmla="*/ 746 h 769"/>
                <a:gd name="T102" fmla="*/ 343 w 478"/>
                <a:gd name="T103" fmla="*/ 517 h 769"/>
                <a:gd name="T104" fmla="*/ 322 w 478"/>
                <a:gd name="T105" fmla="*/ 501 h 769"/>
                <a:gd name="T106" fmla="*/ 258 w 478"/>
                <a:gd name="T107" fmla="*/ 501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769">
                  <a:moveTo>
                    <a:pt x="258" y="501"/>
                  </a:moveTo>
                  <a:cubicBezTo>
                    <a:pt x="258" y="528"/>
                    <a:pt x="258" y="553"/>
                    <a:pt x="258" y="578"/>
                  </a:cubicBezTo>
                  <a:cubicBezTo>
                    <a:pt x="258" y="633"/>
                    <a:pt x="258" y="689"/>
                    <a:pt x="258" y="744"/>
                  </a:cubicBezTo>
                  <a:cubicBezTo>
                    <a:pt x="258" y="757"/>
                    <a:pt x="254" y="766"/>
                    <a:pt x="241" y="766"/>
                  </a:cubicBezTo>
                  <a:cubicBezTo>
                    <a:pt x="228" y="766"/>
                    <a:pt x="223" y="757"/>
                    <a:pt x="223" y="745"/>
                  </a:cubicBezTo>
                  <a:cubicBezTo>
                    <a:pt x="223" y="742"/>
                    <a:pt x="223" y="740"/>
                    <a:pt x="223" y="737"/>
                  </a:cubicBezTo>
                  <a:cubicBezTo>
                    <a:pt x="223" y="666"/>
                    <a:pt x="223" y="595"/>
                    <a:pt x="223" y="523"/>
                  </a:cubicBezTo>
                  <a:cubicBezTo>
                    <a:pt x="223" y="517"/>
                    <a:pt x="223" y="510"/>
                    <a:pt x="223" y="501"/>
                  </a:cubicBezTo>
                  <a:cubicBezTo>
                    <a:pt x="197" y="501"/>
                    <a:pt x="172" y="501"/>
                    <a:pt x="147" y="502"/>
                  </a:cubicBezTo>
                  <a:cubicBezTo>
                    <a:pt x="144" y="502"/>
                    <a:pt x="140" y="511"/>
                    <a:pt x="139" y="516"/>
                  </a:cubicBezTo>
                  <a:cubicBezTo>
                    <a:pt x="120" y="590"/>
                    <a:pt x="101" y="665"/>
                    <a:pt x="82" y="739"/>
                  </a:cubicBezTo>
                  <a:cubicBezTo>
                    <a:pt x="81" y="743"/>
                    <a:pt x="80" y="747"/>
                    <a:pt x="79" y="751"/>
                  </a:cubicBezTo>
                  <a:cubicBezTo>
                    <a:pt x="75" y="762"/>
                    <a:pt x="69" y="769"/>
                    <a:pt x="57" y="765"/>
                  </a:cubicBezTo>
                  <a:cubicBezTo>
                    <a:pt x="45" y="762"/>
                    <a:pt x="42" y="753"/>
                    <a:pt x="45" y="742"/>
                  </a:cubicBezTo>
                  <a:cubicBezTo>
                    <a:pt x="55" y="703"/>
                    <a:pt x="65" y="664"/>
                    <a:pt x="75" y="626"/>
                  </a:cubicBezTo>
                  <a:cubicBezTo>
                    <a:pt x="85" y="585"/>
                    <a:pt x="95" y="545"/>
                    <a:pt x="105" y="507"/>
                  </a:cubicBezTo>
                  <a:cubicBezTo>
                    <a:pt x="95" y="498"/>
                    <a:pt x="87" y="491"/>
                    <a:pt x="75" y="482"/>
                  </a:cubicBezTo>
                  <a:cubicBezTo>
                    <a:pt x="61" y="482"/>
                    <a:pt x="42" y="482"/>
                    <a:pt x="23" y="482"/>
                  </a:cubicBezTo>
                  <a:cubicBezTo>
                    <a:pt x="8" y="481"/>
                    <a:pt x="2" y="475"/>
                    <a:pt x="1" y="460"/>
                  </a:cubicBezTo>
                  <a:cubicBezTo>
                    <a:pt x="1" y="445"/>
                    <a:pt x="1" y="430"/>
                    <a:pt x="1" y="413"/>
                  </a:cubicBezTo>
                  <a:cubicBezTo>
                    <a:pt x="14" y="415"/>
                    <a:pt x="24" y="417"/>
                    <a:pt x="36" y="418"/>
                  </a:cubicBezTo>
                  <a:cubicBezTo>
                    <a:pt x="36" y="428"/>
                    <a:pt x="37" y="436"/>
                    <a:pt x="37" y="445"/>
                  </a:cubicBezTo>
                  <a:cubicBezTo>
                    <a:pt x="173" y="445"/>
                    <a:pt x="308" y="445"/>
                    <a:pt x="444" y="445"/>
                  </a:cubicBezTo>
                  <a:cubicBezTo>
                    <a:pt x="444" y="333"/>
                    <a:pt x="444" y="221"/>
                    <a:pt x="444" y="108"/>
                  </a:cubicBezTo>
                  <a:cubicBezTo>
                    <a:pt x="309" y="108"/>
                    <a:pt x="174" y="108"/>
                    <a:pt x="37" y="108"/>
                  </a:cubicBezTo>
                  <a:cubicBezTo>
                    <a:pt x="37" y="165"/>
                    <a:pt x="37" y="222"/>
                    <a:pt x="37" y="280"/>
                  </a:cubicBezTo>
                  <a:cubicBezTo>
                    <a:pt x="22" y="260"/>
                    <a:pt x="0" y="246"/>
                    <a:pt x="1" y="217"/>
                  </a:cubicBezTo>
                  <a:cubicBezTo>
                    <a:pt x="3" y="177"/>
                    <a:pt x="1" y="136"/>
                    <a:pt x="1" y="95"/>
                  </a:cubicBezTo>
                  <a:cubicBezTo>
                    <a:pt x="1" y="77"/>
                    <a:pt x="7" y="71"/>
                    <a:pt x="25" y="71"/>
                  </a:cubicBezTo>
                  <a:cubicBezTo>
                    <a:pt x="71" y="71"/>
                    <a:pt x="117" y="71"/>
                    <a:pt x="163" y="71"/>
                  </a:cubicBezTo>
                  <a:cubicBezTo>
                    <a:pt x="171" y="71"/>
                    <a:pt x="177" y="72"/>
                    <a:pt x="181" y="63"/>
                  </a:cubicBezTo>
                  <a:cubicBezTo>
                    <a:pt x="184" y="58"/>
                    <a:pt x="192" y="55"/>
                    <a:pt x="199" y="54"/>
                  </a:cubicBezTo>
                  <a:cubicBezTo>
                    <a:pt x="206" y="52"/>
                    <a:pt x="213" y="53"/>
                    <a:pt x="223" y="53"/>
                  </a:cubicBezTo>
                  <a:cubicBezTo>
                    <a:pt x="223" y="42"/>
                    <a:pt x="223" y="31"/>
                    <a:pt x="223" y="20"/>
                  </a:cubicBezTo>
                  <a:cubicBezTo>
                    <a:pt x="223" y="9"/>
                    <a:pt x="228" y="0"/>
                    <a:pt x="240" y="0"/>
                  </a:cubicBezTo>
                  <a:cubicBezTo>
                    <a:pt x="253" y="0"/>
                    <a:pt x="258" y="8"/>
                    <a:pt x="258" y="21"/>
                  </a:cubicBezTo>
                  <a:cubicBezTo>
                    <a:pt x="259" y="31"/>
                    <a:pt x="258" y="41"/>
                    <a:pt x="258" y="53"/>
                  </a:cubicBezTo>
                  <a:cubicBezTo>
                    <a:pt x="267" y="53"/>
                    <a:pt x="275" y="52"/>
                    <a:pt x="282" y="54"/>
                  </a:cubicBezTo>
                  <a:cubicBezTo>
                    <a:pt x="288" y="55"/>
                    <a:pt x="297" y="57"/>
                    <a:pt x="299" y="61"/>
                  </a:cubicBezTo>
                  <a:cubicBezTo>
                    <a:pt x="304" y="73"/>
                    <a:pt x="313" y="71"/>
                    <a:pt x="322" y="71"/>
                  </a:cubicBezTo>
                  <a:cubicBezTo>
                    <a:pt x="367" y="71"/>
                    <a:pt x="411" y="71"/>
                    <a:pt x="455" y="71"/>
                  </a:cubicBezTo>
                  <a:cubicBezTo>
                    <a:pt x="474" y="71"/>
                    <a:pt x="478" y="74"/>
                    <a:pt x="478" y="93"/>
                  </a:cubicBezTo>
                  <a:cubicBezTo>
                    <a:pt x="478" y="215"/>
                    <a:pt x="478" y="338"/>
                    <a:pt x="478" y="460"/>
                  </a:cubicBezTo>
                  <a:cubicBezTo>
                    <a:pt x="478" y="479"/>
                    <a:pt x="475" y="481"/>
                    <a:pt x="456" y="482"/>
                  </a:cubicBezTo>
                  <a:cubicBezTo>
                    <a:pt x="445" y="482"/>
                    <a:pt x="435" y="482"/>
                    <a:pt x="424" y="482"/>
                  </a:cubicBezTo>
                  <a:cubicBezTo>
                    <a:pt x="415" y="482"/>
                    <a:pt x="407" y="481"/>
                    <a:pt x="401" y="493"/>
                  </a:cubicBezTo>
                  <a:cubicBezTo>
                    <a:pt x="398" y="499"/>
                    <a:pt x="386" y="501"/>
                    <a:pt x="376" y="505"/>
                  </a:cubicBezTo>
                  <a:cubicBezTo>
                    <a:pt x="385" y="541"/>
                    <a:pt x="395" y="578"/>
                    <a:pt x="405" y="616"/>
                  </a:cubicBezTo>
                  <a:cubicBezTo>
                    <a:pt x="415" y="657"/>
                    <a:pt x="425" y="697"/>
                    <a:pt x="436" y="738"/>
                  </a:cubicBezTo>
                  <a:cubicBezTo>
                    <a:pt x="439" y="753"/>
                    <a:pt x="435" y="763"/>
                    <a:pt x="425" y="766"/>
                  </a:cubicBezTo>
                  <a:cubicBezTo>
                    <a:pt x="414" y="769"/>
                    <a:pt x="405" y="761"/>
                    <a:pt x="401" y="746"/>
                  </a:cubicBezTo>
                  <a:cubicBezTo>
                    <a:pt x="382" y="670"/>
                    <a:pt x="362" y="593"/>
                    <a:pt x="343" y="517"/>
                  </a:cubicBezTo>
                  <a:cubicBezTo>
                    <a:pt x="340" y="505"/>
                    <a:pt x="335" y="500"/>
                    <a:pt x="322" y="501"/>
                  </a:cubicBezTo>
                  <a:cubicBezTo>
                    <a:pt x="302" y="502"/>
                    <a:pt x="281" y="501"/>
                    <a:pt x="258" y="5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1"/>
            <p:cNvSpPr>
              <a:spLocks/>
            </p:cNvSpPr>
            <p:nvPr/>
          </p:nvSpPr>
          <p:spPr bwMode="auto">
            <a:xfrm>
              <a:off x="5341938" y="2490788"/>
              <a:ext cx="442913" cy="439738"/>
            </a:xfrm>
            <a:custGeom>
              <a:avLst/>
              <a:gdLst>
                <a:gd name="T0" fmla="*/ 81 w 163"/>
                <a:gd name="T1" fmla="*/ 162 h 162"/>
                <a:gd name="T2" fmla="*/ 0 w 163"/>
                <a:gd name="T3" fmla="*/ 81 h 162"/>
                <a:gd name="T4" fmla="*/ 81 w 163"/>
                <a:gd name="T5" fmla="*/ 0 h 162"/>
                <a:gd name="T6" fmla="*/ 163 w 163"/>
                <a:gd name="T7" fmla="*/ 82 h 162"/>
                <a:gd name="T8" fmla="*/ 81 w 163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2">
                  <a:moveTo>
                    <a:pt x="81" y="162"/>
                  </a:moveTo>
                  <a:cubicBezTo>
                    <a:pt x="37" y="162"/>
                    <a:pt x="1" y="126"/>
                    <a:pt x="0" y="81"/>
                  </a:cubicBezTo>
                  <a:cubicBezTo>
                    <a:pt x="0" y="37"/>
                    <a:pt x="37" y="0"/>
                    <a:pt x="81" y="0"/>
                  </a:cubicBezTo>
                  <a:cubicBezTo>
                    <a:pt x="127" y="0"/>
                    <a:pt x="163" y="36"/>
                    <a:pt x="163" y="82"/>
                  </a:cubicBezTo>
                  <a:cubicBezTo>
                    <a:pt x="163" y="126"/>
                    <a:pt x="126" y="162"/>
                    <a:pt x="81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2"/>
            <p:cNvSpPr>
              <a:spLocks/>
            </p:cNvSpPr>
            <p:nvPr/>
          </p:nvSpPr>
          <p:spPr bwMode="auto">
            <a:xfrm>
              <a:off x="6186488" y="2892425"/>
              <a:ext cx="777875" cy="509588"/>
            </a:xfrm>
            <a:custGeom>
              <a:avLst/>
              <a:gdLst>
                <a:gd name="T0" fmla="*/ 286 w 286"/>
                <a:gd name="T1" fmla="*/ 28 h 188"/>
                <a:gd name="T2" fmla="*/ 262 w 286"/>
                <a:gd name="T3" fmla="*/ 56 h 188"/>
                <a:gd name="T4" fmla="*/ 247 w 286"/>
                <a:gd name="T5" fmla="*/ 65 h 188"/>
                <a:gd name="T6" fmla="*/ 204 w 286"/>
                <a:gd name="T7" fmla="*/ 124 h 188"/>
                <a:gd name="T8" fmla="*/ 192 w 286"/>
                <a:gd name="T9" fmla="*/ 159 h 188"/>
                <a:gd name="T10" fmla="*/ 167 w 286"/>
                <a:gd name="T11" fmla="*/ 187 h 188"/>
                <a:gd name="T12" fmla="*/ 137 w 286"/>
                <a:gd name="T13" fmla="*/ 160 h 188"/>
                <a:gd name="T14" fmla="*/ 127 w 286"/>
                <a:gd name="T15" fmla="*/ 140 h 188"/>
                <a:gd name="T16" fmla="*/ 84 w 286"/>
                <a:gd name="T17" fmla="*/ 99 h 188"/>
                <a:gd name="T18" fmla="*/ 49 w 286"/>
                <a:gd name="T19" fmla="*/ 102 h 188"/>
                <a:gd name="T20" fmla="*/ 21 w 286"/>
                <a:gd name="T21" fmla="*/ 140 h 188"/>
                <a:gd name="T22" fmla="*/ 3 w 286"/>
                <a:gd name="T23" fmla="*/ 144 h 188"/>
                <a:gd name="T24" fmla="*/ 3 w 286"/>
                <a:gd name="T25" fmla="*/ 126 h 188"/>
                <a:gd name="T26" fmla="*/ 23 w 286"/>
                <a:gd name="T27" fmla="*/ 98 h 188"/>
                <a:gd name="T28" fmla="*/ 37 w 286"/>
                <a:gd name="T29" fmla="*/ 63 h 188"/>
                <a:gd name="T30" fmla="*/ 63 w 286"/>
                <a:gd name="T31" fmla="*/ 36 h 188"/>
                <a:gd name="T32" fmla="*/ 91 w 286"/>
                <a:gd name="T33" fmla="*/ 62 h 188"/>
                <a:gd name="T34" fmla="*/ 102 w 286"/>
                <a:gd name="T35" fmla="*/ 84 h 188"/>
                <a:gd name="T36" fmla="*/ 145 w 286"/>
                <a:gd name="T37" fmla="*/ 124 h 188"/>
                <a:gd name="T38" fmla="*/ 178 w 286"/>
                <a:gd name="T39" fmla="*/ 121 h 188"/>
                <a:gd name="T40" fmla="*/ 224 w 286"/>
                <a:gd name="T41" fmla="*/ 57 h 188"/>
                <a:gd name="T42" fmla="*/ 232 w 286"/>
                <a:gd name="T43" fmla="*/ 31 h 188"/>
                <a:gd name="T44" fmla="*/ 257 w 286"/>
                <a:gd name="T45" fmla="*/ 0 h 188"/>
                <a:gd name="T46" fmla="*/ 286 w 286"/>
                <a:gd name="T47" fmla="*/ 2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188">
                  <a:moveTo>
                    <a:pt x="286" y="28"/>
                  </a:moveTo>
                  <a:cubicBezTo>
                    <a:pt x="286" y="43"/>
                    <a:pt x="277" y="52"/>
                    <a:pt x="262" y="56"/>
                  </a:cubicBezTo>
                  <a:cubicBezTo>
                    <a:pt x="257" y="57"/>
                    <a:pt x="250" y="60"/>
                    <a:pt x="247" y="65"/>
                  </a:cubicBezTo>
                  <a:cubicBezTo>
                    <a:pt x="232" y="84"/>
                    <a:pt x="218" y="105"/>
                    <a:pt x="204" y="124"/>
                  </a:cubicBezTo>
                  <a:cubicBezTo>
                    <a:pt x="196" y="135"/>
                    <a:pt x="189" y="144"/>
                    <a:pt x="192" y="159"/>
                  </a:cubicBezTo>
                  <a:cubicBezTo>
                    <a:pt x="195" y="173"/>
                    <a:pt x="182" y="186"/>
                    <a:pt x="167" y="187"/>
                  </a:cubicBezTo>
                  <a:cubicBezTo>
                    <a:pt x="151" y="188"/>
                    <a:pt x="139" y="176"/>
                    <a:pt x="137" y="160"/>
                  </a:cubicBezTo>
                  <a:cubicBezTo>
                    <a:pt x="135" y="153"/>
                    <a:pt x="132" y="145"/>
                    <a:pt x="127" y="140"/>
                  </a:cubicBezTo>
                  <a:cubicBezTo>
                    <a:pt x="114" y="126"/>
                    <a:pt x="99" y="112"/>
                    <a:pt x="84" y="99"/>
                  </a:cubicBezTo>
                  <a:cubicBezTo>
                    <a:pt x="71" y="87"/>
                    <a:pt x="60" y="88"/>
                    <a:pt x="49" y="102"/>
                  </a:cubicBezTo>
                  <a:cubicBezTo>
                    <a:pt x="40" y="115"/>
                    <a:pt x="31" y="127"/>
                    <a:pt x="21" y="140"/>
                  </a:cubicBezTo>
                  <a:cubicBezTo>
                    <a:pt x="17" y="146"/>
                    <a:pt x="10" y="152"/>
                    <a:pt x="3" y="144"/>
                  </a:cubicBezTo>
                  <a:cubicBezTo>
                    <a:pt x="0" y="141"/>
                    <a:pt x="1" y="131"/>
                    <a:pt x="3" y="126"/>
                  </a:cubicBezTo>
                  <a:cubicBezTo>
                    <a:pt x="9" y="116"/>
                    <a:pt x="16" y="108"/>
                    <a:pt x="23" y="98"/>
                  </a:cubicBezTo>
                  <a:cubicBezTo>
                    <a:pt x="32" y="88"/>
                    <a:pt x="39" y="78"/>
                    <a:pt x="37" y="63"/>
                  </a:cubicBezTo>
                  <a:cubicBezTo>
                    <a:pt x="34" y="48"/>
                    <a:pt x="48" y="37"/>
                    <a:pt x="63" y="36"/>
                  </a:cubicBezTo>
                  <a:cubicBezTo>
                    <a:pt x="79" y="36"/>
                    <a:pt x="91" y="47"/>
                    <a:pt x="91" y="62"/>
                  </a:cubicBezTo>
                  <a:cubicBezTo>
                    <a:pt x="91" y="72"/>
                    <a:pt x="95" y="78"/>
                    <a:pt x="102" y="84"/>
                  </a:cubicBezTo>
                  <a:cubicBezTo>
                    <a:pt x="117" y="97"/>
                    <a:pt x="130" y="111"/>
                    <a:pt x="145" y="124"/>
                  </a:cubicBezTo>
                  <a:cubicBezTo>
                    <a:pt x="157" y="136"/>
                    <a:pt x="168" y="135"/>
                    <a:pt x="178" y="121"/>
                  </a:cubicBezTo>
                  <a:cubicBezTo>
                    <a:pt x="193" y="100"/>
                    <a:pt x="208" y="78"/>
                    <a:pt x="224" y="57"/>
                  </a:cubicBezTo>
                  <a:cubicBezTo>
                    <a:pt x="230" y="49"/>
                    <a:pt x="233" y="41"/>
                    <a:pt x="232" y="31"/>
                  </a:cubicBezTo>
                  <a:cubicBezTo>
                    <a:pt x="229" y="14"/>
                    <a:pt x="241" y="1"/>
                    <a:pt x="257" y="0"/>
                  </a:cubicBezTo>
                  <a:cubicBezTo>
                    <a:pt x="274" y="0"/>
                    <a:pt x="286" y="11"/>
                    <a:pt x="28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3"/>
            <p:cNvSpPr>
              <a:spLocks/>
            </p:cNvSpPr>
            <p:nvPr/>
          </p:nvSpPr>
          <p:spPr bwMode="auto">
            <a:xfrm>
              <a:off x="5299076" y="3333750"/>
              <a:ext cx="100013" cy="163513"/>
            </a:xfrm>
            <a:custGeom>
              <a:avLst/>
              <a:gdLst>
                <a:gd name="T0" fmla="*/ 0 w 37"/>
                <a:gd name="T1" fmla="*/ 35 h 60"/>
                <a:gd name="T2" fmla="*/ 25 w 37"/>
                <a:gd name="T3" fmla="*/ 0 h 60"/>
                <a:gd name="T4" fmla="*/ 29 w 37"/>
                <a:gd name="T5" fmla="*/ 1 h 60"/>
                <a:gd name="T6" fmla="*/ 37 w 37"/>
                <a:gd name="T7" fmla="*/ 60 h 60"/>
                <a:gd name="T8" fmla="*/ 0 w 37"/>
                <a:gd name="T9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0" y="35"/>
                  </a:moveTo>
                  <a:cubicBezTo>
                    <a:pt x="9" y="23"/>
                    <a:pt x="17" y="12"/>
                    <a:pt x="25" y="0"/>
                  </a:cubicBezTo>
                  <a:cubicBezTo>
                    <a:pt x="27" y="1"/>
                    <a:pt x="28" y="1"/>
                    <a:pt x="29" y="1"/>
                  </a:cubicBezTo>
                  <a:cubicBezTo>
                    <a:pt x="31" y="20"/>
                    <a:pt x="34" y="38"/>
                    <a:pt x="37" y="60"/>
                  </a:cubicBezTo>
                  <a:cubicBezTo>
                    <a:pt x="23" y="51"/>
                    <a:pt x="12" y="4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4" name="Freeform 128"/>
          <p:cNvSpPr>
            <a:spLocks noEditPoints="1"/>
          </p:cNvSpPr>
          <p:nvPr/>
        </p:nvSpPr>
        <p:spPr bwMode="auto">
          <a:xfrm>
            <a:off x="6262237" y="1591431"/>
            <a:ext cx="696686" cy="770232"/>
          </a:xfrm>
          <a:custGeom>
            <a:avLst/>
            <a:gdLst>
              <a:gd name="T0" fmla="*/ 483 w 712"/>
              <a:gd name="T1" fmla="*/ 231 h 790"/>
              <a:gd name="T2" fmla="*/ 272 w 712"/>
              <a:gd name="T3" fmla="*/ 356 h 790"/>
              <a:gd name="T4" fmla="*/ 266 w 712"/>
              <a:gd name="T5" fmla="*/ 369 h 790"/>
              <a:gd name="T6" fmla="*/ 267 w 712"/>
              <a:gd name="T7" fmla="*/ 404 h 790"/>
              <a:gd name="T8" fmla="*/ 283 w 712"/>
              <a:gd name="T9" fmla="*/ 437 h 790"/>
              <a:gd name="T10" fmla="*/ 471 w 712"/>
              <a:gd name="T11" fmla="*/ 547 h 790"/>
              <a:gd name="T12" fmla="*/ 484 w 712"/>
              <a:gd name="T13" fmla="*/ 555 h 790"/>
              <a:gd name="T14" fmla="*/ 556 w 712"/>
              <a:gd name="T15" fmla="*/ 521 h 790"/>
              <a:gd name="T16" fmla="*/ 698 w 712"/>
              <a:gd name="T17" fmla="*/ 625 h 790"/>
              <a:gd name="T18" fmla="*/ 597 w 712"/>
              <a:gd name="T19" fmla="*/ 774 h 790"/>
              <a:gd name="T20" fmla="*/ 446 w 712"/>
              <a:gd name="T21" fmla="*/ 631 h 790"/>
              <a:gd name="T22" fmla="*/ 434 w 712"/>
              <a:gd name="T23" fmla="*/ 607 h 790"/>
              <a:gd name="T24" fmla="*/ 229 w 712"/>
              <a:gd name="T25" fmla="*/ 487 h 790"/>
              <a:gd name="T26" fmla="*/ 42 w 712"/>
              <a:gd name="T27" fmla="*/ 475 h 790"/>
              <a:gd name="T28" fmla="*/ 46 w 712"/>
              <a:gd name="T29" fmla="*/ 306 h 790"/>
              <a:gd name="T30" fmla="*/ 229 w 712"/>
              <a:gd name="T31" fmla="*/ 299 h 790"/>
              <a:gd name="T32" fmla="*/ 266 w 712"/>
              <a:gd name="T33" fmla="*/ 278 h 790"/>
              <a:gd name="T34" fmla="*/ 435 w 712"/>
              <a:gd name="T35" fmla="*/ 178 h 790"/>
              <a:gd name="T36" fmla="*/ 446 w 712"/>
              <a:gd name="T37" fmla="*/ 155 h 790"/>
              <a:gd name="T38" fmla="*/ 550 w 712"/>
              <a:gd name="T39" fmla="*/ 12 h 790"/>
              <a:gd name="T40" fmla="*/ 697 w 712"/>
              <a:gd name="T41" fmla="*/ 108 h 790"/>
              <a:gd name="T42" fmla="*/ 609 w 712"/>
              <a:gd name="T43" fmla="*/ 260 h 790"/>
              <a:gd name="T44" fmla="*/ 495 w 712"/>
              <a:gd name="T45" fmla="*/ 240 h 790"/>
              <a:gd name="T46" fmla="*/ 485 w 712"/>
              <a:gd name="T47" fmla="*/ 232 h 790"/>
              <a:gd name="T48" fmla="*/ 483 w 712"/>
              <a:gd name="T49" fmla="*/ 231 h 790"/>
              <a:gd name="T50" fmla="*/ 612 w 712"/>
              <a:gd name="T51" fmla="*/ 138 h 790"/>
              <a:gd name="T52" fmla="*/ 572 w 712"/>
              <a:gd name="T53" fmla="*/ 98 h 790"/>
              <a:gd name="T54" fmla="*/ 533 w 712"/>
              <a:gd name="T55" fmla="*/ 138 h 790"/>
              <a:gd name="T56" fmla="*/ 572 w 712"/>
              <a:gd name="T57" fmla="*/ 177 h 790"/>
              <a:gd name="T58" fmla="*/ 612 w 712"/>
              <a:gd name="T59" fmla="*/ 138 h 790"/>
              <a:gd name="T60" fmla="*/ 139 w 712"/>
              <a:gd name="T61" fmla="*/ 433 h 790"/>
              <a:gd name="T62" fmla="*/ 179 w 712"/>
              <a:gd name="T63" fmla="*/ 394 h 790"/>
              <a:gd name="T64" fmla="*/ 140 w 712"/>
              <a:gd name="T65" fmla="*/ 353 h 790"/>
              <a:gd name="T66" fmla="*/ 100 w 712"/>
              <a:gd name="T67" fmla="*/ 392 h 790"/>
              <a:gd name="T68" fmla="*/ 139 w 712"/>
              <a:gd name="T69" fmla="*/ 433 h 790"/>
              <a:gd name="T70" fmla="*/ 612 w 712"/>
              <a:gd name="T71" fmla="*/ 649 h 790"/>
              <a:gd name="T72" fmla="*/ 573 w 712"/>
              <a:gd name="T73" fmla="*/ 608 h 790"/>
              <a:gd name="T74" fmla="*/ 532 w 712"/>
              <a:gd name="T75" fmla="*/ 648 h 790"/>
              <a:gd name="T76" fmla="*/ 572 w 712"/>
              <a:gd name="T77" fmla="*/ 688 h 790"/>
              <a:gd name="T78" fmla="*/ 612 w 712"/>
              <a:gd name="T79" fmla="*/ 64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2" h="790">
                <a:moveTo>
                  <a:pt x="483" y="231"/>
                </a:moveTo>
                <a:cubicBezTo>
                  <a:pt x="412" y="273"/>
                  <a:pt x="342" y="314"/>
                  <a:pt x="272" y="356"/>
                </a:cubicBezTo>
                <a:cubicBezTo>
                  <a:pt x="268" y="358"/>
                  <a:pt x="266" y="365"/>
                  <a:pt x="266" y="369"/>
                </a:cubicBezTo>
                <a:cubicBezTo>
                  <a:pt x="266" y="381"/>
                  <a:pt x="269" y="393"/>
                  <a:pt x="267" y="404"/>
                </a:cubicBezTo>
                <a:cubicBezTo>
                  <a:pt x="263" y="420"/>
                  <a:pt x="268" y="429"/>
                  <a:pt x="283" y="437"/>
                </a:cubicBezTo>
                <a:cubicBezTo>
                  <a:pt x="346" y="473"/>
                  <a:pt x="408" y="511"/>
                  <a:pt x="471" y="547"/>
                </a:cubicBezTo>
                <a:cubicBezTo>
                  <a:pt x="475" y="550"/>
                  <a:pt x="479" y="552"/>
                  <a:pt x="484" y="555"/>
                </a:cubicBezTo>
                <a:cubicBezTo>
                  <a:pt x="505" y="537"/>
                  <a:pt x="529" y="525"/>
                  <a:pt x="556" y="521"/>
                </a:cubicBezTo>
                <a:cubicBezTo>
                  <a:pt x="622" y="512"/>
                  <a:pt x="687" y="560"/>
                  <a:pt x="698" y="625"/>
                </a:cubicBezTo>
                <a:cubicBezTo>
                  <a:pt x="709" y="696"/>
                  <a:pt x="665" y="761"/>
                  <a:pt x="597" y="774"/>
                </a:cubicBezTo>
                <a:cubicBezTo>
                  <a:pt x="510" y="790"/>
                  <a:pt x="434" y="719"/>
                  <a:pt x="446" y="631"/>
                </a:cubicBezTo>
                <a:cubicBezTo>
                  <a:pt x="448" y="619"/>
                  <a:pt x="445" y="613"/>
                  <a:pt x="434" y="607"/>
                </a:cubicBezTo>
                <a:cubicBezTo>
                  <a:pt x="366" y="568"/>
                  <a:pt x="297" y="527"/>
                  <a:pt x="229" y="487"/>
                </a:cubicBezTo>
                <a:cubicBezTo>
                  <a:pt x="164" y="542"/>
                  <a:pt x="84" y="526"/>
                  <a:pt x="42" y="475"/>
                </a:cubicBezTo>
                <a:cubicBezTo>
                  <a:pt x="0" y="425"/>
                  <a:pt x="3" y="354"/>
                  <a:pt x="46" y="306"/>
                </a:cubicBezTo>
                <a:cubicBezTo>
                  <a:pt x="83" y="265"/>
                  <a:pt x="159" y="241"/>
                  <a:pt x="229" y="299"/>
                </a:cubicBezTo>
                <a:cubicBezTo>
                  <a:pt x="241" y="292"/>
                  <a:pt x="253" y="285"/>
                  <a:pt x="266" y="278"/>
                </a:cubicBezTo>
                <a:cubicBezTo>
                  <a:pt x="322" y="245"/>
                  <a:pt x="378" y="211"/>
                  <a:pt x="435" y="178"/>
                </a:cubicBezTo>
                <a:cubicBezTo>
                  <a:pt x="445" y="172"/>
                  <a:pt x="447" y="166"/>
                  <a:pt x="446" y="155"/>
                </a:cubicBezTo>
                <a:cubicBezTo>
                  <a:pt x="437" y="86"/>
                  <a:pt x="483" y="23"/>
                  <a:pt x="550" y="12"/>
                </a:cubicBezTo>
                <a:cubicBezTo>
                  <a:pt x="617" y="0"/>
                  <a:pt x="681" y="42"/>
                  <a:pt x="697" y="108"/>
                </a:cubicBezTo>
                <a:cubicBezTo>
                  <a:pt x="712" y="174"/>
                  <a:pt x="674" y="241"/>
                  <a:pt x="609" y="260"/>
                </a:cubicBezTo>
                <a:cubicBezTo>
                  <a:pt x="568" y="273"/>
                  <a:pt x="530" y="265"/>
                  <a:pt x="495" y="240"/>
                </a:cubicBezTo>
                <a:cubicBezTo>
                  <a:pt x="492" y="238"/>
                  <a:pt x="488" y="235"/>
                  <a:pt x="485" y="232"/>
                </a:cubicBezTo>
                <a:cubicBezTo>
                  <a:pt x="484" y="232"/>
                  <a:pt x="484" y="232"/>
                  <a:pt x="483" y="231"/>
                </a:cubicBezTo>
                <a:close/>
                <a:moveTo>
                  <a:pt x="612" y="138"/>
                </a:moveTo>
                <a:cubicBezTo>
                  <a:pt x="612" y="115"/>
                  <a:pt x="595" y="98"/>
                  <a:pt x="572" y="98"/>
                </a:cubicBezTo>
                <a:cubicBezTo>
                  <a:pt x="550" y="98"/>
                  <a:pt x="532" y="115"/>
                  <a:pt x="533" y="138"/>
                </a:cubicBezTo>
                <a:cubicBezTo>
                  <a:pt x="533" y="160"/>
                  <a:pt x="550" y="177"/>
                  <a:pt x="572" y="177"/>
                </a:cubicBezTo>
                <a:cubicBezTo>
                  <a:pt x="594" y="178"/>
                  <a:pt x="612" y="160"/>
                  <a:pt x="612" y="138"/>
                </a:cubicBezTo>
                <a:close/>
                <a:moveTo>
                  <a:pt x="139" y="433"/>
                </a:moveTo>
                <a:cubicBezTo>
                  <a:pt x="162" y="433"/>
                  <a:pt x="179" y="416"/>
                  <a:pt x="179" y="394"/>
                </a:cubicBezTo>
                <a:cubicBezTo>
                  <a:pt x="180" y="371"/>
                  <a:pt x="163" y="354"/>
                  <a:pt x="140" y="353"/>
                </a:cubicBezTo>
                <a:cubicBezTo>
                  <a:pt x="118" y="353"/>
                  <a:pt x="100" y="370"/>
                  <a:pt x="100" y="392"/>
                </a:cubicBezTo>
                <a:cubicBezTo>
                  <a:pt x="100" y="415"/>
                  <a:pt x="117" y="432"/>
                  <a:pt x="139" y="433"/>
                </a:cubicBezTo>
                <a:close/>
                <a:moveTo>
                  <a:pt x="612" y="649"/>
                </a:moveTo>
                <a:cubicBezTo>
                  <a:pt x="612" y="626"/>
                  <a:pt x="595" y="609"/>
                  <a:pt x="573" y="608"/>
                </a:cubicBezTo>
                <a:cubicBezTo>
                  <a:pt x="550" y="608"/>
                  <a:pt x="533" y="625"/>
                  <a:pt x="532" y="648"/>
                </a:cubicBezTo>
                <a:cubicBezTo>
                  <a:pt x="532" y="670"/>
                  <a:pt x="549" y="688"/>
                  <a:pt x="572" y="688"/>
                </a:cubicBezTo>
                <a:cubicBezTo>
                  <a:pt x="594" y="688"/>
                  <a:pt x="612" y="671"/>
                  <a:pt x="612" y="649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7955669" y="1608175"/>
            <a:ext cx="811162" cy="721106"/>
          </a:xfrm>
          <a:custGeom>
            <a:avLst/>
            <a:gdLst>
              <a:gd name="T0" fmla="*/ 1303 w 3223"/>
              <a:gd name="T1" fmla="*/ 749 h 2877"/>
              <a:gd name="T2" fmla="*/ 947 w 3223"/>
              <a:gd name="T3" fmla="*/ 537 h 2877"/>
              <a:gd name="T4" fmla="*/ 1091 w 3223"/>
              <a:gd name="T5" fmla="*/ 392 h 2877"/>
              <a:gd name="T6" fmla="*/ 1303 w 3223"/>
              <a:gd name="T7" fmla="*/ 604 h 2877"/>
              <a:gd name="T8" fmla="*/ 1009 w 3223"/>
              <a:gd name="T9" fmla="*/ 859 h 2877"/>
              <a:gd name="T10" fmla="*/ 0 w 3223"/>
              <a:gd name="T11" fmla="*/ 1868 h 2877"/>
              <a:gd name="T12" fmla="*/ 1009 w 3223"/>
              <a:gd name="T13" fmla="*/ 2877 h 2877"/>
              <a:gd name="T14" fmla="*/ 2450 w 3223"/>
              <a:gd name="T15" fmla="*/ 2659 h 2877"/>
              <a:gd name="T16" fmla="*/ 2533 w 3223"/>
              <a:gd name="T17" fmla="*/ 1706 h 2877"/>
              <a:gd name="T18" fmla="*/ 2633 w 3223"/>
              <a:gd name="T19" fmla="*/ 1336 h 2877"/>
              <a:gd name="T20" fmla="*/ 2415 w 3223"/>
              <a:gd name="T21" fmla="*/ 810 h 2877"/>
              <a:gd name="T22" fmla="*/ 1515 w 3223"/>
              <a:gd name="T23" fmla="*/ 693 h 2877"/>
              <a:gd name="T24" fmla="*/ 1287 w 3223"/>
              <a:gd name="T25" fmla="*/ 899 h 2877"/>
              <a:gd name="T26" fmla="*/ 1009 w 3223"/>
              <a:gd name="T27" fmla="*/ 859 h 2877"/>
              <a:gd name="T28" fmla="*/ 1485 w 3223"/>
              <a:gd name="T29" fmla="*/ 977 h 2877"/>
              <a:gd name="T30" fmla="*/ 1618 w 3223"/>
              <a:gd name="T31" fmla="*/ 869 h 2877"/>
              <a:gd name="T32" fmla="*/ 2270 w 3223"/>
              <a:gd name="T33" fmla="*/ 954 h 2877"/>
              <a:gd name="T34" fmla="*/ 2428 w 3223"/>
              <a:gd name="T35" fmla="*/ 1335 h 2877"/>
              <a:gd name="T36" fmla="*/ 2386 w 3223"/>
              <a:gd name="T37" fmla="*/ 1548 h 2877"/>
              <a:gd name="T38" fmla="*/ 1898 w 3223"/>
              <a:gd name="T39" fmla="*/ 1389 h 2877"/>
              <a:gd name="T40" fmla="*/ 1485 w 3223"/>
              <a:gd name="T41" fmla="*/ 977 h 2877"/>
              <a:gd name="T42" fmla="*/ 2821 w 3223"/>
              <a:gd name="T43" fmla="*/ 1437 h 2877"/>
              <a:gd name="T44" fmla="*/ 2717 w 3223"/>
              <a:gd name="T45" fmla="*/ 1335 h 2877"/>
              <a:gd name="T46" fmla="*/ 3121 w 3223"/>
              <a:gd name="T47" fmla="*/ 1232 h 2877"/>
              <a:gd name="T48" fmla="*/ 3121 w 3223"/>
              <a:gd name="T49" fmla="*/ 1437 h 2877"/>
              <a:gd name="T50" fmla="*/ 2821 w 3223"/>
              <a:gd name="T51" fmla="*/ 1437 h 2877"/>
              <a:gd name="T52" fmla="*/ 2620 w 3223"/>
              <a:gd name="T53" fmla="*/ 749 h 2877"/>
              <a:gd name="T54" fmla="*/ 2475 w 3223"/>
              <a:gd name="T55" fmla="*/ 604 h 2877"/>
              <a:gd name="T56" fmla="*/ 2833 w 3223"/>
              <a:gd name="T57" fmla="*/ 392 h 2877"/>
              <a:gd name="T58" fmla="*/ 2620 w 3223"/>
              <a:gd name="T59" fmla="*/ 749 h 2877"/>
              <a:gd name="T60" fmla="*/ 1992 w 3223"/>
              <a:gd name="T61" fmla="*/ 405 h 2877"/>
              <a:gd name="T62" fmla="*/ 1889 w 3223"/>
              <a:gd name="T63" fmla="*/ 505 h 2877"/>
              <a:gd name="T64" fmla="*/ 1787 w 3223"/>
              <a:gd name="T65" fmla="*/ 103 h 2877"/>
              <a:gd name="T66" fmla="*/ 1992 w 3223"/>
              <a:gd name="T67" fmla="*/ 103 h 2877"/>
              <a:gd name="T68" fmla="*/ 1992 w 3223"/>
              <a:gd name="T69" fmla="*/ 405 h 2877"/>
              <a:gd name="T70" fmla="*/ 1445 w 3223"/>
              <a:gd name="T71" fmla="*/ 1193 h 2877"/>
              <a:gd name="T72" fmla="*/ 1850 w 3223"/>
              <a:gd name="T73" fmla="*/ 1598 h 2877"/>
              <a:gd name="T74" fmla="*/ 1924 w 3223"/>
              <a:gd name="T75" fmla="*/ 1593 h 2877"/>
              <a:gd name="T76" fmla="*/ 2463 w 3223"/>
              <a:gd name="T77" fmla="*/ 2132 h 2877"/>
              <a:gd name="T78" fmla="*/ 1924 w 3223"/>
              <a:gd name="T79" fmla="*/ 2672 h 2877"/>
              <a:gd name="T80" fmla="*/ 441 w 3223"/>
              <a:gd name="T81" fmla="*/ 2437 h 2877"/>
              <a:gd name="T82" fmla="*/ 441 w 3223"/>
              <a:gd name="T83" fmla="*/ 1301 h 2877"/>
              <a:gd name="T84" fmla="*/ 1445 w 3223"/>
              <a:gd name="T85" fmla="*/ 1193 h 2877"/>
              <a:gd name="T86" fmla="*/ 1445 w 3223"/>
              <a:gd name="T87" fmla="*/ 1193 h 2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223" h="2877">
                <a:moveTo>
                  <a:pt x="1303" y="604"/>
                </a:moveTo>
                <a:cubicBezTo>
                  <a:pt x="1344" y="644"/>
                  <a:pt x="1344" y="709"/>
                  <a:pt x="1303" y="749"/>
                </a:cubicBezTo>
                <a:cubicBezTo>
                  <a:pt x="1264" y="789"/>
                  <a:pt x="1199" y="789"/>
                  <a:pt x="1159" y="749"/>
                </a:cubicBezTo>
                <a:cubicBezTo>
                  <a:pt x="947" y="537"/>
                  <a:pt x="947" y="537"/>
                  <a:pt x="947" y="537"/>
                </a:cubicBezTo>
                <a:cubicBezTo>
                  <a:pt x="906" y="497"/>
                  <a:pt x="906" y="431"/>
                  <a:pt x="947" y="392"/>
                </a:cubicBezTo>
                <a:cubicBezTo>
                  <a:pt x="986" y="352"/>
                  <a:pt x="1052" y="352"/>
                  <a:pt x="1091" y="392"/>
                </a:cubicBezTo>
                <a:cubicBezTo>
                  <a:pt x="1303" y="604"/>
                  <a:pt x="1303" y="604"/>
                  <a:pt x="1303" y="604"/>
                </a:cubicBezTo>
                <a:cubicBezTo>
                  <a:pt x="1303" y="604"/>
                  <a:pt x="1303" y="604"/>
                  <a:pt x="1303" y="604"/>
                </a:cubicBezTo>
                <a:close/>
                <a:moveTo>
                  <a:pt x="1009" y="859"/>
                </a:moveTo>
                <a:cubicBezTo>
                  <a:pt x="1009" y="859"/>
                  <a:pt x="1009" y="859"/>
                  <a:pt x="1009" y="859"/>
                </a:cubicBezTo>
                <a:cubicBezTo>
                  <a:pt x="730" y="859"/>
                  <a:pt x="478" y="972"/>
                  <a:pt x="296" y="1153"/>
                </a:cubicBezTo>
                <a:cubicBezTo>
                  <a:pt x="114" y="1337"/>
                  <a:pt x="0" y="1589"/>
                  <a:pt x="0" y="1868"/>
                </a:cubicBezTo>
                <a:cubicBezTo>
                  <a:pt x="0" y="2147"/>
                  <a:pt x="114" y="2400"/>
                  <a:pt x="296" y="2581"/>
                </a:cubicBezTo>
                <a:cubicBezTo>
                  <a:pt x="478" y="2764"/>
                  <a:pt x="730" y="2877"/>
                  <a:pt x="1009" y="2877"/>
                </a:cubicBezTo>
                <a:cubicBezTo>
                  <a:pt x="1924" y="2877"/>
                  <a:pt x="1924" y="2877"/>
                  <a:pt x="1924" y="2877"/>
                </a:cubicBezTo>
                <a:cubicBezTo>
                  <a:pt x="2128" y="2877"/>
                  <a:pt x="2316" y="2794"/>
                  <a:pt x="2450" y="2659"/>
                </a:cubicBezTo>
                <a:cubicBezTo>
                  <a:pt x="2584" y="2525"/>
                  <a:pt x="2667" y="2338"/>
                  <a:pt x="2667" y="2132"/>
                </a:cubicBezTo>
                <a:cubicBezTo>
                  <a:pt x="2667" y="1974"/>
                  <a:pt x="2618" y="1827"/>
                  <a:pt x="2533" y="1706"/>
                </a:cubicBezTo>
                <a:cubicBezTo>
                  <a:pt x="2560" y="1662"/>
                  <a:pt x="2581" y="1615"/>
                  <a:pt x="2597" y="1565"/>
                </a:cubicBezTo>
                <a:cubicBezTo>
                  <a:pt x="2621" y="1493"/>
                  <a:pt x="2633" y="1414"/>
                  <a:pt x="2633" y="1336"/>
                </a:cubicBezTo>
                <a:cubicBezTo>
                  <a:pt x="2633" y="1130"/>
                  <a:pt x="2550" y="944"/>
                  <a:pt x="2416" y="810"/>
                </a:cubicBezTo>
                <a:cubicBezTo>
                  <a:pt x="2415" y="810"/>
                  <a:pt x="2415" y="810"/>
                  <a:pt x="2415" y="810"/>
                </a:cubicBezTo>
                <a:cubicBezTo>
                  <a:pt x="2281" y="674"/>
                  <a:pt x="2093" y="591"/>
                  <a:pt x="1889" y="591"/>
                </a:cubicBezTo>
                <a:cubicBezTo>
                  <a:pt x="1754" y="591"/>
                  <a:pt x="1625" y="628"/>
                  <a:pt x="1515" y="693"/>
                </a:cubicBezTo>
                <a:cubicBezTo>
                  <a:pt x="1507" y="697"/>
                  <a:pt x="1507" y="697"/>
                  <a:pt x="1507" y="697"/>
                </a:cubicBezTo>
                <a:cubicBezTo>
                  <a:pt x="1421" y="749"/>
                  <a:pt x="1347" y="817"/>
                  <a:pt x="1287" y="899"/>
                </a:cubicBezTo>
                <a:cubicBezTo>
                  <a:pt x="1199" y="872"/>
                  <a:pt x="1105" y="859"/>
                  <a:pt x="1009" y="859"/>
                </a:cubicBezTo>
                <a:cubicBezTo>
                  <a:pt x="1009" y="859"/>
                  <a:pt x="1009" y="859"/>
                  <a:pt x="1009" y="859"/>
                </a:cubicBezTo>
                <a:close/>
                <a:moveTo>
                  <a:pt x="1485" y="977"/>
                </a:moveTo>
                <a:cubicBezTo>
                  <a:pt x="1485" y="977"/>
                  <a:pt x="1485" y="977"/>
                  <a:pt x="1485" y="977"/>
                </a:cubicBezTo>
                <a:cubicBezTo>
                  <a:pt x="1522" y="937"/>
                  <a:pt x="1564" y="902"/>
                  <a:pt x="1612" y="872"/>
                </a:cubicBezTo>
                <a:cubicBezTo>
                  <a:pt x="1618" y="869"/>
                  <a:pt x="1618" y="869"/>
                  <a:pt x="1618" y="869"/>
                </a:cubicBezTo>
                <a:cubicBezTo>
                  <a:pt x="1698" y="823"/>
                  <a:pt x="1790" y="796"/>
                  <a:pt x="1889" y="796"/>
                </a:cubicBezTo>
                <a:cubicBezTo>
                  <a:pt x="2038" y="796"/>
                  <a:pt x="2173" y="856"/>
                  <a:pt x="2270" y="954"/>
                </a:cubicBezTo>
                <a:cubicBezTo>
                  <a:pt x="2270" y="954"/>
                  <a:pt x="2270" y="954"/>
                  <a:pt x="2270" y="954"/>
                </a:cubicBezTo>
                <a:cubicBezTo>
                  <a:pt x="2368" y="1051"/>
                  <a:pt x="2428" y="1186"/>
                  <a:pt x="2428" y="1335"/>
                </a:cubicBezTo>
                <a:cubicBezTo>
                  <a:pt x="2428" y="1394"/>
                  <a:pt x="2419" y="1449"/>
                  <a:pt x="2402" y="1502"/>
                </a:cubicBezTo>
                <a:cubicBezTo>
                  <a:pt x="2397" y="1517"/>
                  <a:pt x="2391" y="1533"/>
                  <a:pt x="2386" y="1548"/>
                </a:cubicBezTo>
                <a:cubicBezTo>
                  <a:pt x="2257" y="1448"/>
                  <a:pt x="2097" y="1389"/>
                  <a:pt x="1924" y="1389"/>
                </a:cubicBezTo>
                <a:cubicBezTo>
                  <a:pt x="1898" y="1389"/>
                  <a:pt x="1898" y="1389"/>
                  <a:pt x="1898" y="1389"/>
                </a:cubicBezTo>
                <a:cubicBezTo>
                  <a:pt x="1816" y="1239"/>
                  <a:pt x="1698" y="1113"/>
                  <a:pt x="1557" y="1021"/>
                </a:cubicBezTo>
                <a:cubicBezTo>
                  <a:pt x="1534" y="1006"/>
                  <a:pt x="1510" y="991"/>
                  <a:pt x="1485" y="977"/>
                </a:cubicBezTo>
                <a:cubicBezTo>
                  <a:pt x="1485" y="977"/>
                  <a:pt x="1485" y="977"/>
                  <a:pt x="1485" y="977"/>
                </a:cubicBezTo>
                <a:close/>
                <a:moveTo>
                  <a:pt x="2821" y="1437"/>
                </a:moveTo>
                <a:cubicBezTo>
                  <a:pt x="2821" y="1437"/>
                  <a:pt x="2821" y="1437"/>
                  <a:pt x="2821" y="1437"/>
                </a:cubicBezTo>
                <a:cubicBezTo>
                  <a:pt x="2764" y="1437"/>
                  <a:pt x="2717" y="1392"/>
                  <a:pt x="2717" y="1335"/>
                </a:cubicBezTo>
                <a:cubicBezTo>
                  <a:pt x="2717" y="1279"/>
                  <a:pt x="2764" y="1232"/>
                  <a:pt x="2821" y="1232"/>
                </a:cubicBezTo>
                <a:cubicBezTo>
                  <a:pt x="3121" y="1232"/>
                  <a:pt x="3121" y="1232"/>
                  <a:pt x="3121" y="1232"/>
                </a:cubicBezTo>
                <a:cubicBezTo>
                  <a:pt x="3177" y="1232"/>
                  <a:pt x="3223" y="1279"/>
                  <a:pt x="3223" y="1335"/>
                </a:cubicBezTo>
                <a:cubicBezTo>
                  <a:pt x="3223" y="1392"/>
                  <a:pt x="3177" y="1437"/>
                  <a:pt x="3121" y="1437"/>
                </a:cubicBezTo>
                <a:cubicBezTo>
                  <a:pt x="2821" y="1437"/>
                  <a:pt x="2821" y="1437"/>
                  <a:pt x="2821" y="1437"/>
                </a:cubicBezTo>
                <a:cubicBezTo>
                  <a:pt x="2821" y="1437"/>
                  <a:pt x="2821" y="1437"/>
                  <a:pt x="2821" y="1437"/>
                </a:cubicBezTo>
                <a:close/>
                <a:moveTo>
                  <a:pt x="2620" y="749"/>
                </a:moveTo>
                <a:cubicBezTo>
                  <a:pt x="2620" y="749"/>
                  <a:pt x="2620" y="749"/>
                  <a:pt x="2620" y="749"/>
                </a:cubicBezTo>
                <a:cubicBezTo>
                  <a:pt x="2580" y="789"/>
                  <a:pt x="2515" y="789"/>
                  <a:pt x="2475" y="749"/>
                </a:cubicBezTo>
                <a:cubicBezTo>
                  <a:pt x="2435" y="709"/>
                  <a:pt x="2435" y="644"/>
                  <a:pt x="2475" y="604"/>
                </a:cubicBezTo>
                <a:cubicBezTo>
                  <a:pt x="2688" y="392"/>
                  <a:pt x="2688" y="392"/>
                  <a:pt x="2688" y="392"/>
                </a:cubicBezTo>
                <a:cubicBezTo>
                  <a:pt x="2728" y="352"/>
                  <a:pt x="2793" y="352"/>
                  <a:pt x="2833" y="392"/>
                </a:cubicBezTo>
                <a:cubicBezTo>
                  <a:pt x="2873" y="432"/>
                  <a:pt x="2873" y="497"/>
                  <a:pt x="2833" y="537"/>
                </a:cubicBezTo>
                <a:cubicBezTo>
                  <a:pt x="2620" y="749"/>
                  <a:pt x="2620" y="749"/>
                  <a:pt x="2620" y="749"/>
                </a:cubicBezTo>
                <a:cubicBezTo>
                  <a:pt x="2620" y="749"/>
                  <a:pt x="2620" y="749"/>
                  <a:pt x="2620" y="749"/>
                </a:cubicBezTo>
                <a:close/>
                <a:moveTo>
                  <a:pt x="1992" y="405"/>
                </a:moveTo>
                <a:cubicBezTo>
                  <a:pt x="1992" y="405"/>
                  <a:pt x="1992" y="405"/>
                  <a:pt x="1992" y="405"/>
                </a:cubicBezTo>
                <a:cubicBezTo>
                  <a:pt x="1992" y="460"/>
                  <a:pt x="1946" y="505"/>
                  <a:pt x="1889" y="505"/>
                </a:cubicBezTo>
                <a:cubicBezTo>
                  <a:pt x="1833" y="505"/>
                  <a:pt x="1787" y="460"/>
                  <a:pt x="1787" y="405"/>
                </a:cubicBezTo>
                <a:cubicBezTo>
                  <a:pt x="1787" y="103"/>
                  <a:pt x="1787" y="103"/>
                  <a:pt x="1787" y="103"/>
                </a:cubicBezTo>
                <a:cubicBezTo>
                  <a:pt x="1787" y="47"/>
                  <a:pt x="1833" y="0"/>
                  <a:pt x="1889" y="0"/>
                </a:cubicBezTo>
                <a:cubicBezTo>
                  <a:pt x="1946" y="0"/>
                  <a:pt x="1992" y="47"/>
                  <a:pt x="1992" y="103"/>
                </a:cubicBezTo>
                <a:cubicBezTo>
                  <a:pt x="1992" y="405"/>
                  <a:pt x="1992" y="405"/>
                  <a:pt x="1992" y="405"/>
                </a:cubicBezTo>
                <a:cubicBezTo>
                  <a:pt x="1992" y="405"/>
                  <a:pt x="1992" y="405"/>
                  <a:pt x="1992" y="405"/>
                </a:cubicBezTo>
                <a:close/>
                <a:moveTo>
                  <a:pt x="1445" y="1193"/>
                </a:moveTo>
                <a:cubicBezTo>
                  <a:pt x="1445" y="1193"/>
                  <a:pt x="1445" y="1193"/>
                  <a:pt x="1445" y="1193"/>
                </a:cubicBezTo>
                <a:cubicBezTo>
                  <a:pt x="1576" y="1276"/>
                  <a:pt x="1679" y="1397"/>
                  <a:pt x="1743" y="1538"/>
                </a:cubicBezTo>
                <a:cubicBezTo>
                  <a:pt x="1762" y="1581"/>
                  <a:pt x="1807" y="1604"/>
                  <a:pt x="1850" y="1598"/>
                </a:cubicBezTo>
                <a:cubicBezTo>
                  <a:pt x="1861" y="1598"/>
                  <a:pt x="1874" y="1596"/>
                  <a:pt x="1887" y="1595"/>
                </a:cubicBezTo>
                <a:cubicBezTo>
                  <a:pt x="1896" y="1595"/>
                  <a:pt x="1909" y="1593"/>
                  <a:pt x="1924" y="1593"/>
                </a:cubicBezTo>
                <a:cubicBezTo>
                  <a:pt x="2072" y="1593"/>
                  <a:pt x="2208" y="1654"/>
                  <a:pt x="2305" y="1752"/>
                </a:cubicBezTo>
                <a:cubicBezTo>
                  <a:pt x="2403" y="1849"/>
                  <a:pt x="2463" y="1984"/>
                  <a:pt x="2463" y="2132"/>
                </a:cubicBezTo>
                <a:cubicBezTo>
                  <a:pt x="2463" y="2281"/>
                  <a:pt x="2403" y="2418"/>
                  <a:pt x="2305" y="2514"/>
                </a:cubicBezTo>
                <a:cubicBezTo>
                  <a:pt x="2208" y="2611"/>
                  <a:pt x="2072" y="2672"/>
                  <a:pt x="1924" y="2672"/>
                </a:cubicBezTo>
                <a:cubicBezTo>
                  <a:pt x="1009" y="2672"/>
                  <a:pt x="1009" y="2672"/>
                  <a:pt x="1009" y="2672"/>
                </a:cubicBezTo>
                <a:cubicBezTo>
                  <a:pt x="788" y="2672"/>
                  <a:pt x="587" y="2582"/>
                  <a:pt x="441" y="2437"/>
                </a:cubicBezTo>
                <a:cubicBezTo>
                  <a:pt x="295" y="2291"/>
                  <a:pt x="205" y="2090"/>
                  <a:pt x="205" y="1868"/>
                </a:cubicBezTo>
                <a:cubicBezTo>
                  <a:pt x="205" y="1647"/>
                  <a:pt x="295" y="1445"/>
                  <a:pt x="441" y="1301"/>
                </a:cubicBezTo>
                <a:cubicBezTo>
                  <a:pt x="587" y="1153"/>
                  <a:pt x="788" y="1064"/>
                  <a:pt x="1009" y="1064"/>
                </a:cubicBezTo>
                <a:cubicBezTo>
                  <a:pt x="1170" y="1064"/>
                  <a:pt x="1321" y="1111"/>
                  <a:pt x="1445" y="1193"/>
                </a:cubicBezTo>
                <a:cubicBezTo>
                  <a:pt x="1445" y="1193"/>
                  <a:pt x="1445" y="1193"/>
                  <a:pt x="1445" y="1193"/>
                </a:cubicBezTo>
                <a:close/>
                <a:moveTo>
                  <a:pt x="1445" y="1193"/>
                </a:moveTo>
                <a:cubicBezTo>
                  <a:pt x="1445" y="1193"/>
                  <a:pt x="1445" y="1193"/>
                  <a:pt x="1445" y="119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9540208" y="1741894"/>
            <a:ext cx="689728" cy="577546"/>
          </a:xfrm>
          <a:custGeom>
            <a:avLst/>
            <a:gdLst>
              <a:gd name="T0" fmla="*/ 2568 w 2624"/>
              <a:gd name="T1" fmla="*/ 973 h 2208"/>
              <a:gd name="T2" fmla="*/ 2178 w 2624"/>
              <a:gd name="T3" fmla="*/ 579 h 2208"/>
              <a:gd name="T4" fmla="*/ 1891 w 2624"/>
              <a:gd name="T5" fmla="*/ 521 h 2208"/>
              <a:gd name="T6" fmla="*/ 1750 w 2624"/>
              <a:gd name="T7" fmla="*/ 351 h 2208"/>
              <a:gd name="T8" fmla="*/ 1543 w 2624"/>
              <a:gd name="T9" fmla="*/ 168 h 2208"/>
              <a:gd name="T10" fmla="*/ 1277 w 2624"/>
              <a:gd name="T11" fmla="*/ 41 h 2208"/>
              <a:gd name="T12" fmla="*/ 613 w 2624"/>
              <a:gd name="T13" fmla="*/ 76 h 2208"/>
              <a:gd name="T14" fmla="*/ 75 w 2624"/>
              <a:gd name="T15" fmla="*/ 613 h 2208"/>
              <a:gd name="T16" fmla="*/ 75 w 2624"/>
              <a:gd name="T17" fmla="*/ 1372 h 2208"/>
              <a:gd name="T18" fmla="*/ 380 w 2624"/>
              <a:gd name="T19" fmla="*/ 1774 h 2208"/>
              <a:gd name="T20" fmla="*/ 616 w 2624"/>
              <a:gd name="T21" fmla="*/ 1808 h 2208"/>
              <a:gd name="T22" fmla="*/ 504 w 2624"/>
              <a:gd name="T23" fmla="*/ 1615 h 2208"/>
              <a:gd name="T24" fmla="*/ 261 w 2624"/>
              <a:gd name="T25" fmla="*/ 1295 h 2208"/>
              <a:gd name="T26" fmla="*/ 261 w 2624"/>
              <a:gd name="T27" fmla="*/ 689 h 2208"/>
              <a:gd name="T28" fmla="*/ 689 w 2624"/>
              <a:gd name="T29" fmla="*/ 261 h 2208"/>
              <a:gd name="T30" fmla="*/ 1219 w 2624"/>
              <a:gd name="T31" fmla="*/ 235 h 2208"/>
              <a:gd name="T32" fmla="*/ 1432 w 2624"/>
              <a:gd name="T33" fmla="*/ 335 h 2208"/>
              <a:gd name="T34" fmla="*/ 1596 w 2624"/>
              <a:gd name="T35" fmla="*/ 482 h 2208"/>
              <a:gd name="T36" fmla="*/ 1818 w 2624"/>
              <a:gd name="T37" fmla="*/ 728 h 2208"/>
              <a:gd name="T38" fmla="*/ 1857 w 2624"/>
              <a:gd name="T39" fmla="*/ 723 h 2208"/>
              <a:gd name="T40" fmla="*/ 1875 w 2624"/>
              <a:gd name="T41" fmla="*/ 723 h 2208"/>
              <a:gd name="T42" fmla="*/ 1891 w 2624"/>
              <a:gd name="T43" fmla="*/ 722 h 2208"/>
              <a:gd name="T44" fmla="*/ 2095 w 2624"/>
              <a:gd name="T45" fmla="*/ 764 h 2208"/>
              <a:gd name="T46" fmla="*/ 2267 w 2624"/>
              <a:gd name="T47" fmla="*/ 878 h 2208"/>
              <a:gd name="T48" fmla="*/ 2268 w 2624"/>
              <a:gd name="T49" fmla="*/ 880 h 2208"/>
              <a:gd name="T50" fmla="*/ 2423 w 2624"/>
              <a:gd name="T51" fmla="*/ 1253 h 2208"/>
              <a:gd name="T52" fmla="*/ 2383 w 2624"/>
              <a:gd name="T53" fmla="*/ 1456 h 2208"/>
              <a:gd name="T54" fmla="*/ 2154 w 2624"/>
              <a:gd name="T55" fmla="*/ 1714 h 2208"/>
              <a:gd name="T56" fmla="*/ 1953 w 2624"/>
              <a:gd name="T57" fmla="*/ 1890 h 2208"/>
              <a:gd name="T58" fmla="*/ 2255 w 2624"/>
              <a:gd name="T59" fmla="*/ 1889 h 2208"/>
              <a:gd name="T60" fmla="*/ 2568 w 2624"/>
              <a:gd name="T61" fmla="*/ 1533 h 2208"/>
              <a:gd name="T62" fmla="*/ 2568 w 2624"/>
              <a:gd name="T63" fmla="*/ 973 h 2208"/>
              <a:gd name="T64" fmla="*/ 1362 w 2624"/>
              <a:gd name="T65" fmla="*/ 1435 h 2208"/>
              <a:gd name="T66" fmla="*/ 1351 w 2624"/>
              <a:gd name="T67" fmla="*/ 1426 h 2208"/>
              <a:gd name="T68" fmla="*/ 1312 w 2624"/>
              <a:gd name="T69" fmla="*/ 1414 h 2208"/>
              <a:gd name="T70" fmla="*/ 1271 w 2624"/>
              <a:gd name="T71" fmla="*/ 1426 h 2208"/>
              <a:gd name="T72" fmla="*/ 1261 w 2624"/>
              <a:gd name="T73" fmla="*/ 1435 h 2208"/>
              <a:gd name="T74" fmla="*/ 895 w 2624"/>
              <a:gd name="T75" fmla="*/ 1801 h 2208"/>
              <a:gd name="T76" fmla="*/ 997 w 2624"/>
              <a:gd name="T77" fmla="*/ 1903 h 2208"/>
              <a:gd name="T78" fmla="*/ 1239 w 2624"/>
              <a:gd name="T79" fmla="*/ 2135 h 2208"/>
              <a:gd name="T80" fmla="*/ 1383 w 2624"/>
              <a:gd name="T81" fmla="*/ 2135 h 2208"/>
              <a:gd name="T82" fmla="*/ 1625 w 2624"/>
              <a:gd name="T83" fmla="*/ 1903 h 2208"/>
              <a:gd name="T84" fmla="*/ 1728 w 2624"/>
              <a:gd name="T85" fmla="*/ 1801 h 2208"/>
              <a:gd name="T86" fmla="*/ 1364 w 2624"/>
              <a:gd name="T87" fmla="*/ 1435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24" h="2208">
                <a:moveTo>
                  <a:pt x="2568" y="973"/>
                </a:moveTo>
                <a:cubicBezTo>
                  <a:pt x="2568" y="973"/>
                  <a:pt x="2568" y="973"/>
                  <a:pt x="2568" y="973"/>
                </a:cubicBezTo>
                <a:cubicBezTo>
                  <a:pt x="2530" y="884"/>
                  <a:pt x="2477" y="803"/>
                  <a:pt x="2409" y="736"/>
                </a:cubicBezTo>
                <a:cubicBezTo>
                  <a:pt x="2343" y="670"/>
                  <a:pt x="2265" y="616"/>
                  <a:pt x="2178" y="579"/>
                </a:cubicBezTo>
                <a:cubicBezTo>
                  <a:pt x="2171" y="577"/>
                  <a:pt x="2171" y="577"/>
                  <a:pt x="2171" y="577"/>
                </a:cubicBezTo>
                <a:cubicBezTo>
                  <a:pt x="2085" y="542"/>
                  <a:pt x="1990" y="521"/>
                  <a:pt x="1891" y="521"/>
                </a:cubicBezTo>
                <a:cubicBezTo>
                  <a:pt x="1867" y="521"/>
                  <a:pt x="1867" y="521"/>
                  <a:pt x="1867" y="521"/>
                </a:cubicBezTo>
                <a:cubicBezTo>
                  <a:pt x="1834" y="461"/>
                  <a:pt x="1793" y="404"/>
                  <a:pt x="1750" y="351"/>
                </a:cubicBezTo>
                <a:cubicBezTo>
                  <a:pt x="1748" y="350"/>
                  <a:pt x="1748" y="350"/>
                  <a:pt x="1748" y="350"/>
                </a:cubicBezTo>
                <a:cubicBezTo>
                  <a:pt x="1689" y="281"/>
                  <a:pt x="1620" y="218"/>
                  <a:pt x="1543" y="168"/>
                </a:cubicBezTo>
                <a:cubicBezTo>
                  <a:pt x="1539" y="165"/>
                  <a:pt x="1539" y="165"/>
                  <a:pt x="1539" y="165"/>
                </a:cubicBezTo>
                <a:cubicBezTo>
                  <a:pt x="1459" y="112"/>
                  <a:pt x="1371" y="69"/>
                  <a:pt x="1277" y="41"/>
                </a:cubicBezTo>
                <a:cubicBezTo>
                  <a:pt x="1186" y="14"/>
                  <a:pt x="1092" y="0"/>
                  <a:pt x="993" y="0"/>
                </a:cubicBezTo>
                <a:cubicBezTo>
                  <a:pt x="858" y="0"/>
                  <a:pt x="731" y="27"/>
                  <a:pt x="613" y="76"/>
                </a:cubicBezTo>
                <a:cubicBezTo>
                  <a:pt x="491" y="126"/>
                  <a:pt x="381" y="200"/>
                  <a:pt x="291" y="291"/>
                </a:cubicBezTo>
                <a:cubicBezTo>
                  <a:pt x="199" y="381"/>
                  <a:pt x="125" y="491"/>
                  <a:pt x="75" y="613"/>
                </a:cubicBezTo>
                <a:cubicBezTo>
                  <a:pt x="27" y="731"/>
                  <a:pt x="0" y="859"/>
                  <a:pt x="0" y="993"/>
                </a:cubicBezTo>
                <a:cubicBezTo>
                  <a:pt x="0" y="1126"/>
                  <a:pt x="27" y="1255"/>
                  <a:pt x="75" y="1372"/>
                </a:cubicBezTo>
                <a:cubicBezTo>
                  <a:pt x="125" y="1494"/>
                  <a:pt x="199" y="1605"/>
                  <a:pt x="291" y="1695"/>
                </a:cubicBezTo>
                <a:cubicBezTo>
                  <a:pt x="317" y="1721"/>
                  <a:pt x="347" y="1748"/>
                  <a:pt x="380" y="1774"/>
                </a:cubicBezTo>
                <a:cubicBezTo>
                  <a:pt x="411" y="1798"/>
                  <a:pt x="444" y="1821"/>
                  <a:pt x="477" y="1841"/>
                </a:cubicBezTo>
                <a:cubicBezTo>
                  <a:pt x="524" y="1870"/>
                  <a:pt x="587" y="1855"/>
                  <a:pt x="616" y="1808"/>
                </a:cubicBezTo>
                <a:cubicBezTo>
                  <a:pt x="645" y="1761"/>
                  <a:pt x="629" y="1699"/>
                  <a:pt x="583" y="1669"/>
                </a:cubicBezTo>
                <a:cubicBezTo>
                  <a:pt x="555" y="1652"/>
                  <a:pt x="529" y="1635"/>
                  <a:pt x="504" y="1615"/>
                </a:cubicBezTo>
                <a:cubicBezTo>
                  <a:pt x="482" y="1597"/>
                  <a:pt x="457" y="1576"/>
                  <a:pt x="433" y="1552"/>
                </a:cubicBezTo>
                <a:cubicBezTo>
                  <a:pt x="360" y="1479"/>
                  <a:pt x="301" y="1391"/>
                  <a:pt x="261" y="1295"/>
                </a:cubicBezTo>
                <a:cubicBezTo>
                  <a:pt x="222" y="1203"/>
                  <a:pt x="202" y="1100"/>
                  <a:pt x="202" y="993"/>
                </a:cubicBezTo>
                <a:cubicBezTo>
                  <a:pt x="202" y="885"/>
                  <a:pt x="222" y="784"/>
                  <a:pt x="261" y="689"/>
                </a:cubicBezTo>
                <a:cubicBezTo>
                  <a:pt x="301" y="595"/>
                  <a:pt x="360" y="507"/>
                  <a:pt x="433" y="433"/>
                </a:cubicBezTo>
                <a:cubicBezTo>
                  <a:pt x="507" y="360"/>
                  <a:pt x="593" y="301"/>
                  <a:pt x="689" y="261"/>
                </a:cubicBezTo>
                <a:cubicBezTo>
                  <a:pt x="782" y="223"/>
                  <a:pt x="885" y="201"/>
                  <a:pt x="993" y="201"/>
                </a:cubicBezTo>
                <a:cubicBezTo>
                  <a:pt x="1072" y="201"/>
                  <a:pt x="1149" y="213"/>
                  <a:pt x="1219" y="235"/>
                </a:cubicBezTo>
                <a:cubicBezTo>
                  <a:pt x="1294" y="257"/>
                  <a:pt x="1364" y="290"/>
                  <a:pt x="1427" y="332"/>
                </a:cubicBezTo>
                <a:cubicBezTo>
                  <a:pt x="1432" y="335"/>
                  <a:pt x="1432" y="335"/>
                  <a:pt x="1432" y="335"/>
                </a:cubicBezTo>
                <a:cubicBezTo>
                  <a:pt x="1493" y="375"/>
                  <a:pt x="1547" y="424"/>
                  <a:pt x="1595" y="480"/>
                </a:cubicBezTo>
                <a:cubicBezTo>
                  <a:pt x="1596" y="482"/>
                  <a:pt x="1596" y="482"/>
                  <a:pt x="1596" y="482"/>
                </a:cubicBezTo>
                <a:cubicBezTo>
                  <a:pt x="1643" y="539"/>
                  <a:pt x="1683" y="601"/>
                  <a:pt x="1715" y="668"/>
                </a:cubicBezTo>
                <a:cubicBezTo>
                  <a:pt x="1732" y="711"/>
                  <a:pt x="1775" y="733"/>
                  <a:pt x="1818" y="728"/>
                </a:cubicBezTo>
                <a:cubicBezTo>
                  <a:pt x="1835" y="725"/>
                  <a:pt x="1835" y="725"/>
                  <a:pt x="1835" y="725"/>
                </a:cubicBezTo>
                <a:cubicBezTo>
                  <a:pt x="1857" y="723"/>
                  <a:pt x="1857" y="723"/>
                  <a:pt x="1857" y="723"/>
                </a:cubicBezTo>
                <a:cubicBezTo>
                  <a:pt x="1860" y="723"/>
                  <a:pt x="1860" y="723"/>
                  <a:pt x="1860" y="723"/>
                </a:cubicBezTo>
                <a:cubicBezTo>
                  <a:pt x="1875" y="723"/>
                  <a:pt x="1875" y="723"/>
                  <a:pt x="1875" y="723"/>
                </a:cubicBezTo>
                <a:cubicBezTo>
                  <a:pt x="1876" y="723"/>
                  <a:pt x="1876" y="723"/>
                  <a:pt x="1876" y="723"/>
                </a:cubicBezTo>
                <a:cubicBezTo>
                  <a:pt x="1891" y="722"/>
                  <a:pt x="1891" y="722"/>
                  <a:pt x="1891" y="722"/>
                </a:cubicBezTo>
                <a:cubicBezTo>
                  <a:pt x="1891" y="723"/>
                  <a:pt x="1891" y="723"/>
                  <a:pt x="1891" y="723"/>
                </a:cubicBezTo>
                <a:cubicBezTo>
                  <a:pt x="1964" y="723"/>
                  <a:pt x="2032" y="737"/>
                  <a:pt x="2095" y="764"/>
                </a:cubicBezTo>
                <a:cubicBezTo>
                  <a:pt x="2099" y="765"/>
                  <a:pt x="2099" y="765"/>
                  <a:pt x="2099" y="765"/>
                </a:cubicBezTo>
                <a:cubicBezTo>
                  <a:pt x="2162" y="791"/>
                  <a:pt x="2219" y="831"/>
                  <a:pt x="2267" y="878"/>
                </a:cubicBezTo>
                <a:cubicBezTo>
                  <a:pt x="2267" y="878"/>
                  <a:pt x="2267" y="878"/>
                  <a:pt x="2267" y="878"/>
                </a:cubicBezTo>
                <a:cubicBezTo>
                  <a:pt x="2268" y="880"/>
                  <a:pt x="2268" y="880"/>
                  <a:pt x="2268" y="880"/>
                </a:cubicBezTo>
                <a:cubicBezTo>
                  <a:pt x="2317" y="928"/>
                  <a:pt x="2356" y="986"/>
                  <a:pt x="2383" y="1050"/>
                </a:cubicBezTo>
                <a:cubicBezTo>
                  <a:pt x="2408" y="1113"/>
                  <a:pt x="2423" y="1181"/>
                  <a:pt x="2423" y="1253"/>
                </a:cubicBezTo>
                <a:cubicBezTo>
                  <a:pt x="2423" y="1325"/>
                  <a:pt x="2408" y="1394"/>
                  <a:pt x="2383" y="1456"/>
                </a:cubicBezTo>
                <a:cubicBezTo>
                  <a:pt x="2383" y="1456"/>
                  <a:pt x="2383" y="1456"/>
                  <a:pt x="2383" y="1456"/>
                </a:cubicBezTo>
                <a:cubicBezTo>
                  <a:pt x="2356" y="1520"/>
                  <a:pt x="2316" y="1579"/>
                  <a:pt x="2267" y="1628"/>
                </a:cubicBezTo>
                <a:cubicBezTo>
                  <a:pt x="2234" y="1661"/>
                  <a:pt x="2195" y="1691"/>
                  <a:pt x="2154" y="1714"/>
                </a:cubicBezTo>
                <a:cubicBezTo>
                  <a:pt x="2113" y="1737"/>
                  <a:pt x="2070" y="1755"/>
                  <a:pt x="2025" y="1767"/>
                </a:cubicBezTo>
                <a:cubicBezTo>
                  <a:pt x="1972" y="1781"/>
                  <a:pt x="1939" y="1836"/>
                  <a:pt x="1953" y="1890"/>
                </a:cubicBezTo>
                <a:cubicBezTo>
                  <a:pt x="1965" y="1943"/>
                  <a:pt x="2020" y="1976"/>
                  <a:pt x="2075" y="1961"/>
                </a:cubicBezTo>
                <a:cubicBezTo>
                  <a:pt x="2139" y="1946"/>
                  <a:pt x="2199" y="1920"/>
                  <a:pt x="2255" y="1889"/>
                </a:cubicBezTo>
                <a:cubicBezTo>
                  <a:pt x="2311" y="1857"/>
                  <a:pt x="2364" y="1816"/>
                  <a:pt x="2409" y="1771"/>
                </a:cubicBezTo>
                <a:cubicBezTo>
                  <a:pt x="2477" y="1703"/>
                  <a:pt x="2530" y="1623"/>
                  <a:pt x="2568" y="1533"/>
                </a:cubicBezTo>
                <a:cubicBezTo>
                  <a:pt x="2605" y="1446"/>
                  <a:pt x="2624" y="1352"/>
                  <a:pt x="2624" y="1253"/>
                </a:cubicBezTo>
                <a:cubicBezTo>
                  <a:pt x="2624" y="1153"/>
                  <a:pt x="2605" y="1059"/>
                  <a:pt x="2568" y="973"/>
                </a:cubicBezTo>
                <a:close/>
                <a:moveTo>
                  <a:pt x="1364" y="1435"/>
                </a:moveTo>
                <a:cubicBezTo>
                  <a:pt x="1362" y="1435"/>
                  <a:pt x="1362" y="1435"/>
                  <a:pt x="1362" y="1435"/>
                </a:cubicBezTo>
                <a:cubicBezTo>
                  <a:pt x="1361" y="1433"/>
                  <a:pt x="1361" y="1433"/>
                  <a:pt x="1361" y="1433"/>
                </a:cubicBezTo>
                <a:cubicBezTo>
                  <a:pt x="1357" y="1430"/>
                  <a:pt x="1354" y="1428"/>
                  <a:pt x="1351" y="1426"/>
                </a:cubicBezTo>
                <a:cubicBezTo>
                  <a:pt x="1347" y="1423"/>
                  <a:pt x="1347" y="1423"/>
                  <a:pt x="1347" y="1423"/>
                </a:cubicBezTo>
                <a:cubicBezTo>
                  <a:pt x="1335" y="1416"/>
                  <a:pt x="1325" y="1414"/>
                  <a:pt x="1312" y="1414"/>
                </a:cubicBezTo>
                <a:cubicBezTo>
                  <a:pt x="1299" y="1414"/>
                  <a:pt x="1287" y="1416"/>
                  <a:pt x="1277" y="1423"/>
                </a:cubicBezTo>
                <a:cubicBezTo>
                  <a:pt x="1271" y="1426"/>
                  <a:pt x="1271" y="1426"/>
                  <a:pt x="1271" y="1426"/>
                </a:cubicBezTo>
                <a:cubicBezTo>
                  <a:pt x="1269" y="1428"/>
                  <a:pt x="1265" y="1430"/>
                  <a:pt x="1263" y="1433"/>
                </a:cubicBezTo>
                <a:cubicBezTo>
                  <a:pt x="1261" y="1435"/>
                  <a:pt x="1261" y="1435"/>
                  <a:pt x="1261" y="1435"/>
                </a:cubicBezTo>
                <a:cubicBezTo>
                  <a:pt x="1259" y="1435"/>
                  <a:pt x="1259" y="1435"/>
                  <a:pt x="1259" y="1435"/>
                </a:cubicBezTo>
                <a:cubicBezTo>
                  <a:pt x="895" y="1801"/>
                  <a:pt x="895" y="1801"/>
                  <a:pt x="895" y="1801"/>
                </a:cubicBezTo>
                <a:cubicBezTo>
                  <a:pt x="867" y="1828"/>
                  <a:pt x="867" y="1875"/>
                  <a:pt x="895" y="1903"/>
                </a:cubicBezTo>
                <a:cubicBezTo>
                  <a:pt x="922" y="1931"/>
                  <a:pt x="970" y="1931"/>
                  <a:pt x="997" y="1903"/>
                </a:cubicBezTo>
                <a:cubicBezTo>
                  <a:pt x="1239" y="1662"/>
                  <a:pt x="1239" y="1662"/>
                  <a:pt x="1239" y="1662"/>
                </a:cubicBezTo>
                <a:cubicBezTo>
                  <a:pt x="1239" y="2135"/>
                  <a:pt x="1239" y="2135"/>
                  <a:pt x="1239" y="2135"/>
                </a:cubicBezTo>
                <a:cubicBezTo>
                  <a:pt x="1239" y="2177"/>
                  <a:pt x="1272" y="2208"/>
                  <a:pt x="1312" y="2208"/>
                </a:cubicBezTo>
                <a:cubicBezTo>
                  <a:pt x="1351" y="2208"/>
                  <a:pt x="1383" y="2177"/>
                  <a:pt x="1383" y="2135"/>
                </a:cubicBezTo>
                <a:cubicBezTo>
                  <a:pt x="1383" y="1662"/>
                  <a:pt x="1383" y="1662"/>
                  <a:pt x="1383" y="1662"/>
                </a:cubicBezTo>
                <a:cubicBezTo>
                  <a:pt x="1625" y="1903"/>
                  <a:pt x="1625" y="1903"/>
                  <a:pt x="1625" y="1903"/>
                </a:cubicBezTo>
                <a:cubicBezTo>
                  <a:pt x="1654" y="1931"/>
                  <a:pt x="1700" y="1931"/>
                  <a:pt x="1728" y="1903"/>
                </a:cubicBezTo>
                <a:cubicBezTo>
                  <a:pt x="1755" y="1874"/>
                  <a:pt x="1755" y="1828"/>
                  <a:pt x="1728" y="1801"/>
                </a:cubicBezTo>
                <a:cubicBezTo>
                  <a:pt x="1364" y="1435"/>
                  <a:pt x="1364" y="1435"/>
                  <a:pt x="1364" y="1435"/>
                </a:cubicBezTo>
                <a:close/>
                <a:moveTo>
                  <a:pt x="1364" y="1435"/>
                </a:moveTo>
                <a:cubicBezTo>
                  <a:pt x="1364" y="1435"/>
                  <a:pt x="1364" y="1435"/>
                  <a:pt x="1364" y="1435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1030629" y="1835056"/>
            <a:ext cx="852488" cy="484384"/>
          </a:xfrm>
          <a:custGeom>
            <a:avLst/>
            <a:gdLst>
              <a:gd name="T0" fmla="*/ 722 w 722"/>
              <a:gd name="T1" fmla="*/ 150 h 412"/>
              <a:gd name="T2" fmla="*/ 722 w 722"/>
              <a:gd name="T3" fmla="*/ 277 h 412"/>
              <a:gd name="T4" fmla="*/ 660 w 722"/>
              <a:gd name="T5" fmla="*/ 277 h 412"/>
              <a:gd name="T6" fmla="*/ 660 w 722"/>
              <a:gd name="T7" fmla="*/ 405 h 412"/>
              <a:gd name="T8" fmla="*/ 531 w 722"/>
              <a:gd name="T9" fmla="*/ 405 h 412"/>
              <a:gd name="T10" fmla="*/ 531 w 722"/>
              <a:gd name="T11" fmla="*/ 278 h 412"/>
              <a:gd name="T12" fmla="*/ 515 w 722"/>
              <a:gd name="T13" fmla="*/ 278 h 412"/>
              <a:gd name="T14" fmla="*/ 406 w 722"/>
              <a:gd name="T15" fmla="*/ 277 h 412"/>
              <a:gd name="T16" fmla="*/ 386 w 722"/>
              <a:gd name="T17" fmla="*/ 291 h 412"/>
              <a:gd name="T18" fmla="*/ 197 w 722"/>
              <a:gd name="T19" fmla="*/ 406 h 412"/>
              <a:gd name="T20" fmla="*/ 25 w 722"/>
              <a:gd name="T21" fmla="*/ 263 h 412"/>
              <a:gd name="T22" fmla="*/ 148 w 722"/>
              <a:gd name="T23" fmla="*/ 33 h 412"/>
              <a:gd name="T24" fmla="*/ 386 w 722"/>
              <a:gd name="T25" fmla="*/ 136 h 412"/>
              <a:gd name="T26" fmla="*/ 408 w 722"/>
              <a:gd name="T27" fmla="*/ 151 h 412"/>
              <a:gd name="T28" fmla="*/ 705 w 722"/>
              <a:gd name="T29" fmla="*/ 150 h 412"/>
              <a:gd name="T30" fmla="*/ 722 w 722"/>
              <a:gd name="T31" fmla="*/ 150 h 412"/>
              <a:gd name="T32" fmla="*/ 210 w 722"/>
              <a:gd name="T33" fmla="*/ 278 h 412"/>
              <a:gd name="T34" fmla="*/ 275 w 722"/>
              <a:gd name="T35" fmla="*/ 216 h 412"/>
              <a:gd name="T36" fmla="*/ 213 w 722"/>
              <a:gd name="T37" fmla="*/ 150 h 412"/>
              <a:gd name="T38" fmla="*/ 147 w 722"/>
              <a:gd name="T39" fmla="*/ 213 h 412"/>
              <a:gd name="T40" fmla="*/ 210 w 722"/>
              <a:gd name="T41" fmla="*/ 278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2" h="412">
                <a:moveTo>
                  <a:pt x="722" y="150"/>
                </a:moveTo>
                <a:cubicBezTo>
                  <a:pt x="722" y="194"/>
                  <a:pt x="722" y="235"/>
                  <a:pt x="722" y="277"/>
                </a:cubicBezTo>
                <a:cubicBezTo>
                  <a:pt x="702" y="277"/>
                  <a:pt x="681" y="277"/>
                  <a:pt x="660" y="277"/>
                </a:cubicBezTo>
                <a:cubicBezTo>
                  <a:pt x="660" y="321"/>
                  <a:pt x="660" y="362"/>
                  <a:pt x="660" y="405"/>
                </a:cubicBezTo>
                <a:cubicBezTo>
                  <a:pt x="616" y="405"/>
                  <a:pt x="575" y="405"/>
                  <a:pt x="531" y="405"/>
                </a:cubicBezTo>
                <a:cubicBezTo>
                  <a:pt x="531" y="364"/>
                  <a:pt x="531" y="322"/>
                  <a:pt x="531" y="278"/>
                </a:cubicBezTo>
                <a:cubicBezTo>
                  <a:pt x="525" y="278"/>
                  <a:pt x="520" y="278"/>
                  <a:pt x="515" y="278"/>
                </a:cubicBezTo>
                <a:cubicBezTo>
                  <a:pt x="479" y="278"/>
                  <a:pt x="442" y="278"/>
                  <a:pt x="406" y="277"/>
                </a:cubicBezTo>
                <a:cubicBezTo>
                  <a:pt x="395" y="277"/>
                  <a:pt x="391" y="281"/>
                  <a:pt x="386" y="291"/>
                </a:cubicBezTo>
                <a:cubicBezTo>
                  <a:pt x="354" y="366"/>
                  <a:pt x="277" y="412"/>
                  <a:pt x="197" y="406"/>
                </a:cubicBezTo>
                <a:cubicBezTo>
                  <a:pt x="115" y="399"/>
                  <a:pt x="46" y="342"/>
                  <a:pt x="25" y="263"/>
                </a:cubicBezTo>
                <a:cubicBezTo>
                  <a:pt x="0" y="166"/>
                  <a:pt x="53" y="66"/>
                  <a:pt x="148" y="33"/>
                </a:cubicBezTo>
                <a:cubicBezTo>
                  <a:pt x="242" y="0"/>
                  <a:pt x="346" y="45"/>
                  <a:pt x="386" y="136"/>
                </a:cubicBezTo>
                <a:cubicBezTo>
                  <a:pt x="391" y="148"/>
                  <a:pt x="397" y="151"/>
                  <a:pt x="408" y="151"/>
                </a:cubicBezTo>
                <a:cubicBezTo>
                  <a:pt x="507" y="150"/>
                  <a:pt x="606" y="150"/>
                  <a:pt x="705" y="150"/>
                </a:cubicBezTo>
                <a:cubicBezTo>
                  <a:pt x="710" y="150"/>
                  <a:pt x="716" y="150"/>
                  <a:pt x="722" y="150"/>
                </a:cubicBezTo>
                <a:close/>
                <a:moveTo>
                  <a:pt x="210" y="278"/>
                </a:moveTo>
                <a:cubicBezTo>
                  <a:pt x="245" y="278"/>
                  <a:pt x="274" y="251"/>
                  <a:pt x="275" y="216"/>
                </a:cubicBezTo>
                <a:cubicBezTo>
                  <a:pt x="276" y="180"/>
                  <a:pt x="248" y="151"/>
                  <a:pt x="213" y="150"/>
                </a:cubicBezTo>
                <a:cubicBezTo>
                  <a:pt x="177" y="150"/>
                  <a:pt x="148" y="177"/>
                  <a:pt x="147" y="213"/>
                </a:cubicBezTo>
                <a:cubicBezTo>
                  <a:pt x="146" y="248"/>
                  <a:pt x="175" y="277"/>
                  <a:pt x="210" y="278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04108" y="2878554"/>
            <a:ext cx="589620" cy="685800"/>
            <a:chOff x="2401888" y="3502025"/>
            <a:chExt cx="1790699" cy="2082801"/>
          </a:xfrm>
          <a:solidFill>
            <a:srgbClr val="616161"/>
          </a:solidFill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401888" y="3984625"/>
              <a:ext cx="1187450" cy="1600200"/>
            </a:xfrm>
            <a:custGeom>
              <a:avLst/>
              <a:gdLst>
                <a:gd name="T0" fmla="*/ 0 w 436"/>
                <a:gd name="T1" fmla="*/ 149 h 590"/>
                <a:gd name="T2" fmla="*/ 24 w 436"/>
                <a:gd name="T3" fmla="*/ 40 h 590"/>
                <a:gd name="T4" fmla="*/ 52 w 436"/>
                <a:gd name="T5" fmla="*/ 8 h 590"/>
                <a:gd name="T6" fmla="*/ 119 w 436"/>
                <a:gd name="T7" fmla="*/ 3 h 590"/>
                <a:gd name="T8" fmla="*/ 139 w 436"/>
                <a:gd name="T9" fmla="*/ 15 h 590"/>
                <a:gd name="T10" fmla="*/ 171 w 436"/>
                <a:gd name="T11" fmla="*/ 58 h 590"/>
                <a:gd name="T12" fmla="*/ 171 w 436"/>
                <a:gd name="T13" fmla="*/ 18 h 590"/>
                <a:gd name="T14" fmla="*/ 191 w 436"/>
                <a:gd name="T15" fmla="*/ 3 h 590"/>
                <a:gd name="T16" fmla="*/ 217 w 436"/>
                <a:gd name="T17" fmla="*/ 8 h 590"/>
                <a:gd name="T18" fmla="*/ 270 w 436"/>
                <a:gd name="T19" fmla="*/ 37 h 590"/>
                <a:gd name="T20" fmla="*/ 301 w 436"/>
                <a:gd name="T21" fmla="*/ 74 h 590"/>
                <a:gd name="T22" fmla="*/ 327 w 436"/>
                <a:gd name="T23" fmla="*/ 76 h 590"/>
                <a:gd name="T24" fmla="*/ 371 w 436"/>
                <a:gd name="T25" fmla="*/ 44 h 590"/>
                <a:gd name="T26" fmla="*/ 421 w 436"/>
                <a:gd name="T27" fmla="*/ 51 h 590"/>
                <a:gd name="T28" fmla="*/ 416 w 436"/>
                <a:gd name="T29" fmla="*/ 103 h 590"/>
                <a:gd name="T30" fmla="*/ 338 w 436"/>
                <a:gd name="T31" fmla="*/ 156 h 590"/>
                <a:gd name="T32" fmla="*/ 273 w 436"/>
                <a:gd name="T33" fmla="*/ 150 h 590"/>
                <a:gd name="T34" fmla="*/ 229 w 436"/>
                <a:gd name="T35" fmla="*/ 115 h 590"/>
                <a:gd name="T36" fmla="*/ 233 w 436"/>
                <a:gd name="T37" fmla="*/ 110 h 590"/>
                <a:gd name="T38" fmla="*/ 231 w 436"/>
                <a:gd name="T39" fmla="*/ 114 h 590"/>
                <a:gd name="T40" fmla="*/ 228 w 436"/>
                <a:gd name="T41" fmla="*/ 243 h 590"/>
                <a:gd name="T42" fmla="*/ 219 w 436"/>
                <a:gd name="T43" fmla="*/ 552 h 590"/>
                <a:gd name="T44" fmla="*/ 189 w 436"/>
                <a:gd name="T45" fmla="*/ 590 h 590"/>
                <a:gd name="T46" fmla="*/ 165 w 436"/>
                <a:gd name="T47" fmla="*/ 590 h 590"/>
                <a:gd name="T48" fmla="*/ 142 w 436"/>
                <a:gd name="T49" fmla="*/ 575 h 590"/>
                <a:gd name="T50" fmla="*/ 130 w 436"/>
                <a:gd name="T51" fmla="*/ 576 h 590"/>
                <a:gd name="T52" fmla="*/ 108 w 436"/>
                <a:gd name="T53" fmla="*/ 590 h 590"/>
                <a:gd name="T54" fmla="*/ 87 w 436"/>
                <a:gd name="T55" fmla="*/ 590 h 590"/>
                <a:gd name="T56" fmla="*/ 53 w 436"/>
                <a:gd name="T57" fmla="*/ 544 h 590"/>
                <a:gd name="T58" fmla="*/ 51 w 436"/>
                <a:gd name="T59" fmla="*/ 463 h 590"/>
                <a:gd name="T60" fmla="*/ 45 w 436"/>
                <a:gd name="T61" fmla="*/ 310 h 590"/>
                <a:gd name="T62" fmla="*/ 58 w 436"/>
                <a:gd name="T63" fmla="*/ 295 h 590"/>
                <a:gd name="T64" fmla="*/ 75 w 436"/>
                <a:gd name="T65" fmla="*/ 289 h 590"/>
                <a:gd name="T66" fmla="*/ 74 w 436"/>
                <a:gd name="T67" fmla="*/ 285 h 590"/>
                <a:gd name="T68" fmla="*/ 61 w 436"/>
                <a:gd name="T69" fmla="*/ 284 h 590"/>
                <a:gd name="T70" fmla="*/ 25 w 436"/>
                <a:gd name="T71" fmla="*/ 252 h 590"/>
                <a:gd name="T72" fmla="*/ 0 w 436"/>
                <a:gd name="T73" fmla="*/ 158 h 590"/>
                <a:gd name="T74" fmla="*/ 0 w 436"/>
                <a:gd name="T75" fmla="*/ 14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6" h="590">
                  <a:moveTo>
                    <a:pt x="0" y="149"/>
                  </a:moveTo>
                  <a:cubicBezTo>
                    <a:pt x="8" y="113"/>
                    <a:pt x="17" y="76"/>
                    <a:pt x="24" y="40"/>
                  </a:cubicBezTo>
                  <a:cubicBezTo>
                    <a:pt x="27" y="23"/>
                    <a:pt x="36" y="10"/>
                    <a:pt x="52" y="8"/>
                  </a:cubicBezTo>
                  <a:cubicBezTo>
                    <a:pt x="75" y="5"/>
                    <a:pt x="97" y="3"/>
                    <a:pt x="119" y="3"/>
                  </a:cubicBezTo>
                  <a:cubicBezTo>
                    <a:pt x="126" y="3"/>
                    <a:pt x="134" y="9"/>
                    <a:pt x="139" y="15"/>
                  </a:cubicBezTo>
                  <a:cubicBezTo>
                    <a:pt x="150" y="29"/>
                    <a:pt x="159" y="44"/>
                    <a:pt x="171" y="58"/>
                  </a:cubicBezTo>
                  <a:cubicBezTo>
                    <a:pt x="171" y="44"/>
                    <a:pt x="171" y="31"/>
                    <a:pt x="171" y="18"/>
                  </a:cubicBezTo>
                  <a:cubicBezTo>
                    <a:pt x="172" y="3"/>
                    <a:pt x="177" y="0"/>
                    <a:pt x="191" y="3"/>
                  </a:cubicBezTo>
                  <a:cubicBezTo>
                    <a:pt x="199" y="5"/>
                    <a:pt x="208" y="8"/>
                    <a:pt x="217" y="8"/>
                  </a:cubicBezTo>
                  <a:cubicBezTo>
                    <a:pt x="241" y="7"/>
                    <a:pt x="257" y="19"/>
                    <a:pt x="270" y="37"/>
                  </a:cubicBezTo>
                  <a:cubicBezTo>
                    <a:pt x="280" y="50"/>
                    <a:pt x="291" y="61"/>
                    <a:pt x="301" y="74"/>
                  </a:cubicBezTo>
                  <a:cubicBezTo>
                    <a:pt x="310" y="85"/>
                    <a:pt x="318" y="83"/>
                    <a:pt x="327" y="76"/>
                  </a:cubicBezTo>
                  <a:cubicBezTo>
                    <a:pt x="342" y="66"/>
                    <a:pt x="356" y="55"/>
                    <a:pt x="371" y="44"/>
                  </a:cubicBezTo>
                  <a:cubicBezTo>
                    <a:pt x="389" y="31"/>
                    <a:pt x="408" y="34"/>
                    <a:pt x="421" y="51"/>
                  </a:cubicBezTo>
                  <a:cubicBezTo>
                    <a:pt x="436" y="70"/>
                    <a:pt x="435" y="89"/>
                    <a:pt x="416" y="103"/>
                  </a:cubicBezTo>
                  <a:cubicBezTo>
                    <a:pt x="391" y="122"/>
                    <a:pt x="365" y="141"/>
                    <a:pt x="338" y="156"/>
                  </a:cubicBezTo>
                  <a:cubicBezTo>
                    <a:pt x="307" y="175"/>
                    <a:pt x="300" y="170"/>
                    <a:pt x="273" y="150"/>
                  </a:cubicBezTo>
                  <a:cubicBezTo>
                    <a:pt x="258" y="139"/>
                    <a:pt x="244" y="127"/>
                    <a:pt x="229" y="115"/>
                  </a:cubicBezTo>
                  <a:cubicBezTo>
                    <a:pt x="230" y="113"/>
                    <a:pt x="232" y="112"/>
                    <a:pt x="233" y="110"/>
                  </a:cubicBezTo>
                  <a:cubicBezTo>
                    <a:pt x="232" y="112"/>
                    <a:pt x="231" y="113"/>
                    <a:pt x="231" y="114"/>
                  </a:cubicBezTo>
                  <a:cubicBezTo>
                    <a:pt x="230" y="157"/>
                    <a:pt x="229" y="200"/>
                    <a:pt x="228" y="243"/>
                  </a:cubicBezTo>
                  <a:cubicBezTo>
                    <a:pt x="225" y="346"/>
                    <a:pt x="222" y="449"/>
                    <a:pt x="219" y="552"/>
                  </a:cubicBezTo>
                  <a:cubicBezTo>
                    <a:pt x="218" y="572"/>
                    <a:pt x="201" y="579"/>
                    <a:pt x="189" y="590"/>
                  </a:cubicBezTo>
                  <a:cubicBezTo>
                    <a:pt x="181" y="590"/>
                    <a:pt x="173" y="590"/>
                    <a:pt x="165" y="590"/>
                  </a:cubicBezTo>
                  <a:cubicBezTo>
                    <a:pt x="157" y="585"/>
                    <a:pt x="150" y="579"/>
                    <a:pt x="142" y="575"/>
                  </a:cubicBezTo>
                  <a:cubicBezTo>
                    <a:pt x="139" y="573"/>
                    <a:pt x="133" y="574"/>
                    <a:pt x="130" y="576"/>
                  </a:cubicBezTo>
                  <a:cubicBezTo>
                    <a:pt x="122" y="580"/>
                    <a:pt x="115" y="585"/>
                    <a:pt x="108" y="590"/>
                  </a:cubicBezTo>
                  <a:cubicBezTo>
                    <a:pt x="101" y="590"/>
                    <a:pt x="94" y="590"/>
                    <a:pt x="87" y="590"/>
                  </a:cubicBezTo>
                  <a:cubicBezTo>
                    <a:pt x="67" y="581"/>
                    <a:pt x="52" y="569"/>
                    <a:pt x="53" y="544"/>
                  </a:cubicBezTo>
                  <a:cubicBezTo>
                    <a:pt x="54" y="517"/>
                    <a:pt x="52" y="490"/>
                    <a:pt x="51" y="463"/>
                  </a:cubicBezTo>
                  <a:cubicBezTo>
                    <a:pt x="49" y="412"/>
                    <a:pt x="47" y="361"/>
                    <a:pt x="45" y="310"/>
                  </a:cubicBezTo>
                  <a:cubicBezTo>
                    <a:pt x="45" y="300"/>
                    <a:pt x="47" y="295"/>
                    <a:pt x="58" y="295"/>
                  </a:cubicBezTo>
                  <a:cubicBezTo>
                    <a:pt x="64" y="294"/>
                    <a:pt x="70" y="291"/>
                    <a:pt x="75" y="289"/>
                  </a:cubicBezTo>
                  <a:cubicBezTo>
                    <a:pt x="75" y="288"/>
                    <a:pt x="74" y="286"/>
                    <a:pt x="74" y="285"/>
                  </a:cubicBezTo>
                  <a:cubicBezTo>
                    <a:pt x="70" y="284"/>
                    <a:pt x="65" y="284"/>
                    <a:pt x="61" y="284"/>
                  </a:cubicBezTo>
                  <a:cubicBezTo>
                    <a:pt x="35" y="281"/>
                    <a:pt x="32" y="277"/>
                    <a:pt x="25" y="252"/>
                  </a:cubicBezTo>
                  <a:cubicBezTo>
                    <a:pt x="17" y="221"/>
                    <a:pt x="8" y="189"/>
                    <a:pt x="0" y="158"/>
                  </a:cubicBezTo>
                  <a:cubicBezTo>
                    <a:pt x="0" y="155"/>
                    <a:pt x="0" y="152"/>
                    <a:pt x="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355975" y="3911600"/>
              <a:ext cx="836612" cy="1673225"/>
            </a:xfrm>
            <a:custGeom>
              <a:avLst/>
              <a:gdLst>
                <a:gd name="T0" fmla="*/ 46 w 307"/>
                <a:gd name="T1" fmla="*/ 617 h 617"/>
                <a:gd name="T2" fmla="*/ 33 w 307"/>
                <a:gd name="T3" fmla="*/ 510 h 617"/>
                <a:gd name="T4" fmla="*/ 26 w 307"/>
                <a:gd name="T5" fmla="*/ 462 h 617"/>
                <a:gd name="T6" fmla="*/ 7 w 307"/>
                <a:gd name="T7" fmla="*/ 331 h 617"/>
                <a:gd name="T8" fmla="*/ 0 w 307"/>
                <a:gd name="T9" fmla="*/ 274 h 617"/>
                <a:gd name="T10" fmla="*/ 7 w 307"/>
                <a:gd name="T11" fmla="*/ 257 h 617"/>
                <a:gd name="T12" fmla="*/ 114 w 307"/>
                <a:gd name="T13" fmla="*/ 187 h 617"/>
                <a:gd name="T14" fmla="*/ 199 w 307"/>
                <a:gd name="T15" fmla="*/ 136 h 617"/>
                <a:gd name="T16" fmla="*/ 216 w 307"/>
                <a:gd name="T17" fmla="*/ 120 h 617"/>
                <a:gd name="T18" fmla="*/ 184 w 307"/>
                <a:gd name="T19" fmla="*/ 64 h 617"/>
                <a:gd name="T20" fmla="*/ 156 w 307"/>
                <a:gd name="T21" fmla="*/ 63 h 617"/>
                <a:gd name="T22" fmla="*/ 118 w 307"/>
                <a:gd name="T23" fmla="*/ 67 h 617"/>
                <a:gd name="T24" fmla="*/ 100 w 307"/>
                <a:gd name="T25" fmla="*/ 28 h 617"/>
                <a:gd name="T26" fmla="*/ 126 w 307"/>
                <a:gd name="T27" fmla="*/ 3 h 617"/>
                <a:gd name="T28" fmla="*/ 165 w 307"/>
                <a:gd name="T29" fmla="*/ 21 h 617"/>
                <a:gd name="T30" fmla="*/ 182 w 307"/>
                <a:gd name="T31" fmla="*/ 40 h 617"/>
                <a:gd name="T32" fmla="*/ 231 w 307"/>
                <a:gd name="T33" fmla="*/ 95 h 617"/>
                <a:gd name="T34" fmla="*/ 236 w 307"/>
                <a:gd name="T35" fmla="*/ 106 h 617"/>
                <a:gd name="T36" fmla="*/ 239 w 307"/>
                <a:gd name="T37" fmla="*/ 106 h 617"/>
                <a:gd name="T38" fmla="*/ 294 w 307"/>
                <a:gd name="T39" fmla="*/ 126 h 617"/>
                <a:gd name="T40" fmla="*/ 294 w 307"/>
                <a:gd name="T41" fmla="*/ 168 h 617"/>
                <a:gd name="T42" fmla="*/ 258 w 307"/>
                <a:gd name="T43" fmla="*/ 268 h 617"/>
                <a:gd name="T44" fmla="*/ 259 w 307"/>
                <a:gd name="T45" fmla="*/ 617 h 617"/>
                <a:gd name="T46" fmla="*/ 46 w 307"/>
                <a:gd name="T47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7" h="617">
                  <a:moveTo>
                    <a:pt x="46" y="617"/>
                  </a:moveTo>
                  <a:cubicBezTo>
                    <a:pt x="42" y="581"/>
                    <a:pt x="38" y="545"/>
                    <a:pt x="33" y="510"/>
                  </a:cubicBezTo>
                  <a:cubicBezTo>
                    <a:pt x="31" y="494"/>
                    <a:pt x="28" y="478"/>
                    <a:pt x="26" y="462"/>
                  </a:cubicBezTo>
                  <a:cubicBezTo>
                    <a:pt x="19" y="418"/>
                    <a:pt x="13" y="375"/>
                    <a:pt x="7" y="331"/>
                  </a:cubicBezTo>
                  <a:cubicBezTo>
                    <a:pt x="5" y="312"/>
                    <a:pt x="2" y="293"/>
                    <a:pt x="0" y="274"/>
                  </a:cubicBezTo>
                  <a:cubicBezTo>
                    <a:pt x="0" y="268"/>
                    <a:pt x="3" y="260"/>
                    <a:pt x="7" y="257"/>
                  </a:cubicBezTo>
                  <a:cubicBezTo>
                    <a:pt x="42" y="233"/>
                    <a:pt x="78" y="210"/>
                    <a:pt x="114" y="187"/>
                  </a:cubicBezTo>
                  <a:cubicBezTo>
                    <a:pt x="142" y="170"/>
                    <a:pt x="171" y="153"/>
                    <a:pt x="199" y="136"/>
                  </a:cubicBezTo>
                  <a:cubicBezTo>
                    <a:pt x="205" y="132"/>
                    <a:pt x="210" y="126"/>
                    <a:pt x="216" y="120"/>
                  </a:cubicBezTo>
                  <a:cubicBezTo>
                    <a:pt x="211" y="99"/>
                    <a:pt x="203" y="79"/>
                    <a:pt x="184" y="64"/>
                  </a:cubicBezTo>
                  <a:cubicBezTo>
                    <a:pt x="175" y="57"/>
                    <a:pt x="167" y="53"/>
                    <a:pt x="156" y="63"/>
                  </a:cubicBezTo>
                  <a:cubicBezTo>
                    <a:pt x="145" y="74"/>
                    <a:pt x="131" y="74"/>
                    <a:pt x="118" y="67"/>
                  </a:cubicBezTo>
                  <a:cubicBezTo>
                    <a:pt x="102" y="58"/>
                    <a:pt x="96" y="46"/>
                    <a:pt x="100" y="28"/>
                  </a:cubicBezTo>
                  <a:cubicBezTo>
                    <a:pt x="103" y="14"/>
                    <a:pt x="112" y="6"/>
                    <a:pt x="126" y="3"/>
                  </a:cubicBezTo>
                  <a:cubicBezTo>
                    <a:pt x="139" y="0"/>
                    <a:pt x="156" y="8"/>
                    <a:pt x="165" y="21"/>
                  </a:cubicBezTo>
                  <a:cubicBezTo>
                    <a:pt x="170" y="28"/>
                    <a:pt x="175" y="37"/>
                    <a:pt x="182" y="40"/>
                  </a:cubicBezTo>
                  <a:cubicBezTo>
                    <a:pt x="208" y="50"/>
                    <a:pt x="222" y="70"/>
                    <a:pt x="231" y="95"/>
                  </a:cubicBezTo>
                  <a:cubicBezTo>
                    <a:pt x="232" y="99"/>
                    <a:pt x="234" y="102"/>
                    <a:pt x="236" y="106"/>
                  </a:cubicBezTo>
                  <a:cubicBezTo>
                    <a:pt x="237" y="106"/>
                    <a:pt x="238" y="107"/>
                    <a:pt x="239" y="106"/>
                  </a:cubicBezTo>
                  <a:cubicBezTo>
                    <a:pt x="271" y="95"/>
                    <a:pt x="271" y="95"/>
                    <a:pt x="294" y="126"/>
                  </a:cubicBezTo>
                  <a:cubicBezTo>
                    <a:pt x="307" y="143"/>
                    <a:pt x="305" y="150"/>
                    <a:pt x="294" y="168"/>
                  </a:cubicBezTo>
                  <a:cubicBezTo>
                    <a:pt x="276" y="199"/>
                    <a:pt x="257" y="228"/>
                    <a:pt x="258" y="268"/>
                  </a:cubicBezTo>
                  <a:cubicBezTo>
                    <a:pt x="261" y="384"/>
                    <a:pt x="259" y="501"/>
                    <a:pt x="259" y="617"/>
                  </a:cubicBezTo>
                  <a:cubicBezTo>
                    <a:pt x="188" y="617"/>
                    <a:pt x="117" y="617"/>
                    <a:pt x="46" y="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401888" y="4413250"/>
              <a:ext cx="236537" cy="1171575"/>
            </a:xfrm>
            <a:custGeom>
              <a:avLst/>
              <a:gdLst>
                <a:gd name="T0" fmla="*/ 0 w 87"/>
                <a:gd name="T1" fmla="*/ 0 h 432"/>
                <a:gd name="T2" fmla="*/ 25 w 87"/>
                <a:gd name="T3" fmla="*/ 94 h 432"/>
                <a:gd name="T4" fmla="*/ 61 w 87"/>
                <a:gd name="T5" fmla="*/ 126 h 432"/>
                <a:gd name="T6" fmla="*/ 74 w 87"/>
                <a:gd name="T7" fmla="*/ 127 h 432"/>
                <a:gd name="T8" fmla="*/ 75 w 87"/>
                <a:gd name="T9" fmla="*/ 131 h 432"/>
                <a:gd name="T10" fmla="*/ 58 w 87"/>
                <a:gd name="T11" fmla="*/ 137 h 432"/>
                <a:gd name="T12" fmla="*/ 45 w 87"/>
                <a:gd name="T13" fmla="*/ 152 h 432"/>
                <a:gd name="T14" fmla="*/ 51 w 87"/>
                <a:gd name="T15" fmla="*/ 305 h 432"/>
                <a:gd name="T16" fmla="*/ 53 w 87"/>
                <a:gd name="T17" fmla="*/ 386 h 432"/>
                <a:gd name="T18" fmla="*/ 87 w 87"/>
                <a:gd name="T19" fmla="*/ 432 h 432"/>
                <a:gd name="T20" fmla="*/ 0 w 87"/>
                <a:gd name="T21" fmla="*/ 432 h 432"/>
                <a:gd name="T22" fmla="*/ 0 w 87"/>
                <a:gd name="T2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432">
                  <a:moveTo>
                    <a:pt x="0" y="0"/>
                  </a:moveTo>
                  <a:cubicBezTo>
                    <a:pt x="8" y="31"/>
                    <a:pt x="17" y="63"/>
                    <a:pt x="25" y="94"/>
                  </a:cubicBezTo>
                  <a:cubicBezTo>
                    <a:pt x="32" y="119"/>
                    <a:pt x="35" y="123"/>
                    <a:pt x="61" y="126"/>
                  </a:cubicBezTo>
                  <a:cubicBezTo>
                    <a:pt x="65" y="126"/>
                    <a:pt x="70" y="126"/>
                    <a:pt x="74" y="127"/>
                  </a:cubicBezTo>
                  <a:cubicBezTo>
                    <a:pt x="74" y="128"/>
                    <a:pt x="75" y="130"/>
                    <a:pt x="75" y="131"/>
                  </a:cubicBezTo>
                  <a:cubicBezTo>
                    <a:pt x="70" y="133"/>
                    <a:pt x="64" y="136"/>
                    <a:pt x="58" y="137"/>
                  </a:cubicBezTo>
                  <a:cubicBezTo>
                    <a:pt x="47" y="137"/>
                    <a:pt x="45" y="142"/>
                    <a:pt x="45" y="152"/>
                  </a:cubicBezTo>
                  <a:cubicBezTo>
                    <a:pt x="47" y="203"/>
                    <a:pt x="49" y="254"/>
                    <a:pt x="51" y="305"/>
                  </a:cubicBezTo>
                  <a:cubicBezTo>
                    <a:pt x="52" y="332"/>
                    <a:pt x="54" y="359"/>
                    <a:pt x="53" y="386"/>
                  </a:cubicBezTo>
                  <a:cubicBezTo>
                    <a:pt x="52" y="411"/>
                    <a:pt x="67" y="423"/>
                    <a:pt x="87" y="432"/>
                  </a:cubicBezTo>
                  <a:cubicBezTo>
                    <a:pt x="58" y="432"/>
                    <a:pt x="29" y="432"/>
                    <a:pt x="0" y="432"/>
                  </a:cubicBezTo>
                  <a:cubicBezTo>
                    <a:pt x="0" y="288"/>
                    <a:pt x="0" y="1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581275" y="3502025"/>
              <a:ext cx="392112" cy="433388"/>
            </a:xfrm>
            <a:custGeom>
              <a:avLst/>
              <a:gdLst>
                <a:gd name="T0" fmla="*/ 84 w 144"/>
                <a:gd name="T1" fmla="*/ 0 h 160"/>
                <a:gd name="T2" fmla="*/ 137 w 144"/>
                <a:gd name="T3" fmla="*/ 55 h 160"/>
                <a:gd name="T4" fmla="*/ 83 w 144"/>
                <a:gd name="T5" fmla="*/ 157 h 160"/>
                <a:gd name="T6" fmla="*/ 40 w 144"/>
                <a:gd name="T7" fmla="*/ 143 h 160"/>
                <a:gd name="T8" fmla="*/ 6 w 144"/>
                <a:gd name="T9" fmla="*/ 52 h 160"/>
                <a:gd name="T10" fmla="*/ 51 w 144"/>
                <a:gd name="T11" fmla="*/ 3 h 160"/>
                <a:gd name="T12" fmla="*/ 57 w 144"/>
                <a:gd name="T13" fmla="*/ 0 h 160"/>
                <a:gd name="T14" fmla="*/ 84 w 144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60">
                  <a:moveTo>
                    <a:pt x="84" y="0"/>
                  </a:moveTo>
                  <a:cubicBezTo>
                    <a:pt x="110" y="10"/>
                    <a:pt x="130" y="26"/>
                    <a:pt x="137" y="55"/>
                  </a:cubicBezTo>
                  <a:cubicBezTo>
                    <a:pt x="144" y="88"/>
                    <a:pt x="122" y="152"/>
                    <a:pt x="83" y="157"/>
                  </a:cubicBezTo>
                  <a:cubicBezTo>
                    <a:pt x="66" y="160"/>
                    <a:pt x="52" y="154"/>
                    <a:pt x="40" y="143"/>
                  </a:cubicBezTo>
                  <a:cubicBezTo>
                    <a:pt x="13" y="119"/>
                    <a:pt x="0" y="88"/>
                    <a:pt x="6" y="52"/>
                  </a:cubicBezTo>
                  <a:cubicBezTo>
                    <a:pt x="11" y="27"/>
                    <a:pt x="28" y="12"/>
                    <a:pt x="51" y="3"/>
                  </a:cubicBezTo>
                  <a:cubicBezTo>
                    <a:pt x="53" y="2"/>
                    <a:pt x="55" y="1"/>
                    <a:pt x="57" y="0"/>
                  </a:cubicBezTo>
                  <a:cubicBezTo>
                    <a:pt x="66" y="0"/>
                    <a:pt x="7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695575" y="5538788"/>
              <a:ext cx="155575" cy="46038"/>
            </a:xfrm>
            <a:custGeom>
              <a:avLst/>
              <a:gdLst>
                <a:gd name="T0" fmla="*/ 0 w 57"/>
                <a:gd name="T1" fmla="*/ 17 h 17"/>
                <a:gd name="T2" fmla="*/ 22 w 57"/>
                <a:gd name="T3" fmla="*/ 3 h 17"/>
                <a:gd name="T4" fmla="*/ 34 w 57"/>
                <a:gd name="T5" fmla="*/ 2 h 17"/>
                <a:gd name="T6" fmla="*/ 57 w 57"/>
                <a:gd name="T7" fmla="*/ 17 h 17"/>
                <a:gd name="T8" fmla="*/ 0 w 5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17"/>
                  </a:moveTo>
                  <a:cubicBezTo>
                    <a:pt x="7" y="12"/>
                    <a:pt x="14" y="7"/>
                    <a:pt x="22" y="3"/>
                  </a:cubicBezTo>
                  <a:cubicBezTo>
                    <a:pt x="25" y="1"/>
                    <a:pt x="31" y="0"/>
                    <a:pt x="34" y="2"/>
                  </a:cubicBezTo>
                  <a:cubicBezTo>
                    <a:pt x="42" y="6"/>
                    <a:pt x="49" y="12"/>
                    <a:pt x="57" y="17"/>
                  </a:cubicBezTo>
                  <a:cubicBezTo>
                    <a:pt x="38" y="17"/>
                    <a:pt x="19" y="1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122364" y="2921416"/>
            <a:ext cx="744956" cy="815140"/>
            <a:chOff x="3283143" y="3415208"/>
            <a:chExt cx="3253084" cy="3559570"/>
          </a:xfrm>
          <a:solidFill>
            <a:srgbClr val="616161"/>
          </a:solidFill>
        </p:grpSpPr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4318215" y="3506617"/>
              <a:ext cx="2218012" cy="3113280"/>
            </a:xfrm>
            <a:custGeom>
              <a:avLst/>
              <a:gdLst>
                <a:gd name="T0" fmla="*/ 51 w 481"/>
                <a:gd name="T1" fmla="*/ 211 h 678"/>
                <a:gd name="T2" fmla="*/ 18 w 481"/>
                <a:gd name="T3" fmla="*/ 152 h 678"/>
                <a:gd name="T4" fmla="*/ 42 w 481"/>
                <a:gd name="T5" fmla="*/ 89 h 678"/>
                <a:gd name="T6" fmla="*/ 184 w 481"/>
                <a:gd name="T7" fmla="*/ 386 h 678"/>
                <a:gd name="T8" fmla="*/ 208 w 481"/>
                <a:gd name="T9" fmla="*/ 636 h 678"/>
                <a:gd name="T10" fmla="*/ 234 w 481"/>
                <a:gd name="T11" fmla="*/ 0 h 678"/>
                <a:gd name="T12" fmla="*/ 469 w 481"/>
                <a:gd name="T13" fmla="*/ 619 h 678"/>
                <a:gd name="T14" fmla="*/ 480 w 481"/>
                <a:gd name="T15" fmla="*/ 678 h 678"/>
                <a:gd name="T16" fmla="*/ 80 w 481"/>
                <a:gd name="T17" fmla="*/ 638 h 678"/>
                <a:gd name="T18" fmla="*/ 27 w 481"/>
                <a:gd name="T19" fmla="*/ 532 h 678"/>
                <a:gd name="T20" fmla="*/ 89 w 481"/>
                <a:gd name="T21" fmla="*/ 461 h 678"/>
                <a:gd name="T22" fmla="*/ 79 w 481"/>
                <a:gd name="T23" fmla="*/ 311 h 678"/>
                <a:gd name="T24" fmla="*/ 106 w 481"/>
                <a:gd name="T25" fmla="*/ 143 h 678"/>
                <a:gd name="T26" fmla="*/ 147 w 481"/>
                <a:gd name="T27" fmla="*/ 143 h 678"/>
                <a:gd name="T28" fmla="*/ 147 w 481"/>
                <a:gd name="T29" fmla="*/ 264 h 678"/>
                <a:gd name="T30" fmla="*/ 148 w 481"/>
                <a:gd name="T31" fmla="*/ 371 h 678"/>
                <a:gd name="T32" fmla="*/ 148 w 481"/>
                <a:gd name="T33" fmla="*/ 423 h 678"/>
                <a:gd name="T34" fmla="*/ 147 w 481"/>
                <a:gd name="T35" fmla="*/ 479 h 678"/>
                <a:gd name="T36" fmla="*/ 147 w 481"/>
                <a:gd name="T37" fmla="*/ 530 h 678"/>
                <a:gd name="T38" fmla="*/ 354 w 481"/>
                <a:gd name="T39" fmla="*/ 105 h 678"/>
                <a:gd name="T40" fmla="*/ 107 w 481"/>
                <a:gd name="T41" fmla="*/ 586 h 678"/>
                <a:gd name="T42" fmla="*/ 148 w 481"/>
                <a:gd name="T43" fmla="*/ 586 h 678"/>
                <a:gd name="T44" fmla="*/ 251 w 481"/>
                <a:gd name="T45" fmla="*/ 106 h 678"/>
                <a:gd name="T46" fmla="*/ 251 w 481"/>
                <a:gd name="T47" fmla="*/ 41 h 678"/>
                <a:gd name="T48" fmla="*/ 427 w 481"/>
                <a:gd name="T49" fmla="*/ 105 h 678"/>
                <a:gd name="T50" fmla="*/ 399 w 481"/>
                <a:gd name="T51" fmla="*/ 41 h 678"/>
                <a:gd name="T52" fmla="*/ 348 w 481"/>
                <a:gd name="T53" fmla="*/ 161 h 678"/>
                <a:gd name="T54" fmla="*/ 355 w 481"/>
                <a:gd name="T55" fmla="*/ 212 h 678"/>
                <a:gd name="T56" fmla="*/ 354 w 481"/>
                <a:gd name="T57" fmla="*/ 424 h 678"/>
                <a:gd name="T58" fmla="*/ 354 w 481"/>
                <a:gd name="T59" fmla="*/ 268 h 678"/>
                <a:gd name="T60" fmla="*/ 354 w 481"/>
                <a:gd name="T61" fmla="*/ 318 h 678"/>
                <a:gd name="T62" fmla="*/ 354 w 481"/>
                <a:gd name="T63" fmla="*/ 481 h 678"/>
                <a:gd name="T64" fmla="*/ 354 w 481"/>
                <a:gd name="T65" fmla="*/ 531 h 678"/>
                <a:gd name="T66" fmla="*/ 354 w 481"/>
                <a:gd name="T67" fmla="*/ 587 h 678"/>
                <a:gd name="T68" fmla="*/ 398 w 481"/>
                <a:gd name="T69" fmla="*/ 211 h 678"/>
                <a:gd name="T70" fmla="*/ 413 w 481"/>
                <a:gd name="T71" fmla="*/ 160 h 678"/>
                <a:gd name="T72" fmla="*/ 251 w 481"/>
                <a:gd name="T73" fmla="*/ 213 h 678"/>
                <a:gd name="T74" fmla="*/ 279 w 481"/>
                <a:gd name="T75" fmla="*/ 161 h 678"/>
                <a:gd name="T76" fmla="*/ 278 w 481"/>
                <a:gd name="T77" fmla="*/ 425 h 678"/>
                <a:gd name="T78" fmla="*/ 251 w 481"/>
                <a:gd name="T79" fmla="*/ 425 h 678"/>
                <a:gd name="T80" fmla="*/ 425 w 481"/>
                <a:gd name="T81" fmla="*/ 374 h 678"/>
                <a:gd name="T82" fmla="*/ 425 w 481"/>
                <a:gd name="T83" fmla="*/ 425 h 678"/>
                <a:gd name="T84" fmla="*/ 279 w 481"/>
                <a:gd name="T85" fmla="*/ 318 h 678"/>
                <a:gd name="T86" fmla="*/ 251 w 481"/>
                <a:gd name="T87" fmla="*/ 269 h 678"/>
                <a:gd name="T88" fmla="*/ 426 w 481"/>
                <a:gd name="T89" fmla="*/ 318 h 678"/>
                <a:gd name="T90" fmla="*/ 278 w 481"/>
                <a:gd name="T91" fmla="*/ 481 h 678"/>
                <a:gd name="T92" fmla="*/ 278 w 481"/>
                <a:gd name="T93" fmla="*/ 531 h 678"/>
                <a:gd name="T94" fmla="*/ 397 w 481"/>
                <a:gd name="T95" fmla="*/ 517 h 678"/>
                <a:gd name="T96" fmla="*/ 426 w 481"/>
                <a:gd name="T97" fmla="*/ 481 h 678"/>
                <a:gd name="T98" fmla="*/ 398 w 481"/>
                <a:gd name="T99" fmla="*/ 636 h 678"/>
                <a:gd name="T100" fmla="*/ 398 w 481"/>
                <a:gd name="T101" fmla="*/ 587 h 678"/>
                <a:gd name="T102" fmla="*/ 251 w 481"/>
                <a:gd name="T103" fmla="*/ 58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1" h="678">
                  <a:moveTo>
                    <a:pt x="80" y="265"/>
                  </a:moveTo>
                  <a:cubicBezTo>
                    <a:pt x="73" y="264"/>
                    <a:pt x="68" y="264"/>
                    <a:pt x="61" y="263"/>
                  </a:cubicBezTo>
                  <a:cubicBezTo>
                    <a:pt x="58" y="246"/>
                    <a:pt x="55" y="229"/>
                    <a:pt x="51" y="211"/>
                  </a:cubicBezTo>
                  <a:cubicBezTo>
                    <a:pt x="61" y="210"/>
                    <a:pt x="70" y="209"/>
                    <a:pt x="79" y="208"/>
                  </a:cubicBezTo>
                  <a:cubicBezTo>
                    <a:pt x="79" y="186"/>
                    <a:pt x="79" y="165"/>
                    <a:pt x="79" y="142"/>
                  </a:cubicBezTo>
                  <a:cubicBezTo>
                    <a:pt x="60" y="146"/>
                    <a:pt x="39" y="134"/>
                    <a:pt x="18" y="152"/>
                  </a:cubicBezTo>
                  <a:cubicBezTo>
                    <a:pt x="15" y="150"/>
                    <a:pt x="7" y="147"/>
                    <a:pt x="0" y="144"/>
                  </a:cubicBezTo>
                  <a:cubicBezTo>
                    <a:pt x="10" y="127"/>
                    <a:pt x="19" y="109"/>
                    <a:pt x="29" y="92"/>
                  </a:cubicBezTo>
                  <a:cubicBezTo>
                    <a:pt x="31" y="90"/>
                    <a:pt x="37" y="89"/>
                    <a:pt x="42" y="89"/>
                  </a:cubicBezTo>
                  <a:cubicBezTo>
                    <a:pt x="82" y="88"/>
                    <a:pt x="122" y="88"/>
                    <a:pt x="162" y="88"/>
                  </a:cubicBezTo>
                  <a:cubicBezTo>
                    <a:pt x="180" y="88"/>
                    <a:pt x="183" y="92"/>
                    <a:pt x="183" y="110"/>
                  </a:cubicBezTo>
                  <a:cubicBezTo>
                    <a:pt x="184" y="202"/>
                    <a:pt x="184" y="294"/>
                    <a:pt x="184" y="386"/>
                  </a:cubicBezTo>
                  <a:cubicBezTo>
                    <a:pt x="184" y="466"/>
                    <a:pt x="184" y="546"/>
                    <a:pt x="184" y="626"/>
                  </a:cubicBezTo>
                  <a:cubicBezTo>
                    <a:pt x="184" y="629"/>
                    <a:pt x="184" y="632"/>
                    <a:pt x="184" y="636"/>
                  </a:cubicBezTo>
                  <a:cubicBezTo>
                    <a:pt x="191" y="636"/>
                    <a:pt x="199" y="636"/>
                    <a:pt x="208" y="636"/>
                  </a:cubicBezTo>
                  <a:cubicBezTo>
                    <a:pt x="208" y="631"/>
                    <a:pt x="208" y="624"/>
                    <a:pt x="208" y="618"/>
                  </a:cubicBezTo>
                  <a:cubicBezTo>
                    <a:pt x="208" y="421"/>
                    <a:pt x="208" y="223"/>
                    <a:pt x="208" y="26"/>
                  </a:cubicBezTo>
                  <a:cubicBezTo>
                    <a:pt x="208" y="2"/>
                    <a:pt x="210" y="0"/>
                    <a:pt x="234" y="0"/>
                  </a:cubicBezTo>
                  <a:cubicBezTo>
                    <a:pt x="304" y="0"/>
                    <a:pt x="374" y="0"/>
                    <a:pt x="444" y="0"/>
                  </a:cubicBezTo>
                  <a:cubicBezTo>
                    <a:pt x="466" y="0"/>
                    <a:pt x="469" y="2"/>
                    <a:pt x="469" y="25"/>
                  </a:cubicBezTo>
                  <a:cubicBezTo>
                    <a:pt x="469" y="223"/>
                    <a:pt x="469" y="421"/>
                    <a:pt x="469" y="619"/>
                  </a:cubicBezTo>
                  <a:cubicBezTo>
                    <a:pt x="469" y="627"/>
                    <a:pt x="464" y="638"/>
                    <a:pt x="478" y="640"/>
                  </a:cubicBezTo>
                  <a:cubicBezTo>
                    <a:pt x="479" y="640"/>
                    <a:pt x="480" y="645"/>
                    <a:pt x="480" y="648"/>
                  </a:cubicBezTo>
                  <a:cubicBezTo>
                    <a:pt x="481" y="657"/>
                    <a:pt x="480" y="667"/>
                    <a:pt x="480" y="678"/>
                  </a:cubicBezTo>
                  <a:cubicBezTo>
                    <a:pt x="329" y="678"/>
                    <a:pt x="179" y="678"/>
                    <a:pt x="27" y="678"/>
                  </a:cubicBezTo>
                  <a:cubicBezTo>
                    <a:pt x="27" y="665"/>
                    <a:pt x="27" y="653"/>
                    <a:pt x="27" y="638"/>
                  </a:cubicBezTo>
                  <a:cubicBezTo>
                    <a:pt x="44" y="638"/>
                    <a:pt x="61" y="638"/>
                    <a:pt x="80" y="638"/>
                  </a:cubicBezTo>
                  <a:cubicBezTo>
                    <a:pt x="80" y="620"/>
                    <a:pt x="80" y="604"/>
                    <a:pt x="80" y="586"/>
                  </a:cubicBezTo>
                  <a:cubicBezTo>
                    <a:pt x="62" y="586"/>
                    <a:pt x="45" y="586"/>
                    <a:pt x="27" y="586"/>
                  </a:cubicBezTo>
                  <a:cubicBezTo>
                    <a:pt x="27" y="568"/>
                    <a:pt x="27" y="551"/>
                    <a:pt x="27" y="532"/>
                  </a:cubicBezTo>
                  <a:cubicBezTo>
                    <a:pt x="40" y="532"/>
                    <a:pt x="54" y="531"/>
                    <a:pt x="68" y="532"/>
                  </a:cubicBezTo>
                  <a:cubicBezTo>
                    <a:pt x="78" y="532"/>
                    <a:pt x="81" y="528"/>
                    <a:pt x="80" y="519"/>
                  </a:cubicBezTo>
                  <a:cubicBezTo>
                    <a:pt x="80" y="499"/>
                    <a:pt x="82" y="480"/>
                    <a:pt x="89" y="461"/>
                  </a:cubicBezTo>
                  <a:cubicBezTo>
                    <a:pt x="95" y="444"/>
                    <a:pt x="90" y="424"/>
                    <a:pt x="88" y="405"/>
                  </a:cubicBezTo>
                  <a:cubicBezTo>
                    <a:pt x="85" y="386"/>
                    <a:pt x="80" y="368"/>
                    <a:pt x="77" y="349"/>
                  </a:cubicBezTo>
                  <a:cubicBezTo>
                    <a:pt x="76" y="337"/>
                    <a:pt x="69" y="326"/>
                    <a:pt x="79" y="311"/>
                  </a:cubicBezTo>
                  <a:cubicBezTo>
                    <a:pt x="85" y="300"/>
                    <a:pt x="80" y="281"/>
                    <a:pt x="80" y="265"/>
                  </a:cubicBezTo>
                  <a:close/>
                  <a:moveTo>
                    <a:pt x="147" y="143"/>
                  </a:moveTo>
                  <a:cubicBezTo>
                    <a:pt x="133" y="143"/>
                    <a:pt x="120" y="143"/>
                    <a:pt x="106" y="143"/>
                  </a:cubicBezTo>
                  <a:cubicBezTo>
                    <a:pt x="106" y="165"/>
                    <a:pt x="106" y="186"/>
                    <a:pt x="106" y="208"/>
                  </a:cubicBezTo>
                  <a:cubicBezTo>
                    <a:pt x="120" y="208"/>
                    <a:pt x="134" y="208"/>
                    <a:pt x="147" y="208"/>
                  </a:cubicBezTo>
                  <a:cubicBezTo>
                    <a:pt x="147" y="186"/>
                    <a:pt x="147" y="165"/>
                    <a:pt x="147" y="143"/>
                  </a:cubicBezTo>
                  <a:close/>
                  <a:moveTo>
                    <a:pt x="106" y="315"/>
                  </a:moveTo>
                  <a:cubicBezTo>
                    <a:pt x="121" y="315"/>
                    <a:pt x="134" y="315"/>
                    <a:pt x="147" y="315"/>
                  </a:cubicBezTo>
                  <a:cubicBezTo>
                    <a:pt x="147" y="298"/>
                    <a:pt x="147" y="281"/>
                    <a:pt x="147" y="264"/>
                  </a:cubicBezTo>
                  <a:cubicBezTo>
                    <a:pt x="133" y="264"/>
                    <a:pt x="120" y="264"/>
                    <a:pt x="106" y="264"/>
                  </a:cubicBezTo>
                  <a:cubicBezTo>
                    <a:pt x="106" y="282"/>
                    <a:pt x="106" y="298"/>
                    <a:pt x="106" y="315"/>
                  </a:cubicBezTo>
                  <a:close/>
                  <a:moveTo>
                    <a:pt x="148" y="371"/>
                  </a:moveTo>
                  <a:cubicBezTo>
                    <a:pt x="133" y="371"/>
                    <a:pt x="120" y="371"/>
                    <a:pt x="107" y="371"/>
                  </a:cubicBezTo>
                  <a:cubicBezTo>
                    <a:pt x="107" y="389"/>
                    <a:pt x="107" y="406"/>
                    <a:pt x="107" y="423"/>
                  </a:cubicBezTo>
                  <a:cubicBezTo>
                    <a:pt x="121" y="423"/>
                    <a:pt x="134" y="423"/>
                    <a:pt x="148" y="423"/>
                  </a:cubicBezTo>
                  <a:cubicBezTo>
                    <a:pt x="148" y="405"/>
                    <a:pt x="148" y="389"/>
                    <a:pt x="148" y="371"/>
                  </a:cubicBezTo>
                  <a:close/>
                  <a:moveTo>
                    <a:pt x="147" y="530"/>
                  </a:moveTo>
                  <a:cubicBezTo>
                    <a:pt x="147" y="512"/>
                    <a:pt x="147" y="495"/>
                    <a:pt x="147" y="479"/>
                  </a:cubicBezTo>
                  <a:cubicBezTo>
                    <a:pt x="133" y="479"/>
                    <a:pt x="120" y="479"/>
                    <a:pt x="107" y="479"/>
                  </a:cubicBezTo>
                  <a:cubicBezTo>
                    <a:pt x="107" y="496"/>
                    <a:pt x="107" y="513"/>
                    <a:pt x="107" y="530"/>
                  </a:cubicBezTo>
                  <a:cubicBezTo>
                    <a:pt x="120" y="530"/>
                    <a:pt x="133" y="530"/>
                    <a:pt x="147" y="530"/>
                  </a:cubicBezTo>
                  <a:close/>
                  <a:moveTo>
                    <a:pt x="323" y="41"/>
                  </a:moveTo>
                  <a:cubicBezTo>
                    <a:pt x="323" y="63"/>
                    <a:pt x="323" y="84"/>
                    <a:pt x="323" y="105"/>
                  </a:cubicBezTo>
                  <a:cubicBezTo>
                    <a:pt x="334" y="105"/>
                    <a:pt x="344" y="105"/>
                    <a:pt x="354" y="105"/>
                  </a:cubicBezTo>
                  <a:cubicBezTo>
                    <a:pt x="354" y="83"/>
                    <a:pt x="354" y="62"/>
                    <a:pt x="354" y="41"/>
                  </a:cubicBezTo>
                  <a:cubicBezTo>
                    <a:pt x="343" y="41"/>
                    <a:pt x="334" y="41"/>
                    <a:pt x="323" y="41"/>
                  </a:cubicBezTo>
                  <a:close/>
                  <a:moveTo>
                    <a:pt x="107" y="586"/>
                  </a:moveTo>
                  <a:cubicBezTo>
                    <a:pt x="107" y="603"/>
                    <a:pt x="107" y="620"/>
                    <a:pt x="107" y="636"/>
                  </a:cubicBezTo>
                  <a:cubicBezTo>
                    <a:pt x="121" y="636"/>
                    <a:pt x="134" y="636"/>
                    <a:pt x="148" y="636"/>
                  </a:cubicBezTo>
                  <a:cubicBezTo>
                    <a:pt x="148" y="619"/>
                    <a:pt x="148" y="603"/>
                    <a:pt x="148" y="586"/>
                  </a:cubicBezTo>
                  <a:cubicBezTo>
                    <a:pt x="134" y="586"/>
                    <a:pt x="120" y="586"/>
                    <a:pt x="107" y="586"/>
                  </a:cubicBezTo>
                  <a:close/>
                  <a:moveTo>
                    <a:pt x="251" y="41"/>
                  </a:moveTo>
                  <a:cubicBezTo>
                    <a:pt x="251" y="63"/>
                    <a:pt x="251" y="84"/>
                    <a:pt x="251" y="106"/>
                  </a:cubicBezTo>
                  <a:cubicBezTo>
                    <a:pt x="261" y="106"/>
                    <a:pt x="269" y="106"/>
                    <a:pt x="278" y="106"/>
                  </a:cubicBezTo>
                  <a:cubicBezTo>
                    <a:pt x="278" y="84"/>
                    <a:pt x="278" y="63"/>
                    <a:pt x="278" y="41"/>
                  </a:cubicBezTo>
                  <a:cubicBezTo>
                    <a:pt x="269" y="41"/>
                    <a:pt x="260" y="41"/>
                    <a:pt x="251" y="41"/>
                  </a:cubicBezTo>
                  <a:close/>
                  <a:moveTo>
                    <a:pt x="399" y="41"/>
                  </a:moveTo>
                  <a:cubicBezTo>
                    <a:pt x="399" y="63"/>
                    <a:pt x="399" y="84"/>
                    <a:pt x="399" y="105"/>
                  </a:cubicBezTo>
                  <a:cubicBezTo>
                    <a:pt x="408" y="105"/>
                    <a:pt x="417" y="105"/>
                    <a:pt x="427" y="105"/>
                  </a:cubicBezTo>
                  <a:cubicBezTo>
                    <a:pt x="427" y="87"/>
                    <a:pt x="426" y="70"/>
                    <a:pt x="427" y="53"/>
                  </a:cubicBezTo>
                  <a:cubicBezTo>
                    <a:pt x="427" y="43"/>
                    <a:pt x="424" y="38"/>
                    <a:pt x="413" y="40"/>
                  </a:cubicBezTo>
                  <a:cubicBezTo>
                    <a:pt x="409" y="40"/>
                    <a:pt x="404" y="40"/>
                    <a:pt x="399" y="41"/>
                  </a:cubicBezTo>
                  <a:close/>
                  <a:moveTo>
                    <a:pt x="355" y="212"/>
                  </a:moveTo>
                  <a:cubicBezTo>
                    <a:pt x="355" y="196"/>
                    <a:pt x="355" y="182"/>
                    <a:pt x="355" y="168"/>
                  </a:cubicBezTo>
                  <a:cubicBezTo>
                    <a:pt x="354" y="165"/>
                    <a:pt x="350" y="161"/>
                    <a:pt x="348" y="161"/>
                  </a:cubicBezTo>
                  <a:cubicBezTo>
                    <a:pt x="339" y="160"/>
                    <a:pt x="331" y="160"/>
                    <a:pt x="323" y="160"/>
                  </a:cubicBezTo>
                  <a:cubicBezTo>
                    <a:pt x="323" y="179"/>
                    <a:pt x="323" y="195"/>
                    <a:pt x="323" y="212"/>
                  </a:cubicBezTo>
                  <a:cubicBezTo>
                    <a:pt x="334" y="212"/>
                    <a:pt x="344" y="212"/>
                    <a:pt x="355" y="212"/>
                  </a:cubicBezTo>
                  <a:close/>
                  <a:moveTo>
                    <a:pt x="323" y="374"/>
                  </a:moveTo>
                  <a:cubicBezTo>
                    <a:pt x="323" y="391"/>
                    <a:pt x="323" y="407"/>
                    <a:pt x="323" y="424"/>
                  </a:cubicBezTo>
                  <a:cubicBezTo>
                    <a:pt x="333" y="424"/>
                    <a:pt x="344" y="424"/>
                    <a:pt x="354" y="424"/>
                  </a:cubicBezTo>
                  <a:cubicBezTo>
                    <a:pt x="354" y="407"/>
                    <a:pt x="354" y="391"/>
                    <a:pt x="354" y="374"/>
                  </a:cubicBezTo>
                  <a:cubicBezTo>
                    <a:pt x="343" y="374"/>
                    <a:pt x="333" y="374"/>
                    <a:pt x="323" y="374"/>
                  </a:cubicBezTo>
                  <a:close/>
                  <a:moveTo>
                    <a:pt x="354" y="268"/>
                  </a:moveTo>
                  <a:cubicBezTo>
                    <a:pt x="343" y="268"/>
                    <a:pt x="333" y="268"/>
                    <a:pt x="323" y="268"/>
                  </a:cubicBezTo>
                  <a:cubicBezTo>
                    <a:pt x="323" y="285"/>
                    <a:pt x="323" y="302"/>
                    <a:pt x="323" y="318"/>
                  </a:cubicBezTo>
                  <a:cubicBezTo>
                    <a:pt x="334" y="318"/>
                    <a:pt x="344" y="318"/>
                    <a:pt x="354" y="318"/>
                  </a:cubicBezTo>
                  <a:cubicBezTo>
                    <a:pt x="354" y="301"/>
                    <a:pt x="354" y="285"/>
                    <a:pt x="354" y="268"/>
                  </a:cubicBezTo>
                  <a:close/>
                  <a:moveTo>
                    <a:pt x="354" y="531"/>
                  </a:moveTo>
                  <a:cubicBezTo>
                    <a:pt x="354" y="514"/>
                    <a:pt x="354" y="498"/>
                    <a:pt x="354" y="481"/>
                  </a:cubicBezTo>
                  <a:cubicBezTo>
                    <a:pt x="343" y="481"/>
                    <a:pt x="333" y="481"/>
                    <a:pt x="323" y="481"/>
                  </a:cubicBezTo>
                  <a:cubicBezTo>
                    <a:pt x="323" y="499"/>
                    <a:pt x="323" y="515"/>
                    <a:pt x="323" y="531"/>
                  </a:cubicBezTo>
                  <a:cubicBezTo>
                    <a:pt x="333" y="531"/>
                    <a:pt x="343" y="531"/>
                    <a:pt x="354" y="531"/>
                  </a:cubicBezTo>
                  <a:close/>
                  <a:moveTo>
                    <a:pt x="322" y="636"/>
                  </a:moveTo>
                  <a:cubicBezTo>
                    <a:pt x="334" y="636"/>
                    <a:pt x="344" y="636"/>
                    <a:pt x="354" y="636"/>
                  </a:cubicBezTo>
                  <a:cubicBezTo>
                    <a:pt x="354" y="619"/>
                    <a:pt x="354" y="603"/>
                    <a:pt x="354" y="587"/>
                  </a:cubicBezTo>
                  <a:cubicBezTo>
                    <a:pt x="343" y="587"/>
                    <a:pt x="333" y="587"/>
                    <a:pt x="322" y="587"/>
                  </a:cubicBezTo>
                  <a:cubicBezTo>
                    <a:pt x="322" y="604"/>
                    <a:pt x="322" y="619"/>
                    <a:pt x="322" y="636"/>
                  </a:cubicBezTo>
                  <a:close/>
                  <a:moveTo>
                    <a:pt x="398" y="211"/>
                  </a:moveTo>
                  <a:cubicBezTo>
                    <a:pt x="408" y="211"/>
                    <a:pt x="417" y="211"/>
                    <a:pt x="427" y="211"/>
                  </a:cubicBezTo>
                  <a:cubicBezTo>
                    <a:pt x="427" y="197"/>
                    <a:pt x="426" y="184"/>
                    <a:pt x="427" y="170"/>
                  </a:cubicBezTo>
                  <a:cubicBezTo>
                    <a:pt x="427" y="160"/>
                    <a:pt x="421" y="160"/>
                    <a:pt x="413" y="160"/>
                  </a:cubicBezTo>
                  <a:cubicBezTo>
                    <a:pt x="406" y="160"/>
                    <a:pt x="397" y="158"/>
                    <a:pt x="398" y="170"/>
                  </a:cubicBezTo>
                  <a:cubicBezTo>
                    <a:pt x="398" y="183"/>
                    <a:pt x="398" y="197"/>
                    <a:pt x="398" y="211"/>
                  </a:cubicBezTo>
                  <a:close/>
                  <a:moveTo>
                    <a:pt x="251" y="213"/>
                  </a:moveTo>
                  <a:cubicBezTo>
                    <a:pt x="258" y="213"/>
                    <a:pt x="264" y="213"/>
                    <a:pt x="270" y="212"/>
                  </a:cubicBezTo>
                  <a:cubicBezTo>
                    <a:pt x="273" y="212"/>
                    <a:pt x="279" y="208"/>
                    <a:pt x="279" y="205"/>
                  </a:cubicBezTo>
                  <a:cubicBezTo>
                    <a:pt x="279" y="191"/>
                    <a:pt x="279" y="176"/>
                    <a:pt x="279" y="161"/>
                  </a:cubicBezTo>
                  <a:cubicBezTo>
                    <a:pt x="268" y="161"/>
                    <a:pt x="260" y="161"/>
                    <a:pt x="251" y="161"/>
                  </a:cubicBezTo>
                  <a:cubicBezTo>
                    <a:pt x="251" y="178"/>
                    <a:pt x="251" y="194"/>
                    <a:pt x="251" y="213"/>
                  </a:cubicBezTo>
                  <a:close/>
                  <a:moveTo>
                    <a:pt x="278" y="425"/>
                  </a:moveTo>
                  <a:cubicBezTo>
                    <a:pt x="278" y="407"/>
                    <a:pt x="278" y="391"/>
                    <a:pt x="278" y="374"/>
                  </a:cubicBezTo>
                  <a:cubicBezTo>
                    <a:pt x="269" y="374"/>
                    <a:pt x="260" y="374"/>
                    <a:pt x="251" y="374"/>
                  </a:cubicBezTo>
                  <a:cubicBezTo>
                    <a:pt x="251" y="392"/>
                    <a:pt x="251" y="408"/>
                    <a:pt x="251" y="425"/>
                  </a:cubicBezTo>
                  <a:cubicBezTo>
                    <a:pt x="260" y="425"/>
                    <a:pt x="269" y="425"/>
                    <a:pt x="278" y="425"/>
                  </a:cubicBezTo>
                  <a:close/>
                  <a:moveTo>
                    <a:pt x="425" y="425"/>
                  </a:moveTo>
                  <a:cubicBezTo>
                    <a:pt x="425" y="407"/>
                    <a:pt x="425" y="391"/>
                    <a:pt x="425" y="374"/>
                  </a:cubicBezTo>
                  <a:cubicBezTo>
                    <a:pt x="416" y="374"/>
                    <a:pt x="408" y="374"/>
                    <a:pt x="399" y="374"/>
                  </a:cubicBezTo>
                  <a:cubicBezTo>
                    <a:pt x="399" y="391"/>
                    <a:pt x="399" y="408"/>
                    <a:pt x="399" y="425"/>
                  </a:cubicBezTo>
                  <a:cubicBezTo>
                    <a:pt x="408" y="425"/>
                    <a:pt x="417" y="425"/>
                    <a:pt x="425" y="425"/>
                  </a:cubicBezTo>
                  <a:close/>
                  <a:moveTo>
                    <a:pt x="251" y="269"/>
                  </a:moveTo>
                  <a:cubicBezTo>
                    <a:pt x="251" y="285"/>
                    <a:pt x="251" y="302"/>
                    <a:pt x="251" y="318"/>
                  </a:cubicBezTo>
                  <a:cubicBezTo>
                    <a:pt x="261" y="318"/>
                    <a:pt x="269" y="318"/>
                    <a:pt x="279" y="318"/>
                  </a:cubicBezTo>
                  <a:cubicBezTo>
                    <a:pt x="279" y="308"/>
                    <a:pt x="279" y="298"/>
                    <a:pt x="279" y="288"/>
                  </a:cubicBezTo>
                  <a:cubicBezTo>
                    <a:pt x="279" y="265"/>
                    <a:pt x="279" y="265"/>
                    <a:pt x="256" y="267"/>
                  </a:cubicBezTo>
                  <a:cubicBezTo>
                    <a:pt x="255" y="267"/>
                    <a:pt x="253" y="268"/>
                    <a:pt x="251" y="269"/>
                  </a:cubicBezTo>
                  <a:close/>
                  <a:moveTo>
                    <a:pt x="399" y="268"/>
                  </a:moveTo>
                  <a:cubicBezTo>
                    <a:pt x="399" y="286"/>
                    <a:pt x="399" y="302"/>
                    <a:pt x="399" y="318"/>
                  </a:cubicBezTo>
                  <a:cubicBezTo>
                    <a:pt x="408" y="318"/>
                    <a:pt x="417" y="318"/>
                    <a:pt x="426" y="318"/>
                  </a:cubicBezTo>
                  <a:cubicBezTo>
                    <a:pt x="426" y="300"/>
                    <a:pt x="426" y="285"/>
                    <a:pt x="426" y="268"/>
                  </a:cubicBezTo>
                  <a:cubicBezTo>
                    <a:pt x="417" y="268"/>
                    <a:pt x="408" y="268"/>
                    <a:pt x="399" y="268"/>
                  </a:cubicBezTo>
                  <a:close/>
                  <a:moveTo>
                    <a:pt x="278" y="481"/>
                  </a:moveTo>
                  <a:cubicBezTo>
                    <a:pt x="269" y="481"/>
                    <a:pt x="260" y="481"/>
                    <a:pt x="251" y="481"/>
                  </a:cubicBezTo>
                  <a:cubicBezTo>
                    <a:pt x="251" y="498"/>
                    <a:pt x="251" y="514"/>
                    <a:pt x="251" y="531"/>
                  </a:cubicBezTo>
                  <a:cubicBezTo>
                    <a:pt x="261" y="531"/>
                    <a:pt x="269" y="531"/>
                    <a:pt x="278" y="531"/>
                  </a:cubicBezTo>
                  <a:cubicBezTo>
                    <a:pt x="278" y="514"/>
                    <a:pt x="278" y="498"/>
                    <a:pt x="278" y="481"/>
                  </a:cubicBezTo>
                  <a:close/>
                  <a:moveTo>
                    <a:pt x="398" y="481"/>
                  </a:moveTo>
                  <a:cubicBezTo>
                    <a:pt x="398" y="493"/>
                    <a:pt x="398" y="505"/>
                    <a:pt x="397" y="517"/>
                  </a:cubicBezTo>
                  <a:cubicBezTo>
                    <a:pt x="397" y="529"/>
                    <a:pt x="401" y="534"/>
                    <a:pt x="413" y="532"/>
                  </a:cubicBezTo>
                  <a:cubicBezTo>
                    <a:pt x="417" y="531"/>
                    <a:pt x="421" y="531"/>
                    <a:pt x="426" y="531"/>
                  </a:cubicBezTo>
                  <a:cubicBezTo>
                    <a:pt x="426" y="514"/>
                    <a:pt x="426" y="497"/>
                    <a:pt x="426" y="481"/>
                  </a:cubicBezTo>
                  <a:cubicBezTo>
                    <a:pt x="416" y="481"/>
                    <a:pt x="408" y="481"/>
                    <a:pt x="398" y="481"/>
                  </a:cubicBezTo>
                  <a:close/>
                  <a:moveTo>
                    <a:pt x="398" y="587"/>
                  </a:moveTo>
                  <a:cubicBezTo>
                    <a:pt x="398" y="604"/>
                    <a:pt x="398" y="620"/>
                    <a:pt x="398" y="636"/>
                  </a:cubicBezTo>
                  <a:cubicBezTo>
                    <a:pt x="408" y="636"/>
                    <a:pt x="416" y="636"/>
                    <a:pt x="426" y="636"/>
                  </a:cubicBezTo>
                  <a:cubicBezTo>
                    <a:pt x="426" y="619"/>
                    <a:pt x="426" y="603"/>
                    <a:pt x="426" y="587"/>
                  </a:cubicBezTo>
                  <a:cubicBezTo>
                    <a:pt x="416" y="587"/>
                    <a:pt x="408" y="587"/>
                    <a:pt x="398" y="587"/>
                  </a:cubicBezTo>
                  <a:close/>
                  <a:moveTo>
                    <a:pt x="278" y="637"/>
                  </a:moveTo>
                  <a:cubicBezTo>
                    <a:pt x="278" y="619"/>
                    <a:pt x="278" y="603"/>
                    <a:pt x="278" y="587"/>
                  </a:cubicBezTo>
                  <a:cubicBezTo>
                    <a:pt x="269" y="587"/>
                    <a:pt x="260" y="587"/>
                    <a:pt x="251" y="587"/>
                  </a:cubicBezTo>
                  <a:cubicBezTo>
                    <a:pt x="251" y="604"/>
                    <a:pt x="251" y="620"/>
                    <a:pt x="251" y="637"/>
                  </a:cubicBezTo>
                  <a:cubicBezTo>
                    <a:pt x="260" y="637"/>
                    <a:pt x="268" y="637"/>
                    <a:pt x="278" y="6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283143" y="4232511"/>
              <a:ext cx="1338872" cy="2742267"/>
            </a:xfrm>
            <a:custGeom>
              <a:avLst/>
              <a:gdLst>
                <a:gd name="T0" fmla="*/ 221 w 290"/>
                <a:gd name="T1" fmla="*/ 294 h 597"/>
                <a:gd name="T2" fmla="*/ 221 w 290"/>
                <a:gd name="T3" fmla="*/ 438 h 597"/>
                <a:gd name="T4" fmla="*/ 223 w 290"/>
                <a:gd name="T5" fmla="*/ 553 h 597"/>
                <a:gd name="T6" fmla="*/ 193 w 290"/>
                <a:gd name="T7" fmla="*/ 590 h 597"/>
                <a:gd name="T8" fmla="*/ 159 w 290"/>
                <a:gd name="T9" fmla="*/ 557 h 597"/>
                <a:gd name="T10" fmla="*/ 153 w 290"/>
                <a:gd name="T11" fmla="*/ 413 h 597"/>
                <a:gd name="T12" fmla="*/ 151 w 290"/>
                <a:gd name="T13" fmla="*/ 368 h 597"/>
                <a:gd name="T14" fmla="*/ 145 w 290"/>
                <a:gd name="T15" fmla="*/ 356 h 597"/>
                <a:gd name="T16" fmla="*/ 139 w 290"/>
                <a:gd name="T17" fmla="*/ 368 h 597"/>
                <a:gd name="T18" fmla="*/ 135 w 290"/>
                <a:gd name="T19" fmla="*/ 482 h 597"/>
                <a:gd name="T20" fmla="*/ 132 w 290"/>
                <a:gd name="T21" fmla="*/ 552 h 597"/>
                <a:gd name="T22" fmla="*/ 117 w 290"/>
                <a:gd name="T23" fmla="*/ 583 h 597"/>
                <a:gd name="T24" fmla="*/ 70 w 290"/>
                <a:gd name="T25" fmla="*/ 566 h 597"/>
                <a:gd name="T26" fmla="*/ 68 w 290"/>
                <a:gd name="T27" fmla="*/ 550 h 597"/>
                <a:gd name="T28" fmla="*/ 74 w 290"/>
                <a:gd name="T29" fmla="*/ 300 h 597"/>
                <a:gd name="T30" fmla="*/ 73 w 290"/>
                <a:gd name="T31" fmla="*/ 287 h 597"/>
                <a:gd name="T32" fmla="*/ 39 w 290"/>
                <a:gd name="T33" fmla="*/ 317 h 597"/>
                <a:gd name="T34" fmla="*/ 4 w 290"/>
                <a:gd name="T35" fmla="*/ 278 h 597"/>
                <a:gd name="T36" fmla="*/ 48 w 290"/>
                <a:gd name="T37" fmla="*/ 73 h 597"/>
                <a:gd name="T38" fmla="*/ 148 w 290"/>
                <a:gd name="T39" fmla="*/ 1 h 597"/>
                <a:gd name="T40" fmla="*/ 245 w 290"/>
                <a:gd name="T41" fmla="*/ 78 h 597"/>
                <a:gd name="T42" fmla="*/ 285 w 290"/>
                <a:gd name="T43" fmla="*/ 269 h 597"/>
                <a:gd name="T44" fmla="*/ 265 w 290"/>
                <a:gd name="T45" fmla="*/ 316 h 597"/>
                <a:gd name="T46" fmla="*/ 221 w 290"/>
                <a:gd name="T47" fmla="*/ 294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0" h="597">
                  <a:moveTo>
                    <a:pt x="221" y="294"/>
                  </a:moveTo>
                  <a:cubicBezTo>
                    <a:pt x="221" y="342"/>
                    <a:pt x="221" y="390"/>
                    <a:pt x="221" y="438"/>
                  </a:cubicBezTo>
                  <a:cubicBezTo>
                    <a:pt x="221" y="476"/>
                    <a:pt x="222" y="515"/>
                    <a:pt x="223" y="553"/>
                  </a:cubicBezTo>
                  <a:cubicBezTo>
                    <a:pt x="223" y="574"/>
                    <a:pt x="211" y="588"/>
                    <a:pt x="193" y="590"/>
                  </a:cubicBezTo>
                  <a:cubicBezTo>
                    <a:pt x="175" y="591"/>
                    <a:pt x="160" y="577"/>
                    <a:pt x="159" y="557"/>
                  </a:cubicBezTo>
                  <a:cubicBezTo>
                    <a:pt x="156" y="509"/>
                    <a:pt x="155" y="461"/>
                    <a:pt x="153" y="413"/>
                  </a:cubicBezTo>
                  <a:cubicBezTo>
                    <a:pt x="153" y="398"/>
                    <a:pt x="152" y="383"/>
                    <a:pt x="151" y="368"/>
                  </a:cubicBezTo>
                  <a:cubicBezTo>
                    <a:pt x="151" y="364"/>
                    <a:pt x="147" y="360"/>
                    <a:pt x="145" y="356"/>
                  </a:cubicBezTo>
                  <a:cubicBezTo>
                    <a:pt x="143" y="360"/>
                    <a:pt x="140" y="364"/>
                    <a:pt x="139" y="368"/>
                  </a:cubicBezTo>
                  <a:cubicBezTo>
                    <a:pt x="138" y="406"/>
                    <a:pt x="136" y="444"/>
                    <a:pt x="135" y="482"/>
                  </a:cubicBezTo>
                  <a:cubicBezTo>
                    <a:pt x="134" y="505"/>
                    <a:pt x="135" y="529"/>
                    <a:pt x="132" y="552"/>
                  </a:cubicBezTo>
                  <a:cubicBezTo>
                    <a:pt x="131" y="563"/>
                    <a:pt x="125" y="576"/>
                    <a:pt x="117" y="583"/>
                  </a:cubicBezTo>
                  <a:cubicBezTo>
                    <a:pt x="101" y="597"/>
                    <a:pt x="75" y="587"/>
                    <a:pt x="70" y="566"/>
                  </a:cubicBezTo>
                  <a:cubicBezTo>
                    <a:pt x="68" y="561"/>
                    <a:pt x="68" y="555"/>
                    <a:pt x="68" y="550"/>
                  </a:cubicBezTo>
                  <a:cubicBezTo>
                    <a:pt x="70" y="467"/>
                    <a:pt x="72" y="383"/>
                    <a:pt x="74" y="300"/>
                  </a:cubicBezTo>
                  <a:cubicBezTo>
                    <a:pt x="74" y="297"/>
                    <a:pt x="73" y="294"/>
                    <a:pt x="73" y="287"/>
                  </a:cubicBezTo>
                  <a:cubicBezTo>
                    <a:pt x="65" y="306"/>
                    <a:pt x="56" y="317"/>
                    <a:pt x="39" y="317"/>
                  </a:cubicBezTo>
                  <a:cubicBezTo>
                    <a:pt x="16" y="318"/>
                    <a:pt x="0" y="300"/>
                    <a:pt x="4" y="278"/>
                  </a:cubicBezTo>
                  <a:cubicBezTo>
                    <a:pt x="18" y="210"/>
                    <a:pt x="32" y="141"/>
                    <a:pt x="48" y="73"/>
                  </a:cubicBezTo>
                  <a:cubicBezTo>
                    <a:pt x="58" y="30"/>
                    <a:pt x="101" y="0"/>
                    <a:pt x="148" y="1"/>
                  </a:cubicBezTo>
                  <a:cubicBezTo>
                    <a:pt x="194" y="2"/>
                    <a:pt x="236" y="35"/>
                    <a:pt x="245" y="78"/>
                  </a:cubicBezTo>
                  <a:cubicBezTo>
                    <a:pt x="259" y="142"/>
                    <a:pt x="272" y="205"/>
                    <a:pt x="285" y="269"/>
                  </a:cubicBezTo>
                  <a:cubicBezTo>
                    <a:pt x="290" y="293"/>
                    <a:pt x="283" y="310"/>
                    <a:pt x="265" y="316"/>
                  </a:cubicBezTo>
                  <a:cubicBezTo>
                    <a:pt x="247" y="322"/>
                    <a:pt x="232" y="314"/>
                    <a:pt x="221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86944" y="3415208"/>
              <a:ext cx="744715" cy="744713"/>
            </a:xfrm>
            <a:custGeom>
              <a:avLst/>
              <a:gdLst>
                <a:gd name="T0" fmla="*/ 80 w 161"/>
                <a:gd name="T1" fmla="*/ 0 h 162"/>
                <a:gd name="T2" fmla="*/ 161 w 161"/>
                <a:gd name="T3" fmla="*/ 80 h 162"/>
                <a:gd name="T4" fmla="*/ 80 w 161"/>
                <a:gd name="T5" fmla="*/ 162 h 162"/>
                <a:gd name="T6" fmla="*/ 0 w 161"/>
                <a:gd name="T7" fmla="*/ 82 h 162"/>
                <a:gd name="T8" fmla="*/ 80 w 161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2">
                  <a:moveTo>
                    <a:pt x="80" y="0"/>
                  </a:moveTo>
                  <a:cubicBezTo>
                    <a:pt x="124" y="0"/>
                    <a:pt x="161" y="37"/>
                    <a:pt x="161" y="80"/>
                  </a:cubicBezTo>
                  <a:cubicBezTo>
                    <a:pt x="161" y="125"/>
                    <a:pt x="125" y="161"/>
                    <a:pt x="80" y="162"/>
                  </a:cubicBezTo>
                  <a:cubicBezTo>
                    <a:pt x="36" y="162"/>
                    <a:pt x="0" y="126"/>
                    <a:pt x="0" y="82"/>
                  </a:cubicBezTo>
                  <a:cubicBezTo>
                    <a:pt x="0" y="37"/>
                    <a:pt x="35" y="1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Freeform 59"/>
          <p:cNvSpPr>
            <a:spLocks/>
          </p:cNvSpPr>
          <p:nvPr/>
        </p:nvSpPr>
        <p:spPr bwMode="auto">
          <a:xfrm>
            <a:off x="4102340" y="3044228"/>
            <a:ext cx="803688" cy="741960"/>
          </a:xfrm>
          <a:custGeom>
            <a:avLst/>
            <a:gdLst>
              <a:gd name="T0" fmla="*/ 488 w 774"/>
              <a:gd name="T1" fmla="*/ 429 h 717"/>
              <a:gd name="T2" fmla="*/ 372 w 774"/>
              <a:gd name="T3" fmla="*/ 429 h 717"/>
              <a:gd name="T4" fmla="*/ 81 w 774"/>
              <a:gd name="T5" fmla="*/ 429 h 717"/>
              <a:gd name="T6" fmla="*/ 9 w 774"/>
              <a:gd name="T7" fmla="*/ 372 h 717"/>
              <a:gd name="T8" fmla="*/ 75 w 774"/>
              <a:gd name="T9" fmla="*/ 285 h 717"/>
              <a:gd name="T10" fmla="*/ 277 w 774"/>
              <a:gd name="T11" fmla="*/ 285 h 717"/>
              <a:gd name="T12" fmla="*/ 480 w 774"/>
              <a:gd name="T13" fmla="*/ 285 h 717"/>
              <a:gd name="T14" fmla="*/ 495 w 774"/>
              <a:gd name="T15" fmla="*/ 284 h 717"/>
              <a:gd name="T16" fmla="*/ 483 w 774"/>
              <a:gd name="T17" fmla="*/ 271 h 717"/>
              <a:gd name="T18" fmla="*/ 343 w 774"/>
              <a:gd name="T19" fmla="*/ 131 h 717"/>
              <a:gd name="T20" fmla="*/ 364 w 774"/>
              <a:gd name="T21" fmla="*/ 13 h 717"/>
              <a:gd name="T22" fmla="*/ 447 w 774"/>
              <a:gd name="T23" fmla="*/ 29 h 717"/>
              <a:gd name="T24" fmla="*/ 572 w 774"/>
              <a:gd name="T25" fmla="*/ 154 h 717"/>
              <a:gd name="T26" fmla="*/ 767 w 774"/>
              <a:gd name="T27" fmla="*/ 348 h 717"/>
              <a:gd name="T28" fmla="*/ 774 w 774"/>
              <a:gd name="T29" fmla="*/ 355 h 717"/>
              <a:gd name="T30" fmla="*/ 768 w 774"/>
              <a:gd name="T31" fmla="*/ 362 h 717"/>
              <a:gd name="T32" fmla="*/ 448 w 774"/>
              <a:gd name="T33" fmla="*/ 680 h 717"/>
              <a:gd name="T34" fmla="*/ 330 w 774"/>
              <a:gd name="T35" fmla="*/ 668 h 717"/>
              <a:gd name="T36" fmla="*/ 344 w 774"/>
              <a:gd name="T37" fmla="*/ 579 h 717"/>
              <a:gd name="T38" fmla="*/ 479 w 774"/>
              <a:gd name="T39" fmla="*/ 444 h 717"/>
              <a:gd name="T40" fmla="*/ 493 w 774"/>
              <a:gd name="T41" fmla="*/ 436 h 717"/>
              <a:gd name="T42" fmla="*/ 488 w 774"/>
              <a:gd name="T43" fmla="*/ 42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4" h="717">
                <a:moveTo>
                  <a:pt x="488" y="429"/>
                </a:moveTo>
                <a:cubicBezTo>
                  <a:pt x="449" y="429"/>
                  <a:pt x="411" y="429"/>
                  <a:pt x="372" y="429"/>
                </a:cubicBezTo>
                <a:cubicBezTo>
                  <a:pt x="275" y="429"/>
                  <a:pt x="178" y="429"/>
                  <a:pt x="81" y="429"/>
                </a:cubicBezTo>
                <a:cubicBezTo>
                  <a:pt x="45" y="429"/>
                  <a:pt x="17" y="406"/>
                  <a:pt x="9" y="372"/>
                </a:cubicBezTo>
                <a:cubicBezTo>
                  <a:pt x="0" y="329"/>
                  <a:pt x="31" y="286"/>
                  <a:pt x="75" y="285"/>
                </a:cubicBezTo>
                <a:cubicBezTo>
                  <a:pt x="142" y="284"/>
                  <a:pt x="210" y="285"/>
                  <a:pt x="277" y="285"/>
                </a:cubicBezTo>
                <a:cubicBezTo>
                  <a:pt x="345" y="284"/>
                  <a:pt x="412" y="285"/>
                  <a:pt x="480" y="285"/>
                </a:cubicBezTo>
                <a:cubicBezTo>
                  <a:pt x="484" y="285"/>
                  <a:pt x="488" y="284"/>
                  <a:pt x="495" y="284"/>
                </a:cubicBezTo>
                <a:cubicBezTo>
                  <a:pt x="490" y="278"/>
                  <a:pt x="487" y="274"/>
                  <a:pt x="483" y="271"/>
                </a:cubicBezTo>
                <a:cubicBezTo>
                  <a:pt x="437" y="224"/>
                  <a:pt x="389" y="178"/>
                  <a:pt x="343" y="131"/>
                </a:cubicBezTo>
                <a:cubicBezTo>
                  <a:pt x="307" y="94"/>
                  <a:pt x="318" y="34"/>
                  <a:pt x="364" y="13"/>
                </a:cubicBezTo>
                <a:cubicBezTo>
                  <a:pt x="392" y="0"/>
                  <a:pt x="423" y="6"/>
                  <a:pt x="447" y="29"/>
                </a:cubicBezTo>
                <a:cubicBezTo>
                  <a:pt x="489" y="71"/>
                  <a:pt x="531" y="112"/>
                  <a:pt x="572" y="154"/>
                </a:cubicBezTo>
                <a:cubicBezTo>
                  <a:pt x="637" y="219"/>
                  <a:pt x="702" y="283"/>
                  <a:pt x="767" y="348"/>
                </a:cubicBezTo>
                <a:cubicBezTo>
                  <a:pt x="769" y="350"/>
                  <a:pt x="771" y="352"/>
                  <a:pt x="774" y="355"/>
                </a:cubicBezTo>
                <a:cubicBezTo>
                  <a:pt x="772" y="357"/>
                  <a:pt x="770" y="360"/>
                  <a:pt x="768" y="362"/>
                </a:cubicBezTo>
                <a:cubicBezTo>
                  <a:pt x="661" y="468"/>
                  <a:pt x="555" y="574"/>
                  <a:pt x="448" y="680"/>
                </a:cubicBezTo>
                <a:cubicBezTo>
                  <a:pt x="411" y="717"/>
                  <a:pt x="355" y="711"/>
                  <a:pt x="330" y="668"/>
                </a:cubicBezTo>
                <a:cubicBezTo>
                  <a:pt x="314" y="639"/>
                  <a:pt x="319" y="604"/>
                  <a:pt x="344" y="579"/>
                </a:cubicBezTo>
                <a:cubicBezTo>
                  <a:pt x="389" y="534"/>
                  <a:pt x="434" y="489"/>
                  <a:pt x="479" y="444"/>
                </a:cubicBezTo>
                <a:cubicBezTo>
                  <a:pt x="483" y="441"/>
                  <a:pt x="489" y="439"/>
                  <a:pt x="493" y="436"/>
                </a:cubicBezTo>
                <a:cubicBezTo>
                  <a:pt x="492" y="434"/>
                  <a:pt x="490" y="431"/>
                  <a:pt x="488" y="429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6193945" y="2964037"/>
            <a:ext cx="766762" cy="762692"/>
            <a:chOff x="5713413" y="3190876"/>
            <a:chExt cx="2093913" cy="2082800"/>
          </a:xfrm>
          <a:solidFill>
            <a:srgbClr val="616161"/>
          </a:solidFill>
        </p:grpSpPr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5811838" y="3190876"/>
              <a:ext cx="1995488" cy="1978025"/>
            </a:xfrm>
            <a:custGeom>
              <a:avLst/>
              <a:gdLst>
                <a:gd name="T0" fmla="*/ 733 w 733"/>
                <a:gd name="T1" fmla="*/ 644 h 729"/>
                <a:gd name="T2" fmla="*/ 729 w 733"/>
                <a:gd name="T3" fmla="*/ 676 h 729"/>
                <a:gd name="T4" fmla="*/ 655 w 733"/>
                <a:gd name="T5" fmla="*/ 726 h 729"/>
                <a:gd name="T6" fmla="*/ 594 w 733"/>
                <a:gd name="T7" fmla="*/ 666 h 729"/>
                <a:gd name="T8" fmla="*/ 579 w 733"/>
                <a:gd name="T9" fmla="*/ 541 h 729"/>
                <a:gd name="T10" fmla="*/ 161 w 733"/>
                <a:gd name="T11" fmla="*/ 147 h 729"/>
                <a:gd name="T12" fmla="*/ 70 w 733"/>
                <a:gd name="T13" fmla="*/ 139 h 729"/>
                <a:gd name="T14" fmla="*/ 6 w 733"/>
                <a:gd name="T15" fmla="*/ 58 h 729"/>
                <a:gd name="T16" fmla="*/ 78 w 733"/>
                <a:gd name="T17" fmla="*/ 0 h 729"/>
                <a:gd name="T18" fmla="*/ 387 w 733"/>
                <a:gd name="T19" fmla="*/ 80 h 729"/>
                <a:gd name="T20" fmla="*/ 725 w 733"/>
                <a:gd name="T21" fmla="*/ 564 h 729"/>
                <a:gd name="T22" fmla="*/ 733 w 733"/>
                <a:gd name="T23" fmla="*/ 644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729">
                  <a:moveTo>
                    <a:pt x="733" y="644"/>
                  </a:moveTo>
                  <a:cubicBezTo>
                    <a:pt x="731" y="654"/>
                    <a:pt x="731" y="665"/>
                    <a:pt x="729" y="676"/>
                  </a:cubicBezTo>
                  <a:cubicBezTo>
                    <a:pt x="720" y="709"/>
                    <a:pt x="690" y="729"/>
                    <a:pt x="655" y="726"/>
                  </a:cubicBezTo>
                  <a:cubicBezTo>
                    <a:pt x="623" y="724"/>
                    <a:pt x="597" y="699"/>
                    <a:pt x="594" y="666"/>
                  </a:cubicBezTo>
                  <a:cubicBezTo>
                    <a:pt x="589" y="624"/>
                    <a:pt x="587" y="582"/>
                    <a:pt x="579" y="541"/>
                  </a:cubicBezTo>
                  <a:cubicBezTo>
                    <a:pt x="537" y="341"/>
                    <a:pt x="363" y="177"/>
                    <a:pt x="161" y="147"/>
                  </a:cubicBezTo>
                  <a:cubicBezTo>
                    <a:pt x="131" y="142"/>
                    <a:pt x="101" y="142"/>
                    <a:pt x="70" y="139"/>
                  </a:cubicBezTo>
                  <a:cubicBezTo>
                    <a:pt x="27" y="135"/>
                    <a:pt x="0" y="100"/>
                    <a:pt x="6" y="58"/>
                  </a:cubicBezTo>
                  <a:cubicBezTo>
                    <a:pt x="11" y="25"/>
                    <a:pt x="41" y="0"/>
                    <a:pt x="78" y="0"/>
                  </a:cubicBezTo>
                  <a:cubicBezTo>
                    <a:pt x="188" y="1"/>
                    <a:pt x="292" y="26"/>
                    <a:pt x="387" y="80"/>
                  </a:cubicBezTo>
                  <a:cubicBezTo>
                    <a:pt x="577" y="186"/>
                    <a:pt x="690" y="349"/>
                    <a:pt x="725" y="564"/>
                  </a:cubicBezTo>
                  <a:cubicBezTo>
                    <a:pt x="729" y="590"/>
                    <a:pt x="730" y="617"/>
                    <a:pt x="733" y="6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5808663" y="3914776"/>
              <a:ext cx="1270000" cy="1247775"/>
            </a:xfrm>
            <a:custGeom>
              <a:avLst/>
              <a:gdLst>
                <a:gd name="T0" fmla="*/ 465 w 466"/>
                <a:gd name="T1" fmla="*/ 383 h 460"/>
                <a:gd name="T2" fmla="*/ 398 w 466"/>
                <a:gd name="T3" fmla="*/ 459 h 460"/>
                <a:gd name="T4" fmla="*/ 325 w 466"/>
                <a:gd name="T5" fmla="*/ 385 h 460"/>
                <a:gd name="T6" fmla="*/ 322 w 466"/>
                <a:gd name="T7" fmla="*/ 351 h 460"/>
                <a:gd name="T8" fmla="*/ 85 w 466"/>
                <a:gd name="T9" fmla="*/ 140 h 460"/>
                <a:gd name="T10" fmla="*/ 42 w 466"/>
                <a:gd name="T11" fmla="*/ 130 h 460"/>
                <a:gd name="T12" fmla="*/ 8 w 466"/>
                <a:gd name="T13" fmla="*/ 53 h 460"/>
                <a:gd name="T14" fmla="*/ 79 w 466"/>
                <a:gd name="T15" fmla="*/ 1 h 460"/>
                <a:gd name="T16" fmla="*/ 366 w 466"/>
                <a:gd name="T17" fmla="*/ 132 h 460"/>
                <a:gd name="T18" fmla="*/ 465 w 466"/>
                <a:gd name="T19" fmla="*/ 38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460">
                  <a:moveTo>
                    <a:pt x="465" y="383"/>
                  </a:moveTo>
                  <a:cubicBezTo>
                    <a:pt x="466" y="426"/>
                    <a:pt x="438" y="458"/>
                    <a:pt x="398" y="459"/>
                  </a:cubicBezTo>
                  <a:cubicBezTo>
                    <a:pt x="356" y="460"/>
                    <a:pt x="327" y="431"/>
                    <a:pt x="325" y="385"/>
                  </a:cubicBezTo>
                  <a:cubicBezTo>
                    <a:pt x="325" y="374"/>
                    <a:pt x="324" y="362"/>
                    <a:pt x="322" y="351"/>
                  </a:cubicBezTo>
                  <a:cubicBezTo>
                    <a:pt x="305" y="234"/>
                    <a:pt x="204" y="144"/>
                    <a:pt x="85" y="140"/>
                  </a:cubicBezTo>
                  <a:cubicBezTo>
                    <a:pt x="70" y="140"/>
                    <a:pt x="55" y="137"/>
                    <a:pt x="42" y="130"/>
                  </a:cubicBezTo>
                  <a:cubicBezTo>
                    <a:pt x="13" y="117"/>
                    <a:pt x="0" y="83"/>
                    <a:pt x="8" y="53"/>
                  </a:cubicBezTo>
                  <a:cubicBezTo>
                    <a:pt x="17" y="21"/>
                    <a:pt x="45" y="0"/>
                    <a:pt x="79" y="1"/>
                  </a:cubicBezTo>
                  <a:cubicBezTo>
                    <a:pt x="193" y="4"/>
                    <a:pt x="290" y="47"/>
                    <a:pt x="366" y="132"/>
                  </a:cubicBezTo>
                  <a:cubicBezTo>
                    <a:pt x="430" y="203"/>
                    <a:pt x="462" y="287"/>
                    <a:pt x="465" y="3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5713413" y="4648201"/>
              <a:ext cx="628650" cy="625475"/>
            </a:xfrm>
            <a:custGeom>
              <a:avLst/>
              <a:gdLst>
                <a:gd name="T0" fmla="*/ 231 w 231"/>
                <a:gd name="T1" fmla="*/ 116 h 231"/>
                <a:gd name="T2" fmla="*/ 115 w 231"/>
                <a:gd name="T3" fmla="*/ 231 h 231"/>
                <a:gd name="T4" fmla="*/ 0 w 231"/>
                <a:gd name="T5" fmla="*/ 115 h 231"/>
                <a:gd name="T6" fmla="*/ 116 w 231"/>
                <a:gd name="T7" fmla="*/ 0 h 231"/>
                <a:gd name="T8" fmla="*/ 231 w 231"/>
                <a:gd name="T9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1">
                  <a:moveTo>
                    <a:pt x="231" y="116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2" y="230"/>
                    <a:pt x="0" y="178"/>
                    <a:pt x="0" y="115"/>
                  </a:cubicBezTo>
                  <a:cubicBezTo>
                    <a:pt x="1" y="51"/>
                    <a:pt x="52" y="0"/>
                    <a:pt x="116" y="0"/>
                  </a:cubicBezTo>
                  <a:cubicBezTo>
                    <a:pt x="180" y="0"/>
                    <a:pt x="231" y="51"/>
                    <a:pt x="23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956813" y="2939109"/>
            <a:ext cx="675664" cy="673100"/>
            <a:chOff x="8450263" y="3336925"/>
            <a:chExt cx="2090738" cy="2082801"/>
          </a:xfrm>
          <a:solidFill>
            <a:srgbClr val="616161"/>
          </a:solidFill>
        </p:grpSpPr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580563" y="3336925"/>
              <a:ext cx="960438" cy="960438"/>
            </a:xfrm>
            <a:custGeom>
              <a:avLst/>
              <a:gdLst>
                <a:gd name="T0" fmla="*/ 177 w 353"/>
                <a:gd name="T1" fmla="*/ 0 h 354"/>
                <a:gd name="T2" fmla="*/ 262 w 353"/>
                <a:gd name="T3" fmla="*/ 0 h 354"/>
                <a:gd name="T4" fmla="*/ 353 w 353"/>
                <a:gd name="T5" fmla="*/ 91 h 354"/>
                <a:gd name="T6" fmla="*/ 353 w 353"/>
                <a:gd name="T7" fmla="*/ 259 h 354"/>
                <a:gd name="T8" fmla="*/ 264 w 353"/>
                <a:gd name="T9" fmla="*/ 352 h 354"/>
                <a:gd name="T10" fmla="*/ 89 w 353"/>
                <a:gd name="T11" fmla="*/ 352 h 354"/>
                <a:gd name="T12" fmla="*/ 0 w 353"/>
                <a:gd name="T13" fmla="*/ 261 h 354"/>
                <a:gd name="T14" fmla="*/ 0 w 353"/>
                <a:gd name="T15" fmla="*/ 92 h 354"/>
                <a:gd name="T16" fmla="*/ 94 w 353"/>
                <a:gd name="T17" fmla="*/ 0 h 354"/>
                <a:gd name="T18" fmla="*/ 177 w 353"/>
                <a:gd name="T1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4">
                  <a:moveTo>
                    <a:pt x="177" y="0"/>
                  </a:moveTo>
                  <a:cubicBezTo>
                    <a:pt x="205" y="0"/>
                    <a:pt x="234" y="0"/>
                    <a:pt x="262" y="0"/>
                  </a:cubicBezTo>
                  <a:cubicBezTo>
                    <a:pt x="313" y="1"/>
                    <a:pt x="352" y="40"/>
                    <a:pt x="353" y="91"/>
                  </a:cubicBezTo>
                  <a:cubicBezTo>
                    <a:pt x="353" y="147"/>
                    <a:pt x="353" y="203"/>
                    <a:pt x="353" y="259"/>
                  </a:cubicBezTo>
                  <a:cubicBezTo>
                    <a:pt x="352" y="312"/>
                    <a:pt x="317" y="351"/>
                    <a:pt x="264" y="352"/>
                  </a:cubicBezTo>
                  <a:cubicBezTo>
                    <a:pt x="205" y="354"/>
                    <a:pt x="147" y="354"/>
                    <a:pt x="89" y="352"/>
                  </a:cubicBezTo>
                  <a:cubicBezTo>
                    <a:pt x="37" y="351"/>
                    <a:pt x="1" y="313"/>
                    <a:pt x="0" y="261"/>
                  </a:cubicBezTo>
                  <a:cubicBezTo>
                    <a:pt x="0" y="205"/>
                    <a:pt x="0" y="148"/>
                    <a:pt x="0" y="92"/>
                  </a:cubicBezTo>
                  <a:cubicBezTo>
                    <a:pt x="1" y="38"/>
                    <a:pt x="40" y="1"/>
                    <a:pt x="94" y="0"/>
                  </a:cubicBezTo>
                  <a:cubicBezTo>
                    <a:pt x="122" y="0"/>
                    <a:pt x="149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2"/>
            <p:cNvSpPr>
              <a:spLocks/>
            </p:cNvSpPr>
            <p:nvPr/>
          </p:nvSpPr>
          <p:spPr bwMode="auto">
            <a:xfrm>
              <a:off x="8450263" y="4459288"/>
              <a:ext cx="960438" cy="960438"/>
            </a:xfrm>
            <a:custGeom>
              <a:avLst/>
              <a:gdLst>
                <a:gd name="T0" fmla="*/ 0 w 353"/>
                <a:gd name="T1" fmla="*/ 177 h 354"/>
                <a:gd name="T2" fmla="*/ 0 w 353"/>
                <a:gd name="T3" fmla="*/ 95 h 354"/>
                <a:gd name="T4" fmla="*/ 90 w 353"/>
                <a:gd name="T5" fmla="*/ 2 h 354"/>
                <a:gd name="T6" fmla="*/ 262 w 353"/>
                <a:gd name="T7" fmla="*/ 1 h 354"/>
                <a:gd name="T8" fmla="*/ 352 w 353"/>
                <a:gd name="T9" fmla="*/ 93 h 354"/>
                <a:gd name="T10" fmla="*/ 353 w 353"/>
                <a:gd name="T11" fmla="*/ 261 h 354"/>
                <a:gd name="T12" fmla="*/ 258 w 353"/>
                <a:gd name="T13" fmla="*/ 354 h 354"/>
                <a:gd name="T14" fmla="*/ 93 w 353"/>
                <a:gd name="T15" fmla="*/ 354 h 354"/>
                <a:gd name="T16" fmla="*/ 0 w 353"/>
                <a:gd name="T17" fmla="*/ 261 h 354"/>
                <a:gd name="T18" fmla="*/ 0 w 353"/>
                <a:gd name="T19" fmla="*/ 17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4">
                  <a:moveTo>
                    <a:pt x="0" y="177"/>
                  </a:moveTo>
                  <a:cubicBezTo>
                    <a:pt x="0" y="150"/>
                    <a:pt x="0" y="122"/>
                    <a:pt x="0" y="95"/>
                  </a:cubicBezTo>
                  <a:cubicBezTo>
                    <a:pt x="1" y="42"/>
                    <a:pt x="37" y="3"/>
                    <a:pt x="90" y="2"/>
                  </a:cubicBezTo>
                  <a:cubicBezTo>
                    <a:pt x="147" y="0"/>
                    <a:pt x="205" y="0"/>
                    <a:pt x="262" y="1"/>
                  </a:cubicBezTo>
                  <a:cubicBezTo>
                    <a:pt x="315" y="2"/>
                    <a:pt x="352" y="40"/>
                    <a:pt x="352" y="93"/>
                  </a:cubicBezTo>
                  <a:cubicBezTo>
                    <a:pt x="353" y="149"/>
                    <a:pt x="353" y="205"/>
                    <a:pt x="353" y="261"/>
                  </a:cubicBezTo>
                  <a:cubicBezTo>
                    <a:pt x="352" y="317"/>
                    <a:pt x="313" y="353"/>
                    <a:pt x="258" y="354"/>
                  </a:cubicBezTo>
                  <a:cubicBezTo>
                    <a:pt x="203" y="354"/>
                    <a:pt x="148" y="354"/>
                    <a:pt x="93" y="354"/>
                  </a:cubicBezTo>
                  <a:cubicBezTo>
                    <a:pt x="39" y="353"/>
                    <a:pt x="1" y="315"/>
                    <a:pt x="0" y="261"/>
                  </a:cubicBezTo>
                  <a:cubicBezTo>
                    <a:pt x="0" y="233"/>
                    <a:pt x="0" y="205"/>
                    <a:pt x="0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73"/>
            <p:cNvSpPr>
              <a:spLocks/>
            </p:cNvSpPr>
            <p:nvPr/>
          </p:nvSpPr>
          <p:spPr bwMode="auto">
            <a:xfrm>
              <a:off x="9577388" y="4459288"/>
              <a:ext cx="963613" cy="960438"/>
            </a:xfrm>
            <a:custGeom>
              <a:avLst/>
              <a:gdLst>
                <a:gd name="T0" fmla="*/ 177 w 354"/>
                <a:gd name="T1" fmla="*/ 354 h 354"/>
                <a:gd name="T2" fmla="*/ 95 w 354"/>
                <a:gd name="T3" fmla="*/ 354 h 354"/>
                <a:gd name="T4" fmla="*/ 2 w 354"/>
                <a:gd name="T5" fmla="*/ 264 h 354"/>
                <a:gd name="T6" fmla="*/ 2 w 354"/>
                <a:gd name="T7" fmla="*/ 90 h 354"/>
                <a:gd name="T8" fmla="*/ 90 w 354"/>
                <a:gd name="T9" fmla="*/ 2 h 354"/>
                <a:gd name="T10" fmla="*/ 264 w 354"/>
                <a:gd name="T11" fmla="*/ 2 h 354"/>
                <a:gd name="T12" fmla="*/ 354 w 354"/>
                <a:gd name="T13" fmla="*/ 94 h 354"/>
                <a:gd name="T14" fmla="*/ 354 w 354"/>
                <a:gd name="T15" fmla="*/ 261 h 354"/>
                <a:gd name="T16" fmla="*/ 261 w 354"/>
                <a:gd name="T17" fmla="*/ 354 h 354"/>
                <a:gd name="T18" fmla="*/ 177 w 354"/>
                <a:gd name="T1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4">
                  <a:moveTo>
                    <a:pt x="177" y="354"/>
                  </a:moveTo>
                  <a:cubicBezTo>
                    <a:pt x="150" y="354"/>
                    <a:pt x="122" y="354"/>
                    <a:pt x="95" y="354"/>
                  </a:cubicBezTo>
                  <a:cubicBezTo>
                    <a:pt x="42" y="353"/>
                    <a:pt x="3" y="317"/>
                    <a:pt x="2" y="264"/>
                  </a:cubicBezTo>
                  <a:cubicBezTo>
                    <a:pt x="0" y="206"/>
                    <a:pt x="0" y="148"/>
                    <a:pt x="2" y="90"/>
                  </a:cubicBezTo>
                  <a:cubicBezTo>
                    <a:pt x="3" y="39"/>
                    <a:pt x="39" y="3"/>
                    <a:pt x="90" y="2"/>
                  </a:cubicBezTo>
                  <a:cubicBezTo>
                    <a:pt x="148" y="0"/>
                    <a:pt x="206" y="0"/>
                    <a:pt x="264" y="2"/>
                  </a:cubicBezTo>
                  <a:cubicBezTo>
                    <a:pt x="317" y="3"/>
                    <a:pt x="353" y="41"/>
                    <a:pt x="354" y="94"/>
                  </a:cubicBezTo>
                  <a:cubicBezTo>
                    <a:pt x="354" y="150"/>
                    <a:pt x="354" y="205"/>
                    <a:pt x="354" y="261"/>
                  </a:cubicBezTo>
                  <a:cubicBezTo>
                    <a:pt x="353" y="315"/>
                    <a:pt x="315" y="353"/>
                    <a:pt x="261" y="354"/>
                  </a:cubicBezTo>
                  <a:cubicBezTo>
                    <a:pt x="233" y="354"/>
                    <a:pt x="205" y="354"/>
                    <a:pt x="177" y="3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74"/>
            <p:cNvSpPr>
              <a:spLocks/>
            </p:cNvSpPr>
            <p:nvPr/>
          </p:nvSpPr>
          <p:spPr bwMode="auto">
            <a:xfrm>
              <a:off x="8450263" y="3336925"/>
              <a:ext cx="963613" cy="960438"/>
            </a:xfrm>
            <a:custGeom>
              <a:avLst/>
              <a:gdLst>
                <a:gd name="T0" fmla="*/ 0 w 354"/>
                <a:gd name="T1" fmla="*/ 175 h 354"/>
                <a:gd name="T2" fmla="*/ 0 w 354"/>
                <a:gd name="T3" fmla="*/ 92 h 354"/>
                <a:gd name="T4" fmla="*/ 92 w 354"/>
                <a:gd name="T5" fmla="*/ 0 h 354"/>
                <a:gd name="T6" fmla="*/ 258 w 354"/>
                <a:gd name="T7" fmla="*/ 0 h 354"/>
                <a:gd name="T8" fmla="*/ 352 w 354"/>
                <a:gd name="T9" fmla="*/ 91 h 354"/>
                <a:gd name="T10" fmla="*/ 352 w 354"/>
                <a:gd name="T11" fmla="*/ 262 h 354"/>
                <a:gd name="T12" fmla="*/ 262 w 354"/>
                <a:gd name="T13" fmla="*/ 352 h 354"/>
                <a:gd name="T14" fmla="*/ 91 w 354"/>
                <a:gd name="T15" fmla="*/ 352 h 354"/>
                <a:gd name="T16" fmla="*/ 0 w 354"/>
                <a:gd name="T17" fmla="*/ 258 h 354"/>
                <a:gd name="T18" fmla="*/ 0 w 354"/>
                <a:gd name="T19" fmla="*/ 17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4">
                  <a:moveTo>
                    <a:pt x="0" y="175"/>
                  </a:moveTo>
                  <a:cubicBezTo>
                    <a:pt x="0" y="147"/>
                    <a:pt x="0" y="120"/>
                    <a:pt x="0" y="92"/>
                  </a:cubicBezTo>
                  <a:cubicBezTo>
                    <a:pt x="1" y="39"/>
                    <a:pt x="40" y="1"/>
                    <a:pt x="92" y="0"/>
                  </a:cubicBezTo>
                  <a:cubicBezTo>
                    <a:pt x="147" y="0"/>
                    <a:pt x="203" y="0"/>
                    <a:pt x="258" y="0"/>
                  </a:cubicBezTo>
                  <a:cubicBezTo>
                    <a:pt x="313" y="1"/>
                    <a:pt x="351" y="36"/>
                    <a:pt x="352" y="91"/>
                  </a:cubicBezTo>
                  <a:cubicBezTo>
                    <a:pt x="354" y="148"/>
                    <a:pt x="354" y="205"/>
                    <a:pt x="352" y="262"/>
                  </a:cubicBezTo>
                  <a:cubicBezTo>
                    <a:pt x="351" y="315"/>
                    <a:pt x="315" y="351"/>
                    <a:pt x="262" y="352"/>
                  </a:cubicBezTo>
                  <a:cubicBezTo>
                    <a:pt x="205" y="354"/>
                    <a:pt x="148" y="354"/>
                    <a:pt x="91" y="352"/>
                  </a:cubicBezTo>
                  <a:cubicBezTo>
                    <a:pt x="36" y="351"/>
                    <a:pt x="1" y="313"/>
                    <a:pt x="0" y="258"/>
                  </a:cubicBezTo>
                  <a:cubicBezTo>
                    <a:pt x="0" y="230"/>
                    <a:pt x="0" y="20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9434489" y="2915415"/>
            <a:ext cx="767038" cy="668158"/>
            <a:chOff x="8156575" y="4341813"/>
            <a:chExt cx="2130426" cy="1855788"/>
          </a:xfrm>
          <a:solidFill>
            <a:srgbClr val="616161"/>
          </a:solidFill>
        </p:grpSpPr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8831263" y="5060951"/>
              <a:ext cx="1431925" cy="415925"/>
            </a:xfrm>
            <a:custGeom>
              <a:avLst/>
              <a:gdLst>
                <a:gd name="T0" fmla="*/ 263 w 526"/>
                <a:gd name="T1" fmla="*/ 152 h 153"/>
                <a:gd name="T2" fmla="*/ 81 w 526"/>
                <a:gd name="T3" fmla="*/ 151 h 153"/>
                <a:gd name="T4" fmla="*/ 7 w 526"/>
                <a:gd name="T5" fmla="*/ 92 h 153"/>
                <a:gd name="T6" fmla="*/ 51 w 526"/>
                <a:gd name="T7" fmla="*/ 7 h 153"/>
                <a:gd name="T8" fmla="*/ 84 w 526"/>
                <a:gd name="T9" fmla="*/ 0 h 153"/>
                <a:gd name="T10" fmla="*/ 441 w 526"/>
                <a:gd name="T11" fmla="*/ 0 h 153"/>
                <a:gd name="T12" fmla="*/ 516 w 526"/>
                <a:gd name="T13" fmla="*/ 52 h 153"/>
                <a:gd name="T14" fmla="*/ 489 w 526"/>
                <a:gd name="T15" fmla="*/ 136 h 153"/>
                <a:gd name="T16" fmla="*/ 440 w 526"/>
                <a:gd name="T17" fmla="*/ 151 h 153"/>
                <a:gd name="T18" fmla="*/ 263 w 526"/>
                <a:gd name="T19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6" h="153">
                  <a:moveTo>
                    <a:pt x="263" y="152"/>
                  </a:moveTo>
                  <a:cubicBezTo>
                    <a:pt x="202" y="152"/>
                    <a:pt x="142" y="152"/>
                    <a:pt x="81" y="151"/>
                  </a:cubicBezTo>
                  <a:cubicBezTo>
                    <a:pt x="44" y="151"/>
                    <a:pt x="14" y="126"/>
                    <a:pt x="7" y="92"/>
                  </a:cubicBezTo>
                  <a:cubicBezTo>
                    <a:pt x="0" y="56"/>
                    <a:pt x="17" y="21"/>
                    <a:pt x="51" y="7"/>
                  </a:cubicBezTo>
                  <a:cubicBezTo>
                    <a:pt x="61" y="3"/>
                    <a:pt x="73" y="0"/>
                    <a:pt x="84" y="0"/>
                  </a:cubicBezTo>
                  <a:cubicBezTo>
                    <a:pt x="203" y="0"/>
                    <a:pt x="322" y="0"/>
                    <a:pt x="441" y="0"/>
                  </a:cubicBezTo>
                  <a:cubicBezTo>
                    <a:pt x="477" y="0"/>
                    <a:pt x="505" y="21"/>
                    <a:pt x="516" y="52"/>
                  </a:cubicBezTo>
                  <a:cubicBezTo>
                    <a:pt x="526" y="83"/>
                    <a:pt x="516" y="119"/>
                    <a:pt x="489" y="136"/>
                  </a:cubicBezTo>
                  <a:cubicBezTo>
                    <a:pt x="474" y="145"/>
                    <a:pt x="456" y="150"/>
                    <a:pt x="440" y="151"/>
                  </a:cubicBezTo>
                  <a:cubicBezTo>
                    <a:pt x="381" y="153"/>
                    <a:pt x="322" y="152"/>
                    <a:pt x="26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80"/>
            <p:cNvSpPr>
              <a:spLocks/>
            </p:cNvSpPr>
            <p:nvPr/>
          </p:nvSpPr>
          <p:spPr bwMode="auto">
            <a:xfrm>
              <a:off x="8843963" y="4373563"/>
              <a:ext cx="1443038" cy="415925"/>
            </a:xfrm>
            <a:custGeom>
              <a:avLst/>
              <a:gdLst>
                <a:gd name="T0" fmla="*/ 259 w 530"/>
                <a:gd name="T1" fmla="*/ 1 h 153"/>
                <a:gd name="T2" fmla="*/ 437 w 530"/>
                <a:gd name="T3" fmla="*/ 1 h 153"/>
                <a:gd name="T4" fmla="*/ 509 w 530"/>
                <a:gd name="T5" fmla="*/ 105 h 153"/>
                <a:gd name="T6" fmla="*/ 438 w 530"/>
                <a:gd name="T7" fmla="*/ 152 h 153"/>
                <a:gd name="T8" fmla="*/ 75 w 530"/>
                <a:gd name="T9" fmla="*/ 152 h 153"/>
                <a:gd name="T10" fmla="*/ 0 w 530"/>
                <a:gd name="T11" fmla="*/ 76 h 153"/>
                <a:gd name="T12" fmla="*/ 77 w 530"/>
                <a:gd name="T13" fmla="*/ 1 h 153"/>
                <a:gd name="T14" fmla="*/ 259 w 530"/>
                <a:gd name="T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153">
                  <a:moveTo>
                    <a:pt x="259" y="1"/>
                  </a:moveTo>
                  <a:cubicBezTo>
                    <a:pt x="318" y="1"/>
                    <a:pt x="378" y="0"/>
                    <a:pt x="437" y="1"/>
                  </a:cubicBezTo>
                  <a:cubicBezTo>
                    <a:pt x="493" y="1"/>
                    <a:pt x="530" y="54"/>
                    <a:pt x="509" y="105"/>
                  </a:cubicBezTo>
                  <a:cubicBezTo>
                    <a:pt x="496" y="136"/>
                    <a:pt x="471" y="152"/>
                    <a:pt x="438" y="152"/>
                  </a:cubicBezTo>
                  <a:cubicBezTo>
                    <a:pt x="317" y="152"/>
                    <a:pt x="196" y="153"/>
                    <a:pt x="75" y="152"/>
                  </a:cubicBezTo>
                  <a:cubicBezTo>
                    <a:pt x="32" y="152"/>
                    <a:pt x="0" y="117"/>
                    <a:pt x="0" y="76"/>
                  </a:cubicBezTo>
                  <a:cubicBezTo>
                    <a:pt x="0" y="34"/>
                    <a:pt x="33" y="1"/>
                    <a:pt x="77" y="1"/>
                  </a:cubicBezTo>
                  <a:cubicBezTo>
                    <a:pt x="138" y="0"/>
                    <a:pt x="198" y="1"/>
                    <a:pt x="25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1"/>
            <p:cNvSpPr>
              <a:spLocks/>
            </p:cNvSpPr>
            <p:nvPr/>
          </p:nvSpPr>
          <p:spPr bwMode="auto">
            <a:xfrm>
              <a:off x="8834438" y="5748338"/>
              <a:ext cx="1439863" cy="409575"/>
            </a:xfrm>
            <a:custGeom>
              <a:avLst/>
              <a:gdLst>
                <a:gd name="T0" fmla="*/ 263 w 529"/>
                <a:gd name="T1" fmla="*/ 151 h 151"/>
                <a:gd name="T2" fmla="*/ 78 w 529"/>
                <a:gd name="T3" fmla="*/ 151 h 151"/>
                <a:gd name="T4" fmla="*/ 5 w 529"/>
                <a:gd name="T5" fmla="*/ 83 h 151"/>
                <a:gd name="T6" fmla="*/ 57 w 529"/>
                <a:gd name="T7" fmla="*/ 4 h 151"/>
                <a:gd name="T8" fmla="*/ 84 w 529"/>
                <a:gd name="T9" fmla="*/ 0 h 151"/>
                <a:gd name="T10" fmla="*/ 436 w 529"/>
                <a:gd name="T11" fmla="*/ 0 h 151"/>
                <a:gd name="T12" fmla="*/ 516 w 529"/>
                <a:gd name="T13" fmla="*/ 55 h 151"/>
                <a:gd name="T14" fmla="*/ 444 w 529"/>
                <a:gd name="T15" fmla="*/ 151 h 151"/>
                <a:gd name="T16" fmla="*/ 263 w 529"/>
                <a:gd name="T1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151">
                  <a:moveTo>
                    <a:pt x="263" y="151"/>
                  </a:moveTo>
                  <a:cubicBezTo>
                    <a:pt x="201" y="151"/>
                    <a:pt x="140" y="151"/>
                    <a:pt x="78" y="151"/>
                  </a:cubicBezTo>
                  <a:cubicBezTo>
                    <a:pt x="40" y="150"/>
                    <a:pt x="10" y="122"/>
                    <a:pt x="5" y="83"/>
                  </a:cubicBezTo>
                  <a:cubicBezTo>
                    <a:pt x="0" y="49"/>
                    <a:pt x="23" y="14"/>
                    <a:pt x="57" y="4"/>
                  </a:cubicBezTo>
                  <a:cubicBezTo>
                    <a:pt x="66" y="1"/>
                    <a:pt x="75" y="0"/>
                    <a:pt x="84" y="0"/>
                  </a:cubicBezTo>
                  <a:cubicBezTo>
                    <a:pt x="201" y="0"/>
                    <a:pt x="319" y="0"/>
                    <a:pt x="436" y="0"/>
                  </a:cubicBezTo>
                  <a:cubicBezTo>
                    <a:pt x="477" y="0"/>
                    <a:pt x="506" y="21"/>
                    <a:pt x="516" y="55"/>
                  </a:cubicBezTo>
                  <a:cubicBezTo>
                    <a:pt x="529" y="103"/>
                    <a:pt x="494" y="150"/>
                    <a:pt x="444" y="151"/>
                  </a:cubicBezTo>
                  <a:cubicBezTo>
                    <a:pt x="383" y="151"/>
                    <a:pt x="323" y="151"/>
                    <a:pt x="26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2"/>
            <p:cNvSpPr>
              <a:spLocks/>
            </p:cNvSpPr>
            <p:nvPr/>
          </p:nvSpPr>
          <p:spPr bwMode="auto">
            <a:xfrm>
              <a:off x="8156575" y="5707063"/>
              <a:ext cx="492125" cy="490538"/>
            </a:xfrm>
            <a:custGeom>
              <a:avLst/>
              <a:gdLst>
                <a:gd name="T0" fmla="*/ 181 w 181"/>
                <a:gd name="T1" fmla="*/ 91 h 181"/>
                <a:gd name="T2" fmla="*/ 91 w 181"/>
                <a:gd name="T3" fmla="*/ 181 h 181"/>
                <a:gd name="T4" fmla="*/ 0 w 181"/>
                <a:gd name="T5" fmla="*/ 90 h 181"/>
                <a:gd name="T6" fmla="*/ 92 w 181"/>
                <a:gd name="T7" fmla="*/ 1 h 181"/>
                <a:gd name="T8" fmla="*/ 181 w 181"/>
                <a:gd name="T9" fmla="*/ 9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1">
                  <a:moveTo>
                    <a:pt x="181" y="91"/>
                  </a:moveTo>
                  <a:cubicBezTo>
                    <a:pt x="180" y="140"/>
                    <a:pt x="140" y="181"/>
                    <a:pt x="91" y="181"/>
                  </a:cubicBezTo>
                  <a:cubicBezTo>
                    <a:pt x="41" y="181"/>
                    <a:pt x="0" y="139"/>
                    <a:pt x="0" y="90"/>
                  </a:cubicBezTo>
                  <a:cubicBezTo>
                    <a:pt x="1" y="40"/>
                    <a:pt x="41" y="0"/>
                    <a:pt x="92" y="1"/>
                  </a:cubicBezTo>
                  <a:cubicBezTo>
                    <a:pt x="142" y="1"/>
                    <a:pt x="181" y="41"/>
                    <a:pt x="18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83"/>
            <p:cNvSpPr>
              <a:spLocks/>
            </p:cNvSpPr>
            <p:nvPr/>
          </p:nvSpPr>
          <p:spPr bwMode="auto">
            <a:xfrm>
              <a:off x="8164513" y="5026026"/>
              <a:ext cx="479425" cy="479425"/>
            </a:xfrm>
            <a:custGeom>
              <a:avLst/>
              <a:gdLst>
                <a:gd name="T0" fmla="*/ 0 w 176"/>
                <a:gd name="T1" fmla="*/ 88 h 177"/>
                <a:gd name="T2" fmla="*/ 87 w 176"/>
                <a:gd name="T3" fmla="*/ 1 h 177"/>
                <a:gd name="T4" fmla="*/ 176 w 176"/>
                <a:gd name="T5" fmla="*/ 89 h 177"/>
                <a:gd name="T6" fmla="*/ 86 w 176"/>
                <a:gd name="T7" fmla="*/ 177 h 177"/>
                <a:gd name="T8" fmla="*/ 0 w 176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77">
                  <a:moveTo>
                    <a:pt x="0" y="88"/>
                  </a:moveTo>
                  <a:cubicBezTo>
                    <a:pt x="0" y="40"/>
                    <a:pt x="39" y="1"/>
                    <a:pt x="87" y="1"/>
                  </a:cubicBezTo>
                  <a:cubicBezTo>
                    <a:pt x="136" y="0"/>
                    <a:pt x="176" y="41"/>
                    <a:pt x="176" y="89"/>
                  </a:cubicBezTo>
                  <a:cubicBezTo>
                    <a:pt x="176" y="138"/>
                    <a:pt x="136" y="177"/>
                    <a:pt x="86" y="177"/>
                  </a:cubicBezTo>
                  <a:cubicBezTo>
                    <a:pt x="38" y="176"/>
                    <a:pt x="0" y="137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4"/>
            <p:cNvSpPr>
              <a:spLocks/>
            </p:cNvSpPr>
            <p:nvPr/>
          </p:nvSpPr>
          <p:spPr bwMode="auto">
            <a:xfrm>
              <a:off x="8164513" y="4341813"/>
              <a:ext cx="479425" cy="477838"/>
            </a:xfrm>
            <a:custGeom>
              <a:avLst/>
              <a:gdLst>
                <a:gd name="T0" fmla="*/ 0 w 176"/>
                <a:gd name="T1" fmla="*/ 89 h 176"/>
                <a:gd name="T2" fmla="*/ 87 w 176"/>
                <a:gd name="T3" fmla="*/ 0 h 176"/>
                <a:gd name="T4" fmla="*/ 176 w 176"/>
                <a:gd name="T5" fmla="*/ 89 h 176"/>
                <a:gd name="T6" fmla="*/ 88 w 176"/>
                <a:gd name="T7" fmla="*/ 176 h 176"/>
                <a:gd name="T8" fmla="*/ 0 w 176"/>
                <a:gd name="T9" fmla="*/ 8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76">
                  <a:moveTo>
                    <a:pt x="0" y="89"/>
                  </a:moveTo>
                  <a:cubicBezTo>
                    <a:pt x="0" y="40"/>
                    <a:pt x="38" y="1"/>
                    <a:pt x="87" y="0"/>
                  </a:cubicBezTo>
                  <a:cubicBezTo>
                    <a:pt x="135" y="0"/>
                    <a:pt x="176" y="40"/>
                    <a:pt x="176" y="89"/>
                  </a:cubicBezTo>
                  <a:cubicBezTo>
                    <a:pt x="175" y="137"/>
                    <a:pt x="136" y="176"/>
                    <a:pt x="88" y="176"/>
                  </a:cubicBezTo>
                  <a:cubicBezTo>
                    <a:pt x="40" y="176"/>
                    <a:pt x="0" y="137"/>
                    <a:pt x="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11030629" y="2883013"/>
            <a:ext cx="895166" cy="882140"/>
            <a:chOff x="4705351" y="4194176"/>
            <a:chExt cx="1963738" cy="1935162"/>
          </a:xfrm>
          <a:solidFill>
            <a:srgbClr val="616161"/>
          </a:solidFill>
        </p:grpSpPr>
        <p:sp>
          <p:nvSpPr>
            <p:cNvPr id="162" name="Freeform 89"/>
            <p:cNvSpPr>
              <a:spLocks/>
            </p:cNvSpPr>
            <p:nvPr/>
          </p:nvSpPr>
          <p:spPr bwMode="auto">
            <a:xfrm>
              <a:off x="5308601" y="5202238"/>
              <a:ext cx="1360488" cy="927100"/>
            </a:xfrm>
            <a:custGeom>
              <a:avLst/>
              <a:gdLst>
                <a:gd name="T0" fmla="*/ 778 w 950"/>
                <a:gd name="T1" fmla="*/ 649 h 649"/>
                <a:gd name="T2" fmla="*/ 719 w 950"/>
                <a:gd name="T3" fmla="*/ 602 h 649"/>
                <a:gd name="T4" fmla="*/ 557 w 950"/>
                <a:gd name="T5" fmla="*/ 477 h 649"/>
                <a:gd name="T6" fmla="*/ 535 w 950"/>
                <a:gd name="T7" fmla="*/ 470 h 649"/>
                <a:gd name="T8" fmla="*/ 128 w 950"/>
                <a:gd name="T9" fmla="*/ 470 h 649"/>
                <a:gd name="T10" fmla="*/ 1 w 950"/>
                <a:gd name="T11" fmla="*/ 343 h 649"/>
                <a:gd name="T12" fmla="*/ 1 w 950"/>
                <a:gd name="T13" fmla="*/ 254 h 649"/>
                <a:gd name="T14" fmla="*/ 49 w 950"/>
                <a:gd name="T15" fmla="*/ 254 h 649"/>
                <a:gd name="T16" fmla="*/ 49 w 950"/>
                <a:gd name="T17" fmla="*/ 343 h 649"/>
                <a:gd name="T18" fmla="*/ 129 w 950"/>
                <a:gd name="T19" fmla="*/ 422 h 649"/>
                <a:gd name="T20" fmla="*/ 555 w 950"/>
                <a:gd name="T21" fmla="*/ 422 h 649"/>
                <a:gd name="T22" fmla="*/ 573 w 950"/>
                <a:gd name="T23" fmla="*/ 429 h 649"/>
                <a:gd name="T24" fmla="*/ 726 w 950"/>
                <a:gd name="T25" fmla="*/ 548 h 649"/>
                <a:gd name="T26" fmla="*/ 732 w 950"/>
                <a:gd name="T27" fmla="*/ 550 h 649"/>
                <a:gd name="T28" fmla="*/ 732 w 950"/>
                <a:gd name="T29" fmla="*/ 421 h 649"/>
                <a:gd name="T30" fmla="*/ 819 w 950"/>
                <a:gd name="T31" fmla="*/ 422 h 649"/>
                <a:gd name="T32" fmla="*/ 901 w 950"/>
                <a:gd name="T33" fmla="*/ 340 h 649"/>
                <a:gd name="T34" fmla="*/ 901 w 950"/>
                <a:gd name="T35" fmla="*/ 60 h 649"/>
                <a:gd name="T36" fmla="*/ 914 w 950"/>
                <a:gd name="T37" fmla="*/ 33 h 649"/>
                <a:gd name="T38" fmla="*/ 950 w 950"/>
                <a:gd name="T39" fmla="*/ 5 h 649"/>
                <a:gd name="T40" fmla="*/ 948 w 950"/>
                <a:gd name="T41" fmla="*/ 0 h 649"/>
                <a:gd name="T42" fmla="*/ 949 w 950"/>
                <a:gd name="T43" fmla="*/ 15 h 649"/>
                <a:gd name="T44" fmla="*/ 949 w 950"/>
                <a:gd name="T45" fmla="*/ 346 h 649"/>
                <a:gd name="T46" fmla="*/ 827 w 950"/>
                <a:gd name="T47" fmla="*/ 470 h 649"/>
                <a:gd name="T48" fmla="*/ 781 w 950"/>
                <a:gd name="T49" fmla="*/ 470 h 649"/>
                <a:gd name="T50" fmla="*/ 781 w 950"/>
                <a:gd name="T51" fmla="*/ 649 h 649"/>
                <a:gd name="T52" fmla="*/ 778 w 950"/>
                <a:gd name="T53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0" h="649">
                  <a:moveTo>
                    <a:pt x="778" y="649"/>
                  </a:moveTo>
                  <a:cubicBezTo>
                    <a:pt x="758" y="634"/>
                    <a:pt x="739" y="617"/>
                    <a:pt x="719" y="602"/>
                  </a:cubicBezTo>
                  <a:cubicBezTo>
                    <a:pt x="665" y="560"/>
                    <a:pt x="611" y="519"/>
                    <a:pt x="557" y="477"/>
                  </a:cubicBezTo>
                  <a:cubicBezTo>
                    <a:pt x="551" y="473"/>
                    <a:pt x="543" y="470"/>
                    <a:pt x="535" y="470"/>
                  </a:cubicBezTo>
                  <a:cubicBezTo>
                    <a:pt x="400" y="470"/>
                    <a:pt x="264" y="469"/>
                    <a:pt x="128" y="470"/>
                  </a:cubicBezTo>
                  <a:cubicBezTo>
                    <a:pt x="53" y="470"/>
                    <a:pt x="0" y="418"/>
                    <a:pt x="1" y="343"/>
                  </a:cubicBezTo>
                  <a:cubicBezTo>
                    <a:pt x="1" y="314"/>
                    <a:pt x="1" y="285"/>
                    <a:pt x="1" y="254"/>
                  </a:cubicBezTo>
                  <a:cubicBezTo>
                    <a:pt x="17" y="254"/>
                    <a:pt x="32" y="254"/>
                    <a:pt x="49" y="254"/>
                  </a:cubicBezTo>
                  <a:cubicBezTo>
                    <a:pt x="49" y="284"/>
                    <a:pt x="50" y="313"/>
                    <a:pt x="49" y="343"/>
                  </a:cubicBezTo>
                  <a:cubicBezTo>
                    <a:pt x="46" y="388"/>
                    <a:pt x="84" y="422"/>
                    <a:pt x="129" y="422"/>
                  </a:cubicBezTo>
                  <a:cubicBezTo>
                    <a:pt x="271" y="420"/>
                    <a:pt x="413" y="421"/>
                    <a:pt x="555" y="422"/>
                  </a:cubicBezTo>
                  <a:cubicBezTo>
                    <a:pt x="561" y="422"/>
                    <a:pt x="568" y="425"/>
                    <a:pt x="573" y="429"/>
                  </a:cubicBezTo>
                  <a:cubicBezTo>
                    <a:pt x="625" y="469"/>
                    <a:pt x="675" y="508"/>
                    <a:pt x="726" y="548"/>
                  </a:cubicBezTo>
                  <a:cubicBezTo>
                    <a:pt x="727" y="549"/>
                    <a:pt x="729" y="549"/>
                    <a:pt x="732" y="550"/>
                  </a:cubicBezTo>
                  <a:cubicBezTo>
                    <a:pt x="732" y="507"/>
                    <a:pt x="732" y="465"/>
                    <a:pt x="732" y="421"/>
                  </a:cubicBezTo>
                  <a:cubicBezTo>
                    <a:pt x="762" y="421"/>
                    <a:pt x="791" y="420"/>
                    <a:pt x="819" y="422"/>
                  </a:cubicBezTo>
                  <a:cubicBezTo>
                    <a:pt x="866" y="424"/>
                    <a:pt x="902" y="392"/>
                    <a:pt x="901" y="340"/>
                  </a:cubicBezTo>
                  <a:cubicBezTo>
                    <a:pt x="900" y="247"/>
                    <a:pt x="901" y="153"/>
                    <a:pt x="901" y="60"/>
                  </a:cubicBezTo>
                  <a:cubicBezTo>
                    <a:pt x="901" y="48"/>
                    <a:pt x="902" y="40"/>
                    <a:pt x="914" y="33"/>
                  </a:cubicBezTo>
                  <a:cubicBezTo>
                    <a:pt x="927" y="26"/>
                    <a:pt x="938" y="14"/>
                    <a:pt x="950" y="5"/>
                  </a:cubicBezTo>
                  <a:cubicBezTo>
                    <a:pt x="949" y="3"/>
                    <a:pt x="949" y="2"/>
                    <a:pt x="948" y="0"/>
                  </a:cubicBezTo>
                  <a:cubicBezTo>
                    <a:pt x="949" y="5"/>
                    <a:pt x="949" y="10"/>
                    <a:pt x="949" y="15"/>
                  </a:cubicBezTo>
                  <a:cubicBezTo>
                    <a:pt x="949" y="126"/>
                    <a:pt x="949" y="236"/>
                    <a:pt x="949" y="346"/>
                  </a:cubicBezTo>
                  <a:cubicBezTo>
                    <a:pt x="949" y="415"/>
                    <a:pt x="896" y="470"/>
                    <a:pt x="827" y="470"/>
                  </a:cubicBezTo>
                  <a:cubicBezTo>
                    <a:pt x="813" y="470"/>
                    <a:pt x="798" y="470"/>
                    <a:pt x="781" y="470"/>
                  </a:cubicBezTo>
                  <a:cubicBezTo>
                    <a:pt x="781" y="530"/>
                    <a:pt x="781" y="590"/>
                    <a:pt x="781" y="649"/>
                  </a:cubicBezTo>
                  <a:cubicBezTo>
                    <a:pt x="780" y="649"/>
                    <a:pt x="779" y="649"/>
                    <a:pt x="778" y="6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90"/>
            <p:cNvSpPr>
              <a:spLocks noEditPoints="1"/>
            </p:cNvSpPr>
            <p:nvPr/>
          </p:nvSpPr>
          <p:spPr bwMode="auto">
            <a:xfrm>
              <a:off x="5308601" y="4194176"/>
              <a:ext cx="1358900" cy="1319213"/>
            </a:xfrm>
            <a:custGeom>
              <a:avLst/>
              <a:gdLst>
                <a:gd name="T0" fmla="*/ 781 w 949"/>
                <a:gd name="T1" fmla="*/ 744 h 924"/>
                <a:gd name="T2" fmla="*/ 781 w 949"/>
                <a:gd name="T3" fmla="*/ 924 h 924"/>
                <a:gd name="T4" fmla="*/ 698 w 949"/>
                <a:gd name="T5" fmla="*/ 861 h 924"/>
                <a:gd name="T6" fmla="*/ 554 w 949"/>
                <a:gd name="T7" fmla="*/ 749 h 924"/>
                <a:gd name="T8" fmla="*/ 535 w 949"/>
                <a:gd name="T9" fmla="*/ 745 h 924"/>
                <a:gd name="T10" fmla="*/ 122 w 949"/>
                <a:gd name="T11" fmla="*/ 744 h 924"/>
                <a:gd name="T12" fmla="*/ 8 w 949"/>
                <a:gd name="T13" fmla="*/ 662 h 924"/>
                <a:gd name="T14" fmla="*/ 1 w 949"/>
                <a:gd name="T15" fmla="*/ 576 h 924"/>
                <a:gd name="T16" fmla="*/ 1 w 949"/>
                <a:gd name="T17" fmla="*/ 122 h 924"/>
                <a:gd name="T18" fmla="*/ 121 w 949"/>
                <a:gd name="T19" fmla="*/ 1 h 924"/>
                <a:gd name="T20" fmla="*/ 826 w 949"/>
                <a:gd name="T21" fmla="*/ 0 h 924"/>
                <a:gd name="T22" fmla="*/ 949 w 949"/>
                <a:gd name="T23" fmla="*/ 125 h 924"/>
                <a:gd name="T24" fmla="*/ 949 w 949"/>
                <a:gd name="T25" fmla="*/ 621 h 924"/>
                <a:gd name="T26" fmla="*/ 827 w 949"/>
                <a:gd name="T27" fmla="*/ 744 h 924"/>
                <a:gd name="T28" fmla="*/ 781 w 949"/>
                <a:gd name="T29" fmla="*/ 744 h 924"/>
                <a:gd name="T30" fmla="*/ 733 w 949"/>
                <a:gd name="T31" fmla="*/ 696 h 924"/>
                <a:gd name="T32" fmla="*/ 822 w 949"/>
                <a:gd name="T33" fmla="*/ 696 h 924"/>
                <a:gd name="T34" fmla="*/ 901 w 949"/>
                <a:gd name="T35" fmla="*/ 619 h 924"/>
                <a:gd name="T36" fmla="*/ 901 w 949"/>
                <a:gd name="T37" fmla="*/ 478 h 924"/>
                <a:gd name="T38" fmla="*/ 900 w 949"/>
                <a:gd name="T39" fmla="*/ 119 h 924"/>
                <a:gd name="T40" fmla="*/ 828 w 949"/>
                <a:gd name="T41" fmla="*/ 49 h 924"/>
                <a:gd name="T42" fmla="*/ 474 w 949"/>
                <a:gd name="T43" fmla="*/ 49 h 924"/>
                <a:gd name="T44" fmla="*/ 123 w 949"/>
                <a:gd name="T45" fmla="*/ 49 h 924"/>
                <a:gd name="T46" fmla="*/ 49 w 949"/>
                <a:gd name="T47" fmla="*/ 124 h 924"/>
                <a:gd name="T48" fmla="*/ 48 w 949"/>
                <a:gd name="T49" fmla="*/ 612 h 924"/>
                <a:gd name="T50" fmla="*/ 134 w 949"/>
                <a:gd name="T51" fmla="*/ 697 h 924"/>
                <a:gd name="T52" fmla="*/ 553 w 949"/>
                <a:gd name="T53" fmla="*/ 696 h 924"/>
                <a:gd name="T54" fmla="*/ 570 w 949"/>
                <a:gd name="T55" fmla="*/ 701 h 924"/>
                <a:gd name="T56" fmla="*/ 700 w 949"/>
                <a:gd name="T57" fmla="*/ 802 h 924"/>
                <a:gd name="T58" fmla="*/ 733 w 949"/>
                <a:gd name="T59" fmla="*/ 826 h 924"/>
                <a:gd name="T60" fmla="*/ 733 w 949"/>
                <a:gd name="T61" fmla="*/ 69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9" h="924">
                  <a:moveTo>
                    <a:pt x="781" y="744"/>
                  </a:moveTo>
                  <a:cubicBezTo>
                    <a:pt x="781" y="805"/>
                    <a:pt x="781" y="863"/>
                    <a:pt x="781" y="924"/>
                  </a:cubicBezTo>
                  <a:cubicBezTo>
                    <a:pt x="752" y="902"/>
                    <a:pt x="725" y="882"/>
                    <a:pt x="698" y="861"/>
                  </a:cubicBezTo>
                  <a:cubicBezTo>
                    <a:pt x="650" y="824"/>
                    <a:pt x="603" y="786"/>
                    <a:pt x="554" y="749"/>
                  </a:cubicBezTo>
                  <a:cubicBezTo>
                    <a:pt x="549" y="745"/>
                    <a:pt x="541" y="745"/>
                    <a:pt x="535" y="745"/>
                  </a:cubicBezTo>
                  <a:cubicBezTo>
                    <a:pt x="397" y="744"/>
                    <a:pt x="259" y="744"/>
                    <a:pt x="122" y="744"/>
                  </a:cubicBezTo>
                  <a:cubicBezTo>
                    <a:pt x="68" y="744"/>
                    <a:pt x="21" y="712"/>
                    <a:pt x="8" y="662"/>
                  </a:cubicBezTo>
                  <a:cubicBezTo>
                    <a:pt x="1" y="634"/>
                    <a:pt x="1" y="605"/>
                    <a:pt x="1" y="576"/>
                  </a:cubicBezTo>
                  <a:cubicBezTo>
                    <a:pt x="0" y="425"/>
                    <a:pt x="1" y="273"/>
                    <a:pt x="1" y="122"/>
                  </a:cubicBezTo>
                  <a:cubicBezTo>
                    <a:pt x="1" y="54"/>
                    <a:pt x="53" y="1"/>
                    <a:pt x="121" y="1"/>
                  </a:cubicBezTo>
                  <a:cubicBezTo>
                    <a:pt x="356" y="0"/>
                    <a:pt x="591" y="0"/>
                    <a:pt x="826" y="0"/>
                  </a:cubicBezTo>
                  <a:cubicBezTo>
                    <a:pt x="898" y="0"/>
                    <a:pt x="949" y="53"/>
                    <a:pt x="949" y="125"/>
                  </a:cubicBezTo>
                  <a:cubicBezTo>
                    <a:pt x="949" y="290"/>
                    <a:pt x="949" y="456"/>
                    <a:pt x="949" y="621"/>
                  </a:cubicBezTo>
                  <a:cubicBezTo>
                    <a:pt x="949" y="692"/>
                    <a:pt x="898" y="744"/>
                    <a:pt x="827" y="744"/>
                  </a:cubicBezTo>
                  <a:cubicBezTo>
                    <a:pt x="812" y="745"/>
                    <a:pt x="797" y="744"/>
                    <a:pt x="781" y="744"/>
                  </a:cubicBezTo>
                  <a:close/>
                  <a:moveTo>
                    <a:pt x="733" y="696"/>
                  </a:moveTo>
                  <a:cubicBezTo>
                    <a:pt x="764" y="696"/>
                    <a:pt x="793" y="696"/>
                    <a:pt x="822" y="696"/>
                  </a:cubicBezTo>
                  <a:cubicBezTo>
                    <a:pt x="870" y="697"/>
                    <a:pt x="901" y="667"/>
                    <a:pt x="901" y="619"/>
                  </a:cubicBezTo>
                  <a:cubicBezTo>
                    <a:pt x="901" y="572"/>
                    <a:pt x="901" y="525"/>
                    <a:pt x="901" y="478"/>
                  </a:cubicBezTo>
                  <a:cubicBezTo>
                    <a:pt x="901" y="359"/>
                    <a:pt x="901" y="239"/>
                    <a:pt x="900" y="119"/>
                  </a:cubicBezTo>
                  <a:cubicBezTo>
                    <a:pt x="900" y="80"/>
                    <a:pt x="867" y="49"/>
                    <a:pt x="828" y="49"/>
                  </a:cubicBezTo>
                  <a:cubicBezTo>
                    <a:pt x="710" y="49"/>
                    <a:pt x="592" y="49"/>
                    <a:pt x="474" y="49"/>
                  </a:cubicBezTo>
                  <a:cubicBezTo>
                    <a:pt x="357" y="49"/>
                    <a:pt x="240" y="48"/>
                    <a:pt x="123" y="49"/>
                  </a:cubicBezTo>
                  <a:cubicBezTo>
                    <a:pt x="79" y="49"/>
                    <a:pt x="49" y="80"/>
                    <a:pt x="49" y="124"/>
                  </a:cubicBezTo>
                  <a:cubicBezTo>
                    <a:pt x="49" y="287"/>
                    <a:pt x="50" y="450"/>
                    <a:pt x="48" y="612"/>
                  </a:cubicBezTo>
                  <a:cubicBezTo>
                    <a:pt x="48" y="662"/>
                    <a:pt x="80" y="698"/>
                    <a:pt x="134" y="697"/>
                  </a:cubicBezTo>
                  <a:cubicBezTo>
                    <a:pt x="273" y="695"/>
                    <a:pt x="413" y="696"/>
                    <a:pt x="553" y="696"/>
                  </a:cubicBezTo>
                  <a:cubicBezTo>
                    <a:pt x="559" y="696"/>
                    <a:pt x="565" y="698"/>
                    <a:pt x="570" y="701"/>
                  </a:cubicBezTo>
                  <a:cubicBezTo>
                    <a:pt x="613" y="734"/>
                    <a:pt x="656" y="768"/>
                    <a:pt x="700" y="802"/>
                  </a:cubicBezTo>
                  <a:cubicBezTo>
                    <a:pt x="710" y="810"/>
                    <a:pt x="721" y="817"/>
                    <a:pt x="733" y="826"/>
                  </a:cubicBezTo>
                  <a:cubicBezTo>
                    <a:pt x="733" y="782"/>
                    <a:pt x="733" y="740"/>
                    <a:pt x="733" y="6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1"/>
            <p:cNvSpPr>
              <a:spLocks/>
            </p:cNvSpPr>
            <p:nvPr/>
          </p:nvSpPr>
          <p:spPr bwMode="auto">
            <a:xfrm>
              <a:off x="4705351" y="4467226"/>
              <a:ext cx="1365250" cy="1322388"/>
            </a:xfrm>
            <a:custGeom>
              <a:avLst/>
              <a:gdLst>
                <a:gd name="T0" fmla="*/ 169 w 953"/>
                <a:gd name="T1" fmla="*/ 926 h 926"/>
                <a:gd name="T2" fmla="*/ 169 w 953"/>
                <a:gd name="T3" fmla="*/ 746 h 926"/>
                <a:gd name="T4" fmla="*/ 96 w 953"/>
                <a:gd name="T5" fmla="*/ 741 h 926"/>
                <a:gd name="T6" fmla="*/ 2 w 953"/>
                <a:gd name="T7" fmla="*/ 624 h 926"/>
                <a:gd name="T8" fmla="*/ 2 w 953"/>
                <a:gd name="T9" fmla="*/ 168 h 926"/>
                <a:gd name="T10" fmla="*/ 5 w 953"/>
                <a:gd name="T11" fmla="*/ 96 h 926"/>
                <a:gd name="T12" fmla="*/ 77 w 953"/>
                <a:gd name="T13" fmla="*/ 10 h 926"/>
                <a:gd name="T14" fmla="*/ 136 w 953"/>
                <a:gd name="T15" fmla="*/ 1 h 926"/>
                <a:gd name="T16" fmla="*/ 387 w 953"/>
                <a:gd name="T17" fmla="*/ 1 h 926"/>
                <a:gd name="T18" fmla="*/ 397 w 953"/>
                <a:gd name="T19" fmla="*/ 1 h 926"/>
                <a:gd name="T20" fmla="*/ 397 w 953"/>
                <a:gd name="T21" fmla="*/ 49 h 926"/>
                <a:gd name="T22" fmla="*/ 296 w 953"/>
                <a:gd name="T23" fmla="*/ 49 h 926"/>
                <a:gd name="T24" fmla="*/ 124 w 953"/>
                <a:gd name="T25" fmla="*/ 49 h 926"/>
                <a:gd name="T26" fmla="*/ 50 w 953"/>
                <a:gd name="T27" fmla="*/ 123 h 926"/>
                <a:gd name="T28" fmla="*/ 50 w 953"/>
                <a:gd name="T29" fmla="*/ 625 h 926"/>
                <a:gd name="T30" fmla="*/ 121 w 953"/>
                <a:gd name="T31" fmla="*/ 696 h 926"/>
                <a:gd name="T32" fmla="*/ 218 w 953"/>
                <a:gd name="T33" fmla="*/ 696 h 926"/>
                <a:gd name="T34" fmla="*/ 218 w 953"/>
                <a:gd name="T35" fmla="*/ 825 h 926"/>
                <a:gd name="T36" fmla="*/ 274 w 953"/>
                <a:gd name="T37" fmla="*/ 783 h 926"/>
                <a:gd name="T38" fmla="*/ 381 w 953"/>
                <a:gd name="T39" fmla="*/ 700 h 926"/>
                <a:gd name="T40" fmla="*/ 395 w 953"/>
                <a:gd name="T41" fmla="*/ 696 h 926"/>
                <a:gd name="T42" fmla="*/ 646 w 953"/>
                <a:gd name="T43" fmla="*/ 696 h 926"/>
                <a:gd name="T44" fmla="*/ 832 w 953"/>
                <a:gd name="T45" fmla="*/ 696 h 926"/>
                <a:gd name="T46" fmla="*/ 902 w 953"/>
                <a:gd name="T47" fmla="*/ 625 h 926"/>
                <a:gd name="T48" fmla="*/ 902 w 953"/>
                <a:gd name="T49" fmla="*/ 577 h 926"/>
                <a:gd name="T50" fmla="*/ 949 w 953"/>
                <a:gd name="T51" fmla="*/ 577 h 926"/>
                <a:gd name="T52" fmla="*/ 913 w 953"/>
                <a:gd name="T53" fmla="*/ 711 h 926"/>
                <a:gd name="T54" fmla="*/ 834 w 953"/>
                <a:gd name="T55" fmla="*/ 744 h 926"/>
                <a:gd name="T56" fmla="*/ 429 w 953"/>
                <a:gd name="T57" fmla="*/ 744 h 926"/>
                <a:gd name="T58" fmla="*/ 370 w 953"/>
                <a:gd name="T59" fmla="*/ 770 h 926"/>
                <a:gd name="T60" fmla="*/ 255 w 953"/>
                <a:gd name="T61" fmla="*/ 858 h 926"/>
                <a:gd name="T62" fmla="*/ 169 w 953"/>
                <a:gd name="T63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3" h="926">
                  <a:moveTo>
                    <a:pt x="169" y="926"/>
                  </a:moveTo>
                  <a:cubicBezTo>
                    <a:pt x="169" y="863"/>
                    <a:pt x="169" y="804"/>
                    <a:pt x="169" y="746"/>
                  </a:cubicBezTo>
                  <a:cubicBezTo>
                    <a:pt x="144" y="745"/>
                    <a:pt x="119" y="746"/>
                    <a:pt x="96" y="741"/>
                  </a:cubicBezTo>
                  <a:cubicBezTo>
                    <a:pt x="41" y="731"/>
                    <a:pt x="2" y="680"/>
                    <a:pt x="2" y="624"/>
                  </a:cubicBezTo>
                  <a:cubicBezTo>
                    <a:pt x="2" y="472"/>
                    <a:pt x="2" y="320"/>
                    <a:pt x="2" y="168"/>
                  </a:cubicBezTo>
                  <a:cubicBezTo>
                    <a:pt x="2" y="144"/>
                    <a:pt x="0" y="119"/>
                    <a:pt x="5" y="96"/>
                  </a:cubicBezTo>
                  <a:cubicBezTo>
                    <a:pt x="14" y="56"/>
                    <a:pt x="37" y="24"/>
                    <a:pt x="77" y="10"/>
                  </a:cubicBezTo>
                  <a:cubicBezTo>
                    <a:pt x="96" y="4"/>
                    <a:pt x="116" y="1"/>
                    <a:pt x="136" y="1"/>
                  </a:cubicBezTo>
                  <a:cubicBezTo>
                    <a:pt x="220" y="0"/>
                    <a:pt x="304" y="1"/>
                    <a:pt x="387" y="1"/>
                  </a:cubicBezTo>
                  <a:cubicBezTo>
                    <a:pt x="390" y="1"/>
                    <a:pt x="393" y="1"/>
                    <a:pt x="397" y="1"/>
                  </a:cubicBezTo>
                  <a:cubicBezTo>
                    <a:pt x="397" y="17"/>
                    <a:pt x="397" y="32"/>
                    <a:pt x="397" y="49"/>
                  </a:cubicBezTo>
                  <a:cubicBezTo>
                    <a:pt x="363" y="49"/>
                    <a:pt x="329" y="49"/>
                    <a:pt x="296" y="49"/>
                  </a:cubicBezTo>
                  <a:cubicBezTo>
                    <a:pt x="238" y="49"/>
                    <a:pt x="181" y="48"/>
                    <a:pt x="124" y="49"/>
                  </a:cubicBezTo>
                  <a:cubicBezTo>
                    <a:pt x="81" y="49"/>
                    <a:pt x="50" y="80"/>
                    <a:pt x="50" y="123"/>
                  </a:cubicBezTo>
                  <a:cubicBezTo>
                    <a:pt x="50" y="290"/>
                    <a:pt x="50" y="458"/>
                    <a:pt x="50" y="625"/>
                  </a:cubicBezTo>
                  <a:cubicBezTo>
                    <a:pt x="50" y="664"/>
                    <a:pt x="81" y="696"/>
                    <a:pt x="121" y="696"/>
                  </a:cubicBezTo>
                  <a:cubicBezTo>
                    <a:pt x="153" y="696"/>
                    <a:pt x="185" y="696"/>
                    <a:pt x="218" y="696"/>
                  </a:cubicBezTo>
                  <a:cubicBezTo>
                    <a:pt x="218" y="739"/>
                    <a:pt x="218" y="780"/>
                    <a:pt x="218" y="825"/>
                  </a:cubicBezTo>
                  <a:cubicBezTo>
                    <a:pt x="238" y="810"/>
                    <a:pt x="256" y="796"/>
                    <a:pt x="274" y="783"/>
                  </a:cubicBezTo>
                  <a:cubicBezTo>
                    <a:pt x="310" y="755"/>
                    <a:pt x="345" y="727"/>
                    <a:pt x="381" y="700"/>
                  </a:cubicBezTo>
                  <a:cubicBezTo>
                    <a:pt x="385" y="697"/>
                    <a:pt x="390" y="696"/>
                    <a:pt x="395" y="696"/>
                  </a:cubicBezTo>
                  <a:cubicBezTo>
                    <a:pt x="479" y="696"/>
                    <a:pt x="563" y="696"/>
                    <a:pt x="646" y="696"/>
                  </a:cubicBezTo>
                  <a:cubicBezTo>
                    <a:pt x="708" y="696"/>
                    <a:pt x="770" y="696"/>
                    <a:pt x="832" y="696"/>
                  </a:cubicBezTo>
                  <a:cubicBezTo>
                    <a:pt x="865" y="696"/>
                    <a:pt x="903" y="666"/>
                    <a:pt x="902" y="625"/>
                  </a:cubicBezTo>
                  <a:cubicBezTo>
                    <a:pt x="901" y="609"/>
                    <a:pt x="902" y="594"/>
                    <a:pt x="902" y="577"/>
                  </a:cubicBezTo>
                  <a:cubicBezTo>
                    <a:pt x="918" y="577"/>
                    <a:pt x="933" y="577"/>
                    <a:pt x="949" y="577"/>
                  </a:cubicBezTo>
                  <a:cubicBezTo>
                    <a:pt x="952" y="626"/>
                    <a:pt x="953" y="674"/>
                    <a:pt x="913" y="711"/>
                  </a:cubicBezTo>
                  <a:cubicBezTo>
                    <a:pt x="891" y="731"/>
                    <a:pt x="865" y="744"/>
                    <a:pt x="834" y="744"/>
                  </a:cubicBezTo>
                  <a:cubicBezTo>
                    <a:pt x="699" y="745"/>
                    <a:pt x="564" y="746"/>
                    <a:pt x="429" y="744"/>
                  </a:cubicBezTo>
                  <a:cubicBezTo>
                    <a:pt x="403" y="743"/>
                    <a:pt x="387" y="757"/>
                    <a:pt x="370" y="770"/>
                  </a:cubicBezTo>
                  <a:cubicBezTo>
                    <a:pt x="331" y="798"/>
                    <a:pt x="293" y="829"/>
                    <a:pt x="255" y="858"/>
                  </a:cubicBezTo>
                  <a:cubicBezTo>
                    <a:pt x="228" y="880"/>
                    <a:pt x="200" y="902"/>
                    <a:pt x="169" y="9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63098" y="4198149"/>
            <a:ext cx="844550" cy="823756"/>
            <a:chOff x="3182938" y="4368801"/>
            <a:chExt cx="1676400" cy="1635124"/>
          </a:xfrm>
          <a:solidFill>
            <a:srgbClr val="616161"/>
          </a:solidFill>
        </p:grpSpPr>
        <p:sp>
          <p:nvSpPr>
            <p:cNvPr id="171" name="Freeform 97"/>
            <p:cNvSpPr>
              <a:spLocks/>
            </p:cNvSpPr>
            <p:nvPr/>
          </p:nvSpPr>
          <p:spPr bwMode="auto">
            <a:xfrm>
              <a:off x="4056063" y="5265738"/>
              <a:ext cx="371475" cy="738187"/>
            </a:xfrm>
            <a:custGeom>
              <a:avLst/>
              <a:gdLst>
                <a:gd name="T0" fmla="*/ 77 w 314"/>
                <a:gd name="T1" fmla="*/ 625 h 625"/>
                <a:gd name="T2" fmla="*/ 75 w 314"/>
                <a:gd name="T3" fmla="*/ 557 h 625"/>
                <a:gd name="T4" fmla="*/ 75 w 314"/>
                <a:gd name="T5" fmla="*/ 466 h 625"/>
                <a:gd name="T6" fmla="*/ 76 w 314"/>
                <a:gd name="T7" fmla="*/ 365 h 625"/>
                <a:gd name="T8" fmla="*/ 76 w 314"/>
                <a:gd name="T9" fmla="*/ 311 h 625"/>
                <a:gd name="T10" fmla="*/ 9 w 314"/>
                <a:gd name="T11" fmla="*/ 311 h 625"/>
                <a:gd name="T12" fmla="*/ 0 w 314"/>
                <a:gd name="T13" fmla="*/ 305 h 625"/>
                <a:gd name="T14" fmla="*/ 0 w 314"/>
                <a:gd name="T15" fmla="*/ 207 h 625"/>
                <a:gd name="T16" fmla="*/ 73 w 314"/>
                <a:gd name="T17" fmla="*/ 207 h 625"/>
                <a:gd name="T18" fmla="*/ 82 w 314"/>
                <a:gd name="T19" fmla="*/ 85 h 625"/>
                <a:gd name="T20" fmla="*/ 171 w 314"/>
                <a:gd name="T21" fmla="*/ 5 h 625"/>
                <a:gd name="T22" fmla="*/ 295 w 314"/>
                <a:gd name="T23" fmla="*/ 1 h 625"/>
                <a:gd name="T24" fmla="*/ 312 w 314"/>
                <a:gd name="T25" fmla="*/ 0 h 625"/>
                <a:gd name="T26" fmla="*/ 312 w 314"/>
                <a:gd name="T27" fmla="*/ 51 h 625"/>
                <a:gd name="T28" fmla="*/ 312 w 314"/>
                <a:gd name="T29" fmla="*/ 103 h 625"/>
                <a:gd name="T30" fmla="*/ 256 w 314"/>
                <a:gd name="T31" fmla="*/ 103 h 625"/>
                <a:gd name="T32" fmla="*/ 211 w 314"/>
                <a:gd name="T33" fmla="*/ 145 h 625"/>
                <a:gd name="T34" fmla="*/ 211 w 314"/>
                <a:gd name="T35" fmla="*/ 191 h 625"/>
                <a:gd name="T36" fmla="*/ 230 w 314"/>
                <a:gd name="T37" fmla="*/ 207 h 625"/>
                <a:gd name="T38" fmla="*/ 309 w 314"/>
                <a:gd name="T39" fmla="*/ 208 h 625"/>
                <a:gd name="T40" fmla="*/ 314 w 314"/>
                <a:gd name="T41" fmla="*/ 210 h 625"/>
                <a:gd name="T42" fmla="*/ 302 w 314"/>
                <a:gd name="T43" fmla="*/ 301 h 625"/>
                <a:gd name="T44" fmla="*/ 288 w 314"/>
                <a:gd name="T45" fmla="*/ 313 h 625"/>
                <a:gd name="T46" fmla="*/ 228 w 314"/>
                <a:gd name="T47" fmla="*/ 313 h 625"/>
                <a:gd name="T48" fmla="*/ 209 w 314"/>
                <a:gd name="T49" fmla="*/ 334 h 625"/>
                <a:gd name="T50" fmla="*/ 210 w 314"/>
                <a:gd name="T51" fmla="*/ 437 h 625"/>
                <a:gd name="T52" fmla="*/ 211 w 314"/>
                <a:gd name="T53" fmla="*/ 529 h 625"/>
                <a:gd name="T54" fmla="*/ 210 w 314"/>
                <a:gd name="T55" fmla="*/ 607 h 625"/>
                <a:gd name="T56" fmla="*/ 209 w 314"/>
                <a:gd name="T57" fmla="*/ 625 h 625"/>
                <a:gd name="T58" fmla="*/ 77 w 314"/>
                <a:gd name="T5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625">
                  <a:moveTo>
                    <a:pt x="77" y="625"/>
                  </a:moveTo>
                  <a:cubicBezTo>
                    <a:pt x="76" y="603"/>
                    <a:pt x="75" y="580"/>
                    <a:pt x="75" y="557"/>
                  </a:cubicBezTo>
                  <a:cubicBezTo>
                    <a:pt x="74" y="527"/>
                    <a:pt x="75" y="496"/>
                    <a:pt x="75" y="466"/>
                  </a:cubicBezTo>
                  <a:cubicBezTo>
                    <a:pt x="76" y="432"/>
                    <a:pt x="76" y="399"/>
                    <a:pt x="76" y="365"/>
                  </a:cubicBezTo>
                  <a:cubicBezTo>
                    <a:pt x="76" y="348"/>
                    <a:pt x="76" y="331"/>
                    <a:pt x="76" y="311"/>
                  </a:cubicBezTo>
                  <a:cubicBezTo>
                    <a:pt x="52" y="311"/>
                    <a:pt x="30" y="312"/>
                    <a:pt x="9" y="311"/>
                  </a:cubicBezTo>
                  <a:cubicBezTo>
                    <a:pt x="6" y="311"/>
                    <a:pt x="0" y="307"/>
                    <a:pt x="0" y="305"/>
                  </a:cubicBezTo>
                  <a:cubicBezTo>
                    <a:pt x="0" y="272"/>
                    <a:pt x="0" y="240"/>
                    <a:pt x="0" y="207"/>
                  </a:cubicBezTo>
                  <a:cubicBezTo>
                    <a:pt x="27" y="207"/>
                    <a:pt x="51" y="207"/>
                    <a:pt x="73" y="207"/>
                  </a:cubicBezTo>
                  <a:cubicBezTo>
                    <a:pt x="75" y="166"/>
                    <a:pt x="74" y="124"/>
                    <a:pt x="82" y="85"/>
                  </a:cubicBezTo>
                  <a:cubicBezTo>
                    <a:pt x="91" y="35"/>
                    <a:pt x="124" y="11"/>
                    <a:pt x="171" y="5"/>
                  </a:cubicBezTo>
                  <a:cubicBezTo>
                    <a:pt x="212" y="0"/>
                    <a:pt x="254" y="2"/>
                    <a:pt x="295" y="1"/>
                  </a:cubicBezTo>
                  <a:cubicBezTo>
                    <a:pt x="301" y="1"/>
                    <a:pt x="306" y="1"/>
                    <a:pt x="312" y="0"/>
                  </a:cubicBezTo>
                  <a:cubicBezTo>
                    <a:pt x="312" y="18"/>
                    <a:pt x="312" y="35"/>
                    <a:pt x="312" y="51"/>
                  </a:cubicBezTo>
                  <a:cubicBezTo>
                    <a:pt x="312" y="67"/>
                    <a:pt x="312" y="84"/>
                    <a:pt x="312" y="103"/>
                  </a:cubicBezTo>
                  <a:cubicBezTo>
                    <a:pt x="293" y="103"/>
                    <a:pt x="275" y="103"/>
                    <a:pt x="256" y="103"/>
                  </a:cubicBezTo>
                  <a:cubicBezTo>
                    <a:pt x="223" y="101"/>
                    <a:pt x="211" y="112"/>
                    <a:pt x="211" y="145"/>
                  </a:cubicBezTo>
                  <a:cubicBezTo>
                    <a:pt x="211" y="160"/>
                    <a:pt x="212" y="176"/>
                    <a:pt x="211" y="191"/>
                  </a:cubicBezTo>
                  <a:cubicBezTo>
                    <a:pt x="209" y="208"/>
                    <a:pt x="218" y="208"/>
                    <a:pt x="230" y="207"/>
                  </a:cubicBezTo>
                  <a:cubicBezTo>
                    <a:pt x="257" y="207"/>
                    <a:pt x="283" y="208"/>
                    <a:pt x="309" y="208"/>
                  </a:cubicBezTo>
                  <a:cubicBezTo>
                    <a:pt x="311" y="208"/>
                    <a:pt x="312" y="209"/>
                    <a:pt x="314" y="210"/>
                  </a:cubicBezTo>
                  <a:cubicBezTo>
                    <a:pt x="310" y="240"/>
                    <a:pt x="306" y="271"/>
                    <a:pt x="302" y="301"/>
                  </a:cubicBezTo>
                  <a:cubicBezTo>
                    <a:pt x="301" y="311"/>
                    <a:pt x="297" y="313"/>
                    <a:pt x="288" y="313"/>
                  </a:cubicBezTo>
                  <a:cubicBezTo>
                    <a:pt x="268" y="313"/>
                    <a:pt x="248" y="313"/>
                    <a:pt x="228" y="313"/>
                  </a:cubicBezTo>
                  <a:cubicBezTo>
                    <a:pt x="209" y="313"/>
                    <a:pt x="208" y="314"/>
                    <a:pt x="209" y="334"/>
                  </a:cubicBezTo>
                  <a:cubicBezTo>
                    <a:pt x="210" y="368"/>
                    <a:pt x="209" y="403"/>
                    <a:pt x="210" y="437"/>
                  </a:cubicBezTo>
                  <a:cubicBezTo>
                    <a:pt x="210" y="468"/>
                    <a:pt x="211" y="498"/>
                    <a:pt x="211" y="529"/>
                  </a:cubicBezTo>
                  <a:cubicBezTo>
                    <a:pt x="211" y="555"/>
                    <a:pt x="210" y="581"/>
                    <a:pt x="210" y="607"/>
                  </a:cubicBezTo>
                  <a:cubicBezTo>
                    <a:pt x="210" y="613"/>
                    <a:pt x="209" y="619"/>
                    <a:pt x="209" y="625"/>
                  </a:cubicBezTo>
                  <a:cubicBezTo>
                    <a:pt x="165" y="625"/>
                    <a:pt x="121" y="625"/>
                    <a:pt x="77" y="6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98"/>
            <p:cNvSpPr>
              <a:spLocks/>
            </p:cNvSpPr>
            <p:nvPr/>
          </p:nvSpPr>
          <p:spPr bwMode="auto">
            <a:xfrm>
              <a:off x="3182938" y="4579938"/>
              <a:ext cx="171450" cy="161925"/>
            </a:xfrm>
            <a:custGeom>
              <a:avLst/>
              <a:gdLst>
                <a:gd name="T0" fmla="*/ 0 w 145"/>
                <a:gd name="T1" fmla="*/ 58 h 137"/>
                <a:gd name="T2" fmla="*/ 90 w 145"/>
                <a:gd name="T3" fmla="*/ 10 h 137"/>
                <a:gd name="T4" fmla="*/ 126 w 145"/>
                <a:gd name="T5" fmla="*/ 41 h 137"/>
                <a:gd name="T6" fmla="*/ 73 w 145"/>
                <a:gd name="T7" fmla="*/ 136 h 137"/>
                <a:gd name="T8" fmla="*/ 0 w 145"/>
                <a:gd name="T9" fmla="*/ 82 h 137"/>
                <a:gd name="T10" fmla="*/ 0 w 145"/>
                <a:gd name="T11" fmla="*/ 5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7">
                  <a:moveTo>
                    <a:pt x="0" y="58"/>
                  </a:moveTo>
                  <a:cubicBezTo>
                    <a:pt x="18" y="13"/>
                    <a:pt x="43" y="0"/>
                    <a:pt x="90" y="10"/>
                  </a:cubicBezTo>
                  <a:cubicBezTo>
                    <a:pt x="108" y="14"/>
                    <a:pt x="120" y="26"/>
                    <a:pt x="126" y="41"/>
                  </a:cubicBezTo>
                  <a:cubicBezTo>
                    <a:pt x="145" y="83"/>
                    <a:pt x="123" y="134"/>
                    <a:pt x="73" y="136"/>
                  </a:cubicBezTo>
                  <a:cubicBezTo>
                    <a:pt x="33" y="137"/>
                    <a:pt x="16" y="126"/>
                    <a:pt x="0" y="82"/>
                  </a:cubicBezTo>
                  <a:cubicBezTo>
                    <a:pt x="0" y="74"/>
                    <a:pt x="0" y="66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9"/>
            <p:cNvSpPr>
              <a:spLocks/>
            </p:cNvSpPr>
            <p:nvPr/>
          </p:nvSpPr>
          <p:spPr bwMode="auto">
            <a:xfrm>
              <a:off x="4154488" y="4368801"/>
              <a:ext cx="704850" cy="590550"/>
            </a:xfrm>
            <a:custGeom>
              <a:avLst/>
              <a:gdLst>
                <a:gd name="T0" fmla="*/ 286 w 595"/>
                <a:gd name="T1" fmla="*/ 158 h 500"/>
                <a:gd name="T2" fmla="*/ 298 w 595"/>
                <a:gd name="T3" fmla="*/ 85 h 500"/>
                <a:gd name="T4" fmla="*/ 380 w 595"/>
                <a:gd name="T5" fmla="*/ 10 h 500"/>
                <a:gd name="T6" fmla="*/ 492 w 595"/>
                <a:gd name="T7" fmla="*/ 35 h 500"/>
                <a:gd name="T8" fmla="*/ 529 w 595"/>
                <a:gd name="T9" fmla="*/ 38 h 500"/>
                <a:gd name="T10" fmla="*/ 579 w 595"/>
                <a:gd name="T11" fmla="*/ 18 h 500"/>
                <a:gd name="T12" fmla="*/ 536 w 595"/>
                <a:gd name="T13" fmla="*/ 78 h 500"/>
                <a:gd name="T14" fmla="*/ 538 w 595"/>
                <a:gd name="T15" fmla="*/ 82 h 500"/>
                <a:gd name="T16" fmla="*/ 595 w 595"/>
                <a:gd name="T17" fmla="*/ 68 h 500"/>
                <a:gd name="T18" fmla="*/ 560 w 595"/>
                <a:gd name="T19" fmla="*/ 107 h 500"/>
                <a:gd name="T20" fmla="*/ 536 w 595"/>
                <a:gd name="T21" fmla="*/ 151 h 500"/>
                <a:gd name="T22" fmla="*/ 474 w 595"/>
                <a:gd name="T23" fmla="*/ 344 h 500"/>
                <a:gd name="T24" fmla="*/ 374 w 595"/>
                <a:gd name="T25" fmla="*/ 443 h 500"/>
                <a:gd name="T26" fmla="*/ 198 w 595"/>
                <a:gd name="T27" fmla="*/ 497 h 500"/>
                <a:gd name="T28" fmla="*/ 39 w 595"/>
                <a:gd name="T29" fmla="*/ 467 h 500"/>
                <a:gd name="T30" fmla="*/ 0 w 595"/>
                <a:gd name="T31" fmla="*/ 446 h 500"/>
                <a:gd name="T32" fmla="*/ 177 w 595"/>
                <a:gd name="T33" fmla="*/ 392 h 500"/>
                <a:gd name="T34" fmla="*/ 62 w 595"/>
                <a:gd name="T35" fmla="*/ 308 h 500"/>
                <a:gd name="T36" fmla="*/ 110 w 595"/>
                <a:gd name="T37" fmla="*/ 305 h 500"/>
                <a:gd name="T38" fmla="*/ 112 w 595"/>
                <a:gd name="T39" fmla="*/ 301 h 500"/>
                <a:gd name="T40" fmla="*/ 16 w 595"/>
                <a:gd name="T41" fmla="*/ 182 h 500"/>
                <a:gd name="T42" fmla="*/ 67 w 595"/>
                <a:gd name="T43" fmla="*/ 197 h 500"/>
                <a:gd name="T44" fmla="*/ 70 w 595"/>
                <a:gd name="T45" fmla="*/ 192 h 500"/>
                <a:gd name="T46" fmla="*/ 33 w 595"/>
                <a:gd name="T47" fmla="*/ 30 h 500"/>
                <a:gd name="T48" fmla="*/ 286 w 595"/>
                <a:gd name="T49" fmla="*/ 15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5" h="500">
                  <a:moveTo>
                    <a:pt x="286" y="158"/>
                  </a:moveTo>
                  <a:cubicBezTo>
                    <a:pt x="290" y="132"/>
                    <a:pt x="289" y="107"/>
                    <a:pt x="298" y="85"/>
                  </a:cubicBezTo>
                  <a:cubicBezTo>
                    <a:pt x="312" y="48"/>
                    <a:pt x="338" y="21"/>
                    <a:pt x="380" y="10"/>
                  </a:cubicBezTo>
                  <a:cubicBezTo>
                    <a:pt x="423" y="0"/>
                    <a:pt x="460" y="7"/>
                    <a:pt x="492" y="35"/>
                  </a:cubicBezTo>
                  <a:cubicBezTo>
                    <a:pt x="505" y="46"/>
                    <a:pt x="517" y="43"/>
                    <a:pt x="529" y="38"/>
                  </a:cubicBezTo>
                  <a:cubicBezTo>
                    <a:pt x="546" y="33"/>
                    <a:pt x="562" y="25"/>
                    <a:pt x="579" y="18"/>
                  </a:cubicBezTo>
                  <a:cubicBezTo>
                    <a:pt x="571" y="44"/>
                    <a:pt x="554" y="61"/>
                    <a:pt x="536" y="78"/>
                  </a:cubicBezTo>
                  <a:cubicBezTo>
                    <a:pt x="536" y="79"/>
                    <a:pt x="537" y="81"/>
                    <a:pt x="538" y="82"/>
                  </a:cubicBezTo>
                  <a:cubicBezTo>
                    <a:pt x="556" y="78"/>
                    <a:pt x="573" y="74"/>
                    <a:pt x="595" y="68"/>
                  </a:cubicBezTo>
                  <a:cubicBezTo>
                    <a:pt x="582" y="83"/>
                    <a:pt x="573" y="98"/>
                    <a:pt x="560" y="107"/>
                  </a:cubicBezTo>
                  <a:cubicBezTo>
                    <a:pt x="543" y="118"/>
                    <a:pt x="536" y="130"/>
                    <a:pt x="536" y="151"/>
                  </a:cubicBezTo>
                  <a:cubicBezTo>
                    <a:pt x="535" y="221"/>
                    <a:pt x="513" y="285"/>
                    <a:pt x="474" y="344"/>
                  </a:cubicBezTo>
                  <a:cubicBezTo>
                    <a:pt x="448" y="384"/>
                    <a:pt x="414" y="417"/>
                    <a:pt x="374" y="443"/>
                  </a:cubicBezTo>
                  <a:cubicBezTo>
                    <a:pt x="321" y="478"/>
                    <a:pt x="262" y="495"/>
                    <a:pt x="198" y="497"/>
                  </a:cubicBezTo>
                  <a:cubicBezTo>
                    <a:pt x="143" y="500"/>
                    <a:pt x="90" y="490"/>
                    <a:pt x="39" y="467"/>
                  </a:cubicBezTo>
                  <a:cubicBezTo>
                    <a:pt x="26" y="461"/>
                    <a:pt x="13" y="454"/>
                    <a:pt x="0" y="446"/>
                  </a:cubicBezTo>
                  <a:cubicBezTo>
                    <a:pt x="65" y="449"/>
                    <a:pt x="122" y="433"/>
                    <a:pt x="177" y="392"/>
                  </a:cubicBezTo>
                  <a:cubicBezTo>
                    <a:pt x="121" y="384"/>
                    <a:pt x="82" y="359"/>
                    <a:pt x="62" y="308"/>
                  </a:cubicBezTo>
                  <a:cubicBezTo>
                    <a:pt x="79" y="307"/>
                    <a:pt x="95" y="306"/>
                    <a:pt x="110" y="305"/>
                  </a:cubicBezTo>
                  <a:cubicBezTo>
                    <a:pt x="111" y="304"/>
                    <a:pt x="112" y="303"/>
                    <a:pt x="112" y="301"/>
                  </a:cubicBezTo>
                  <a:cubicBezTo>
                    <a:pt x="53" y="283"/>
                    <a:pt x="22" y="243"/>
                    <a:pt x="16" y="182"/>
                  </a:cubicBezTo>
                  <a:cubicBezTo>
                    <a:pt x="34" y="187"/>
                    <a:pt x="51" y="192"/>
                    <a:pt x="67" y="197"/>
                  </a:cubicBezTo>
                  <a:cubicBezTo>
                    <a:pt x="68" y="195"/>
                    <a:pt x="69" y="194"/>
                    <a:pt x="70" y="192"/>
                  </a:cubicBezTo>
                  <a:cubicBezTo>
                    <a:pt x="17" y="147"/>
                    <a:pt x="4" y="94"/>
                    <a:pt x="33" y="30"/>
                  </a:cubicBezTo>
                  <a:cubicBezTo>
                    <a:pt x="102" y="108"/>
                    <a:pt x="186" y="152"/>
                    <a:pt x="28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00"/>
            <p:cNvSpPr>
              <a:spLocks/>
            </p:cNvSpPr>
            <p:nvPr/>
          </p:nvSpPr>
          <p:spPr bwMode="auto">
            <a:xfrm>
              <a:off x="3335338" y="5313363"/>
              <a:ext cx="754063" cy="595312"/>
            </a:xfrm>
            <a:custGeom>
              <a:avLst/>
              <a:gdLst>
                <a:gd name="T0" fmla="*/ 0 w 637"/>
                <a:gd name="T1" fmla="*/ 3 h 504"/>
                <a:gd name="T2" fmla="*/ 145 w 637"/>
                <a:gd name="T3" fmla="*/ 2 h 504"/>
                <a:gd name="T4" fmla="*/ 198 w 637"/>
                <a:gd name="T5" fmla="*/ 42 h 504"/>
                <a:gd name="T6" fmla="*/ 423 w 637"/>
                <a:gd name="T7" fmla="*/ 283 h 504"/>
                <a:gd name="T8" fmla="*/ 637 w 637"/>
                <a:gd name="T9" fmla="*/ 318 h 504"/>
                <a:gd name="T10" fmla="*/ 637 w 637"/>
                <a:gd name="T11" fmla="*/ 380 h 504"/>
                <a:gd name="T12" fmla="*/ 637 w 637"/>
                <a:gd name="T13" fmla="*/ 485 h 504"/>
                <a:gd name="T14" fmla="*/ 622 w 637"/>
                <a:gd name="T15" fmla="*/ 501 h 504"/>
                <a:gd name="T16" fmla="*/ 382 w 637"/>
                <a:gd name="T17" fmla="*/ 461 h 504"/>
                <a:gd name="T18" fmla="*/ 184 w 637"/>
                <a:gd name="T19" fmla="*/ 337 h 504"/>
                <a:gd name="T20" fmla="*/ 63 w 637"/>
                <a:gd name="T21" fmla="*/ 182 h 504"/>
                <a:gd name="T22" fmla="*/ 0 w 637"/>
                <a:gd name="T23" fmla="*/ 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7" h="504">
                  <a:moveTo>
                    <a:pt x="0" y="3"/>
                  </a:moveTo>
                  <a:cubicBezTo>
                    <a:pt x="49" y="3"/>
                    <a:pt x="97" y="5"/>
                    <a:pt x="145" y="2"/>
                  </a:cubicBezTo>
                  <a:cubicBezTo>
                    <a:pt x="177" y="0"/>
                    <a:pt x="188" y="13"/>
                    <a:pt x="198" y="42"/>
                  </a:cubicBezTo>
                  <a:cubicBezTo>
                    <a:pt x="238" y="153"/>
                    <a:pt x="316" y="234"/>
                    <a:pt x="423" y="283"/>
                  </a:cubicBezTo>
                  <a:cubicBezTo>
                    <a:pt x="490" y="313"/>
                    <a:pt x="561" y="327"/>
                    <a:pt x="637" y="318"/>
                  </a:cubicBezTo>
                  <a:cubicBezTo>
                    <a:pt x="637" y="340"/>
                    <a:pt x="637" y="360"/>
                    <a:pt x="637" y="380"/>
                  </a:cubicBezTo>
                  <a:cubicBezTo>
                    <a:pt x="637" y="415"/>
                    <a:pt x="636" y="450"/>
                    <a:pt x="637" y="485"/>
                  </a:cubicBezTo>
                  <a:cubicBezTo>
                    <a:pt x="637" y="496"/>
                    <a:pt x="634" y="500"/>
                    <a:pt x="622" y="501"/>
                  </a:cubicBezTo>
                  <a:cubicBezTo>
                    <a:pt x="539" y="504"/>
                    <a:pt x="459" y="491"/>
                    <a:pt x="382" y="461"/>
                  </a:cubicBezTo>
                  <a:cubicBezTo>
                    <a:pt x="308" y="433"/>
                    <a:pt x="242" y="392"/>
                    <a:pt x="184" y="337"/>
                  </a:cubicBezTo>
                  <a:cubicBezTo>
                    <a:pt x="135" y="292"/>
                    <a:pt x="95" y="241"/>
                    <a:pt x="63" y="182"/>
                  </a:cubicBezTo>
                  <a:cubicBezTo>
                    <a:pt x="33" y="126"/>
                    <a:pt x="10" y="68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01"/>
            <p:cNvSpPr>
              <a:spLocks/>
            </p:cNvSpPr>
            <p:nvPr/>
          </p:nvSpPr>
          <p:spPr bwMode="auto">
            <a:xfrm>
              <a:off x="4352926" y="4875213"/>
              <a:ext cx="439738" cy="962025"/>
            </a:xfrm>
            <a:custGeom>
              <a:avLst/>
              <a:gdLst>
                <a:gd name="T0" fmla="*/ 0 w 370"/>
                <a:gd name="T1" fmla="*/ 815 h 815"/>
                <a:gd name="T2" fmla="*/ 0 w 370"/>
                <a:gd name="T3" fmla="*/ 752 h 815"/>
                <a:gd name="T4" fmla="*/ 0 w 370"/>
                <a:gd name="T5" fmla="*/ 703 h 815"/>
                <a:gd name="T6" fmla="*/ 14 w 370"/>
                <a:gd name="T7" fmla="*/ 687 h 815"/>
                <a:gd name="T8" fmla="*/ 80 w 370"/>
                <a:gd name="T9" fmla="*/ 687 h 815"/>
                <a:gd name="T10" fmla="*/ 90 w 370"/>
                <a:gd name="T11" fmla="*/ 679 h 815"/>
                <a:gd name="T12" fmla="*/ 99 w 370"/>
                <a:gd name="T13" fmla="*/ 585 h 815"/>
                <a:gd name="T14" fmla="*/ 106 w 370"/>
                <a:gd name="T15" fmla="*/ 502 h 815"/>
                <a:gd name="T16" fmla="*/ 132 w 370"/>
                <a:gd name="T17" fmla="*/ 445 h 815"/>
                <a:gd name="T18" fmla="*/ 168 w 370"/>
                <a:gd name="T19" fmla="*/ 330 h 815"/>
                <a:gd name="T20" fmla="*/ 141 w 370"/>
                <a:gd name="T21" fmla="*/ 95 h 815"/>
                <a:gd name="T22" fmla="*/ 296 w 370"/>
                <a:gd name="T23" fmla="*/ 0 h 815"/>
                <a:gd name="T24" fmla="*/ 338 w 370"/>
                <a:gd name="T25" fmla="*/ 398 h 815"/>
                <a:gd name="T26" fmla="*/ 0 w 370"/>
                <a:gd name="T27" fmla="*/ 815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0" h="815">
                  <a:moveTo>
                    <a:pt x="0" y="815"/>
                  </a:moveTo>
                  <a:cubicBezTo>
                    <a:pt x="0" y="792"/>
                    <a:pt x="0" y="772"/>
                    <a:pt x="0" y="752"/>
                  </a:cubicBezTo>
                  <a:cubicBezTo>
                    <a:pt x="0" y="736"/>
                    <a:pt x="1" y="719"/>
                    <a:pt x="0" y="703"/>
                  </a:cubicBezTo>
                  <a:cubicBezTo>
                    <a:pt x="0" y="692"/>
                    <a:pt x="2" y="686"/>
                    <a:pt x="14" y="687"/>
                  </a:cubicBezTo>
                  <a:cubicBezTo>
                    <a:pt x="36" y="688"/>
                    <a:pt x="58" y="688"/>
                    <a:pt x="80" y="687"/>
                  </a:cubicBezTo>
                  <a:cubicBezTo>
                    <a:pt x="84" y="687"/>
                    <a:pt x="89" y="682"/>
                    <a:pt x="90" y="679"/>
                  </a:cubicBezTo>
                  <a:cubicBezTo>
                    <a:pt x="93" y="648"/>
                    <a:pt x="96" y="616"/>
                    <a:pt x="99" y="585"/>
                  </a:cubicBezTo>
                  <a:cubicBezTo>
                    <a:pt x="101" y="557"/>
                    <a:pt x="100" y="529"/>
                    <a:pt x="106" y="502"/>
                  </a:cubicBezTo>
                  <a:cubicBezTo>
                    <a:pt x="110" y="482"/>
                    <a:pt x="123" y="464"/>
                    <a:pt x="132" y="445"/>
                  </a:cubicBezTo>
                  <a:cubicBezTo>
                    <a:pt x="150" y="409"/>
                    <a:pt x="161" y="370"/>
                    <a:pt x="168" y="330"/>
                  </a:cubicBezTo>
                  <a:cubicBezTo>
                    <a:pt x="181" y="250"/>
                    <a:pt x="171" y="172"/>
                    <a:pt x="141" y="95"/>
                  </a:cubicBezTo>
                  <a:cubicBezTo>
                    <a:pt x="198" y="76"/>
                    <a:pt x="250" y="46"/>
                    <a:pt x="296" y="0"/>
                  </a:cubicBezTo>
                  <a:cubicBezTo>
                    <a:pt x="355" y="129"/>
                    <a:pt x="370" y="262"/>
                    <a:pt x="338" y="398"/>
                  </a:cubicBezTo>
                  <a:cubicBezTo>
                    <a:pt x="293" y="588"/>
                    <a:pt x="180" y="725"/>
                    <a:pt x="0" y="8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02"/>
            <p:cNvSpPr>
              <a:spLocks/>
            </p:cNvSpPr>
            <p:nvPr/>
          </p:nvSpPr>
          <p:spPr bwMode="auto">
            <a:xfrm>
              <a:off x="3419476" y="4797425"/>
              <a:ext cx="444500" cy="461962"/>
            </a:xfrm>
            <a:custGeom>
              <a:avLst/>
              <a:gdLst>
                <a:gd name="T0" fmla="*/ 118 w 375"/>
                <a:gd name="T1" fmla="*/ 392 h 392"/>
                <a:gd name="T2" fmla="*/ 0 w 375"/>
                <a:gd name="T3" fmla="*/ 392 h 392"/>
                <a:gd name="T4" fmla="*/ 0 w 375"/>
                <a:gd name="T5" fmla="*/ 15 h 392"/>
                <a:gd name="T6" fmla="*/ 120 w 375"/>
                <a:gd name="T7" fmla="*/ 15 h 392"/>
                <a:gd name="T8" fmla="*/ 120 w 375"/>
                <a:gd name="T9" fmla="*/ 63 h 392"/>
                <a:gd name="T10" fmla="*/ 166 w 375"/>
                <a:gd name="T11" fmla="*/ 24 h 392"/>
                <a:gd name="T12" fmla="*/ 278 w 375"/>
                <a:gd name="T13" fmla="*/ 12 h 392"/>
                <a:gd name="T14" fmla="*/ 369 w 375"/>
                <a:gd name="T15" fmla="*/ 124 h 392"/>
                <a:gd name="T16" fmla="*/ 374 w 375"/>
                <a:gd name="T17" fmla="*/ 263 h 392"/>
                <a:gd name="T18" fmla="*/ 374 w 375"/>
                <a:gd name="T19" fmla="*/ 392 h 392"/>
                <a:gd name="T20" fmla="*/ 253 w 375"/>
                <a:gd name="T21" fmla="*/ 392 h 392"/>
                <a:gd name="T22" fmla="*/ 253 w 375"/>
                <a:gd name="T23" fmla="*/ 345 h 392"/>
                <a:gd name="T24" fmla="*/ 253 w 375"/>
                <a:gd name="T25" fmla="*/ 185 h 392"/>
                <a:gd name="T26" fmla="*/ 241 w 375"/>
                <a:gd name="T27" fmla="*/ 127 h 392"/>
                <a:gd name="T28" fmla="*/ 167 w 375"/>
                <a:gd name="T29" fmla="*/ 105 h 392"/>
                <a:gd name="T30" fmla="*/ 119 w 375"/>
                <a:gd name="T31" fmla="*/ 180 h 392"/>
                <a:gd name="T32" fmla="*/ 119 w 375"/>
                <a:gd name="T33" fmla="*/ 380 h 392"/>
                <a:gd name="T34" fmla="*/ 118 w 375"/>
                <a:gd name="T35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392">
                  <a:moveTo>
                    <a:pt x="118" y="392"/>
                  </a:moveTo>
                  <a:cubicBezTo>
                    <a:pt x="79" y="392"/>
                    <a:pt x="40" y="392"/>
                    <a:pt x="0" y="392"/>
                  </a:cubicBezTo>
                  <a:cubicBezTo>
                    <a:pt x="0" y="267"/>
                    <a:pt x="0" y="141"/>
                    <a:pt x="0" y="15"/>
                  </a:cubicBezTo>
                  <a:cubicBezTo>
                    <a:pt x="39" y="15"/>
                    <a:pt x="78" y="15"/>
                    <a:pt x="120" y="15"/>
                  </a:cubicBezTo>
                  <a:cubicBezTo>
                    <a:pt x="120" y="31"/>
                    <a:pt x="120" y="46"/>
                    <a:pt x="120" y="63"/>
                  </a:cubicBezTo>
                  <a:cubicBezTo>
                    <a:pt x="136" y="48"/>
                    <a:pt x="150" y="34"/>
                    <a:pt x="166" y="24"/>
                  </a:cubicBezTo>
                  <a:cubicBezTo>
                    <a:pt x="201" y="0"/>
                    <a:pt x="239" y="0"/>
                    <a:pt x="278" y="12"/>
                  </a:cubicBezTo>
                  <a:cubicBezTo>
                    <a:pt x="333" y="28"/>
                    <a:pt x="362" y="70"/>
                    <a:pt x="369" y="124"/>
                  </a:cubicBezTo>
                  <a:cubicBezTo>
                    <a:pt x="375" y="170"/>
                    <a:pt x="373" y="217"/>
                    <a:pt x="374" y="263"/>
                  </a:cubicBezTo>
                  <a:cubicBezTo>
                    <a:pt x="375" y="305"/>
                    <a:pt x="374" y="348"/>
                    <a:pt x="374" y="392"/>
                  </a:cubicBezTo>
                  <a:cubicBezTo>
                    <a:pt x="334" y="392"/>
                    <a:pt x="295" y="392"/>
                    <a:pt x="253" y="392"/>
                  </a:cubicBezTo>
                  <a:cubicBezTo>
                    <a:pt x="253" y="376"/>
                    <a:pt x="253" y="361"/>
                    <a:pt x="253" y="345"/>
                  </a:cubicBezTo>
                  <a:cubicBezTo>
                    <a:pt x="254" y="292"/>
                    <a:pt x="255" y="238"/>
                    <a:pt x="253" y="185"/>
                  </a:cubicBezTo>
                  <a:cubicBezTo>
                    <a:pt x="253" y="166"/>
                    <a:pt x="248" y="145"/>
                    <a:pt x="241" y="127"/>
                  </a:cubicBezTo>
                  <a:cubicBezTo>
                    <a:pt x="229" y="102"/>
                    <a:pt x="195" y="95"/>
                    <a:pt x="167" y="105"/>
                  </a:cubicBezTo>
                  <a:cubicBezTo>
                    <a:pt x="138" y="114"/>
                    <a:pt x="118" y="141"/>
                    <a:pt x="119" y="180"/>
                  </a:cubicBezTo>
                  <a:cubicBezTo>
                    <a:pt x="120" y="246"/>
                    <a:pt x="119" y="313"/>
                    <a:pt x="119" y="380"/>
                  </a:cubicBezTo>
                  <a:cubicBezTo>
                    <a:pt x="119" y="384"/>
                    <a:pt x="119" y="388"/>
                    <a:pt x="118" y="3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03"/>
            <p:cNvSpPr>
              <a:spLocks/>
            </p:cNvSpPr>
            <p:nvPr/>
          </p:nvSpPr>
          <p:spPr bwMode="auto">
            <a:xfrm>
              <a:off x="3460751" y="4451350"/>
              <a:ext cx="685800" cy="309562"/>
            </a:xfrm>
            <a:custGeom>
              <a:avLst/>
              <a:gdLst>
                <a:gd name="T0" fmla="*/ 579 w 579"/>
                <a:gd name="T1" fmla="*/ 194 h 262"/>
                <a:gd name="T2" fmla="*/ 503 w 579"/>
                <a:gd name="T3" fmla="*/ 187 h 262"/>
                <a:gd name="T4" fmla="*/ 298 w 579"/>
                <a:gd name="T5" fmla="*/ 235 h 262"/>
                <a:gd name="T6" fmla="*/ 263 w 579"/>
                <a:gd name="T7" fmla="*/ 255 h 262"/>
                <a:gd name="T8" fmla="*/ 251 w 579"/>
                <a:gd name="T9" fmla="*/ 258 h 262"/>
                <a:gd name="T10" fmla="*/ 142 w 579"/>
                <a:gd name="T11" fmla="*/ 258 h 262"/>
                <a:gd name="T12" fmla="*/ 38 w 579"/>
                <a:gd name="T13" fmla="*/ 261 h 262"/>
                <a:gd name="T14" fmla="*/ 0 w 579"/>
                <a:gd name="T15" fmla="*/ 261 h 262"/>
                <a:gd name="T16" fmla="*/ 245 w 579"/>
                <a:gd name="T17" fmla="*/ 60 h 262"/>
                <a:gd name="T18" fmla="*/ 556 w 579"/>
                <a:gd name="T19" fmla="*/ 9 h 262"/>
                <a:gd name="T20" fmla="*/ 579 w 579"/>
                <a:gd name="T21" fmla="*/ 19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9" h="262">
                  <a:moveTo>
                    <a:pt x="579" y="194"/>
                  </a:moveTo>
                  <a:cubicBezTo>
                    <a:pt x="553" y="191"/>
                    <a:pt x="528" y="188"/>
                    <a:pt x="503" y="187"/>
                  </a:cubicBezTo>
                  <a:cubicBezTo>
                    <a:pt x="431" y="186"/>
                    <a:pt x="362" y="202"/>
                    <a:pt x="298" y="235"/>
                  </a:cubicBezTo>
                  <a:cubicBezTo>
                    <a:pt x="286" y="241"/>
                    <a:pt x="275" y="249"/>
                    <a:pt x="263" y="255"/>
                  </a:cubicBezTo>
                  <a:cubicBezTo>
                    <a:pt x="260" y="257"/>
                    <a:pt x="255" y="259"/>
                    <a:pt x="251" y="258"/>
                  </a:cubicBezTo>
                  <a:cubicBezTo>
                    <a:pt x="215" y="249"/>
                    <a:pt x="179" y="253"/>
                    <a:pt x="142" y="258"/>
                  </a:cubicBezTo>
                  <a:cubicBezTo>
                    <a:pt x="108" y="262"/>
                    <a:pt x="73" y="260"/>
                    <a:pt x="38" y="261"/>
                  </a:cubicBezTo>
                  <a:cubicBezTo>
                    <a:pt x="27" y="261"/>
                    <a:pt x="15" y="261"/>
                    <a:pt x="0" y="261"/>
                  </a:cubicBezTo>
                  <a:cubicBezTo>
                    <a:pt x="65" y="170"/>
                    <a:pt x="147" y="105"/>
                    <a:pt x="245" y="60"/>
                  </a:cubicBezTo>
                  <a:cubicBezTo>
                    <a:pt x="344" y="16"/>
                    <a:pt x="448" y="0"/>
                    <a:pt x="556" y="9"/>
                  </a:cubicBezTo>
                  <a:cubicBezTo>
                    <a:pt x="560" y="72"/>
                    <a:pt x="543" y="135"/>
                    <a:pt x="57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04"/>
            <p:cNvSpPr>
              <a:spLocks/>
            </p:cNvSpPr>
            <p:nvPr/>
          </p:nvSpPr>
          <p:spPr bwMode="auto">
            <a:xfrm>
              <a:off x="3187701" y="4814888"/>
              <a:ext cx="139700" cy="444500"/>
            </a:xfrm>
            <a:custGeom>
              <a:avLst/>
              <a:gdLst>
                <a:gd name="T0" fmla="*/ 118 w 118"/>
                <a:gd name="T1" fmla="*/ 377 h 377"/>
                <a:gd name="T2" fmla="*/ 0 w 118"/>
                <a:gd name="T3" fmla="*/ 377 h 377"/>
                <a:gd name="T4" fmla="*/ 0 w 118"/>
                <a:gd name="T5" fmla="*/ 0 h 377"/>
                <a:gd name="T6" fmla="*/ 118 w 118"/>
                <a:gd name="T7" fmla="*/ 0 h 377"/>
                <a:gd name="T8" fmla="*/ 118 w 118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77">
                  <a:moveTo>
                    <a:pt x="118" y="377"/>
                  </a:moveTo>
                  <a:cubicBezTo>
                    <a:pt x="79" y="377"/>
                    <a:pt x="40" y="377"/>
                    <a:pt x="0" y="377"/>
                  </a:cubicBezTo>
                  <a:cubicBezTo>
                    <a:pt x="0" y="252"/>
                    <a:pt x="0" y="126"/>
                    <a:pt x="0" y="0"/>
                  </a:cubicBezTo>
                  <a:cubicBezTo>
                    <a:pt x="39" y="0"/>
                    <a:pt x="78" y="0"/>
                    <a:pt x="118" y="0"/>
                  </a:cubicBezTo>
                  <a:cubicBezTo>
                    <a:pt x="118" y="125"/>
                    <a:pt x="118" y="250"/>
                    <a:pt x="118" y="3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089452" y="4458772"/>
            <a:ext cx="1009108" cy="530988"/>
            <a:chOff x="3121025" y="4683125"/>
            <a:chExt cx="2090738" cy="1100138"/>
          </a:xfrm>
        </p:grpSpPr>
        <p:sp>
          <p:nvSpPr>
            <p:cNvPr id="184" name="Freeform 109"/>
            <p:cNvSpPr>
              <a:spLocks noEditPoints="1"/>
            </p:cNvSpPr>
            <p:nvPr/>
          </p:nvSpPr>
          <p:spPr bwMode="auto">
            <a:xfrm>
              <a:off x="3121025" y="4683125"/>
              <a:ext cx="2090738" cy="1100138"/>
            </a:xfrm>
            <a:custGeom>
              <a:avLst/>
              <a:gdLst>
                <a:gd name="T0" fmla="*/ 699 w 768"/>
                <a:gd name="T1" fmla="*/ 181 h 405"/>
                <a:gd name="T2" fmla="*/ 756 w 768"/>
                <a:gd name="T3" fmla="*/ 318 h 405"/>
                <a:gd name="T4" fmla="*/ 507 w 768"/>
                <a:gd name="T5" fmla="*/ 316 h 405"/>
                <a:gd name="T6" fmla="*/ 608 w 768"/>
                <a:gd name="T7" fmla="*/ 90 h 405"/>
                <a:gd name="T8" fmla="*/ 436 w 768"/>
                <a:gd name="T9" fmla="*/ 38 h 405"/>
                <a:gd name="T10" fmla="*/ 388 w 768"/>
                <a:gd name="T11" fmla="*/ 60 h 405"/>
                <a:gd name="T12" fmla="*/ 394 w 768"/>
                <a:gd name="T13" fmla="*/ 47 h 405"/>
                <a:gd name="T14" fmla="*/ 370 w 768"/>
                <a:gd name="T15" fmla="*/ 26 h 405"/>
                <a:gd name="T16" fmla="*/ 371 w 768"/>
                <a:gd name="T17" fmla="*/ 61 h 405"/>
                <a:gd name="T18" fmla="*/ 351 w 768"/>
                <a:gd name="T19" fmla="*/ 49 h 405"/>
                <a:gd name="T20" fmla="*/ 161 w 768"/>
                <a:gd name="T21" fmla="*/ 59 h 405"/>
                <a:gd name="T22" fmla="*/ 263 w 768"/>
                <a:gd name="T23" fmla="*/ 287 h 405"/>
                <a:gd name="T24" fmla="*/ 64 w 768"/>
                <a:gd name="T25" fmla="*/ 366 h 405"/>
                <a:gd name="T26" fmla="*/ 7 w 768"/>
                <a:gd name="T27" fmla="*/ 281 h 405"/>
                <a:gd name="T28" fmla="*/ 111 w 768"/>
                <a:gd name="T29" fmla="*/ 70 h 405"/>
                <a:gd name="T30" fmla="*/ 158 w 768"/>
                <a:gd name="T31" fmla="*/ 48 h 405"/>
                <a:gd name="T32" fmla="*/ 337 w 768"/>
                <a:gd name="T33" fmla="*/ 13 h 405"/>
                <a:gd name="T34" fmla="*/ 398 w 768"/>
                <a:gd name="T35" fmla="*/ 10 h 405"/>
                <a:gd name="T36" fmla="*/ 601 w 768"/>
                <a:gd name="T37" fmla="*/ 49 h 405"/>
                <a:gd name="T38" fmla="*/ 645 w 768"/>
                <a:gd name="T39" fmla="*/ 55 h 405"/>
                <a:gd name="T40" fmla="*/ 648 w 768"/>
                <a:gd name="T41" fmla="*/ 96 h 405"/>
                <a:gd name="T42" fmla="*/ 633 w 768"/>
                <a:gd name="T43" fmla="*/ 86 h 405"/>
                <a:gd name="T44" fmla="*/ 632 w 768"/>
                <a:gd name="T45" fmla="*/ 145 h 405"/>
                <a:gd name="T46" fmla="*/ 742 w 768"/>
                <a:gd name="T47" fmla="*/ 268 h 405"/>
                <a:gd name="T48" fmla="*/ 664 w 768"/>
                <a:gd name="T49" fmla="*/ 128 h 405"/>
                <a:gd name="T50" fmla="*/ 19 w 768"/>
                <a:gd name="T51" fmla="*/ 270 h 405"/>
                <a:gd name="T52" fmla="*/ 128 w 768"/>
                <a:gd name="T53" fmla="*/ 97 h 405"/>
                <a:gd name="T54" fmla="*/ 112 w 768"/>
                <a:gd name="T55" fmla="*/ 94 h 405"/>
                <a:gd name="T56" fmla="*/ 19 w 768"/>
                <a:gd name="T57" fmla="*/ 270 h 405"/>
                <a:gd name="T58" fmla="*/ 627 w 768"/>
                <a:gd name="T59" fmla="*/ 251 h 405"/>
                <a:gd name="T60" fmla="*/ 618 w 768"/>
                <a:gd name="T61" fmla="*/ 79 h 405"/>
                <a:gd name="T62" fmla="*/ 627 w 768"/>
                <a:gd name="T63" fmla="*/ 250 h 405"/>
                <a:gd name="T64" fmla="*/ 218 w 768"/>
                <a:gd name="T65" fmla="*/ 222 h 405"/>
                <a:gd name="T66" fmla="*/ 136 w 768"/>
                <a:gd name="T67" fmla="*/ 86 h 405"/>
                <a:gd name="T68" fmla="*/ 133 w 768"/>
                <a:gd name="T69" fmla="*/ 128 h 405"/>
                <a:gd name="T70" fmla="*/ 147 w 768"/>
                <a:gd name="T71" fmla="*/ 25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405">
                  <a:moveTo>
                    <a:pt x="647" y="95"/>
                  </a:moveTo>
                  <a:cubicBezTo>
                    <a:pt x="665" y="124"/>
                    <a:pt x="682" y="152"/>
                    <a:pt x="699" y="181"/>
                  </a:cubicBezTo>
                  <a:cubicBezTo>
                    <a:pt x="720" y="216"/>
                    <a:pt x="740" y="251"/>
                    <a:pt x="761" y="287"/>
                  </a:cubicBezTo>
                  <a:cubicBezTo>
                    <a:pt x="768" y="299"/>
                    <a:pt x="763" y="309"/>
                    <a:pt x="756" y="318"/>
                  </a:cubicBezTo>
                  <a:cubicBezTo>
                    <a:pt x="732" y="352"/>
                    <a:pt x="700" y="374"/>
                    <a:pt x="659" y="382"/>
                  </a:cubicBezTo>
                  <a:cubicBezTo>
                    <a:pt x="603" y="395"/>
                    <a:pt x="537" y="365"/>
                    <a:pt x="507" y="316"/>
                  </a:cubicBezTo>
                  <a:cubicBezTo>
                    <a:pt x="500" y="305"/>
                    <a:pt x="498" y="295"/>
                    <a:pt x="505" y="282"/>
                  </a:cubicBezTo>
                  <a:cubicBezTo>
                    <a:pt x="540" y="218"/>
                    <a:pt x="574" y="154"/>
                    <a:pt x="608" y="90"/>
                  </a:cubicBezTo>
                  <a:cubicBezTo>
                    <a:pt x="617" y="73"/>
                    <a:pt x="615" y="66"/>
                    <a:pt x="597" y="60"/>
                  </a:cubicBezTo>
                  <a:cubicBezTo>
                    <a:pt x="544" y="43"/>
                    <a:pt x="491" y="35"/>
                    <a:pt x="436" y="38"/>
                  </a:cubicBezTo>
                  <a:cubicBezTo>
                    <a:pt x="422" y="39"/>
                    <a:pt x="408" y="38"/>
                    <a:pt x="400" y="54"/>
                  </a:cubicBezTo>
                  <a:cubicBezTo>
                    <a:pt x="398" y="57"/>
                    <a:pt x="392" y="58"/>
                    <a:pt x="388" y="60"/>
                  </a:cubicBezTo>
                  <a:cubicBezTo>
                    <a:pt x="388" y="60"/>
                    <a:pt x="388" y="60"/>
                    <a:pt x="388" y="60"/>
                  </a:cubicBezTo>
                  <a:cubicBezTo>
                    <a:pt x="390" y="55"/>
                    <a:pt x="393" y="51"/>
                    <a:pt x="394" y="47"/>
                  </a:cubicBezTo>
                  <a:cubicBezTo>
                    <a:pt x="394" y="40"/>
                    <a:pt x="395" y="30"/>
                    <a:pt x="391" y="27"/>
                  </a:cubicBezTo>
                  <a:cubicBezTo>
                    <a:pt x="386" y="23"/>
                    <a:pt x="375" y="23"/>
                    <a:pt x="370" y="26"/>
                  </a:cubicBezTo>
                  <a:cubicBezTo>
                    <a:pt x="366" y="28"/>
                    <a:pt x="365" y="38"/>
                    <a:pt x="365" y="45"/>
                  </a:cubicBezTo>
                  <a:cubicBezTo>
                    <a:pt x="365" y="50"/>
                    <a:pt x="369" y="55"/>
                    <a:pt x="371" y="61"/>
                  </a:cubicBezTo>
                  <a:cubicBezTo>
                    <a:pt x="370" y="62"/>
                    <a:pt x="369" y="63"/>
                    <a:pt x="368" y="64"/>
                  </a:cubicBezTo>
                  <a:cubicBezTo>
                    <a:pt x="362" y="59"/>
                    <a:pt x="355" y="55"/>
                    <a:pt x="351" y="49"/>
                  </a:cubicBezTo>
                  <a:cubicBezTo>
                    <a:pt x="346" y="40"/>
                    <a:pt x="340" y="38"/>
                    <a:pt x="331" y="37"/>
                  </a:cubicBezTo>
                  <a:cubicBezTo>
                    <a:pt x="273" y="32"/>
                    <a:pt x="216" y="41"/>
                    <a:pt x="161" y="59"/>
                  </a:cubicBezTo>
                  <a:cubicBezTo>
                    <a:pt x="147" y="64"/>
                    <a:pt x="141" y="78"/>
                    <a:pt x="149" y="91"/>
                  </a:cubicBezTo>
                  <a:cubicBezTo>
                    <a:pt x="187" y="156"/>
                    <a:pt x="224" y="222"/>
                    <a:pt x="263" y="287"/>
                  </a:cubicBezTo>
                  <a:cubicBezTo>
                    <a:pt x="269" y="297"/>
                    <a:pt x="265" y="306"/>
                    <a:pt x="260" y="315"/>
                  </a:cubicBezTo>
                  <a:cubicBezTo>
                    <a:pt x="222" y="380"/>
                    <a:pt x="130" y="405"/>
                    <a:pt x="64" y="366"/>
                  </a:cubicBezTo>
                  <a:cubicBezTo>
                    <a:pt x="44" y="354"/>
                    <a:pt x="27" y="335"/>
                    <a:pt x="10" y="318"/>
                  </a:cubicBezTo>
                  <a:cubicBezTo>
                    <a:pt x="0" y="308"/>
                    <a:pt x="0" y="295"/>
                    <a:pt x="7" y="281"/>
                  </a:cubicBezTo>
                  <a:cubicBezTo>
                    <a:pt x="40" y="221"/>
                    <a:pt x="72" y="160"/>
                    <a:pt x="104" y="100"/>
                  </a:cubicBezTo>
                  <a:cubicBezTo>
                    <a:pt x="110" y="90"/>
                    <a:pt x="115" y="82"/>
                    <a:pt x="111" y="70"/>
                  </a:cubicBezTo>
                  <a:cubicBezTo>
                    <a:pt x="107" y="56"/>
                    <a:pt x="121" y="46"/>
                    <a:pt x="136" y="49"/>
                  </a:cubicBezTo>
                  <a:cubicBezTo>
                    <a:pt x="143" y="50"/>
                    <a:pt x="151" y="50"/>
                    <a:pt x="158" y="48"/>
                  </a:cubicBezTo>
                  <a:cubicBezTo>
                    <a:pt x="208" y="28"/>
                    <a:pt x="259" y="13"/>
                    <a:pt x="313" y="12"/>
                  </a:cubicBezTo>
                  <a:cubicBezTo>
                    <a:pt x="321" y="12"/>
                    <a:pt x="329" y="14"/>
                    <a:pt x="337" y="13"/>
                  </a:cubicBezTo>
                  <a:cubicBezTo>
                    <a:pt x="344" y="12"/>
                    <a:pt x="352" y="11"/>
                    <a:pt x="359" y="8"/>
                  </a:cubicBezTo>
                  <a:cubicBezTo>
                    <a:pt x="373" y="0"/>
                    <a:pt x="385" y="1"/>
                    <a:pt x="398" y="10"/>
                  </a:cubicBezTo>
                  <a:cubicBezTo>
                    <a:pt x="402" y="12"/>
                    <a:pt x="408" y="15"/>
                    <a:pt x="413" y="14"/>
                  </a:cubicBezTo>
                  <a:cubicBezTo>
                    <a:pt x="479" y="9"/>
                    <a:pt x="541" y="24"/>
                    <a:pt x="601" y="49"/>
                  </a:cubicBezTo>
                  <a:cubicBezTo>
                    <a:pt x="607" y="52"/>
                    <a:pt x="616" y="49"/>
                    <a:pt x="623" y="50"/>
                  </a:cubicBezTo>
                  <a:cubicBezTo>
                    <a:pt x="631" y="51"/>
                    <a:pt x="639" y="51"/>
                    <a:pt x="645" y="55"/>
                  </a:cubicBezTo>
                  <a:cubicBezTo>
                    <a:pt x="649" y="58"/>
                    <a:pt x="648" y="67"/>
                    <a:pt x="649" y="74"/>
                  </a:cubicBezTo>
                  <a:cubicBezTo>
                    <a:pt x="649" y="81"/>
                    <a:pt x="648" y="89"/>
                    <a:pt x="648" y="96"/>
                  </a:cubicBezTo>
                  <a:cubicBezTo>
                    <a:pt x="647" y="95"/>
                    <a:pt x="645" y="94"/>
                    <a:pt x="644" y="93"/>
                  </a:cubicBezTo>
                  <a:cubicBezTo>
                    <a:pt x="641" y="91"/>
                    <a:pt x="637" y="89"/>
                    <a:pt x="633" y="86"/>
                  </a:cubicBezTo>
                  <a:cubicBezTo>
                    <a:pt x="632" y="90"/>
                    <a:pt x="631" y="94"/>
                    <a:pt x="631" y="98"/>
                  </a:cubicBezTo>
                  <a:cubicBezTo>
                    <a:pt x="631" y="114"/>
                    <a:pt x="631" y="129"/>
                    <a:pt x="632" y="145"/>
                  </a:cubicBezTo>
                  <a:cubicBezTo>
                    <a:pt x="634" y="181"/>
                    <a:pt x="635" y="216"/>
                    <a:pt x="637" y="250"/>
                  </a:cubicBezTo>
                  <a:cubicBezTo>
                    <a:pt x="673" y="256"/>
                    <a:pt x="708" y="263"/>
                    <a:pt x="742" y="268"/>
                  </a:cubicBezTo>
                  <a:cubicBezTo>
                    <a:pt x="741" y="266"/>
                    <a:pt x="739" y="262"/>
                    <a:pt x="737" y="259"/>
                  </a:cubicBezTo>
                  <a:cubicBezTo>
                    <a:pt x="713" y="215"/>
                    <a:pt x="688" y="172"/>
                    <a:pt x="664" y="128"/>
                  </a:cubicBezTo>
                  <a:cubicBezTo>
                    <a:pt x="658" y="118"/>
                    <a:pt x="653" y="106"/>
                    <a:pt x="647" y="95"/>
                  </a:cubicBezTo>
                  <a:close/>
                  <a:moveTo>
                    <a:pt x="19" y="270"/>
                  </a:moveTo>
                  <a:cubicBezTo>
                    <a:pt x="55" y="264"/>
                    <a:pt x="91" y="257"/>
                    <a:pt x="128" y="250"/>
                  </a:cubicBezTo>
                  <a:cubicBezTo>
                    <a:pt x="128" y="200"/>
                    <a:pt x="128" y="149"/>
                    <a:pt x="128" y="97"/>
                  </a:cubicBezTo>
                  <a:cubicBezTo>
                    <a:pt x="128" y="93"/>
                    <a:pt x="125" y="89"/>
                    <a:pt x="123" y="85"/>
                  </a:cubicBezTo>
                  <a:cubicBezTo>
                    <a:pt x="119" y="88"/>
                    <a:pt x="115" y="91"/>
                    <a:pt x="112" y="94"/>
                  </a:cubicBezTo>
                  <a:cubicBezTo>
                    <a:pt x="98" y="121"/>
                    <a:pt x="84" y="148"/>
                    <a:pt x="69" y="175"/>
                  </a:cubicBezTo>
                  <a:cubicBezTo>
                    <a:pt x="52" y="207"/>
                    <a:pt x="35" y="240"/>
                    <a:pt x="19" y="270"/>
                  </a:cubicBezTo>
                  <a:close/>
                  <a:moveTo>
                    <a:pt x="627" y="250"/>
                  </a:moveTo>
                  <a:cubicBezTo>
                    <a:pt x="626" y="252"/>
                    <a:pt x="627" y="251"/>
                    <a:pt x="627" y="251"/>
                  </a:cubicBezTo>
                  <a:cubicBezTo>
                    <a:pt x="627" y="198"/>
                    <a:pt x="627" y="145"/>
                    <a:pt x="626" y="92"/>
                  </a:cubicBezTo>
                  <a:cubicBezTo>
                    <a:pt x="626" y="89"/>
                    <a:pt x="622" y="86"/>
                    <a:pt x="618" y="79"/>
                  </a:cubicBezTo>
                  <a:cubicBezTo>
                    <a:pt x="583" y="146"/>
                    <a:pt x="550" y="209"/>
                    <a:pt x="518" y="270"/>
                  </a:cubicBezTo>
                  <a:cubicBezTo>
                    <a:pt x="553" y="263"/>
                    <a:pt x="589" y="257"/>
                    <a:pt x="627" y="250"/>
                  </a:cubicBezTo>
                  <a:close/>
                  <a:moveTo>
                    <a:pt x="243" y="267"/>
                  </a:moveTo>
                  <a:cubicBezTo>
                    <a:pt x="236" y="254"/>
                    <a:pt x="227" y="238"/>
                    <a:pt x="218" y="222"/>
                  </a:cubicBezTo>
                  <a:cubicBezTo>
                    <a:pt x="194" y="179"/>
                    <a:pt x="170" y="136"/>
                    <a:pt x="145" y="93"/>
                  </a:cubicBezTo>
                  <a:cubicBezTo>
                    <a:pt x="143" y="90"/>
                    <a:pt x="139" y="88"/>
                    <a:pt x="136" y="86"/>
                  </a:cubicBezTo>
                  <a:cubicBezTo>
                    <a:pt x="135" y="89"/>
                    <a:pt x="132" y="93"/>
                    <a:pt x="132" y="96"/>
                  </a:cubicBezTo>
                  <a:cubicBezTo>
                    <a:pt x="132" y="107"/>
                    <a:pt x="133" y="117"/>
                    <a:pt x="133" y="128"/>
                  </a:cubicBezTo>
                  <a:cubicBezTo>
                    <a:pt x="135" y="165"/>
                    <a:pt x="136" y="203"/>
                    <a:pt x="138" y="240"/>
                  </a:cubicBezTo>
                  <a:cubicBezTo>
                    <a:pt x="138" y="246"/>
                    <a:pt x="137" y="253"/>
                    <a:pt x="147" y="254"/>
                  </a:cubicBezTo>
                  <a:cubicBezTo>
                    <a:pt x="179" y="258"/>
                    <a:pt x="211" y="263"/>
                    <a:pt x="243" y="267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3892550" y="4846638"/>
              <a:ext cx="495300" cy="863600"/>
            </a:xfrm>
            <a:custGeom>
              <a:avLst/>
              <a:gdLst>
                <a:gd name="T0" fmla="*/ 105 w 182"/>
                <a:gd name="T1" fmla="*/ 0 h 318"/>
                <a:gd name="T2" fmla="*/ 122 w 182"/>
                <a:gd name="T3" fmla="*/ 7 h 318"/>
                <a:gd name="T4" fmla="*/ 155 w 182"/>
                <a:gd name="T5" fmla="*/ 17 h 318"/>
                <a:gd name="T6" fmla="*/ 182 w 182"/>
                <a:gd name="T7" fmla="*/ 47 h 318"/>
                <a:gd name="T8" fmla="*/ 109 w 182"/>
                <a:gd name="T9" fmla="*/ 78 h 318"/>
                <a:gd name="T10" fmla="*/ 116 w 182"/>
                <a:gd name="T11" fmla="*/ 294 h 318"/>
                <a:gd name="T12" fmla="*/ 137 w 182"/>
                <a:gd name="T13" fmla="*/ 302 h 318"/>
                <a:gd name="T14" fmla="*/ 58 w 182"/>
                <a:gd name="T15" fmla="*/ 303 h 318"/>
                <a:gd name="T16" fmla="*/ 79 w 182"/>
                <a:gd name="T17" fmla="*/ 293 h 318"/>
                <a:gd name="T18" fmla="*/ 83 w 182"/>
                <a:gd name="T19" fmla="*/ 138 h 318"/>
                <a:gd name="T20" fmla="*/ 85 w 182"/>
                <a:gd name="T21" fmla="*/ 94 h 318"/>
                <a:gd name="T22" fmla="*/ 70 w 182"/>
                <a:gd name="T23" fmla="*/ 77 h 318"/>
                <a:gd name="T24" fmla="*/ 0 w 182"/>
                <a:gd name="T25" fmla="*/ 47 h 318"/>
                <a:gd name="T26" fmla="*/ 40 w 182"/>
                <a:gd name="T27" fmla="*/ 5 h 318"/>
                <a:gd name="T28" fmla="*/ 51 w 182"/>
                <a:gd name="T29" fmla="*/ 4 h 318"/>
                <a:gd name="T30" fmla="*/ 88 w 182"/>
                <a:gd name="T31" fmla="*/ 12 h 318"/>
                <a:gd name="T32" fmla="*/ 94 w 182"/>
                <a:gd name="T33" fmla="*/ 67 h 318"/>
                <a:gd name="T34" fmla="*/ 96 w 182"/>
                <a:gd name="T35" fmla="*/ 67 h 318"/>
                <a:gd name="T36" fmla="*/ 105 w 182"/>
                <a:gd name="T37" fmla="*/ 0 h 318"/>
                <a:gd name="T38" fmla="*/ 105 w 182"/>
                <a:gd name="T3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318">
                  <a:moveTo>
                    <a:pt x="105" y="0"/>
                  </a:moveTo>
                  <a:cubicBezTo>
                    <a:pt x="106" y="13"/>
                    <a:pt x="116" y="10"/>
                    <a:pt x="122" y="7"/>
                  </a:cubicBezTo>
                  <a:cubicBezTo>
                    <a:pt x="137" y="0"/>
                    <a:pt x="146" y="6"/>
                    <a:pt x="155" y="17"/>
                  </a:cubicBezTo>
                  <a:cubicBezTo>
                    <a:pt x="163" y="27"/>
                    <a:pt x="172" y="36"/>
                    <a:pt x="182" y="47"/>
                  </a:cubicBezTo>
                  <a:cubicBezTo>
                    <a:pt x="161" y="66"/>
                    <a:pt x="137" y="74"/>
                    <a:pt x="109" y="78"/>
                  </a:cubicBezTo>
                  <a:cubicBezTo>
                    <a:pt x="111" y="150"/>
                    <a:pt x="113" y="222"/>
                    <a:pt x="116" y="294"/>
                  </a:cubicBezTo>
                  <a:cubicBezTo>
                    <a:pt x="123" y="297"/>
                    <a:pt x="129" y="299"/>
                    <a:pt x="137" y="302"/>
                  </a:cubicBezTo>
                  <a:cubicBezTo>
                    <a:pt x="122" y="318"/>
                    <a:pt x="78" y="318"/>
                    <a:pt x="58" y="303"/>
                  </a:cubicBezTo>
                  <a:cubicBezTo>
                    <a:pt x="65" y="300"/>
                    <a:pt x="71" y="297"/>
                    <a:pt x="79" y="293"/>
                  </a:cubicBezTo>
                  <a:cubicBezTo>
                    <a:pt x="80" y="242"/>
                    <a:pt x="82" y="190"/>
                    <a:pt x="83" y="138"/>
                  </a:cubicBezTo>
                  <a:cubicBezTo>
                    <a:pt x="83" y="123"/>
                    <a:pt x="84" y="109"/>
                    <a:pt x="85" y="94"/>
                  </a:cubicBezTo>
                  <a:cubicBezTo>
                    <a:pt x="86" y="82"/>
                    <a:pt x="83" y="77"/>
                    <a:pt x="70" y="77"/>
                  </a:cubicBezTo>
                  <a:cubicBezTo>
                    <a:pt x="42" y="75"/>
                    <a:pt x="17" y="63"/>
                    <a:pt x="0" y="47"/>
                  </a:cubicBezTo>
                  <a:cubicBezTo>
                    <a:pt x="13" y="33"/>
                    <a:pt x="26" y="18"/>
                    <a:pt x="40" y="5"/>
                  </a:cubicBezTo>
                  <a:cubicBezTo>
                    <a:pt x="42" y="3"/>
                    <a:pt x="47" y="4"/>
                    <a:pt x="51" y="4"/>
                  </a:cubicBezTo>
                  <a:cubicBezTo>
                    <a:pt x="63" y="6"/>
                    <a:pt x="75" y="9"/>
                    <a:pt x="88" y="12"/>
                  </a:cubicBezTo>
                  <a:cubicBezTo>
                    <a:pt x="90" y="29"/>
                    <a:pt x="92" y="48"/>
                    <a:pt x="94" y="67"/>
                  </a:cubicBezTo>
                  <a:cubicBezTo>
                    <a:pt x="95" y="67"/>
                    <a:pt x="96" y="67"/>
                    <a:pt x="96" y="67"/>
                  </a:cubicBezTo>
                  <a:cubicBezTo>
                    <a:pt x="99" y="44"/>
                    <a:pt x="102" y="22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4205979" y="4196894"/>
            <a:ext cx="597372" cy="792866"/>
            <a:chOff x="4187825" y="4062413"/>
            <a:chExt cx="1828800" cy="2427287"/>
          </a:xfrm>
          <a:solidFill>
            <a:srgbClr val="616161"/>
          </a:solidFill>
        </p:grpSpPr>
        <p:sp>
          <p:nvSpPr>
            <p:cNvPr id="195" name="Freeform 118"/>
            <p:cNvSpPr>
              <a:spLocks noEditPoints="1"/>
            </p:cNvSpPr>
            <p:nvPr/>
          </p:nvSpPr>
          <p:spPr bwMode="auto">
            <a:xfrm>
              <a:off x="4492625" y="4062413"/>
              <a:ext cx="1219200" cy="1111250"/>
            </a:xfrm>
            <a:custGeom>
              <a:avLst/>
              <a:gdLst>
                <a:gd name="T0" fmla="*/ 273 w 1638"/>
                <a:gd name="T1" fmla="*/ 1502 h 1502"/>
                <a:gd name="T2" fmla="*/ 273 w 1638"/>
                <a:gd name="T3" fmla="*/ 819 h 1502"/>
                <a:gd name="T4" fmla="*/ 819 w 1638"/>
                <a:gd name="T5" fmla="*/ 273 h 1502"/>
                <a:gd name="T6" fmla="*/ 1365 w 1638"/>
                <a:gd name="T7" fmla="*/ 819 h 1502"/>
                <a:gd name="T8" fmla="*/ 1365 w 1638"/>
                <a:gd name="T9" fmla="*/ 1502 h 1502"/>
                <a:gd name="T10" fmla="*/ 1638 w 1638"/>
                <a:gd name="T11" fmla="*/ 1502 h 1502"/>
                <a:gd name="T12" fmla="*/ 1638 w 1638"/>
                <a:gd name="T13" fmla="*/ 819 h 1502"/>
                <a:gd name="T14" fmla="*/ 819 w 1638"/>
                <a:gd name="T15" fmla="*/ 0 h 1502"/>
                <a:gd name="T16" fmla="*/ 0 w 1638"/>
                <a:gd name="T17" fmla="*/ 819 h 1502"/>
                <a:gd name="T18" fmla="*/ 0 w 1638"/>
                <a:gd name="T19" fmla="*/ 1502 h 1502"/>
                <a:gd name="T20" fmla="*/ 273 w 1638"/>
                <a:gd name="T21" fmla="*/ 1502 h 1502"/>
                <a:gd name="T22" fmla="*/ 273 w 1638"/>
                <a:gd name="T23" fmla="*/ 1502 h 1502"/>
                <a:gd name="T24" fmla="*/ 273 w 1638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8" h="1502">
                  <a:moveTo>
                    <a:pt x="273" y="1502"/>
                  </a:moveTo>
                  <a:cubicBezTo>
                    <a:pt x="273" y="819"/>
                    <a:pt x="273" y="819"/>
                    <a:pt x="273" y="819"/>
                  </a:cubicBezTo>
                  <a:cubicBezTo>
                    <a:pt x="273" y="518"/>
                    <a:pt x="518" y="273"/>
                    <a:pt x="819" y="273"/>
                  </a:cubicBezTo>
                  <a:cubicBezTo>
                    <a:pt x="1120" y="273"/>
                    <a:pt x="1365" y="518"/>
                    <a:pt x="1365" y="819"/>
                  </a:cubicBezTo>
                  <a:cubicBezTo>
                    <a:pt x="1365" y="1502"/>
                    <a:pt x="1365" y="1502"/>
                    <a:pt x="1365" y="1502"/>
                  </a:cubicBezTo>
                  <a:cubicBezTo>
                    <a:pt x="1638" y="1502"/>
                    <a:pt x="1638" y="1502"/>
                    <a:pt x="1638" y="1502"/>
                  </a:cubicBezTo>
                  <a:cubicBezTo>
                    <a:pt x="1638" y="819"/>
                    <a:pt x="1638" y="819"/>
                    <a:pt x="1638" y="819"/>
                  </a:cubicBezTo>
                  <a:cubicBezTo>
                    <a:pt x="1638" y="367"/>
                    <a:pt x="1271" y="0"/>
                    <a:pt x="819" y="0"/>
                  </a:cubicBezTo>
                  <a:cubicBezTo>
                    <a:pt x="366" y="0"/>
                    <a:pt x="0" y="367"/>
                    <a:pt x="0" y="819"/>
                  </a:cubicBezTo>
                  <a:cubicBezTo>
                    <a:pt x="0" y="1502"/>
                    <a:pt x="0" y="1502"/>
                    <a:pt x="0" y="1502"/>
                  </a:cubicBezTo>
                  <a:cubicBezTo>
                    <a:pt x="273" y="1502"/>
                    <a:pt x="273" y="1502"/>
                    <a:pt x="273" y="1502"/>
                  </a:cubicBezTo>
                  <a:close/>
                  <a:moveTo>
                    <a:pt x="273" y="1502"/>
                  </a:moveTo>
                  <a:cubicBezTo>
                    <a:pt x="273" y="1502"/>
                    <a:pt x="273" y="1502"/>
                    <a:pt x="273" y="15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19"/>
            <p:cNvSpPr>
              <a:spLocks noEditPoints="1"/>
            </p:cNvSpPr>
            <p:nvPr/>
          </p:nvSpPr>
          <p:spPr bwMode="auto">
            <a:xfrm>
              <a:off x="4187825" y="4972050"/>
              <a:ext cx="1828800" cy="1517650"/>
            </a:xfrm>
            <a:custGeom>
              <a:avLst/>
              <a:gdLst>
                <a:gd name="T0" fmla="*/ 2185 w 2458"/>
                <a:gd name="T1" fmla="*/ 273 h 2048"/>
                <a:gd name="T2" fmla="*/ 2185 w 2458"/>
                <a:gd name="T3" fmla="*/ 1365 h 2048"/>
                <a:gd name="T4" fmla="*/ 1775 w 2458"/>
                <a:gd name="T5" fmla="*/ 1775 h 2048"/>
                <a:gd name="T6" fmla="*/ 683 w 2458"/>
                <a:gd name="T7" fmla="*/ 1775 h 2048"/>
                <a:gd name="T8" fmla="*/ 273 w 2458"/>
                <a:gd name="T9" fmla="*/ 1365 h 2048"/>
                <a:gd name="T10" fmla="*/ 273 w 2458"/>
                <a:gd name="T11" fmla="*/ 273 h 2048"/>
                <a:gd name="T12" fmla="*/ 2185 w 2458"/>
                <a:gd name="T13" fmla="*/ 273 h 2048"/>
                <a:gd name="T14" fmla="*/ 2185 w 2458"/>
                <a:gd name="T15" fmla="*/ 0 h 2048"/>
                <a:gd name="T16" fmla="*/ 273 w 2458"/>
                <a:gd name="T17" fmla="*/ 0 h 2048"/>
                <a:gd name="T18" fmla="*/ 0 w 2458"/>
                <a:gd name="T19" fmla="*/ 273 h 2048"/>
                <a:gd name="T20" fmla="*/ 0 w 2458"/>
                <a:gd name="T21" fmla="*/ 1365 h 2048"/>
                <a:gd name="T22" fmla="*/ 683 w 2458"/>
                <a:gd name="T23" fmla="*/ 2048 h 2048"/>
                <a:gd name="T24" fmla="*/ 1775 w 2458"/>
                <a:gd name="T25" fmla="*/ 2048 h 2048"/>
                <a:gd name="T26" fmla="*/ 2458 w 2458"/>
                <a:gd name="T27" fmla="*/ 1365 h 2048"/>
                <a:gd name="T28" fmla="*/ 2458 w 2458"/>
                <a:gd name="T29" fmla="*/ 273 h 2048"/>
                <a:gd name="T30" fmla="*/ 2185 w 2458"/>
                <a:gd name="T31" fmla="*/ 0 h 2048"/>
                <a:gd name="T32" fmla="*/ 2185 w 2458"/>
                <a:gd name="T33" fmla="*/ 0 h 2048"/>
                <a:gd name="T34" fmla="*/ 2185 w 2458"/>
                <a:gd name="T35" fmla="*/ 0 h 2048"/>
                <a:gd name="T36" fmla="*/ 2185 w 2458"/>
                <a:gd name="T3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8" h="2048">
                  <a:moveTo>
                    <a:pt x="2185" y="273"/>
                  </a:moveTo>
                  <a:cubicBezTo>
                    <a:pt x="2185" y="1365"/>
                    <a:pt x="2185" y="1365"/>
                    <a:pt x="2185" y="1365"/>
                  </a:cubicBezTo>
                  <a:cubicBezTo>
                    <a:pt x="2185" y="1620"/>
                    <a:pt x="1900" y="1775"/>
                    <a:pt x="1775" y="1775"/>
                  </a:cubicBezTo>
                  <a:cubicBezTo>
                    <a:pt x="683" y="1775"/>
                    <a:pt x="683" y="1775"/>
                    <a:pt x="683" y="1775"/>
                  </a:cubicBezTo>
                  <a:cubicBezTo>
                    <a:pt x="422" y="1775"/>
                    <a:pt x="273" y="1625"/>
                    <a:pt x="273" y="1365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185" y="273"/>
                    <a:pt x="2185" y="273"/>
                    <a:pt x="2185" y="273"/>
                  </a:cubicBezTo>
                  <a:moveTo>
                    <a:pt x="2185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1365"/>
                    <a:pt x="0" y="1365"/>
                    <a:pt x="0" y="1365"/>
                  </a:cubicBezTo>
                  <a:cubicBezTo>
                    <a:pt x="0" y="1775"/>
                    <a:pt x="273" y="2048"/>
                    <a:pt x="683" y="2048"/>
                  </a:cubicBezTo>
                  <a:cubicBezTo>
                    <a:pt x="1775" y="2048"/>
                    <a:pt x="1775" y="2048"/>
                    <a:pt x="1775" y="2048"/>
                  </a:cubicBezTo>
                  <a:cubicBezTo>
                    <a:pt x="2048" y="2048"/>
                    <a:pt x="2458" y="1775"/>
                    <a:pt x="2458" y="1365"/>
                  </a:cubicBezTo>
                  <a:cubicBezTo>
                    <a:pt x="2458" y="273"/>
                    <a:pt x="2458" y="273"/>
                    <a:pt x="2458" y="273"/>
                  </a:cubicBezTo>
                  <a:cubicBezTo>
                    <a:pt x="2458" y="122"/>
                    <a:pt x="2335" y="0"/>
                    <a:pt x="2185" y="0"/>
                  </a:cubicBezTo>
                  <a:cubicBezTo>
                    <a:pt x="2185" y="0"/>
                    <a:pt x="2185" y="0"/>
                    <a:pt x="2185" y="0"/>
                  </a:cubicBezTo>
                  <a:close/>
                  <a:moveTo>
                    <a:pt x="2185" y="0"/>
                  </a:moveTo>
                  <a:cubicBezTo>
                    <a:pt x="2185" y="0"/>
                    <a:pt x="2185" y="0"/>
                    <a:pt x="21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20"/>
            <p:cNvSpPr>
              <a:spLocks noEditPoints="1"/>
            </p:cNvSpPr>
            <p:nvPr/>
          </p:nvSpPr>
          <p:spPr bwMode="auto">
            <a:xfrm>
              <a:off x="4899025" y="5376863"/>
              <a:ext cx="406400" cy="708025"/>
            </a:xfrm>
            <a:custGeom>
              <a:avLst/>
              <a:gdLst>
                <a:gd name="T0" fmla="*/ 546 w 546"/>
                <a:gd name="T1" fmla="*/ 273 h 956"/>
                <a:gd name="T2" fmla="*/ 273 w 546"/>
                <a:gd name="T3" fmla="*/ 0 h 956"/>
                <a:gd name="T4" fmla="*/ 0 w 546"/>
                <a:gd name="T5" fmla="*/ 273 h 956"/>
                <a:gd name="T6" fmla="*/ 136 w 546"/>
                <a:gd name="T7" fmla="*/ 546 h 956"/>
                <a:gd name="T8" fmla="*/ 136 w 546"/>
                <a:gd name="T9" fmla="*/ 956 h 956"/>
                <a:gd name="T10" fmla="*/ 409 w 546"/>
                <a:gd name="T11" fmla="*/ 956 h 956"/>
                <a:gd name="T12" fmla="*/ 409 w 546"/>
                <a:gd name="T13" fmla="*/ 546 h 956"/>
                <a:gd name="T14" fmla="*/ 546 w 546"/>
                <a:gd name="T15" fmla="*/ 273 h 956"/>
                <a:gd name="T16" fmla="*/ 546 w 546"/>
                <a:gd name="T17" fmla="*/ 273 h 956"/>
                <a:gd name="T18" fmla="*/ 546 w 546"/>
                <a:gd name="T19" fmla="*/ 27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956">
                  <a:moveTo>
                    <a:pt x="546" y="273"/>
                  </a:moveTo>
                  <a:cubicBezTo>
                    <a:pt x="546" y="122"/>
                    <a:pt x="424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402"/>
                    <a:pt x="136" y="546"/>
                    <a:pt x="136" y="546"/>
                  </a:cubicBezTo>
                  <a:cubicBezTo>
                    <a:pt x="136" y="956"/>
                    <a:pt x="136" y="956"/>
                    <a:pt x="136" y="956"/>
                  </a:cubicBezTo>
                  <a:cubicBezTo>
                    <a:pt x="409" y="956"/>
                    <a:pt x="409" y="956"/>
                    <a:pt x="409" y="956"/>
                  </a:cubicBezTo>
                  <a:cubicBezTo>
                    <a:pt x="409" y="546"/>
                    <a:pt x="409" y="546"/>
                    <a:pt x="409" y="546"/>
                  </a:cubicBezTo>
                  <a:cubicBezTo>
                    <a:pt x="409" y="546"/>
                    <a:pt x="546" y="402"/>
                    <a:pt x="546" y="273"/>
                  </a:cubicBezTo>
                  <a:close/>
                  <a:moveTo>
                    <a:pt x="546" y="273"/>
                  </a:moveTo>
                  <a:cubicBezTo>
                    <a:pt x="546" y="273"/>
                    <a:pt x="546" y="273"/>
                    <a:pt x="546" y="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4" name="Freeform 125"/>
          <p:cNvSpPr>
            <a:spLocks/>
          </p:cNvSpPr>
          <p:nvPr/>
        </p:nvSpPr>
        <p:spPr bwMode="auto">
          <a:xfrm>
            <a:off x="6105674" y="4185934"/>
            <a:ext cx="711356" cy="841148"/>
          </a:xfrm>
          <a:custGeom>
            <a:avLst/>
            <a:gdLst>
              <a:gd name="T0" fmla="*/ 334 w 664"/>
              <a:gd name="T1" fmla="*/ 231 h 789"/>
              <a:gd name="T2" fmla="*/ 367 w 664"/>
              <a:gd name="T3" fmla="*/ 262 h 789"/>
              <a:gd name="T4" fmla="*/ 367 w 664"/>
              <a:gd name="T5" fmla="*/ 329 h 789"/>
              <a:gd name="T6" fmla="*/ 301 w 664"/>
              <a:gd name="T7" fmla="*/ 330 h 789"/>
              <a:gd name="T8" fmla="*/ 151 w 664"/>
              <a:gd name="T9" fmla="*/ 180 h 789"/>
              <a:gd name="T10" fmla="*/ 150 w 664"/>
              <a:gd name="T11" fmla="*/ 177 h 789"/>
              <a:gd name="T12" fmla="*/ 153 w 664"/>
              <a:gd name="T13" fmla="*/ 172 h 789"/>
              <a:gd name="T14" fmla="*/ 298 w 664"/>
              <a:gd name="T15" fmla="*/ 27 h 789"/>
              <a:gd name="T16" fmla="*/ 378 w 664"/>
              <a:gd name="T17" fmla="*/ 43 h 789"/>
              <a:gd name="T18" fmla="*/ 367 w 664"/>
              <a:gd name="T19" fmla="*/ 93 h 789"/>
              <a:gd name="T20" fmla="*/ 337 w 664"/>
              <a:gd name="T21" fmla="*/ 118 h 789"/>
              <a:gd name="T22" fmla="*/ 341 w 664"/>
              <a:gd name="T23" fmla="*/ 122 h 789"/>
              <a:gd name="T24" fmla="*/ 396 w 664"/>
              <a:gd name="T25" fmla="*/ 130 h 789"/>
              <a:gd name="T26" fmla="*/ 659 w 664"/>
              <a:gd name="T27" fmla="*/ 460 h 789"/>
              <a:gd name="T28" fmla="*/ 361 w 664"/>
              <a:gd name="T29" fmla="*/ 775 h 789"/>
              <a:gd name="T30" fmla="*/ 10 w 664"/>
              <a:gd name="T31" fmla="*/ 497 h 789"/>
              <a:gd name="T32" fmla="*/ 44 w 664"/>
              <a:gd name="T33" fmla="*/ 299 h 789"/>
              <a:gd name="T34" fmla="*/ 115 w 664"/>
              <a:gd name="T35" fmla="*/ 272 h 789"/>
              <a:gd name="T36" fmla="*/ 135 w 664"/>
              <a:gd name="T37" fmla="*/ 346 h 789"/>
              <a:gd name="T38" fmla="*/ 274 w 664"/>
              <a:gd name="T39" fmla="*/ 666 h 789"/>
              <a:gd name="T40" fmla="*/ 549 w 664"/>
              <a:gd name="T41" fmla="*/ 510 h 789"/>
              <a:gd name="T42" fmla="*/ 394 w 664"/>
              <a:gd name="T43" fmla="*/ 235 h 789"/>
              <a:gd name="T44" fmla="*/ 337 w 664"/>
              <a:gd name="T45" fmla="*/ 224 h 789"/>
              <a:gd name="T46" fmla="*/ 334 w 664"/>
              <a:gd name="T47" fmla="*/ 231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4" h="789">
                <a:moveTo>
                  <a:pt x="334" y="231"/>
                </a:moveTo>
                <a:cubicBezTo>
                  <a:pt x="345" y="241"/>
                  <a:pt x="357" y="251"/>
                  <a:pt x="367" y="262"/>
                </a:cubicBezTo>
                <a:cubicBezTo>
                  <a:pt x="386" y="282"/>
                  <a:pt x="386" y="311"/>
                  <a:pt x="367" y="329"/>
                </a:cubicBezTo>
                <a:cubicBezTo>
                  <a:pt x="349" y="347"/>
                  <a:pt x="320" y="348"/>
                  <a:pt x="301" y="330"/>
                </a:cubicBezTo>
                <a:cubicBezTo>
                  <a:pt x="251" y="280"/>
                  <a:pt x="201" y="230"/>
                  <a:pt x="151" y="180"/>
                </a:cubicBezTo>
                <a:cubicBezTo>
                  <a:pt x="151" y="179"/>
                  <a:pt x="150" y="178"/>
                  <a:pt x="150" y="177"/>
                </a:cubicBezTo>
                <a:cubicBezTo>
                  <a:pt x="151" y="175"/>
                  <a:pt x="152" y="174"/>
                  <a:pt x="153" y="172"/>
                </a:cubicBezTo>
                <a:cubicBezTo>
                  <a:pt x="201" y="124"/>
                  <a:pt x="249" y="75"/>
                  <a:pt x="298" y="27"/>
                </a:cubicBezTo>
                <a:cubicBezTo>
                  <a:pt x="325" y="0"/>
                  <a:pt x="366" y="9"/>
                  <a:pt x="378" y="43"/>
                </a:cubicBezTo>
                <a:cubicBezTo>
                  <a:pt x="385" y="62"/>
                  <a:pt x="381" y="79"/>
                  <a:pt x="367" y="93"/>
                </a:cubicBezTo>
                <a:cubicBezTo>
                  <a:pt x="358" y="102"/>
                  <a:pt x="347" y="109"/>
                  <a:pt x="337" y="118"/>
                </a:cubicBezTo>
                <a:cubicBezTo>
                  <a:pt x="339" y="119"/>
                  <a:pt x="340" y="121"/>
                  <a:pt x="341" y="122"/>
                </a:cubicBezTo>
                <a:cubicBezTo>
                  <a:pt x="360" y="124"/>
                  <a:pt x="378" y="126"/>
                  <a:pt x="396" y="130"/>
                </a:cubicBezTo>
                <a:cubicBezTo>
                  <a:pt x="554" y="162"/>
                  <a:pt x="664" y="299"/>
                  <a:pt x="659" y="460"/>
                </a:cubicBezTo>
                <a:cubicBezTo>
                  <a:pt x="655" y="624"/>
                  <a:pt x="525" y="762"/>
                  <a:pt x="361" y="775"/>
                </a:cubicBezTo>
                <a:cubicBezTo>
                  <a:pt x="187" y="789"/>
                  <a:pt x="35" y="669"/>
                  <a:pt x="10" y="497"/>
                </a:cubicBezTo>
                <a:cubicBezTo>
                  <a:pt x="0" y="427"/>
                  <a:pt x="11" y="361"/>
                  <a:pt x="44" y="299"/>
                </a:cubicBezTo>
                <a:cubicBezTo>
                  <a:pt x="59" y="269"/>
                  <a:pt x="88" y="258"/>
                  <a:pt x="115" y="272"/>
                </a:cubicBezTo>
                <a:cubicBezTo>
                  <a:pt x="142" y="286"/>
                  <a:pt x="150" y="316"/>
                  <a:pt x="135" y="346"/>
                </a:cubicBezTo>
                <a:cubicBezTo>
                  <a:pt x="71" y="477"/>
                  <a:pt x="136" y="627"/>
                  <a:pt x="274" y="666"/>
                </a:cubicBezTo>
                <a:cubicBezTo>
                  <a:pt x="391" y="699"/>
                  <a:pt x="516" y="628"/>
                  <a:pt x="549" y="510"/>
                </a:cubicBezTo>
                <a:cubicBezTo>
                  <a:pt x="581" y="391"/>
                  <a:pt x="512" y="267"/>
                  <a:pt x="394" y="235"/>
                </a:cubicBezTo>
                <a:cubicBezTo>
                  <a:pt x="375" y="230"/>
                  <a:pt x="356" y="228"/>
                  <a:pt x="337" y="224"/>
                </a:cubicBezTo>
                <a:cubicBezTo>
                  <a:pt x="336" y="226"/>
                  <a:pt x="335" y="228"/>
                  <a:pt x="334" y="231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7974334" y="4195549"/>
            <a:ext cx="693464" cy="821918"/>
            <a:chOff x="7796213" y="4359275"/>
            <a:chExt cx="1182688" cy="1401763"/>
          </a:xfrm>
          <a:solidFill>
            <a:srgbClr val="616161"/>
          </a:solidFill>
        </p:grpSpPr>
        <p:sp>
          <p:nvSpPr>
            <p:cNvPr id="209" name="Freeform 130"/>
            <p:cNvSpPr>
              <a:spLocks noEditPoints="1"/>
            </p:cNvSpPr>
            <p:nvPr/>
          </p:nvSpPr>
          <p:spPr bwMode="auto">
            <a:xfrm>
              <a:off x="7796213" y="4359275"/>
              <a:ext cx="1182688" cy="1401763"/>
            </a:xfrm>
            <a:custGeom>
              <a:avLst/>
              <a:gdLst>
                <a:gd name="T0" fmla="*/ 58 w 644"/>
                <a:gd name="T1" fmla="*/ 144 h 768"/>
                <a:gd name="T2" fmla="*/ 30 w 644"/>
                <a:gd name="T3" fmla="*/ 144 h 768"/>
                <a:gd name="T4" fmla="*/ 0 w 644"/>
                <a:gd name="T5" fmla="*/ 115 h 768"/>
                <a:gd name="T6" fmla="*/ 30 w 644"/>
                <a:gd name="T7" fmla="*/ 87 h 768"/>
                <a:gd name="T8" fmla="*/ 172 w 644"/>
                <a:gd name="T9" fmla="*/ 87 h 768"/>
                <a:gd name="T10" fmla="*/ 187 w 644"/>
                <a:gd name="T11" fmla="*/ 86 h 768"/>
                <a:gd name="T12" fmla="*/ 187 w 644"/>
                <a:gd name="T13" fmla="*/ 31 h 768"/>
                <a:gd name="T14" fmla="*/ 218 w 644"/>
                <a:gd name="T15" fmla="*/ 0 h 768"/>
                <a:gd name="T16" fmla="*/ 423 w 644"/>
                <a:gd name="T17" fmla="*/ 0 h 768"/>
                <a:gd name="T18" fmla="*/ 450 w 644"/>
                <a:gd name="T19" fmla="*/ 27 h 768"/>
                <a:gd name="T20" fmla="*/ 449 w 644"/>
                <a:gd name="T21" fmla="*/ 72 h 768"/>
                <a:gd name="T22" fmla="*/ 464 w 644"/>
                <a:gd name="T23" fmla="*/ 87 h 768"/>
                <a:gd name="T24" fmla="*/ 609 w 644"/>
                <a:gd name="T25" fmla="*/ 87 h 768"/>
                <a:gd name="T26" fmla="*/ 639 w 644"/>
                <a:gd name="T27" fmla="*/ 122 h 768"/>
                <a:gd name="T28" fmla="*/ 611 w 644"/>
                <a:gd name="T29" fmla="*/ 144 h 768"/>
                <a:gd name="T30" fmla="*/ 579 w 644"/>
                <a:gd name="T31" fmla="*/ 144 h 768"/>
                <a:gd name="T32" fmla="*/ 579 w 644"/>
                <a:gd name="T33" fmla="*/ 162 h 768"/>
                <a:gd name="T34" fmla="*/ 579 w 644"/>
                <a:gd name="T35" fmla="*/ 728 h 768"/>
                <a:gd name="T36" fmla="*/ 539 w 644"/>
                <a:gd name="T37" fmla="*/ 768 h 768"/>
                <a:gd name="T38" fmla="*/ 98 w 644"/>
                <a:gd name="T39" fmla="*/ 768 h 768"/>
                <a:gd name="T40" fmla="*/ 58 w 644"/>
                <a:gd name="T41" fmla="*/ 727 h 768"/>
                <a:gd name="T42" fmla="*/ 58 w 644"/>
                <a:gd name="T43" fmla="*/ 171 h 768"/>
                <a:gd name="T44" fmla="*/ 58 w 644"/>
                <a:gd name="T45" fmla="*/ 144 h 768"/>
                <a:gd name="T46" fmla="*/ 116 w 644"/>
                <a:gd name="T47" fmla="*/ 145 h 768"/>
                <a:gd name="T48" fmla="*/ 116 w 644"/>
                <a:gd name="T49" fmla="*/ 709 h 768"/>
                <a:gd name="T50" fmla="*/ 521 w 644"/>
                <a:gd name="T51" fmla="*/ 709 h 768"/>
                <a:gd name="T52" fmla="*/ 521 w 644"/>
                <a:gd name="T53" fmla="*/ 145 h 768"/>
                <a:gd name="T54" fmla="*/ 116 w 644"/>
                <a:gd name="T55" fmla="*/ 145 h 768"/>
                <a:gd name="T56" fmla="*/ 224 w 644"/>
                <a:gd name="T57" fmla="*/ 39 h 768"/>
                <a:gd name="T58" fmla="*/ 225 w 644"/>
                <a:gd name="T59" fmla="*/ 77 h 768"/>
                <a:gd name="T60" fmla="*/ 234 w 644"/>
                <a:gd name="T61" fmla="*/ 86 h 768"/>
                <a:gd name="T62" fmla="*/ 403 w 644"/>
                <a:gd name="T63" fmla="*/ 86 h 768"/>
                <a:gd name="T64" fmla="*/ 412 w 644"/>
                <a:gd name="T65" fmla="*/ 79 h 768"/>
                <a:gd name="T66" fmla="*/ 412 w 644"/>
                <a:gd name="T67" fmla="*/ 39 h 768"/>
                <a:gd name="T68" fmla="*/ 224 w 644"/>
                <a:gd name="T69" fmla="*/ 39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768">
                  <a:moveTo>
                    <a:pt x="58" y="144"/>
                  </a:moveTo>
                  <a:cubicBezTo>
                    <a:pt x="47" y="144"/>
                    <a:pt x="39" y="144"/>
                    <a:pt x="30" y="144"/>
                  </a:cubicBezTo>
                  <a:cubicBezTo>
                    <a:pt x="12" y="143"/>
                    <a:pt x="0" y="131"/>
                    <a:pt x="0" y="115"/>
                  </a:cubicBezTo>
                  <a:cubicBezTo>
                    <a:pt x="0" y="99"/>
                    <a:pt x="12" y="87"/>
                    <a:pt x="30" y="87"/>
                  </a:cubicBezTo>
                  <a:cubicBezTo>
                    <a:pt x="77" y="86"/>
                    <a:pt x="125" y="87"/>
                    <a:pt x="172" y="87"/>
                  </a:cubicBezTo>
                  <a:cubicBezTo>
                    <a:pt x="176" y="87"/>
                    <a:pt x="180" y="86"/>
                    <a:pt x="187" y="86"/>
                  </a:cubicBezTo>
                  <a:cubicBezTo>
                    <a:pt x="187" y="67"/>
                    <a:pt x="187" y="49"/>
                    <a:pt x="187" y="31"/>
                  </a:cubicBezTo>
                  <a:cubicBezTo>
                    <a:pt x="187" y="4"/>
                    <a:pt x="191" y="0"/>
                    <a:pt x="218" y="0"/>
                  </a:cubicBezTo>
                  <a:cubicBezTo>
                    <a:pt x="286" y="0"/>
                    <a:pt x="355" y="0"/>
                    <a:pt x="423" y="0"/>
                  </a:cubicBezTo>
                  <a:cubicBezTo>
                    <a:pt x="444" y="0"/>
                    <a:pt x="449" y="6"/>
                    <a:pt x="450" y="27"/>
                  </a:cubicBezTo>
                  <a:cubicBezTo>
                    <a:pt x="450" y="42"/>
                    <a:pt x="450" y="57"/>
                    <a:pt x="449" y="72"/>
                  </a:cubicBezTo>
                  <a:cubicBezTo>
                    <a:pt x="449" y="83"/>
                    <a:pt x="453" y="87"/>
                    <a:pt x="464" y="87"/>
                  </a:cubicBezTo>
                  <a:cubicBezTo>
                    <a:pt x="512" y="86"/>
                    <a:pt x="561" y="86"/>
                    <a:pt x="609" y="87"/>
                  </a:cubicBezTo>
                  <a:cubicBezTo>
                    <a:pt x="631" y="87"/>
                    <a:pt x="644" y="103"/>
                    <a:pt x="639" y="122"/>
                  </a:cubicBezTo>
                  <a:cubicBezTo>
                    <a:pt x="635" y="136"/>
                    <a:pt x="626" y="143"/>
                    <a:pt x="611" y="144"/>
                  </a:cubicBezTo>
                  <a:cubicBezTo>
                    <a:pt x="601" y="144"/>
                    <a:pt x="591" y="144"/>
                    <a:pt x="579" y="144"/>
                  </a:cubicBezTo>
                  <a:cubicBezTo>
                    <a:pt x="579" y="151"/>
                    <a:pt x="579" y="157"/>
                    <a:pt x="579" y="162"/>
                  </a:cubicBezTo>
                  <a:cubicBezTo>
                    <a:pt x="579" y="351"/>
                    <a:pt x="579" y="539"/>
                    <a:pt x="579" y="728"/>
                  </a:cubicBezTo>
                  <a:cubicBezTo>
                    <a:pt x="579" y="759"/>
                    <a:pt x="570" y="768"/>
                    <a:pt x="539" y="768"/>
                  </a:cubicBezTo>
                  <a:cubicBezTo>
                    <a:pt x="392" y="768"/>
                    <a:pt x="245" y="768"/>
                    <a:pt x="98" y="768"/>
                  </a:cubicBezTo>
                  <a:cubicBezTo>
                    <a:pt x="66" y="768"/>
                    <a:pt x="58" y="759"/>
                    <a:pt x="58" y="727"/>
                  </a:cubicBezTo>
                  <a:cubicBezTo>
                    <a:pt x="58" y="542"/>
                    <a:pt x="58" y="357"/>
                    <a:pt x="58" y="171"/>
                  </a:cubicBezTo>
                  <a:cubicBezTo>
                    <a:pt x="58" y="163"/>
                    <a:pt x="58" y="154"/>
                    <a:pt x="58" y="144"/>
                  </a:cubicBezTo>
                  <a:close/>
                  <a:moveTo>
                    <a:pt x="116" y="145"/>
                  </a:moveTo>
                  <a:cubicBezTo>
                    <a:pt x="116" y="334"/>
                    <a:pt x="116" y="521"/>
                    <a:pt x="116" y="709"/>
                  </a:cubicBezTo>
                  <a:cubicBezTo>
                    <a:pt x="252" y="709"/>
                    <a:pt x="386" y="709"/>
                    <a:pt x="521" y="709"/>
                  </a:cubicBezTo>
                  <a:cubicBezTo>
                    <a:pt x="521" y="521"/>
                    <a:pt x="521" y="333"/>
                    <a:pt x="521" y="145"/>
                  </a:cubicBezTo>
                  <a:cubicBezTo>
                    <a:pt x="386" y="145"/>
                    <a:pt x="251" y="145"/>
                    <a:pt x="116" y="145"/>
                  </a:cubicBezTo>
                  <a:close/>
                  <a:moveTo>
                    <a:pt x="224" y="39"/>
                  </a:moveTo>
                  <a:cubicBezTo>
                    <a:pt x="224" y="53"/>
                    <a:pt x="224" y="65"/>
                    <a:pt x="225" y="77"/>
                  </a:cubicBezTo>
                  <a:cubicBezTo>
                    <a:pt x="225" y="80"/>
                    <a:pt x="231" y="86"/>
                    <a:pt x="234" y="86"/>
                  </a:cubicBezTo>
                  <a:cubicBezTo>
                    <a:pt x="290" y="87"/>
                    <a:pt x="347" y="87"/>
                    <a:pt x="403" y="86"/>
                  </a:cubicBezTo>
                  <a:cubicBezTo>
                    <a:pt x="406" y="86"/>
                    <a:pt x="412" y="82"/>
                    <a:pt x="412" y="79"/>
                  </a:cubicBezTo>
                  <a:cubicBezTo>
                    <a:pt x="413" y="66"/>
                    <a:pt x="412" y="53"/>
                    <a:pt x="412" y="39"/>
                  </a:cubicBezTo>
                  <a:cubicBezTo>
                    <a:pt x="349" y="39"/>
                    <a:pt x="287" y="39"/>
                    <a:pt x="22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33"/>
            <p:cNvSpPr>
              <a:spLocks/>
            </p:cNvSpPr>
            <p:nvPr/>
          </p:nvSpPr>
          <p:spPr bwMode="auto">
            <a:xfrm>
              <a:off x="8350250" y="4719638"/>
              <a:ext cx="68263" cy="860425"/>
            </a:xfrm>
            <a:custGeom>
              <a:avLst/>
              <a:gdLst>
                <a:gd name="T0" fmla="*/ 0 w 38"/>
                <a:gd name="T1" fmla="*/ 234 h 471"/>
                <a:gd name="T2" fmla="*/ 0 w 38"/>
                <a:gd name="T3" fmla="*/ 33 h 471"/>
                <a:gd name="T4" fmla="*/ 1 w 38"/>
                <a:gd name="T5" fmla="*/ 20 h 471"/>
                <a:gd name="T6" fmla="*/ 19 w 38"/>
                <a:gd name="T7" fmla="*/ 0 h 471"/>
                <a:gd name="T8" fmla="*/ 37 w 38"/>
                <a:gd name="T9" fmla="*/ 19 h 471"/>
                <a:gd name="T10" fmla="*/ 38 w 38"/>
                <a:gd name="T11" fmla="*/ 60 h 471"/>
                <a:gd name="T12" fmla="*/ 38 w 38"/>
                <a:gd name="T13" fmla="*/ 440 h 471"/>
                <a:gd name="T14" fmla="*/ 37 w 38"/>
                <a:gd name="T15" fmla="*/ 454 h 471"/>
                <a:gd name="T16" fmla="*/ 18 w 38"/>
                <a:gd name="T17" fmla="*/ 471 h 471"/>
                <a:gd name="T18" fmla="*/ 1 w 38"/>
                <a:gd name="T19" fmla="*/ 454 h 471"/>
                <a:gd name="T20" fmla="*/ 0 w 38"/>
                <a:gd name="T21" fmla="*/ 441 h 471"/>
                <a:gd name="T22" fmla="*/ 0 w 38"/>
                <a:gd name="T23" fmla="*/ 234 h 471"/>
                <a:gd name="T24" fmla="*/ 0 w 38"/>
                <a:gd name="T25" fmla="*/ 23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71">
                  <a:moveTo>
                    <a:pt x="0" y="234"/>
                  </a:moveTo>
                  <a:cubicBezTo>
                    <a:pt x="0" y="167"/>
                    <a:pt x="0" y="100"/>
                    <a:pt x="0" y="33"/>
                  </a:cubicBezTo>
                  <a:cubicBezTo>
                    <a:pt x="0" y="29"/>
                    <a:pt x="0" y="24"/>
                    <a:pt x="1" y="20"/>
                  </a:cubicBezTo>
                  <a:cubicBezTo>
                    <a:pt x="1" y="8"/>
                    <a:pt x="7" y="1"/>
                    <a:pt x="19" y="0"/>
                  </a:cubicBezTo>
                  <a:cubicBezTo>
                    <a:pt x="31" y="0"/>
                    <a:pt x="37" y="7"/>
                    <a:pt x="37" y="19"/>
                  </a:cubicBezTo>
                  <a:cubicBezTo>
                    <a:pt x="38" y="33"/>
                    <a:pt x="38" y="46"/>
                    <a:pt x="38" y="60"/>
                  </a:cubicBezTo>
                  <a:cubicBezTo>
                    <a:pt x="38" y="187"/>
                    <a:pt x="38" y="313"/>
                    <a:pt x="38" y="440"/>
                  </a:cubicBezTo>
                  <a:cubicBezTo>
                    <a:pt x="38" y="445"/>
                    <a:pt x="38" y="449"/>
                    <a:pt x="37" y="454"/>
                  </a:cubicBezTo>
                  <a:cubicBezTo>
                    <a:pt x="36" y="465"/>
                    <a:pt x="30" y="471"/>
                    <a:pt x="18" y="471"/>
                  </a:cubicBezTo>
                  <a:cubicBezTo>
                    <a:pt x="8" y="471"/>
                    <a:pt x="2" y="465"/>
                    <a:pt x="1" y="454"/>
                  </a:cubicBezTo>
                  <a:cubicBezTo>
                    <a:pt x="0" y="450"/>
                    <a:pt x="0" y="445"/>
                    <a:pt x="0" y="441"/>
                  </a:cubicBezTo>
                  <a:cubicBezTo>
                    <a:pt x="0" y="372"/>
                    <a:pt x="0" y="303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/>
            </p:cNvSpPr>
            <p:nvPr/>
          </p:nvSpPr>
          <p:spPr bwMode="auto">
            <a:xfrm>
              <a:off x="8145463" y="4743450"/>
              <a:ext cx="68263" cy="812800"/>
            </a:xfrm>
            <a:custGeom>
              <a:avLst/>
              <a:gdLst>
                <a:gd name="T0" fmla="*/ 37 w 37"/>
                <a:gd name="T1" fmla="*/ 224 h 445"/>
                <a:gd name="T2" fmla="*/ 37 w 37"/>
                <a:gd name="T3" fmla="*/ 414 h 445"/>
                <a:gd name="T4" fmla="*/ 37 w 37"/>
                <a:gd name="T5" fmla="*/ 426 h 445"/>
                <a:gd name="T6" fmla="*/ 19 w 37"/>
                <a:gd name="T7" fmla="*/ 445 h 445"/>
                <a:gd name="T8" fmla="*/ 0 w 37"/>
                <a:gd name="T9" fmla="*/ 427 h 445"/>
                <a:gd name="T10" fmla="*/ 0 w 37"/>
                <a:gd name="T11" fmla="*/ 379 h 445"/>
                <a:gd name="T12" fmla="*/ 0 w 37"/>
                <a:gd name="T13" fmla="*/ 32 h 445"/>
                <a:gd name="T14" fmla="*/ 19 w 37"/>
                <a:gd name="T15" fmla="*/ 0 h 445"/>
                <a:gd name="T16" fmla="*/ 37 w 37"/>
                <a:gd name="T17" fmla="*/ 31 h 445"/>
                <a:gd name="T18" fmla="*/ 37 w 37"/>
                <a:gd name="T19" fmla="*/ 22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45">
                  <a:moveTo>
                    <a:pt x="37" y="224"/>
                  </a:moveTo>
                  <a:cubicBezTo>
                    <a:pt x="37" y="288"/>
                    <a:pt x="37" y="351"/>
                    <a:pt x="37" y="414"/>
                  </a:cubicBezTo>
                  <a:cubicBezTo>
                    <a:pt x="37" y="418"/>
                    <a:pt x="37" y="422"/>
                    <a:pt x="37" y="426"/>
                  </a:cubicBezTo>
                  <a:cubicBezTo>
                    <a:pt x="37" y="438"/>
                    <a:pt x="30" y="444"/>
                    <a:pt x="19" y="445"/>
                  </a:cubicBezTo>
                  <a:cubicBezTo>
                    <a:pt x="8" y="445"/>
                    <a:pt x="1" y="439"/>
                    <a:pt x="0" y="427"/>
                  </a:cubicBezTo>
                  <a:cubicBezTo>
                    <a:pt x="0" y="411"/>
                    <a:pt x="0" y="395"/>
                    <a:pt x="0" y="379"/>
                  </a:cubicBezTo>
                  <a:cubicBezTo>
                    <a:pt x="0" y="263"/>
                    <a:pt x="0" y="148"/>
                    <a:pt x="0" y="32"/>
                  </a:cubicBezTo>
                  <a:cubicBezTo>
                    <a:pt x="0" y="9"/>
                    <a:pt x="5" y="0"/>
                    <a:pt x="19" y="0"/>
                  </a:cubicBezTo>
                  <a:cubicBezTo>
                    <a:pt x="32" y="1"/>
                    <a:pt x="37" y="10"/>
                    <a:pt x="37" y="31"/>
                  </a:cubicBezTo>
                  <a:cubicBezTo>
                    <a:pt x="37" y="95"/>
                    <a:pt x="37" y="160"/>
                    <a:pt x="37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35"/>
            <p:cNvSpPr>
              <a:spLocks/>
            </p:cNvSpPr>
            <p:nvPr/>
          </p:nvSpPr>
          <p:spPr bwMode="auto">
            <a:xfrm>
              <a:off x="8545513" y="4745038"/>
              <a:ext cx="73025" cy="809625"/>
            </a:xfrm>
            <a:custGeom>
              <a:avLst/>
              <a:gdLst>
                <a:gd name="T0" fmla="*/ 39 w 40"/>
                <a:gd name="T1" fmla="*/ 221 h 443"/>
                <a:gd name="T2" fmla="*/ 39 w 40"/>
                <a:gd name="T3" fmla="*/ 416 h 443"/>
                <a:gd name="T4" fmla="*/ 38 w 40"/>
                <a:gd name="T5" fmla="*/ 429 h 443"/>
                <a:gd name="T6" fmla="*/ 19 w 40"/>
                <a:gd name="T7" fmla="*/ 443 h 443"/>
                <a:gd name="T8" fmla="*/ 2 w 40"/>
                <a:gd name="T9" fmla="*/ 428 h 443"/>
                <a:gd name="T10" fmla="*/ 1 w 40"/>
                <a:gd name="T11" fmla="*/ 409 h 443"/>
                <a:gd name="T12" fmla="*/ 1 w 40"/>
                <a:gd name="T13" fmla="*/ 33 h 443"/>
                <a:gd name="T14" fmla="*/ 2 w 40"/>
                <a:gd name="T15" fmla="*/ 18 h 443"/>
                <a:gd name="T16" fmla="*/ 20 w 40"/>
                <a:gd name="T17" fmla="*/ 0 h 443"/>
                <a:gd name="T18" fmla="*/ 38 w 40"/>
                <a:gd name="T19" fmla="*/ 19 h 443"/>
                <a:gd name="T20" fmla="*/ 38 w 40"/>
                <a:gd name="T21" fmla="*/ 32 h 443"/>
                <a:gd name="T22" fmla="*/ 39 w 40"/>
                <a:gd name="T23" fmla="*/ 221 h 443"/>
                <a:gd name="T24" fmla="*/ 39 w 40"/>
                <a:gd name="T25" fmla="*/ 221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43">
                  <a:moveTo>
                    <a:pt x="39" y="221"/>
                  </a:moveTo>
                  <a:cubicBezTo>
                    <a:pt x="39" y="286"/>
                    <a:pt x="39" y="351"/>
                    <a:pt x="39" y="416"/>
                  </a:cubicBezTo>
                  <a:cubicBezTo>
                    <a:pt x="39" y="420"/>
                    <a:pt x="40" y="426"/>
                    <a:pt x="38" y="429"/>
                  </a:cubicBezTo>
                  <a:cubicBezTo>
                    <a:pt x="33" y="435"/>
                    <a:pt x="26" y="443"/>
                    <a:pt x="19" y="443"/>
                  </a:cubicBezTo>
                  <a:cubicBezTo>
                    <a:pt x="14" y="443"/>
                    <a:pt x="6" y="435"/>
                    <a:pt x="2" y="428"/>
                  </a:cubicBezTo>
                  <a:cubicBezTo>
                    <a:pt x="0" y="423"/>
                    <a:pt x="1" y="416"/>
                    <a:pt x="1" y="409"/>
                  </a:cubicBezTo>
                  <a:cubicBezTo>
                    <a:pt x="1" y="284"/>
                    <a:pt x="1" y="158"/>
                    <a:pt x="1" y="33"/>
                  </a:cubicBezTo>
                  <a:cubicBezTo>
                    <a:pt x="1" y="28"/>
                    <a:pt x="1" y="23"/>
                    <a:pt x="2" y="18"/>
                  </a:cubicBezTo>
                  <a:cubicBezTo>
                    <a:pt x="2" y="6"/>
                    <a:pt x="9" y="0"/>
                    <a:pt x="20" y="0"/>
                  </a:cubicBezTo>
                  <a:cubicBezTo>
                    <a:pt x="31" y="0"/>
                    <a:pt x="38" y="6"/>
                    <a:pt x="38" y="19"/>
                  </a:cubicBezTo>
                  <a:cubicBezTo>
                    <a:pt x="38" y="23"/>
                    <a:pt x="38" y="28"/>
                    <a:pt x="38" y="32"/>
                  </a:cubicBezTo>
                  <a:cubicBezTo>
                    <a:pt x="39" y="95"/>
                    <a:pt x="39" y="158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6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9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2168" y="2006800"/>
            <a:ext cx="3067664" cy="2322581"/>
            <a:chOff x="4562168" y="1600408"/>
            <a:chExt cx="3067664" cy="2322581"/>
          </a:xfrm>
        </p:grpSpPr>
        <p:sp>
          <p:nvSpPr>
            <p:cNvPr id="8" name="椭圆 7"/>
            <p:cNvSpPr/>
            <p:nvPr/>
          </p:nvSpPr>
          <p:spPr>
            <a:xfrm>
              <a:off x="5486399" y="1600408"/>
              <a:ext cx="1219202" cy="1219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703198" y="1892587"/>
              <a:ext cx="785604" cy="634844"/>
              <a:chOff x="1689101" y="1962151"/>
              <a:chExt cx="2117725" cy="1711325"/>
            </a:xfrm>
            <a:solidFill>
              <a:srgbClr val="002060"/>
            </a:solidFill>
            <a:scene3d>
              <a:camera prst="orthographicFront"/>
              <a:lightRig rig="flat" dir="t"/>
            </a:scene3d>
          </p:grpSpPr>
          <p:sp>
            <p:nvSpPr>
              <p:cNvPr id="4" name="Freeform 6"/>
              <p:cNvSpPr>
                <a:spLocks/>
              </p:cNvSpPr>
              <p:nvPr/>
            </p:nvSpPr>
            <p:spPr bwMode="auto">
              <a:xfrm>
                <a:off x="2016126" y="2319338"/>
                <a:ext cx="1462088" cy="1354138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800049" y="3048134"/>
              <a:ext cx="259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研究背景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2168" y="3553657"/>
              <a:ext cx="3067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Research Background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33753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4963" y="72061"/>
            <a:ext cx="3196011" cy="520828"/>
            <a:chOff x="334963" y="72061"/>
            <a:chExt cx="3196011" cy="520828"/>
          </a:xfrm>
        </p:grpSpPr>
        <p:grpSp>
          <p:nvGrpSpPr>
            <p:cNvPr id="9" name="组合 8"/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scene3d>
              <a:camera prst="orthographicFront"/>
              <a:lightRig rig="flat" dir="t"/>
            </a:scene3d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016126" y="2319338"/>
                <a:ext cx="1462088" cy="1354138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43529" y="72061"/>
              <a:ext cx="2787445" cy="520828"/>
              <a:chOff x="1115004" y="119686"/>
              <a:chExt cx="2787445" cy="52082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736" y="119686"/>
                <a:ext cx="1814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方正粗宋简体" panose="03000509000000000000" pitchFamily="65" charset="-122"/>
                    <a:ea typeface="方正粗宋简体" panose="03000509000000000000" pitchFamily="65" charset="-122"/>
                  </a:rPr>
                  <a:t>选题背景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15004" y="363515"/>
                <a:ext cx="2787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9E9E9E"/>
                    </a:solidFill>
                    <a:latin typeface="Century Gothic" panose="020B0502020202020204" pitchFamily="34" charset="0"/>
                  </a:rPr>
                  <a:t>Research Background </a:t>
                </a:r>
                <a:endParaRPr lang="zh-CN" altLang="en-US" sz="1200" dirty="0">
                  <a:solidFill>
                    <a:srgbClr val="9E9E9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608" y="914400"/>
            <a:ext cx="3039369" cy="1994916"/>
            <a:chOff x="339794" y="917450"/>
            <a:chExt cx="3039369" cy="199491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9794" y="917450"/>
              <a:ext cx="2992374" cy="1994916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2941013" y="2555222"/>
              <a:ext cx="438150" cy="338554"/>
              <a:chOff x="2901257" y="2913029"/>
              <a:chExt cx="438150" cy="33855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969924" y="2928164"/>
                <a:ext cx="281764" cy="281764"/>
              </a:xfrm>
              <a:prstGeom prst="ellipse">
                <a:avLst/>
              </a:prstGeom>
              <a:solidFill>
                <a:srgbClr val="0D3D9D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01257" y="2913029"/>
                <a:ext cx="438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方正粗宋简体" panose="03000509000000000000" pitchFamily="65" charset="-122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069580" y="914400"/>
            <a:ext cx="3040830" cy="1994916"/>
            <a:chOff x="3361664" y="917450"/>
            <a:chExt cx="3040830" cy="199491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1664" y="917450"/>
              <a:ext cx="2992374" cy="1994916"/>
            </a:xfrm>
            <a:prstGeom prst="rect">
              <a:avLst/>
            </a:prstGeom>
          </p:spPr>
        </p:pic>
        <p:sp>
          <p:nvSpPr>
            <p:cNvPr id="27" name="椭圆 26"/>
            <p:cNvSpPr/>
            <p:nvPr/>
          </p:nvSpPr>
          <p:spPr>
            <a:xfrm>
              <a:off x="6040154" y="2569897"/>
              <a:ext cx="281764" cy="281764"/>
            </a:xfrm>
            <a:prstGeom prst="ellipse">
              <a:avLst/>
            </a:prstGeom>
            <a:solidFill>
              <a:srgbClr val="0D3D9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64344" y="253809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38013" y="914400"/>
            <a:ext cx="3032226" cy="1994916"/>
            <a:chOff x="339794" y="2941862"/>
            <a:chExt cx="3032226" cy="199491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9794" y="2941862"/>
              <a:ext cx="2992374" cy="1994916"/>
            </a:xfrm>
            <a:prstGeom prst="rect">
              <a:avLst/>
            </a:prstGeom>
          </p:spPr>
        </p:pic>
        <p:sp>
          <p:nvSpPr>
            <p:cNvPr id="30" name="椭圆 29"/>
            <p:cNvSpPr/>
            <p:nvPr/>
          </p:nvSpPr>
          <p:spPr>
            <a:xfrm>
              <a:off x="3009680" y="4595572"/>
              <a:ext cx="281764" cy="281764"/>
            </a:xfrm>
            <a:prstGeom prst="ellipse">
              <a:avLst/>
            </a:prstGeom>
            <a:solidFill>
              <a:srgbClr val="0D3D9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933870" y="4568532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197842" y="914400"/>
            <a:ext cx="3031306" cy="1994740"/>
            <a:chOff x="3361664" y="2941862"/>
            <a:chExt cx="3031306" cy="19947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1664" y="2941862"/>
              <a:ext cx="2992374" cy="1994740"/>
            </a:xfrm>
            <a:prstGeom prst="rect">
              <a:avLst/>
            </a:prstGeom>
          </p:spPr>
        </p:pic>
        <p:sp>
          <p:nvSpPr>
            <p:cNvPr id="33" name="椭圆 32"/>
            <p:cNvSpPr/>
            <p:nvPr/>
          </p:nvSpPr>
          <p:spPr>
            <a:xfrm>
              <a:off x="6040154" y="4595572"/>
              <a:ext cx="281764" cy="281764"/>
            </a:xfrm>
            <a:prstGeom prst="ellipse">
              <a:avLst/>
            </a:prstGeom>
            <a:solidFill>
              <a:srgbClr val="0D3D9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54820" y="4559008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963" y="3178754"/>
            <a:ext cx="463826" cy="460778"/>
            <a:chOff x="334963" y="3178754"/>
            <a:chExt cx="463826" cy="460778"/>
          </a:xfrm>
        </p:grpSpPr>
        <p:sp>
          <p:nvSpPr>
            <p:cNvPr id="39" name="椭圆 38"/>
            <p:cNvSpPr/>
            <p:nvPr/>
          </p:nvSpPr>
          <p:spPr>
            <a:xfrm>
              <a:off x="338011" y="3178754"/>
              <a:ext cx="460778" cy="460778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4963" y="3209088"/>
              <a:ext cx="463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8789" y="3154597"/>
            <a:ext cx="3472070" cy="560632"/>
            <a:chOff x="798789" y="3154597"/>
            <a:chExt cx="3472070" cy="560632"/>
          </a:xfrm>
        </p:grpSpPr>
        <p:sp>
          <p:nvSpPr>
            <p:cNvPr id="41" name="文本框 40"/>
            <p:cNvSpPr txBox="1"/>
            <p:nvPr/>
          </p:nvSpPr>
          <p:spPr>
            <a:xfrm>
              <a:off x="798789" y="3154597"/>
              <a:ext cx="3472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D3D9D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点击添加照片文字性说明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98789" y="3407452"/>
              <a:ext cx="3246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Add your text here please</a:t>
              </a:r>
              <a:endParaRPr lang="zh-CN" altLang="en-US" sz="14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98789" y="3715229"/>
            <a:ext cx="46774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882091" y="3175515"/>
            <a:ext cx="463826" cy="460778"/>
            <a:chOff x="6882091" y="3175515"/>
            <a:chExt cx="463826" cy="460778"/>
          </a:xfrm>
        </p:grpSpPr>
        <p:sp>
          <p:nvSpPr>
            <p:cNvPr id="46" name="椭圆 45"/>
            <p:cNvSpPr/>
            <p:nvPr/>
          </p:nvSpPr>
          <p:spPr>
            <a:xfrm>
              <a:off x="6885139" y="3175515"/>
              <a:ext cx="460778" cy="460778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82091" y="3205849"/>
              <a:ext cx="463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45917" y="3151358"/>
            <a:ext cx="3472070" cy="560632"/>
            <a:chOff x="7345917" y="3151358"/>
            <a:chExt cx="3472070" cy="560632"/>
          </a:xfrm>
        </p:grpSpPr>
        <p:sp>
          <p:nvSpPr>
            <p:cNvPr id="48" name="文本框 47"/>
            <p:cNvSpPr txBox="1"/>
            <p:nvPr/>
          </p:nvSpPr>
          <p:spPr>
            <a:xfrm>
              <a:off x="7345917" y="3151358"/>
              <a:ext cx="3472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D3D9D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点击添加照片文字性说明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345917" y="3404213"/>
              <a:ext cx="3246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Add your text here please</a:t>
              </a:r>
              <a:endParaRPr lang="zh-CN" altLang="en-US" sz="14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345917" y="3711990"/>
            <a:ext cx="46774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34963" y="4811353"/>
            <a:ext cx="463826" cy="460778"/>
            <a:chOff x="334963" y="4811353"/>
            <a:chExt cx="463826" cy="460778"/>
          </a:xfrm>
        </p:grpSpPr>
        <p:sp>
          <p:nvSpPr>
            <p:cNvPr id="52" name="椭圆 51"/>
            <p:cNvSpPr/>
            <p:nvPr/>
          </p:nvSpPr>
          <p:spPr>
            <a:xfrm>
              <a:off x="338011" y="4811353"/>
              <a:ext cx="460778" cy="460778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4963" y="4841687"/>
              <a:ext cx="463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8789" y="4787196"/>
            <a:ext cx="3472070" cy="560632"/>
            <a:chOff x="798789" y="4787196"/>
            <a:chExt cx="3472070" cy="560632"/>
          </a:xfrm>
        </p:grpSpPr>
        <p:sp>
          <p:nvSpPr>
            <p:cNvPr id="54" name="文本框 53"/>
            <p:cNvSpPr txBox="1"/>
            <p:nvPr/>
          </p:nvSpPr>
          <p:spPr>
            <a:xfrm>
              <a:off x="798789" y="4787196"/>
              <a:ext cx="3472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D3D9D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点击添加照片文字性说明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98789" y="5040051"/>
              <a:ext cx="3246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Add your text here please</a:t>
              </a:r>
              <a:endParaRPr lang="zh-CN" altLang="en-US" sz="14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98789" y="5347828"/>
            <a:ext cx="46774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882091" y="4811353"/>
            <a:ext cx="463826" cy="460778"/>
            <a:chOff x="6882091" y="4811353"/>
            <a:chExt cx="463826" cy="460778"/>
          </a:xfrm>
        </p:grpSpPr>
        <p:sp>
          <p:nvSpPr>
            <p:cNvPr id="64" name="椭圆 63"/>
            <p:cNvSpPr/>
            <p:nvPr/>
          </p:nvSpPr>
          <p:spPr>
            <a:xfrm>
              <a:off x="6885139" y="4811353"/>
              <a:ext cx="460778" cy="460778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882091" y="4841687"/>
              <a:ext cx="463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方正粗宋简体" panose="03000509000000000000" pitchFamily="65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45917" y="4787196"/>
            <a:ext cx="3472070" cy="560632"/>
            <a:chOff x="7345917" y="4787196"/>
            <a:chExt cx="3472070" cy="560632"/>
          </a:xfrm>
        </p:grpSpPr>
        <p:sp>
          <p:nvSpPr>
            <p:cNvPr id="67" name="文本框 66"/>
            <p:cNvSpPr txBox="1"/>
            <p:nvPr/>
          </p:nvSpPr>
          <p:spPr>
            <a:xfrm>
              <a:off x="7345917" y="4787196"/>
              <a:ext cx="3472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D3D9D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点击添加照片文字性说明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345917" y="5040051"/>
              <a:ext cx="3246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Add your text here please</a:t>
              </a:r>
              <a:endParaRPr lang="zh-CN" altLang="en-US" sz="14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345917" y="5347828"/>
            <a:ext cx="46774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</p:spTree>
    <p:extLst>
      <p:ext uri="{BB962C8B-B14F-4D97-AF65-F5344CB8AC3E}">
        <p14:creationId xmlns:p14="http://schemas.microsoft.com/office/powerpoint/2010/main" val="2617678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5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4963" y="72061"/>
            <a:ext cx="3196011" cy="520828"/>
            <a:chOff x="334963" y="72061"/>
            <a:chExt cx="3196011" cy="520828"/>
          </a:xfrm>
        </p:grpSpPr>
        <p:grpSp>
          <p:nvGrpSpPr>
            <p:cNvPr id="10" name="组合 9"/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scene3d>
              <a:camera prst="orthographicFront"/>
              <a:lightRig rig="flat" dir="t"/>
            </a:scene3d>
          </p:grpSpPr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016126" y="2319338"/>
                <a:ext cx="1462088" cy="1354138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43529" y="72061"/>
              <a:ext cx="2787445" cy="520828"/>
              <a:chOff x="1115004" y="119686"/>
              <a:chExt cx="2787445" cy="52082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736" y="119686"/>
                <a:ext cx="1814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方正粗宋简体" panose="03000509000000000000" pitchFamily="65" charset="-122"/>
                    <a:ea typeface="方正粗宋简体" panose="03000509000000000000" pitchFamily="65" charset="-122"/>
                  </a:rPr>
                  <a:t>研究意义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15004" y="363515"/>
                <a:ext cx="2787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9E9E9E"/>
                    </a:solidFill>
                    <a:latin typeface="Century Gothic" panose="020B0502020202020204" pitchFamily="34" charset="0"/>
                  </a:rPr>
                  <a:t>Meaning Of The Research </a:t>
                </a:r>
                <a:endParaRPr lang="zh-CN" altLang="en-US" sz="1200" dirty="0">
                  <a:solidFill>
                    <a:srgbClr val="9E9E9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82710" y="914400"/>
            <a:ext cx="2160000" cy="28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23258" y="914400"/>
            <a:ext cx="2160000" cy="288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162" y="914400"/>
            <a:ext cx="2160000" cy="288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806" y="914400"/>
            <a:ext cx="2160000" cy="288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04353" y="914400"/>
            <a:ext cx="2160000" cy="28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3751" y="3942965"/>
            <a:ext cx="2430137" cy="494457"/>
            <a:chOff x="183751" y="3942965"/>
            <a:chExt cx="2430137" cy="494457"/>
          </a:xfrm>
        </p:grpSpPr>
        <p:sp>
          <p:nvSpPr>
            <p:cNvPr id="22" name="文本框 21"/>
            <p:cNvSpPr txBox="1"/>
            <p:nvPr/>
          </p:nvSpPr>
          <p:spPr>
            <a:xfrm>
              <a:off x="235709" y="3942965"/>
              <a:ext cx="23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点击添加文字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3751" y="4160423"/>
              <a:ext cx="243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16161"/>
                  </a:solidFill>
                  <a:latin typeface="Century Gothic" panose="020B0502020202020204" pitchFamily="34" charset="0"/>
                </a:rPr>
                <a:t>Add your text here </a:t>
              </a:r>
              <a:endParaRPr lang="zh-CN" altLang="en-US" sz="1200" dirty="0">
                <a:solidFill>
                  <a:srgbClr val="61616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34963" y="4437422"/>
            <a:ext cx="2127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30134" y="3942965"/>
            <a:ext cx="2430137" cy="494457"/>
            <a:chOff x="2530134" y="3942965"/>
            <a:chExt cx="2430137" cy="494457"/>
          </a:xfrm>
        </p:grpSpPr>
        <p:sp>
          <p:nvSpPr>
            <p:cNvPr id="42" name="文本框 41"/>
            <p:cNvSpPr txBox="1"/>
            <p:nvPr/>
          </p:nvSpPr>
          <p:spPr>
            <a:xfrm>
              <a:off x="2582092" y="3942965"/>
              <a:ext cx="23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点击添加文字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30134" y="4160423"/>
              <a:ext cx="243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16161"/>
                  </a:solidFill>
                  <a:latin typeface="Century Gothic" panose="020B0502020202020204" pitchFamily="34" charset="0"/>
                </a:rPr>
                <a:t>Add your text here </a:t>
              </a:r>
              <a:endParaRPr lang="zh-CN" altLang="en-US" sz="1200" dirty="0">
                <a:solidFill>
                  <a:srgbClr val="61616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681346" y="4437422"/>
            <a:ext cx="2127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76517" y="3942965"/>
            <a:ext cx="2430137" cy="494457"/>
            <a:chOff x="4876517" y="3942965"/>
            <a:chExt cx="2430137" cy="494457"/>
          </a:xfrm>
        </p:grpSpPr>
        <p:sp>
          <p:nvSpPr>
            <p:cNvPr id="49" name="文本框 48"/>
            <p:cNvSpPr txBox="1"/>
            <p:nvPr/>
          </p:nvSpPr>
          <p:spPr>
            <a:xfrm>
              <a:off x="4928475" y="3942965"/>
              <a:ext cx="23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点击添加文字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876517" y="4160423"/>
              <a:ext cx="243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16161"/>
                  </a:solidFill>
                  <a:latin typeface="Century Gothic" panose="020B0502020202020204" pitchFamily="34" charset="0"/>
                </a:rPr>
                <a:t>Add your text here </a:t>
              </a:r>
              <a:endParaRPr lang="zh-CN" altLang="en-US" sz="1200" dirty="0">
                <a:solidFill>
                  <a:srgbClr val="61616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027729" y="4437422"/>
            <a:ext cx="2127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22900" y="3942965"/>
            <a:ext cx="2430137" cy="494457"/>
            <a:chOff x="7222900" y="3942965"/>
            <a:chExt cx="2430137" cy="494457"/>
          </a:xfrm>
        </p:grpSpPr>
        <p:sp>
          <p:nvSpPr>
            <p:cNvPr id="59" name="文本框 58"/>
            <p:cNvSpPr txBox="1"/>
            <p:nvPr/>
          </p:nvSpPr>
          <p:spPr>
            <a:xfrm>
              <a:off x="7274858" y="3942965"/>
              <a:ext cx="23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点击添加文字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222900" y="4160423"/>
              <a:ext cx="243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16161"/>
                  </a:solidFill>
                  <a:latin typeface="Century Gothic" panose="020B0502020202020204" pitchFamily="34" charset="0"/>
                </a:rPr>
                <a:t>Add your text here </a:t>
              </a:r>
              <a:endParaRPr lang="zh-CN" altLang="en-US" sz="1200" dirty="0">
                <a:solidFill>
                  <a:srgbClr val="61616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7374112" y="4437422"/>
            <a:ext cx="2127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569284" y="3942965"/>
            <a:ext cx="2430137" cy="494457"/>
            <a:chOff x="9569284" y="3942965"/>
            <a:chExt cx="2430137" cy="494457"/>
          </a:xfrm>
        </p:grpSpPr>
        <p:sp>
          <p:nvSpPr>
            <p:cNvPr id="66" name="文本框 65"/>
            <p:cNvSpPr txBox="1"/>
            <p:nvPr/>
          </p:nvSpPr>
          <p:spPr>
            <a:xfrm>
              <a:off x="9621242" y="3942965"/>
              <a:ext cx="23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点击添加文字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569284" y="4160423"/>
              <a:ext cx="243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616161"/>
                  </a:solidFill>
                  <a:latin typeface="Century Gothic" panose="020B0502020202020204" pitchFamily="34" charset="0"/>
                </a:rPr>
                <a:t>Add your text here </a:t>
              </a:r>
              <a:endParaRPr lang="zh-CN" altLang="en-US" sz="1200" dirty="0">
                <a:solidFill>
                  <a:srgbClr val="61616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720496" y="4437422"/>
            <a:ext cx="2127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</p:spTree>
    <p:extLst>
      <p:ext uri="{BB962C8B-B14F-4D97-AF65-F5344CB8AC3E}">
        <p14:creationId xmlns:p14="http://schemas.microsoft.com/office/powerpoint/2010/main" val="2165010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7" grpId="0"/>
      <p:bldP spid="57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6219" y="1992292"/>
            <a:ext cx="2787445" cy="2293553"/>
            <a:chOff x="4696219" y="1600408"/>
            <a:chExt cx="2787445" cy="2293553"/>
          </a:xfrm>
        </p:grpSpPr>
        <p:sp>
          <p:nvSpPr>
            <p:cNvPr id="8" name="椭圆 7"/>
            <p:cNvSpPr/>
            <p:nvPr/>
          </p:nvSpPr>
          <p:spPr>
            <a:xfrm>
              <a:off x="5486399" y="1600408"/>
              <a:ext cx="1219202" cy="1219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00049" y="3048134"/>
              <a:ext cx="259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研究方法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705181" y="1821193"/>
              <a:ext cx="781046" cy="777632"/>
              <a:chOff x="4456113" y="1799319"/>
              <a:chExt cx="2905125" cy="2892425"/>
            </a:xfrm>
            <a:solidFill>
              <a:srgbClr val="002060"/>
            </a:solidFill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4456113" y="1799319"/>
                <a:ext cx="2905125" cy="2892425"/>
              </a:xfrm>
              <a:custGeom>
                <a:avLst/>
                <a:gdLst>
                  <a:gd name="T0" fmla="*/ 1 w 1068"/>
                  <a:gd name="T1" fmla="*/ 490 h 1068"/>
                  <a:gd name="T2" fmla="*/ 98 w 1068"/>
                  <a:gd name="T3" fmla="*/ 459 h 1068"/>
                  <a:gd name="T4" fmla="*/ 123 w 1068"/>
                  <a:gd name="T5" fmla="*/ 413 h 1068"/>
                  <a:gd name="T6" fmla="*/ 56 w 1068"/>
                  <a:gd name="T7" fmla="*/ 328 h 1068"/>
                  <a:gd name="T8" fmla="*/ 93 w 1068"/>
                  <a:gd name="T9" fmla="*/ 230 h 1068"/>
                  <a:gd name="T10" fmla="*/ 197 w 1068"/>
                  <a:gd name="T11" fmla="*/ 252 h 1068"/>
                  <a:gd name="T12" fmla="*/ 239 w 1068"/>
                  <a:gd name="T13" fmla="*/ 223 h 1068"/>
                  <a:gd name="T14" fmla="*/ 223 w 1068"/>
                  <a:gd name="T15" fmla="*/ 116 h 1068"/>
                  <a:gd name="T16" fmla="*/ 304 w 1068"/>
                  <a:gd name="T17" fmla="*/ 51 h 1068"/>
                  <a:gd name="T18" fmla="*/ 383 w 1068"/>
                  <a:gd name="T19" fmla="*/ 121 h 1068"/>
                  <a:gd name="T20" fmla="*/ 444 w 1068"/>
                  <a:gd name="T21" fmla="*/ 115 h 1068"/>
                  <a:gd name="T22" fmla="*/ 474 w 1068"/>
                  <a:gd name="T23" fmla="*/ 16 h 1068"/>
                  <a:gd name="T24" fmla="*/ 577 w 1068"/>
                  <a:gd name="T25" fmla="*/ 0 h 1068"/>
                  <a:gd name="T26" fmla="*/ 609 w 1068"/>
                  <a:gd name="T27" fmla="*/ 98 h 1068"/>
                  <a:gd name="T28" fmla="*/ 666 w 1068"/>
                  <a:gd name="T29" fmla="*/ 126 h 1068"/>
                  <a:gd name="T30" fmla="*/ 740 w 1068"/>
                  <a:gd name="T31" fmla="*/ 56 h 1068"/>
                  <a:gd name="T32" fmla="*/ 834 w 1068"/>
                  <a:gd name="T33" fmla="*/ 91 h 1068"/>
                  <a:gd name="T34" fmla="*/ 816 w 1068"/>
                  <a:gd name="T35" fmla="*/ 195 h 1068"/>
                  <a:gd name="T36" fmla="*/ 852 w 1068"/>
                  <a:gd name="T37" fmla="*/ 246 h 1068"/>
                  <a:gd name="T38" fmla="*/ 951 w 1068"/>
                  <a:gd name="T39" fmla="*/ 223 h 1068"/>
                  <a:gd name="T40" fmla="*/ 1017 w 1068"/>
                  <a:gd name="T41" fmla="*/ 304 h 1068"/>
                  <a:gd name="T42" fmla="*/ 951 w 1068"/>
                  <a:gd name="T43" fmla="*/ 379 h 1068"/>
                  <a:gd name="T44" fmla="*/ 953 w 1068"/>
                  <a:gd name="T45" fmla="*/ 444 h 1068"/>
                  <a:gd name="T46" fmla="*/ 1051 w 1068"/>
                  <a:gd name="T47" fmla="*/ 473 h 1068"/>
                  <a:gd name="T48" fmla="*/ 1067 w 1068"/>
                  <a:gd name="T49" fmla="*/ 577 h 1068"/>
                  <a:gd name="T50" fmla="*/ 971 w 1068"/>
                  <a:gd name="T51" fmla="*/ 608 h 1068"/>
                  <a:gd name="T52" fmla="*/ 942 w 1068"/>
                  <a:gd name="T53" fmla="*/ 666 h 1068"/>
                  <a:gd name="T54" fmla="*/ 1012 w 1068"/>
                  <a:gd name="T55" fmla="*/ 740 h 1068"/>
                  <a:gd name="T56" fmla="*/ 975 w 1068"/>
                  <a:gd name="T57" fmla="*/ 837 h 1068"/>
                  <a:gd name="T58" fmla="*/ 873 w 1068"/>
                  <a:gd name="T59" fmla="*/ 816 h 1068"/>
                  <a:gd name="T60" fmla="*/ 820 w 1068"/>
                  <a:gd name="T61" fmla="*/ 853 h 1068"/>
                  <a:gd name="T62" fmla="*/ 845 w 1068"/>
                  <a:gd name="T63" fmla="*/ 951 h 1068"/>
                  <a:gd name="T64" fmla="*/ 765 w 1068"/>
                  <a:gd name="T65" fmla="*/ 1016 h 1068"/>
                  <a:gd name="T66" fmla="*/ 689 w 1068"/>
                  <a:gd name="T67" fmla="*/ 950 h 1068"/>
                  <a:gd name="T68" fmla="*/ 623 w 1068"/>
                  <a:gd name="T69" fmla="*/ 953 h 1068"/>
                  <a:gd name="T70" fmla="*/ 595 w 1068"/>
                  <a:gd name="T71" fmla="*/ 1051 h 1068"/>
                  <a:gd name="T72" fmla="*/ 492 w 1068"/>
                  <a:gd name="T73" fmla="*/ 1067 h 1068"/>
                  <a:gd name="T74" fmla="*/ 460 w 1068"/>
                  <a:gd name="T75" fmla="*/ 970 h 1068"/>
                  <a:gd name="T76" fmla="*/ 401 w 1068"/>
                  <a:gd name="T77" fmla="*/ 941 h 1068"/>
                  <a:gd name="T78" fmla="*/ 328 w 1068"/>
                  <a:gd name="T79" fmla="*/ 1012 h 1068"/>
                  <a:gd name="T80" fmla="*/ 232 w 1068"/>
                  <a:gd name="T81" fmla="*/ 975 h 1068"/>
                  <a:gd name="T82" fmla="*/ 252 w 1068"/>
                  <a:gd name="T83" fmla="*/ 870 h 1068"/>
                  <a:gd name="T84" fmla="*/ 213 w 1068"/>
                  <a:gd name="T85" fmla="*/ 819 h 1068"/>
                  <a:gd name="T86" fmla="*/ 117 w 1068"/>
                  <a:gd name="T87" fmla="*/ 845 h 1068"/>
                  <a:gd name="T88" fmla="*/ 51 w 1068"/>
                  <a:gd name="T89" fmla="*/ 763 h 1068"/>
                  <a:gd name="T90" fmla="*/ 121 w 1068"/>
                  <a:gd name="T91" fmla="*/ 686 h 1068"/>
                  <a:gd name="T92" fmla="*/ 115 w 1068"/>
                  <a:gd name="T93" fmla="*/ 623 h 1068"/>
                  <a:gd name="T94" fmla="*/ 15 w 1068"/>
                  <a:gd name="T95" fmla="*/ 594 h 1068"/>
                  <a:gd name="T96" fmla="*/ 1 w 1068"/>
                  <a:gd name="T97" fmla="*/ 534 h 1068"/>
                  <a:gd name="T98" fmla="*/ 534 w 1068"/>
                  <a:gd name="T99" fmla="*/ 282 h 1068"/>
                  <a:gd name="T100" fmla="*/ 534 w 1068"/>
                  <a:gd name="T101" fmla="*/ 7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68" h="1068">
                    <a:moveTo>
                      <a:pt x="1" y="534"/>
                    </a:moveTo>
                    <a:cubicBezTo>
                      <a:pt x="1" y="519"/>
                      <a:pt x="1" y="505"/>
                      <a:pt x="1" y="490"/>
                    </a:cubicBezTo>
                    <a:cubicBezTo>
                      <a:pt x="0" y="481"/>
                      <a:pt x="4" y="476"/>
                      <a:pt x="14" y="474"/>
                    </a:cubicBezTo>
                    <a:cubicBezTo>
                      <a:pt x="42" y="469"/>
                      <a:pt x="70" y="464"/>
                      <a:pt x="98" y="459"/>
                    </a:cubicBezTo>
                    <a:cubicBezTo>
                      <a:pt x="108" y="458"/>
                      <a:pt x="114" y="454"/>
                      <a:pt x="115" y="443"/>
                    </a:cubicBezTo>
                    <a:cubicBezTo>
                      <a:pt x="116" y="432"/>
                      <a:pt x="119" y="422"/>
                      <a:pt x="123" y="413"/>
                    </a:cubicBezTo>
                    <a:cubicBezTo>
                      <a:pt x="132" y="395"/>
                      <a:pt x="126" y="384"/>
                      <a:pt x="111" y="373"/>
                    </a:cubicBezTo>
                    <a:cubicBezTo>
                      <a:pt x="92" y="359"/>
                      <a:pt x="75" y="343"/>
                      <a:pt x="56" y="328"/>
                    </a:cubicBezTo>
                    <a:cubicBezTo>
                      <a:pt x="47" y="321"/>
                      <a:pt x="45" y="314"/>
                      <a:pt x="51" y="303"/>
                    </a:cubicBezTo>
                    <a:cubicBezTo>
                      <a:pt x="66" y="279"/>
                      <a:pt x="80" y="255"/>
                      <a:pt x="93" y="230"/>
                    </a:cubicBezTo>
                    <a:cubicBezTo>
                      <a:pt x="99" y="221"/>
                      <a:pt x="105" y="218"/>
                      <a:pt x="115" y="222"/>
                    </a:cubicBezTo>
                    <a:cubicBezTo>
                      <a:pt x="142" y="233"/>
                      <a:pt x="170" y="242"/>
                      <a:pt x="197" y="252"/>
                    </a:cubicBezTo>
                    <a:cubicBezTo>
                      <a:pt x="204" y="255"/>
                      <a:pt x="209" y="255"/>
                      <a:pt x="215" y="248"/>
                    </a:cubicBezTo>
                    <a:cubicBezTo>
                      <a:pt x="222" y="239"/>
                      <a:pt x="229" y="230"/>
                      <a:pt x="239" y="223"/>
                    </a:cubicBezTo>
                    <a:cubicBezTo>
                      <a:pt x="255" y="212"/>
                      <a:pt x="255" y="200"/>
                      <a:pt x="248" y="183"/>
                    </a:cubicBezTo>
                    <a:cubicBezTo>
                      <a:pt x="238" y="161"/>
                      <a:pt x="231" y="138"/>
                      <a:pt x="223" y="116"/>
                    </a:cubicBezTo>
                    <a:cubicBezTo>
                      <a:pt x="219" y="105"/>
                      <a:pt x="221" y="98"/>
                      <a:pt x="231" y="93"/>
                    </a:cubicBezTo>
                    <a:cubicBezTo>
                      <a:pt x="256" y="79"/>
                      <a:pt x="280" y="65"/>
                      <a:pt x="304" y="51"/>
                    </a:cubicBezTo>
                    <a:cubicBezTo>
                      <a:pt x="314" y="44"/>
                      <a:pt x="321" y="47"/>
                      <a:pt x="328" y="55"/>
                    </a:cubicBezTo>
                    <a:cubicBezTo>
                      <a:pt x="346" y="77"/>
                      <a:pt x="365" y="99"/>
                      <a:pt x="383" y="121"/>
                    </a:cubicBezTo>
                    <a:cubicBezTo>
                      <a:pt x="388" y="128"/>
                      <a:pt x="393" y="129"/>
                      <a:pt x="400" y="126"/>
                    </a:cubicBezTo>
                    <a:cubicBezTo>
                      <a:pt x="415" y="122"/>
                      <a:pt x="429" y="117"/>
                      <a:pt x="444" y="115"/>
                    </a:cubicBezTo>
                    <a:cubicBezTo>
                      <a:pt x="454" y="113"/>
                      <a:pt x="458" y="108"/>
                      <a:pt x="459" y="98"/>
                    </a:cubicBezTo>
                    <a:cubicBezTo>
                      <a:pt x="464" y="71"/>
                      <a:pt x="470" y="43"/>
                      <a:pt x="474" y="16"/>
                    </a:cubicBezTo>
                    <a:cubicBezTo>
                      <a:pt x="476" y="4"/>
                      <a:pt x="481" y="0"/>
                      <a:pt x="493" y="0"/>
                    </a:cubicBezTo>
                    <a:cubicBezTo>
                      <a:pt x="521" y="1"/>
                      <a:pt x="549" y="1"/>
                      <a:pt x="577" y="0"/>
                    </a:cubicBezTo>
                    <a:cubicBezTo>
                      <a:pt x="587" y="0"/>
                      <a:pt x="592" y="4"/>
                      <a:pt x="594" y="14"/>
                    </a:cubicBezTo>
                    <a:cubicBezTo>
                      <a:pt x="599" y="42"/>
                      <a:pt x="604" y="70"/>
                      <a:pt x="609" y="98"/>
                    </a:cubicBezTo>
                    <a:cubicBezTo>
                      <a:pt x="610" y="108"/>
                      <a:pt x="614" y="113"/>
                      <a:pt x="624" y="115"/>
                    </a:cubicBezTo>
                    <a:cubicBezTo>
                      <a:pt x="638" y="117"/>
                      <a:pt x="652" y="121"/>
                      <a:pt x="666" y="126"/>
                    </a:cubicBezTo>
                    <a:cubicBezTo>
                      <a:pt x="675" y="129"/>
                      <a:pt x="680" y="128"/>
                      <a:pt x="686" y="120"/>
                    </a:cubicBezTo>
                    <a:cubicBezTo>
                      <a:pt x="704" y="98"/>
                      <a:pt x="722" y="77"/>
                      <a:pt x="740" y="56"/>
                    </a:cubicBezTo>
                    <a:cubicBezTo>
                      <a:pt x="748" y="46"/>
                      <a:pt x="755" y="45"/>
                      <a:pt x="765" y="51"/>
                    </a:cubicBezTo>
                    <a:cubicBezTo>
                      <a:pt x="788" y="65"/>
                      <a:pt x="811" y="78"/>
                      <a:pt x="834" y="91"/>
                    </a:cubicBezTo>
                    <a:cubicBezTo>
                      <a:pt x="847" y="97"/>
                      <a:pt x="850" y="105"/>
                      <a:pt x="845" y="118"/>
                    </a:cubicBezTo>
                    <a:cubicBezTo>
                      <a:pt x="834" y="144"/>
                      <a:pt x="826" y="170"/>
                      <a:pt x="816" y="195"/>
                    </a:cubicBezTo>
                    <a:cubicBezTo>
                      <a:pt x="813" y="203"/>
                      <a:pt x="813" y="209"/>
                      <a:pt x="820" y="215"/>
                    </a:cubicBezTo>
                    <a:cubicBezTo>
                      <a:pt x="832" y="224"/>
                      <a:pt x="843" y="235"/>
                      <a:pt x="852" y="246"/>
                    </a:cubicBezTo>
                    <a:cubicBezTo>
                      <a:pt x="859" y="255"/>
                      <a:pt x="865" y="255"/>
                      <a:pt x="874" y="251"/>
                    </a:cubicBezTo>
                    <a:cubicBezTo>
                      <a:pt x="899" y="241"/>
                      <a:pt x="926" y="233"/>
                      <a:pt x="951" y="223"/>
                    </a:cubicBezTo>
                    <a:cubicBezTo>
                      <a:pt x="962" y="218"/>
                      <a:pt x="969" y="220"/>
                      <a:pt x="975" y="231"/>
                    </a:cubicBezTo>
                    <a:cubicBezTo>
                      <a:pt x="989" y="256"/>
                      <a:pt x="1003" y="280"/>
                      <a:pt x="1017" y="304"/>
                    </a:cubicBezTo>
                    <a:cubicBezTo>
                      <a:pt x="1023" y="314"/>
                      <a:pt x="1022" y="320"/>
                      <a:pt x="1013" y="327"/>
                    </a:cubicBezTo>
                    <a:cubicBezTo>
                      <a:pt x="992" y="344"/>
                      <a:pt x="972" y="362"/>
                      <a:pt x="951" y="379"/>
                    </a:cubicBezTo>
                    <a:cubicBezTo>
                      <a:pt x="942" y="386"/>
                      <a:pt x="938" y="393"/>
                      <a:pt x="943" y="405"/>
                    </a:cubicBezTo>
                    <a:cubicBezTo>
                      <a:pt x="948" y="417"/>
                      <a:pt x="951" y="431"/>
                      <a:pt x="953" y="444"/>
                    </a:cubicBezTo>
                    <a:cubicBezTo>
                      <a:pt x="955" y="454"/>
                      <a:pt x="960" y="458"/>
                      <a:pt x="970" y="459"/>
                    </a:cubicBezTo>
                    <a:cubicBezTo>
                      <a:pt x="997" y="464"/>
                      <a:pt x="1024" y="469"/>
                      <a:pt x="1051" y="473"/>
                    </a:cubicBezTo>
                    <a:cubicBezTo>
                      <a:pt x="1063" y="475"/>
                      <a:pt x="1068" y="480"/>
                      <a:pt x="1068" y="493"/>
                    </a:cubicBezTo>
                    <a:cubicBezTo>
                      <a:pt x="1067" y="521"/>
                      <a:pt x="1067" y="549"/>
                      <a:pt x="1067" y="577"/>
                    </a:cubicBezTo>
                    <a:cubicBezTo>
                      <a:pt x="1068" y="587"/>
                      <a:pt x="1063" y="592"/>
                      <a:pt x="1053" y="594"/>
                    </a:cubicBezTo>
                    <a:cubicBezTo>
                      <a:pt x="1026" y="598"/>
                      <a:pt x="998" y="604"/>
                      <a:pt x="971" y="608"/>
                    </a:cubicBezTo>
                    <a:cubicBezTo>
                      <a:pt x="959" y="610"/>
                      <a:pt x="955" y="614"/>
                      <a:pt x="953" y="626"/>
                    </a:cubicBezTo>
                    <a:cubicBezTo>
                      <a:pt x="951" y="639"/>
                      <a:pt x="946" y="653"/>
                      <a:pt x="942" y="666"/>
                    </a:cubicBezTo>
                    <a:cubicBezTo>
                      <a:pt x="939" y="675"/>
                      <a:pt x="941" y="680"/>
                      <a:pt x="948" y="686"/>
                    </a:cubicBezTo>
                    <a:cubicBezTo>
                      <a:pt x="970" y="704"/>
                      <a:pt x="991" y="722"/>
                      <a:pt x="1012" y="740"/>
                    </a:cubicBezTo>
                    <a:cubicBezTo>
                      <a:pt x="1021" y="747"/>
                      <a:pt x="1023" y="754"/>
                      <a:pt x="1017" y="764"/>
                    </a:cubicBezTo>
                    <a:cubicBezTo>
                      <a:pt x="1002" y="788"/>
                      <a:pt x="988" y="812"/>
                      <a:pt x="975" y="837"/>
                    </a:cubicBezTo>
                    <a:cubicBezTo>
                      <a:pt x="969" y="847"/>
                      <a:pt x="963" y="849"/>
                      <a:pt x="952" y="845"/>
                    </a:cubicBezTo>
                    <a:cubicBezTo>
                      <a:pt x="926" y="835"/>
                      <a:pt x="899" y="826"/>
                      <a:pt x="873" y="816"/>
                    </a:cubicBezTo>
                    <a:cubicBezTo>
                      <a:pt x="865" y="813"/>
                      <a:pt x="859" y="813"/>
                      <a:pt x="853" y="820"/>
                    </a:cubicBezTo>
                    <a:cubicBezTo>
                      <a:pt x="843" y="832"/>
                      <a:pt x="832" y="843"/>
                      <a:pt x="820" y="853"/>
                    </a:cubicBezTo>
                    <a:cubicBezTo>
                      <a:pt x="813" y="859"/>
                      <a:pt x="813" y="864"/>
                      <a:pt x="816" y="871"/>
                    </a:cubicBezTo>
                    <a:cubicBezTo>
                      <a:pt x="826" y="898"/>
                      <a:pt x="835" y="925"/>
                      <a:pt x="845" y="951"/>
                    </a:cubicBezTo>
                    <a:cubicBezTo>
                      <a:pt x="850" y="963"/>
                      <a:pt x="847" y="969"/>
                      <a:pt x="836" y="975"/>
                    </a:cubicBezTo>
                    <a:cubicBezTo>
                      <a:pt x="812" y="988"/>
                      <a:pt x="788" y="1002"/>
                      <a:pt x="765" y="1016"/>
                    </a:cubicBezTo>
                    <a:cubicBezTo>
                      <a:pt x="755" y="1023"/>
                      <a:pt x="748" y="1021"/>
                      <a:pt x="740" y="1012"/>
                    </a:cubicBezTo>
                    <a:cubicBezTo>
                      <a:pt x="723" y="991"/>
                      <a:pt x="705" y="971"/>
                      <a:pt x="689" y="950"/>
                    </a:cubicBezTo>
                    <a:cubicBezTo>
                      <a:pt x="681" y="941"/>
                      <a:pt x="675" y="938"/>
                      <a:pt x="664" y="942"/>
                    </a:cubicBezTo>
                    <a:cubicBezTo>
                      <a:pt x="651" y="947"/>
                      <a:pt x="637" y="951"/>
                      <a:pt x="623" y="953"/>
                    </a:cubicBezTo>
                    <a:cubicBezTo>
                      <a:pt x="613" y="955"/>
                      <a:pt x="610" y="960"/>
                      <a:pt x="609" y="969"/>
                    </a:cubicBezTo>
                    <a:cubicBezTo>
                      <a:pt x="604" y="996"/>
                      <a:pt x="599" y="1024"/>
                      <a:pt x="595" y="1051"/>
                    </a:cubicBezTo>
                    <a:cubicBezTo>
                      <a:pt x="593" y="1063"/>
                      <a:pt x="588" y="1068"/>
                      <a:pt x="576" y="1067"/>
                    </a:cubicBezTo>
                    <a:cubicBezTo>
                      <a:pt x="548" y="1067"/>
                      <a:pt x="520" y="1067"/>
                      <a:pt x="492" y="1067"/>
                    </a:cubicBezTo>
                    <a:cubicBezTo>
                      <a:pt x="481" y="1067"/>
                      <a:pt x="476" y="1063"/>
                      <a:pt x="474" y="1052"/>
                    </a:cubicBezTo>
                    <a:cubicBezTo>
                      <a:pt x="469" y="1025"/>
                      <a:pt x="464" y="997"/>
                      <a:pt x="460" y="970"/>
                    </a:cubicBezTo>
                    <a:cubicBezTo>
                      <a:pt x="458" y="960"/>
                      <a:pt x="455" y="955"/>
                      <a:pt x="444" y="953"/>
                    </a:cubicBezTo>
                    <a:cubicBezTo>
                      <a:pt x="430" y="950"/>
                      <a:pt x="415" y="946"/>
                      <a:pt x="401" y="941"/>
                    </a:cubicBezTo>
                    <a:cubicBezTo>
                      <a:pt x="392" y="938"/>
                      <a:pt x="388" y="940"/>
                      <a:pt x="382" y="947"/>
                    </a:cubicBezTo>
                    <a:cubicBezTo>
                      <a:pt x="364" y="969"/>
                      <a:pt x="346" y="990"/>
                      <a:pt x="328" y="1012"/>
                    </a:cubicBezTo>
                    <a:cubicBezTo>
                      <a:pt x="321" y="1021"/>
                      <a:pt x="314" y="1023"/>
                      <a:pt x="303" y="1016"/>
                    </a:cubicBezTo>
                    <a:cubicBezTo>
                      <a:pt x="280" y="1002"/>
                      <a:pt x="256" y="988"/>
                      <a:pt x="232" y="975"/>
                    </a:cubicBezTo>
                    <a:cubicBezTo>
                      <a:pt x="220" y="969"/>
                      <a:pt x="219" y="962"/>
                      <a:pt x="223" y="951"/>
                    </a:cubicBezTo>
                    <a:cubicBezTo>
                      <a:pt x="233" y="924"/>
                      <a:pt x="243" y="897"/>
                      <a:pt x="252" y="870"/>
                    </a:cubicBezTo>
                    <a:cubicBezTo>
                      <a:pt x="254" y="866"/>
                      <a:pt x="252" y="858"/>
                      <a:pt x="248" y="854"/>
                    </a:cubicBezTo>
                    <a:cubicBezTo>
                      <a:pt x="237" y="842"/>
                      <a:pt x="226" y="830"/>
                      <a:pt x="213" y="819"/>
                    </a:cubicBezTo>
                    <a:cubicBezTo>
                      <a:pt x="210" y="816"/>
                      <a:pt x="202" y="814"/>
                      <a:pt x="197" y="816"/>
                    </a:cubicBezTo>
                    <a:cubicBezTo>
                      <a:pt x="170" y="825"/>
                      <a:pt x="144" y="835"/>
                      <a:pt x="117" y="845"/>
                    </a:cubicBezTo>
                    <a:cubicBezTo>
                      <a:pt x="106" y="849"/>
                      <a:pt x="99" y="847"/>
                      <a:pt x="93" y="836"/>
                    </a:cubicBezTo>
                    <a:cubicBezTo>
                      <a:pt x="79" y="811"/>
                      <a:pt x="65" y="787"/>
                      <a:pt x="51" y="763"/>
                    </a:cubicBezTo>
                    <a:cubicBezTo>
                      <a:pt x="45" y="753"/>
                      <a:pt x="47" y="747"/>
                      <a:pt x="55" y="740"/>
                    </a:cubicBezTo>
                    <a:cubicBezTo>
                      <a:pt x="77" y="722"/>
                      <a:pt x="99" y="703"/>
                      <a:pt x="121" y="686"/>
                    </a:cubicBezTo>
                    <a:cubicBezTo>
                      <a:pt x="128" y="680"/>
                      <a:pt x="129" y="675"/>
                      <a:pt x="126" y="666"/>
                    </a:cubicBezTo>
                    <a:cubicBezTo>
                      <a:pt x="122" y="652"/>
                      <a:pt x="117" y="638"/>
                      <a:pt x="115" y="623"/>
                    </a:cubicBezTo>
                    <a:cubicBezTo>
                      <a:pt x="113" y="613"/>
                      <a:pt x="109" y="610"/>
                      <a:pt x="99" y="608"/>
                    </a:cubicBezTo>
                    <a:cubicBezTo>
                      <a:pt x="71" y="604"/>
                      <a:pt x="44" y="598"/>
                      <a:pt x="15" y="594"/>
                    </a:cubicBezTo>
                    <a:cubicBezTo>
                      <a:pt x="4" y="592"/>
                      <a:pt x="0" y="587"/>
                      <a:pt x="0" y="576"/>
                    </a:cubicBezTo>
                    <a:cubicBezTo>
                      <a:pt x="1" y="562"/>
                      <a:pt x="1" y="548"/>
                      <a:pt x="1" y="534"/>
                    </a:cubicBezTo>
                    <a:close/>
                    <a:moveTo>
                      <a:pt x="786" y="533"/>
                    </a:moveTo>
                    <a:cubicBezTo>
                      <a:pt x="786" y="395"/>
                      <a:pt x="672" y="281"/>
                      <a:pt x="534" y="282"/>
                    </a:cubicBezTo>
                    <a:cubicBezTo>
                      <a:pt x="395" y="282"/>
                      <a:pt x="281" y="396"/>
                      <a:pt x="282" y="535"/>
                    </a:cubicBezTo>
                    <a:cubicBezTo>
                      <a:pt x="282" y="672"/>
                      <a:pt x="396" y="786"/>
                      <a:pt x="534" y="786"/>
                    </a:cubicBezTo>
                    <a:cubicBezTo>
                      <a:pt x="673" y="786"/>
                      <a:pt x="786" y="672"/>
                      <a:pt x="786" y="5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5308601" y="2651806"/>
                <a:ext cx="1157288" cy="1001713"/>
              </a:xfrm>
              <a:custGeom>
                <a:avLst/>
                <a:gdLst>
                  <a:gd name="T0" fmla="*/ 426 w 426"/>
                  <a:gd name="T1" fmla="*/ 157 h 370"/>
                  <a:gd name="T2" fmla="*/ 351 w 426"/>
                  <a:gd name="T3" fmla="*/ 130 h 370"/>
                  <a:gd name="T4" fmla="*/ 328 w 426"/>
                  <a:gd name="T5" fmla="*/ 135 h 370"/>
                  <a:gd name="T6" fmla="*/ 303 w 426"/>
                  <a:gd name="T7" fmla="*/ 161 h 370"/>
                  <a:gd name="T8" fmla="*/ 295 w 426"/>
                  <a:gd name="T9" fmla="*/ 193 h 370"/>
                  <a:gd name="T10" fmla="*/ 322 w 426"/>
                  <a:gd name="T11" fmla="*/ 265 h 370"/>
                  <a:gd name="T12" fmla="*/ 313 w 426"/>
                  <a:gd name="T13" fmla="*/ 288 h 370"/>
                  <a:gd name="T14" fmla="*/ 241 w 426"/>
                  <a:gd name="T15" fmla="*/ 330 h 370"/>
                  <a:gd name="T16" fmla="*/ 217 w 426"/>
                  <a:gd name="T17" fmla="*/ 325 h 370"/>
                  <a:gd name="T18" fmla="*/ 162 w 426"/>
                  <a:gd name="T19" fmla="*/ 260 h 370"/>
                  <a:gd name="T20" fmla="*/ 144 w 426"/>
                  <a:gd name="T21" fmla="*/ 254 h 370"/>
                  <a:gd name="T22" fmla="*/ 101 w 426"/>
                  <a:gd name="T23" fmla="*/ 266 h 370"/>
                  <a:gd name="T24" fmla="*/ 85 w 426"/>
                  <a:gd name="T25" fmla="*/ 282 h 370"/>
                  <a:gd name="T26" fmla="*/ 70 w 426"/>
                  <a:gd name="T27" fmla="*/ 370 h 370"/>
                  <a:gd name="T28" fmla="*/ 13 w 426"/>
                  <a:gd name="T29" fmla="*/ 271 h 370"/>
                  <a:gd name="T30" fmla="*/ 36 w 426"/>
                  <a:gd name="T31" fmla="*/ 110 h 370"/>
                  <a:gd name="T32" fmla="*/ 57 w 426"/>
                  <a:gd name="T33" fmla="*/ 94 h 370"/>
                  <a:gd name="T34" fmla="*/ 201 w 426"/>
                  <a:gd name="T35" fmla="*/ 13 h 370"/>
                  <a:gd name="T36" fmla="*/ 220 w 426"/>
                  <a:gd name="T37" fmla="*/ 4 h 370"/>
                  <a:gd name="T38" fmla="*/ 426 w 426"/>
                  <a:gd name="T39" fmla="*/ 15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6" h="370">
                    <a:moveTo>
                      <a:pt x="426" y="157"/>
                    </a:moveTo>
                    <a:cubicBezTo>
                      <a:pt x="399" y="148"/>
                      <a:pt x="375" y="139"/>
                      <a:pt x="351" y="130"/>
                    </a:cubicBezTo>
                    <a:cubicBezTo>
                      <a:pt x="341" y="126"/>
                      <a:pt x="335" y="126"/>
                      <a:pt x="328" y="135"/>
                    </a:cubicBezTo>
                    <a:cubicBezTo>
                      <a:pt x="321" y="145"/>
                      <a:pt x="313" y="154"/>
                      <a:pt x="303" y="161"/>
                    </a:cubicBezTo>
                    <a:cubicBezTo>
                      <a:pt x="289" y="170"/>
                      <a:pt x="290" y="180"/>
                      <a:pt x="295" y="193"/>
                    </a:cubicBezTo>
                    <a:cubicBezTo>
                      <a:pt x="305" y="217"/>
                      <a:pt x="313" y="241"/>
                      <a:pt x="322" y="265"/>
                    </a:cubicBezTo>
                    <a:cubicBezTo>
                      <a:pt x="326" y="276"/>
                      <a:pt x="324" y="282"/>
                      <a:pt x="313" y="288"/>
                    </a:cubicBezTo>
                    <a:cubicBezTo>
                      <a:pt x="289" y="301"/>
                      <a:pt x="265" y="315"/>
                      <a:pt x="241" y="330"/>
                    </a:cubicBezTo>
                    <a:cubicBezTo>
                      <a:pt x="230" y="336"/>
                      <a:pt x="224" y="334"/>
                      <a:pt x="217" y="325"/>
                    </a:cubicBezTo>
                    <a:cubicBezTo>
                      <a:pt x="199" y="303"/>
                      <a:pt x="180" y="282"/>
                      <a:pt x="162" y="260"/>
                    </a:cubicBezTo>
                    <a:cubicBezTo>
                      <a:pt x="157" y="253"/>
                      <a:pt x="152" y="252"/>
                      <a:pt x="144" y="254"/>
                    </a:cubicBezTo>
                    <a:cubicBezTo>
                      <a:pt x="130" y="259"/>
                      <a:pt x="116" y="263"/>
                      <a:pt x="101" y="266"/>
                    </a:cubicBezTo>
                    <a:cubicBezTo>
                      <a:pt x="91" y="268"/>
                      <a:pt x="87" y="272"/>
                      <a:pt x="85" y="282"/>
                    </a:cubicBezTo>
                    <a:cubicBezTo>
                      <a:pt x="81" y="311"/>
                      <a:pt x="75" y="339"/>
                      <a:pt x="70" y="370"/>
                    </a:cubicBezTo>
                    <a:cubicBezTo>
                      <a:pt x="40" y="341"/>
                      <a:pt x="21" y="309"/>
                      <a:pt x="13" y="271"/>
                    </a:cubicBezTo>
                    <a:cubicBezTo>
                      <a:pt x="0" y="215"/>
                      <a:pt x="7" y="161"/>
                      <a:pt x="36" y="110"/>
                    </a:cubicBezTo>
                    <a:cubicBezTo>
                      <a:pt x="41" y="101"/>
                      <a:pt x="47" y="96"/>
                      <a:pt x="57" y="94"/>
                    </a:cubicBezTo>
                    <a:cubicBezTo>
                      <a:pt x="114" y="84"/>
                      <a:pt x="162" y="56"/>
                      <a:pt x="201" y="13"/>
                    </a:cubicBezTo>
                    <a:cubicBezTo>
                      <a:pt x="205" y="8"/>
                      <a:pt x="213" y="5"/>
                      <a:pt x="220" y="4"/>
                    </a:cubicBezTo>
                    <a:cubicBezTo>
                      <a:pt x="307" y="0"/>
                      <a:pt x="402" y="69"/>
                      <a:pt x="426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696219" y="3524629"/>
              <a:ext cx="27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dirty="0"/>
                <a:t>Research Mothed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71587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14" name="文本框 13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总体思路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Train Of Thought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泪滴形 37"/>
          <p:cNvSpPr/>
          <p:nvPr/>
        </p:nvSpPr>
        <p:spPr>
          <a:xfrm rot="8108100">
            <a:off x="704260" y="1125120"/>
            <a:ext cx="1023412" cy="1023412"/>
          </a:xfrm>
          <a:prstGeom prst="teardrop">
            <a:avLst/>
          </a:prstGeom>
          <a:solidFill>
            <a:srgbClr val="13388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028701" y="1513144"/>
            <a:ext cx="367732" cy="366770"/>
            <a:chOff x="5256213" y="2622550"/>
            <a:chExt cx="1819275" cy="1814513"/>
          </a:xfrm>
          <a:solidFill>
            <a:schemeClr val="bg1"/>
          </a:solidFill>
        </p:grpSpPr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6051550" y="2622550"/>
              <a:ext cx="1023938" cy="1022350"/>
            </a:xfrm>
            <a:custGeom>
              <a:avLst/>
              <a:gdLst>
                <a:gd name="T0" fmla="*/ 20 w 376"/>
                <a:gd name="T1" fmla="*/ 265 h 377"/>
                <a:gd name="T2" fmla="*/ 42 w 376"/>
                <a:gd name="T3" fmla="*/ 137 h 377"/>
                <a:gd name="T4" fmla="*/ 130 w 376"/>
                <a:gd name="T5" fmla="*/ 49 h 377"/>
                <a:gd name="T6" fmla="*/ 297 w 376"/>
                <a:gd name="T7" fmla="*/ 48 h 377"/>
                <a:gd name="T8" fmla="*/ 333 w 376"/>
                <a:gd name="T9" fmla="*/ 85 h 377"/>
                <a:gd name="T10" fmla="*/ 334 w 376"/>
                <a:gd name="T11" fmla="*/ 241 h 377"/>
                <a:gd name="T12" fmla="*/ 237 w 376"/>
                <a:gd name="T13" fmla="*/ 337 h 377"/>
                <a:gd name="T14" fmla="*/ 111 w 376"/>
                <a:gd name="T15" fmla="*/ 355 h 377"/>
                <a:gd name="T16" fmla="*/ 157 w 376"/>
                <a:gd name="T17" fmla="*/ 311 h 377"/>
                <a:gd name="T18" fmla="*/ 261 w 376"/>
                <a:gd name="T19" fmla="*/ 208 h 377"/>
                <a:gd name="T20" fmla="*/ 261 w 376"/>
                <a:gd name="T21" fmla="*/ 120 h 377"/>
                <a:gd name="T22" fmla="*/ 227 w 376"/>
                <a:gd name="T23" fmla="*/ 96 h 377"/>
                <a:gd name="T24" fmla="*/ 169 w 376"/>
                <a:gd name="T25" fmla="*/ 116 h 377"/>
                <a:gd name="T26" fmla="*/ 32 w 376"/>
                <a:gd name="T27" fmla="*/ 254 h 377"/>
                <a:gd name="T28" fmla="*/ 20 w 376"/>
                <a:gd name="T29" fmla="*/ 26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377">
                  <a:moveTo>
                    <a:pt x="20" y="265"/>
                  </a:moveTo>
                  <a:cubicBezTo>
                    <a:pt x="0" y="220"/>
                    <a:pt x="9" y="170"/>
                    <a:pt x="42" y="137"/>
                  </a:cubicBezTo>
                  <a:cubicBezTo>
                    <a:pt x="71" y="107"/>
                    <a:pt x="101" y="78"/>
                    <a:pt x="130" y="49"/>
                  </a:cubicBezTo>
                  <a:cubicBezTo>
                    <a:pt x="180" y="0"/>
                    <a:pt x="248" y="0"/>
                    <a:pt x="297" y="48"/>
                  </a:cubicBezTo>
                  <a:cubicBezTo>
                    <a:pt x="310" y="60"/>
                    <a:pt x="322" y="72"/>
                    <a:pt x="333" y="85"/>
                  </a:cubicBezTo>
                  <a:cubicBezTo>
                    <a:pt x="375" y="130"/>
                    <a:pt x="376" y="196"/>
                    <a:pt x="334" y="241"/>
                  </a:cubicBezTo>
                  <a:cubicBezTo>
                    <a:pt x="302" y="274"/>
                    <a:pt x="270" y="306"/>
                    <a:pt x="237" y="337"/>
                  </a:cubicBezTo>
                  <a:cubicBezTo>
                    <a:pt x="204" y="370"/>
                    <a:pt x="151" y="377"/>
                    <a:pt x="111" y="355"/>
                  </a:cubicBezTo>
                  <a:cubicBezTo>
                    <a:pt x="127" y="340"/>
                    <a:pt x="142" y="326"/>
                    <a:pt x="157" y="311"/>
                  </a:cubicBezTo>
                  <a:cubicBezTo>
                    <a:pt x="192" y="277"/>
                    <a:pt x="226" y="242"/>
                    <a:pt x="261" y="208"/>
                  </a:cubicBezTo>
                  <a:cubicBezTo>
                    <a:pt x="292" y="177"/>
                    <a:pt x="292" y="150"/>
                    <a:pt x="261" y="120"/>
                  </a:cubicBezTo>
                  <a:cubicBezTo>
                    <a:pt x="251" y="110"/>
                    <a:pt x="239" y="100"/>
                    <a:pt x="227" y="96"/>
                  </a:cubicBezTo>
                  <a:cubicBezTo>
                    <a:pt x="204" y="88"/>
                    <a:pt x="185" y="99"/>
                    <a:pt x="169" y="116"/>
                  </a:cubicBezTo>
                  <a:cubicBezTo>
                    <a:pt x="124" y="162"/>
                    <a:pt x="78" y="208"/>
                    <a:pt x="32" y="254"/>
                  </a:cubicBezTo>
                  <a:cubicBezTo>
                    <a:pt x="28" y="257"/>
                    <a:pt x="24" y="260"/>
                    <a:pt x="20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5256213" y="3414713"/>
              <a:ext cx="1020763" cy="1022350"/>
            </a:xfrm>
            <a:custGeom>
              <a:avLst/>
              <a:gdLst>
                <a:gd name="T0" fmla="*/ 266 w 375"/>
                <a:gd name="T1" fmla="*/ 22 h 377"/>
                <a:gd name="T2" fmla="*/ 210 w 375"/>
                <a:gd name="T3" fmla="*/ 76 h 377"/>
                <a:gd name="T4" fmla="*/ 111 w 375"/>
                <a:gd name="T5" fmla="*/ 174 h 377"/>
                <a:gd name="T6" fmla="*/ 111 w 375"/>
                <a:gd name="T7" fmla="*/ 256 h 377"/>
                <a:gd name="T8" fmla="*/ 123 w 375"/>
                <a:gd name="T9" fmla="*/ 267 h 377"/>
                <a:gd name="T10" fmla="*/ 201 w 375"/>
                <a:gd name="T11" fmla="*/ 267 h 377"/>
                <a:gd name="T12" fmla="*/ 340 w 375"/>
                <a:gd name="T13" fmla="*/ 128 h 377"/>
                <a:gd name="T14" fmla="*/ 353 w 375"/>
                <a:gd name="T15" fmla="*/ 110 h 377"/>
                <a:gd name="T16" fmla="*/ 341 w 375"/>
                <a:gd name="T17" fmla="*/ 232 h 377"/>
                <a:gd name="T18" fmla="*/ 236 w 375"/>
                <a:gd name="T19" fmla="*/ 338 h 377"/>
                <a:gd name="T20" fmla="*/ 85 w 375"/>
                <a:gd name="T21" fmla="*/ 336 h 377"/>
                <a:gd name="T22" fmla="*/ 46 w 375"/>
                <a:gd name="T23" fmla="*/ 297 h 377"/>
                <a:gd name="T24" fmla="*/ 46 w 375"/>
                <a:gd name="T25" fmla="*/ 133 h 377"/>
                <a:gd name="T26" fmla="*/ 132 w 375"/>
                <a:gd name="T27" fmla="*/ 47 h 377"/>
                <a:gd name="T28" fmla="*/ 266 w 375"/>
                <a:gd name="T29" fmla="*/ 2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377">
                  <a:moveTo>
                    <a:pt x="266" y="22"/>
                  </a:moveTo>
                  <a:cubicBezTo>
                    <a:pt x="247" y="41"/>
                    <a:pt x="228" y="58"/>
                    <a:pt x="210" y="76"/>
                  </a:cubicBezTo>
                  <a:cubicBezTo>
                    <a:pt x="177" y="108"/>
                    <a:pt x="144" y="141"/>
                    <a:pt x="111" y="174"/>
                  </a:cubicBezTo>
                  <a:cubicBezTo>
                    <a:pt x="85" y="200"/>
                    <a:pt x="85" y="230"/>
                    <a:pt x="111" y="256"/>
                  </a:cubicBezTo>
                  <a:cubicBezTo>
                    <a:pt x="115" y="260"/>
                    <a:pt x="119" y="264"/>
                    <a:pt x="123" y="267"/>
                  </a:cubicBezTo>
                  <a:cubicBezTo>
                    <a:pt x="147" y="291"/>
                    <a:pt x="177" y="291"/>
                    <a:pt x="201" y="267"/>
                  </a:cubicBezTo>
                  <a:cubicBezTo>
                    <a:pt x="248" y="221"/>
                    <a:pt x="294" y="175"/>
                    <a:pt x="340" y="128"/>
                  </a:cubicBezTo>
                  <a:cubicBezTo>
                    <a:pt x="345" y="123"/>
                    <a:pt x="348" y="117"/>
                    <a:pt x="353" y="110"/>
                  </a:cubicBezTo>
                  <a:cubicBezTo>
                    <a:pt x="375" y="149"/>
                    <a:pt x="370" y="201"/>
                    <a:pt x="341" y="232"/>
                  </a:cubicBezTo>
                  <a:cubicBezTo>
                    <a:pt x="308" y="269"/>
                    <a:pt x="272" y="305"/>
                    <a:pt x="236" y="338"/>
                  </a:cubicBezTo>
                  <a:cubicBezTo>
                    <a:pt x="193" y="377"/>
                    <a:pt x="127" y="374"/>
                    <a:pt x="85" y="336"/>
                  </a:cubicBezTo>
                  <a:cubicBezTo>
                    <a:pt x="72" y="323"/>
                    <a:pt x="59" y="310"/>
                    <a:pt x="46" y="297"/>
                  </a:cubicBezTo>
                  <a:cubicBezTo>
                    <a:pt x="0" y="249"/>
                    <a:pt x="0" y="180"/>
                    <a:pt x="46" y="133"/>
                  </a:cubicBezTo>
                  <a:cubicBezTo>
                    <a:pt x="75" y="104"/>
                    <a:pt x="103" y="75"/>
                    <a:pt x="132" y="47"/>
                  </a:cubicBezTo>
                  <a:cubicBezTo>
                    <a:pt x="170" y="10"/>
                    <a:pt x="220" y="0"/>
                    <a:pt x="26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5765800" y="3121025"/>
              <a:ext cx="808038" cy="815975"/>
            </a:xfrm>
            <a:custGeom>
              <a:avLst/>
              <a:gdLst>
                <a:gd name="T0" fmla="*/ 0 w 297"/>
                <a:gd name="T1" fmla="*/ 254 h 301"/>
                <a:gd name="T2" fmla="*/ 12 w 297"/>
                <a:gd name="T3" fmla="*/ 232 h 301"/>
                <a:gd name="T4" fmla="*/ 229 w 297"/>
                <a:gd name="T5" fmla="*/ 15 h 301"/>
                <a:gd name="T6" fmla="*/ 282 w 297"/>
                <a:gd name="T7" fmla="*/ 16 h 301"/>
                <a:gd name="T8" fmla="*/ 280 w 297"/>
                <a:gd name="T9" fmla="*/ 71 h 301"/>
                <a:gd name="T10" fmla="*/ 167 w 297"/>
                <a:gd name="T11" fmla="*/ 184 h 301"/>
                <a:gd name="T12" fmla="*/ 65 w 297"/>
                <a:gd name="T13" fmla="*/ 286 h 301"/>
                <a:gd name="T14" fmla="*/ 22 w 297"/>
                <a:gd name="T15" fmla="*/ 294 h 301"/>
                <a:gd name="T16" fmla="*/ 0 w 297"/>
                <a:gd name="T17" fmla="*/ 25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01">
                  <a:moveTo>
                    <a:pt x="0" y="254"/>
                  </a:moveTo>
                  <a:cubicBezTo>
                    <a:pt x="3" y="249"/>
                    <a:pt x="6" y="239"/>
                    <a:pt x="12" y="232"/>
                  </a:cubicBezTo>
                  <a:cubicBezTo>
                    <a:pt x="84" y="160"/>
                    <a:pt x="157" y="87"/>
                    <a:pt x="229" y="15"/>
                  </a:cubicBezTo>
                  <a:cubicBezTo>
                    <a:pt x="245" y="0"/>
                    <a:pt x="267" y="1"/>
                    <a:pt x="282" y="16"/>
                  </a:cubicBezTo>
                  <a:cubicBezTo>
                    <a:pt x="297" y="31"/>
                    <a:pt x="297" y="53"/>
                    <a:pt x="280" y="71"/>
                  </a:cubicBezTo>
                  <a:cubicBezTo>
                    <a:pt x="243" y="109"/>
                    <a:pt x="205" y="146"/>
                    <a:pt x="167" y="184"/>
                  </a:cubicBezTo>
                  <a:cubicBezTo>
                    <a:pt x="133" y="218"/>
                    <a:pt x="99" y="252"/>
                    <a:pt x="65" y="286"/>
                  </a:cubicBezTo>
                  <a:cubicBezTo>
                    <a:pt x="52" y="298"/>
                    <a:pt x="36" y="301"/>
                    <a:pt x="22" y="294"/>
                  </a:cubicBezTo>
                  <a:cubicBezTo>
                    <a:pt x="8" y="287"/>
                    <a:pt x="1" y="275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泪滴形 38"/>
          <p:cNvSpPr/>
          <p:nvPr/>
        </p:nvSpPr>
        <p:spPr>
          <a:xfrm rot="8108100">
            <a:off x="704260" y="2362779"/>
            <a:ext cx="1023412" cy="1023412"/>
          </a:xfrm>
          <a:prstGeom prst="teardrop">
            <a:avLst/>
          </a:prstGeom>
          <a:solidFill>
            <a:srgbClr val="13388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26545" y="2705567"/>
            <a:ext cx="411288" cy="409253"/>
            <a:chOff x="670066" y="2758729"/>
            <a:chExt cx="520156" cy="517582"/>
          </a:xfrm>
        </p:grpSpPr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670066" y="2758729"/>
              <a:ext cx="520156" cy="517582"/>
            </a:xfrm>
            <a:custGeom>
              <a:avLst/>
              <a:gdLst>
                <a:gd name="T0" fmla="*/ 748 w 825"/>
                <a:gd name="T1" fmla="*/ 238 h 824"/>
                <a:gd name="T2" fmla="*/ 640 w 825"/>
                <a:gd name="T3" fmla="*/ 710 h 824"/>
                <a:gd name="T4" fmla="*/ 143 w 825"/>
                <a:gd name="T5" fmla="*/ 673 h 824"/>
                <a:gd name="T6" fmla="*/ 117 w 825"/>
                <a:gd name="T7" fmla="*/ 175 h 824"/>
                <a:gd name="T8" fmla="*/ 583 w 825"/>
                <a:gd name="T9" fmla="*/ 74 h 824"/>
                <a:gd name="T10" fmla="*/ 535 w 825"/>
                <a:gd name="T11" fmla="*/ 121 h 824"/>
                <a:gd name="T12" fmla="*/ 521 w 825"/>
                <a:gd name="T13" fmla="*/ 121 h 824"/>
                <a:gd name="T14" fmla="*/ 114 w 825"/>
                <a:gd name="T15" fmla="*/ 333 h 824"/>
                <a:gd name="T16" fmla="*/ 362 w 825"/>
                <a:gd name="T17" fmla="*/ 713 h 824"/>
                <a:gd name="T18" fmla="*/ 720 w 825"/>
                <a:gd name="T19" fmla="*/ 398 h 824"/>
                <a:gd name="T20" fmla="*/ 701 w 825"/>
                <a:gd name="T21" fmla="*/ 300 h 824"/>
                <a:gd name="T22" fmla="*/ 704 w 825"/>
                <a:gd name="T23" fmla="*/ 282 h 824"/>
                <a:gd name="T24" fmla="*/ 748 w 825"/>
                <a:gd name="T25" fmla="*/ 23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5" h="824">
                  <a:moveTo>
                    <a:pt x="748" y="238"/>
                  </a:moveTo>
                  <a:cubicBezTo>
                    <a:pt x="825" y="386"/>
                    <a:pt x="796" y="591"/>
                    <a:pt x="640" y="710"/>
                  </a:cubicBezTo>
                  <a:cubicBezTo>
                    <a:pt x="491" y="824"/>
                    <a:pt x="275" y="809"/>
                    <a:pt x="143" y="673"/>
                  </a:cubicBezTo>
                  <a:cubicBezTo>
                    <a:pt x="11" y="538"/>
                    <a:pt x="0" y="321"/>
                    <a:pt x="117" y="175"/>
                  </a:cubicBezTo>
                  <a:cubicBezTo>
                    <a:pt x="240" y="21"/>
                    <a:pt x="445" y="0"/>
                    <a:pt x="583" y="74"/>
                  </a:cubicBezTo>
                  <a:cubicBezTo>
                    <a:pt x="567" y="90"/>
                    <a:pt x="551" y="106"/>
                    <a:pt x="535" y="121"/>
                  </a:cubicBezTo>
                  <a:cubicBezTo>
                    <a:pt x="533" y="124"/>
                    <a:pt x="526" y="122"/>
                    <a:pt x="521" y="121"/>
                  </a:cubicBezTo>
                  <a:cubicBezTo>
                    <a:pt x="348" y="57"/>
                    <a:pt x="161" y="154"/>
                    <a:pt x="114" y="333"/>
                  </a:cubicBezTo>
                  <a:cubicBezTo>
                    <a:pt x="68" y="506"/>
                    <a:pt x="184" y="685"/>
                    <a:pt x="362" y="713"/>
                  </a:cubicBezTo>
                  <a:cubicBezTo>
                    <a:pt x="556" y="744"/>
                    <a:pt x="727" y="595"/>
                    <a:pt x="720" y="398"/>
                  </a:cubicBezTo>
                  <a:cubicBezTo>
                    <a:pt x="719" y="365"/>
                    <a:pt x="708" y="333"/>
                    <a:pt x="701" y="300"/>
                  </a:cubicBezTo>
                  <a:cubicBezTo>
                    <a:pt x="699" y="293"/>
                    <a:pt x="698" y="288"/>
                    <a:pt x="704" y="282"/>
                  </a:cubicBezTo>
                  <a:cubicBezTo>
                    <a:pt x="719" y="269"/>
                    <a:pt x="732" y="254"/>
                    <a:pt x="748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762031" y="2847384"/>
              <a:ext cx="329972" cy="332180"/>
            </a:xfrm>
            <a:custGeom>
              <a:avLst/>
              <a:gdLst>
                <a:gd name="T0" fmla="*/ 387 w 523"/>
                <a:gd name="T1" fmla="*/ 62 h 529"/>
                <a:gd name="T2" fmla="*/ 341 w 523"/>
                <a:gd name="T3" fmla="*/ 105 h 529"/>
                <a:gd name="T4" fmla="*/ 322 w 523"/>
                <a:gd name="T5" fmla="*/ 106 h 529"/>
                <a:gd name="T6" fmla="*/ 126 w 523"/>
                <a:gd name="T7" fmla="*/ 171 h 529"/>
                <a:gd name="T8" fmla="*/ 134 w 523"/>
                <a:gd name="T9" fmla="*/ 378 h 529"/>
                <a:gd name="T10" fmla="*/ 334 w 523"/>
                <a:gd name="T11" fmla="*/ 426 h 529"/>
                <a:gd name="T12" fmla="*/ 436 w 523"/>
                <a:gd name="T13" fmla="*/ 247 h 529"/>
                <a:gd name="T14" fmla="*/ 428 w 523"/>
                <a:gd name="T15" fmla="*/ 212 h 529"/>
                <a:gd name="T16" fmla="*/ 433 w 523"/>
                <a:gd name="T17" fmla="*/ 188 h 529"/>
                <a:gd name="T18" fmla="*/ 472 w 523"/>
                <a:gd name="T19" fmla="*/ 148 h 529"/>
                <a:gd name="T20" fmla="*/ 429 w 523"/>
                <a:gd name="T21" fmla="*/ 445 h 529"/>
                <a:gd name="T22" fmla="*/ 105 w 523"/>
                <a:gd name="T23" fmla="*/ 446 h 529"/>
                <a:gd name="T24" fmla="*/ 76 w 523"/>
                <a:gd name="T25" fmla="*/ 123 h 529"/>
                <a:gd name="T26" fmla="*/ 387 w 523"/>
                <a:gd name="T27" fmla="*/ 6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3" h="529">
                  <a:moveTo>
                    <a:pt x="387" y="62"/>
                  </a:moveTo>
                  <a:cubicBezTo>
                    <a:pt x="371" y="77"/>
                    <a:pt x="357" y="92"/>
                    <a:pt x="341" y="105"/>
                  </a:cubicBezTo>
                  <a:cubicBezTo>
                    <a:pt x="337" y="109"/>
                    <a:pt x="328" y="108"/>
                    <a:pt x="322" y="106"/>
                  </a:cubicBezTo>
                  <a:cubicBezTo>
                    <a:pt x="249" y="82"/>
                    <a:pt x="169" y="108"/>
                    <a:pt x="126" y="171"/>
                  </a:cubicBezTo>
                  <a:cubicBezTo>
                    <a:pt x="82" y="234"/>
                    <a:pt x="86" y="318"/>
                    <a:pt x="134" y="378"/>
                  </a:cubicBezTo>
                  <a:cubicBezTo>
                    <a:pt x="182" y="436"/>
                    <a:pt x="265" y="456"/>
                    <a:pt x="334" y="426"/>
                  </a:cubicBezTo>
                  <a:cubicBezTo>
                    <a:pt x="405" y="395"/>
                    <a:pt x="447" y="322"/>
                    <a:pt x="436" y="247"/>
                  </a:cubicBezTo>
                  <a:cubicBezTo>
                    <a:pt x="435" y="235"/>
                    <a:pt x="432" y="223"/>
                    <a:pt x="428" y="212"/>
                  </a:cubicBezTo>
                  <a:cubicBezTo>
                    <a:pt x="424" y="202"/>
                    <a:pt x="426" y="195"/>
                    <a:pt x="433" y="188"/>
                  </a:cubicBezTo>
                  <a:cubicBezTo>
                    <a:pt x="447" y="175"/>
                    <a:pt x="459" y="162"/>
                    <a:pt x="472" y="148"/>
                  </a:cubicBezTo>
                  <a:cubicBezTo>
                    <a:pt x="523" y="225"/>
                    <a:pt x="523" y="359"/>
                    <a:pt x="429" y="445"/>
                  </a:cubicBezTo>
                  <a:cubicBezTo>
                    <a:pt x="337" y="529"/>
                    <a:pt x="197" y="529"/>
                    <a:pt x="105" y="446"/>
                  </a:cubicBezTo>
                  <a:cubicBezTo>
                    <a:pt x="13" y="362"/>
                    <a:pt x="0" y="224"/>
                    <a:pt x="76" y="123"/>
                  </a:cubicBezTo>
                  <a:cubicBezTo>
                    <a:pt x="147" y="28"/>
                    <a:pt x="285" y="0"/>
                    <a:pt x="387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920947" y="2771972"/>
              <a:ext cx="252721" cy="250514"/>
            </a:xfrm>
            <a:custGeom>
              <a:avLst/>
              <a:gdLst>
                <a:gd name="T0" fmla="*/ 286 w 401"/>
                <a:gd name="T1" fmla="*/ 0 h 399"/>
                <a:gd name="T2" fmla="*/ 296 w 401"/>
                <a:gd name="T3" fmla="*/ 107 h 399"/>
                <a:gd name="T4" fmla="*/ 401 w 401"/>
                <a:gd name="T5" fmla="*/ 117 h 399"/>
                <a:gd name="T6" fmla="*/ 393 w 401"/>
                <a:gd name="T7" fmla="*/ 126 h 399"/>
                <a:gd name="T8" fmla="*/ 288 w 401"/>
                <a:gd name="T9" fmla="*/ 231 h 399"/>
                <a:gd name="T10" fmla="*/ 271 w 401"/>
                <a:gd name="T11" fmla="*/ 237 h 399"/>
                <a:gd name="T12" fmla="*/ 256 w 401"/>
                <a:gd name="T13" fmla="*/ 236 h 399"/>
                <a:gd name="T14" fmla="*/ 174 w 401"/>
                <a:gd name="T15" fmla="*/ 267 h 399"/>
                <a:gd name="T16" fmla="*/ 58 w 401"/>
                <a:gd name="T17" fmla="*/ 384 h 399"/>
                <a:gd name="T18" fmla="*/ 26 w 401"/>
                <a:gd name="T19" fmla="*/ 395 h 399"/>
                <a:gd name="T20" fmla="*/ 14 w 401"/>
                <a:gd name="T21" fmla="*/ 350 h 399"/>
                <a:gd name="T22" fmla="*/ 55 w 401"/>
                <a:gd name="T23" fmla="*/ 309 h 399"/>
                <a:gd name="T24" fmla="*/ 162 w 401"/>
                <a:gd name="T25" fmla="*/ 201 h 399"/>
                <a:gd name="T26" fmla="*/ 170 w 401"/>
                <a:gd name="T27" fmla="*/ 182 h 399"/>
                <a:gd name="T28" fmla="*/ 166 w 401"/>
                <a:gd name="T29" fmla="*/ 131 h 399"/>
                <a:gd name="T30" fmla="*/ 169 w 401"/>
                <a:gd name="T31" fmla="*/ 118 h 399"/>
                <a:gd name="T32" fmla="*/ 286 w 401"/>
                <a:gd name="T3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99">
                  <a:moveTo>
                    <a:pt x="286" y="0"/>
                  </a:moveTo>
                  <a:cubicBezTo>
                    <a:pt x="289" y="38"/>
                    <a:pt x="293" y="72"/>
                    <a:pt x="296" y="107"/>
                  </a:cubicBezTo>
                  <a:cubicBezTo>
                    <a:pt x="331" y="110"/>
                    <a:pt x="365" y="113"/>
                    <a:pt x="401" y="117"/>
                  </a:cubicBezTo>
                  <a:cubicBezTo>
                    <a:pt x="397" y="121"/>
                    <a:pt x="395" y="124"/>
                    <a:pt x="393" y="126"/>
                  </a:cubicBezTo>
                  <a:cubicBezTo>
                    <a:pt x="358" y="161"/>
                    <a:pt x="323" y="196"/>
                    <a:pt x="288" y="231"/>
                  </a:cubicBezTo>
                  <a:cubicBezTo>
                    <a:pt x="284" y="235"/>
                    <a:pt x="277" y="236"/>
                    <a:pt x="271" y="237"/>
                  </a:cubicBezTo>
                  <a:cubicBezTo>
                    <a:pt x="266" y="238"/>
                    <a:pt x="261" y="237"/>
                    <a:pt x="256" y="236"/>
                  </a:cubicBezTo>
                  <a:cubicBezTo>
                    <a:pt x="221" y="225"/>
                    <a:pt x="197" y="241"/>
                    <a:pt x="174" y="267"/>
                  </a:cubicBezTo>
                  <a:cubicBezTo>
                    <a:pt x="137" y="307"/>
                    <a:pt x="97" y="345"/>
                    <a:pt x="58" y="384"/>
                  </a:cubicBezTo>
                  <a:cubicBezTo>
                    <a:pt x="49" y="393"/>
                    <a:pt x="39" y="399"/>
                    <a:pt x="26" y="395"/>
                  </a:cubicBezTo>
                  <a:cubicBezTo>
                    <a:pt x="7" y="390"/>
                    <a:pt x="0" y="366"/>
                    <a:pt x="14" y="350"/>
                  </a:cubicBezTo>
                  <a:cubicBezTo>
                    <a:pt x="27" y="336"/>
                    <a:pt x="42" y="323"/>
                    <a:pt x="55" y="309"/>
                  </a:cubicBezTo>
                  <a:cubicBezTo>
                    <a:pt x="91" y="273"/>
                    <a:pt x="127" y="238"/>
                    <a:pt x="162" y="201"/>
                  </a:cubicBezTo>
                  <a:cubicBezTo>
                    <a:pt x="167" y="197"/>
                    <a:pt x="170" y="189"/>
                    <a:pt x="170" y="182"/>
                  </a:cubicBezTo>
                  <a:cubicBezTo>
                    <a:pt x="170" y="165"/>
                    <a:pt x="167" y="148"/>
                    <a:pt x="166" y="131"/>
                  </a:cubicBezTo>
                  <a:cubicBezTo>
                    <a:pt x="166" y="127"/>
                    <a:pt x="166" y="121"/>
                    <a:pt x="169" y="118"/>
                  </a:cubicBezTo>
                  <a:cubicBezTo>
                    <a:pt x="207" y="79"/>
                    <a:pt x="245" y="41"/>
                    <a:pt x="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859147" y="2947810"/>
              <a:ext cx="140155" cy="138316"/>
            </a:xfrm>
            <a:custGeom>
              <a:avLst/>
              <a:gdLst>
                <a:gd name="T0" fmla="*/ 126 w 222"/>
                <a:gd name="T1" fmla="*/ 12 h 220"/>
                <a:gd name="T2" fmla="*/ 88 w 222"/>
                <a:gd name="T3" fmla="*/ 46 h 220"/>
                <a:gd name="T4" fmla="*/ 89 w 222"/>
                <a:gd name="T5" fmla="*/ 133 h 220"/>
                <a:gd name="T6" fmla="*/ 175 w 222"/>
                <a:gd name="T7" fmla="*/ 133 h 220"/>
                <a:gd name="T8" fmla="*/ 211 w 222"/>
                <a:gd name="T9" fmla="*/ 95 h 220"/>
                <a:gd name="T10" fmla="*/ 167 w 222"/>
                <a:gd name="T11" fmla="*/ 196 h 220"/>
                <a:gd name="T12" fmla="*/ 43 w 222"/>
                <a:gd name="T13" fmla="*/ 185 h 220"/>
                <a:gd name="T14" fmla="*/ 21 w 222"/>
                <a:gd name="T15" fmla="*/ 61 h 220"/>
                <a:gd name="T16" fmla="*/ 126 w 222"/>
                <a:gd name="T17" fmla="*/ 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0">
                  <a:moveTo>
                    <a:pt x="126" y="12"/>
                  </a:moveTo>
                  <a:cubicBezTo>
                    <a:pt x="113" y="23"/>
                    <a:pt x="100" y="34"/>
                    <a:pt x="88" y="46"/>
                  </a:cubicBezTo>
                  <a:cubicBezTo>
                    <a:pt x="63" y="72"/>
                    <a:pt x="64" y="109"/>
                    <a:pt x="89" y="133"/>
                  </a:cubicBezTo>
                  <a:cubicBezTo>
                    <a:pt x="113" y="157"/>
                    <a:pt x="150" y="157"/>
                    <a:pt x="175" y="133"/>
                  </a:cubicBezTo>
                  <a:cubicBezTo>
                    <a:pt x="188" y="121"/>
                    <a:pt x="199" y="108"/>
                    <a:pt x="211" y="95"/>
                  </a:cubicBezTo>
                  <a:cubicBezTo>
                    <a:pt x="222" y="131"/>
                    <a:pt x="201" y="174"/>
                    <a:pt x="167" y="196"/>
                  </a:cubicBezTo>
                  <a:cubicBezTo>
                    <a:pt x="128" y="220"/>
                    <a:pt x="77" y="215"/>
                    <a:pt x="43" y="185"/>
                  </a:cubicBezTo>
                  <a:cubicBezTo>
                    <a:pt x="9" y="153"/>
                    <a:pt x="0" y="103"/>
                    <a:pt x="21" y="61"/>
                  </a:cubicBezTo>
                  <a:cubicBezTo>
                    <a:pt x="41" y="23"/>
                    <a:pt x="84" y="0"/>
                    <a:pt x="12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泪滴形 39"/>
          <p:cNvSpPr/>
          <p:nvPr/>
        </p:nvSpPr>
        <p:spPr>
          <a:xfrm rot="8108100">
            <a:off x="704260" y="3600438"/>
            <a:ext cx="1023412" cy="1023412"/>
          </a:xfrm>
          <a:prstGeom prst="teardrop">
            <a:avLst/>
          </a:prstGeom>
          <a:solidFill>
            <a:srgbClr val="13388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1038673" y="3978172"/>
            <a:ext cx="370615" cy="371554"/>
            <a:chOff x="3027363" y="1563688"/>
            <a:chExt cx="1878013" cy="1882776"/>
          </a:xfrm>
          <a:solidFill>
            <a:schemeClr val="bg1"/>
          </a:solidFill>
        </p:grpSpPr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027363" y="1785938"/>
              <a:ext cx="1743075" cy="1522413"/>
            </a:xfrm>
            <a:custGeom>
              <a:avLst/>
              <a:gdLst>
                <a:gd name="T0" fmla="*/ 0 w 640"/>
                <a:gd name="T1" fmla="*/ 1 h 561"/>
                <a:gd name="T2" fmla="*/ 84 w 640"/>
                <a:gd name="T3" fmla="*/ 1 h 561"/>
                <a:gd name="T4" fmla="*/ 113 w 640"/>
                <a:gd name="T5" fmla="*/ 67 h 561"/>
                <a:gd name="T6" fmla="*/ 159 w 640"/>
                <a:gd name="T7" fmla="*/ 82 h 561"/>
                <a:gd name="T8" fmla="*/ 231 w 640"/>
                <a:gd name="T9" fmla="*/ 2 h 561"/>
                <a:gd name="T10" fmla="*/ 408 w 640"/>
                <a:gd name="T11" fmla="*/ 2 h 561"/>
                <a:gd name="T12" fmla="*/ 436 w 640"/>
                <a:gd name="T13" fmla="*/ 66 h 561"/>
                <a:gd name="T14" fmla="*/ 483 w 640"/>
                <a:gd name="T15" fmla="*/ 82 h 561"/>
                <a:gd name="T16" fmla="*/ 556 w 640"/>
                <a:gd name="T17" fmla="*/ 1 h 561"/>
                <a:gd name="T18" fmla="*/ 633 w 640"/>
                <a:gd name="T19" fmla="*/ 1 h 561"/>
                <a:gd name="T20" fmla="*/ 639 w 640"/>
                <a:gd name="T21" fmla="*/ 15 h 561"/>
                <a:gd name="T22" fmla="*/ 639 w 640"/>
                <a:gd name="T23" fmla="*/ 193 h 561"/>
                <a:gd name="T24" fmla="*/ 639 w 640"/>
                <a:gd name="T25" fmla="*/ 273 h 561"/>
                <a:gd name="T26" fmla="*/ 595 w 640"/>
                <a:gd name="T27" fmla="*/ 246 h 561"/>
                <a:gd name="T28" fmla="*/ 591 w 640"/>
                <a:gd name="T29" fmla="*/ 233 h 561"/>
                <a:gd name="T30" fmla="*/ 590 w 640"/>
                <a:gd name="T31" fmla="*/ 160 h 561"/>
                <a:gd name="T32" fmla="*/ 49 w 640"/>
                <a:gd name="T33" fmla="*/ 160 h 561"/>
                <a:gd name="T34" fmla="*/ 49 w 640"/>
                <a:gd name="T35" fmla="*/ 524 h 561"/>
                <a:gd name="T36" fmla="*/ 66 w 640"/>
                <a:gd name="T37" fmla="*/ 524 h 561"/>
                <a:gd name="T38" fmla="*/ 310 w 640"/>
                <a:gd name="T39" fmla="*/ 523 h 561"/>
                <a:gd name="T40" fmla="*/ 336 w 640"/>
                <a:gd name="T41" fmla="*/ 538 h 561"/>
                <a:gd name="T42" fmla="*/ 350 w 640"/>
                <a:gd name="T43" fmla="*/ 561 h 561"/>
                <a:gd name="T44" fmla="*/ 0 w 640"/>
                <a:gd name="T45" fmla="*/ 561 h 561"/>
                <a:gd name="T46" fmla="*/ 0 w 640"/>
                <a:gd name="T47" fmla="*/ 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0" h="561">
                  <a:moveTo>
                    <a:pt x="0" y="1"/>
                  </a:moveTo>
                  <a:cubicBezTo>
                    <a:pt x="29" y="1"/>
                    <a:pt x="56" y="1"/>
                    <a:pt x="84" y="1"/>
                  </a:cubicBezTo>
                  <a:cubicBezTo>
                    <a:pt x="84" y="28"/>
                    <a:pt x="90" y="52"/>
                    <a:pt x="113" y="67"/>
                  </a:cubicBezTo>
                  <a:cubicBezTo>
                    <a:pt x="126" y="75"/>
                    <a:pt x="143" y="82"/>
                    <a:pt x="159" y="82"/>
                  </a:cubicBezTo>
                  <a:cubicBezTo>
                    <a:pt x="199" y="83"/>
                    <a:pt x="222" y="57"/>
                    <a:pt x="231" y="2"/>
                  </a:cubicBezTo>
                  <a:cubicBezTo>
                    <a:pt x="290" y="2"/>
                    <a:pt x="348" y="2"/>
                    <a:pt x="408" y="2"/>
                  </a:cubicBezTo>
                  <a:cubicBezTo>
                    <a:pt x="408" y="28"/>
                    <a:pt x="414" y="52"/>
                    <a:pt x="436" y="66"/>
                  </a:cubicBezTo>
                  <a:cubicBezTo>
                    <a:pt x="450" y="75"/>
                    <a:pt x="467" y="81"/>
                    <a:pt x="483" y="82"/>
                  </a:cubicBezTo>
                  <a:cubicBezTo>
                    <a:pt x="523" y="84"/>
                    <a:pt x="544" y="58"/>
                    <a:pt x="556" y="1"/>
                  </a:cubicBezTo>
                  <a:cubicBezTo>
                    <a:pt x="581" y="1"/>
                    <a:pt x="607" y="0"/>
                    <a:pt x="633" y="1"/>
                  </a:cubicBezTo>
                  <a:cubicBezTo>
                    <a:pt x="635" y="2"/>
                    <a:pt x="639" y="10"/>
                    <a:pt x="639" y="15"/>
                  </a:cubicBezTo>
                  <a:cubicBezTo>
                    <a:pt x="640" y="74"/>
                    <a:pt x="639" y="134"/>
                    <a:pt x="639" y="193"/>
                  </a:cubicBezTo>
                  <a:cubicBezTo>
                    <a:pt x="639" y="219"/>
                    <a:pt x="639" y="245"/>
                    <a:pt x="639" y="273"/>
                  </a:cubicBezTo>
                  <a:cubicBezTo>
                    <a:pt x="623" y="263"/>
                    <a:pt x="609" y="255"/>
                    <a:pt x="595" y="246"/>
                  </a:cubicBezTo>
                  <a:cubicBezTo>
                    <a:pt x="592" y="244"/>
                    <a:pt x="591" y="238"/>
                    <a:pt x="591" y="233"/>
                  </a:cubicBezTo>
                  <a:cubicBezTo>
                    <a:pt x="590" y="209"/>
                    <a:pt x="590" y="185"/>
                    <a:pt x="590" y="160"/>
                  </a:cubicBezTo>
                  <a:cubicBezTo>
                    <a:pt x="410" y="160"/>
                    <a:pt x="230" y="160"/>
                    <a:pt x="49" y="160"/>
                  </a:cubicBezTo>
                  <a:cubicBezTo>
                    <a:pt x="49" y="281"/>
                    <a:pt x="49" y="401"/>
                    <a:pt x="49" y="524"/>
                  </a:cubicBezTo>
                  <a:cubicBezTo>
                    <a:pt x="55" y="524"/>
                    <a:pt x="60" y="524"/>
                    <a:pt x="66" y="524"/>
                  </a:cubicBezTo>
                  <a:cubicBezTo>
                    <a:pt x="147" y="524"/>
                    <a:pt x="229" y="524"/>
                    <a:pt x="310" y="523"/>
                  </a:cubicBezTo>
                  <a:cubicBezTo>
                    <a:pt x="323" y="523"/>
                    <a:pt x="331" y="526"/>
                    <a:pt x="336" y="538"/>
                  </a:cubicBezTo>
                  <a:cubicBezTo>
                    <a:pt x="339" y="546"/>
                    <a:pt x="345" y="552"/>
                    <a:pt x="350" y="561"/>
                  </a:cubicBezTo>
                  <a:cubicBezTo>
                    <a:pt x="233" y="561"/>
                    <a:pt x="117" y="561"/>
                    <a:pt x="0" y="561"/>
                  </a:cubicBezTo>
                  <a:cubicBezTo>
                    <a:pt x="0" y="374"/>
                    <a:pt x="0" y="18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3922713" y="2466976"/>
              <a:ext cx="982663" cy="979488"/>
            </a:xfrm>
            <a:custGeom>
              <a:avLst/>
              <a:gdLst>
                <a:gd name="T0" fmla="*/ 358 w 361"/>
                <a:gd name="T1" fmla="*/ 183 h 361"/>
                <a:gd name="T2" fmla="*/ 169 w 361"/>
                <a:gd name="T3" fmla="*/ 358 h 361"/>
                <a:gd name="T4" fmla="*/ 3 w 361"/>
                <a:gd name="T5" fmla="*/ 176 h 361"/>
                <a:gd name="T6" fmla="*/ 190 w 361"/>
                <a:gd name="T7" fmla="*/ 4 h 361"/>
                <a:gd name="T8" fmla="*/ 358 w 361"/>
                <a:gd name="T9" fmla="*/ 183 h 361"/>
                <a:gd name="T10" fmla="*/ 179 w 361"/>
                <a:gd name="T11" fmla="*/ 314 h 361"/>
                <a:gd name="T12" fmla="*/ 314 w 361"/>
                <a:gd name="T13" fmla="*/ 182 h 361"/>
                <a:gd name="T14" fmla="*/ 182 w 361"/>
                <a:gd name="T15" fmla="*/ 47 h 361"/>
                <a:gd name="T16" fmla="*/ 47 w 361"/>
                <a:gd name="T17" fmla="*/ 179 h 361"/>
                <a:gd name="T18" fmla="*/ 179 w 361"/>
                <a:gd name="T19" fmla="*/ 31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361">
                  <a:moveTo>
                    <a:pt x="358" y="183"/>
                  </a:moveTo>
                  <a:cubicBezTo>
                    <a:pt x="354" y="287"/>
                    <a:pt x="274" y="361"/>
                    <a:pt x="169" y="358"/>
                  </a:cubicBezTo>
                  <a:cubicBezTo>
                    <a:pt x="77" y="355"/>
                    <a:pt x="0" y="271"/>
                    <a:pt x="3" y="176"/>
                  </a:cubicBezTo>
                  <a:cubicBezTo>
                    <a:pt x="6" y="76"/>
                    <a:pt x="88" y="0"/>
                    <a:pt x="190" y="4"/>
                  </a:cubicBezTo>
                  <a:cubicBezTo>
                    <a:pt x="283" y="7"/>
                    <a:pt x="361" y="91"/>
                    <a:pt x="358" y="183"/>
                  </a:cubicBezTo>
                  <a:close/>
                  <a:moveTo>
                    <a:pt x="179" y="314"/>
                  </a:moveTo>
                  <a:cubicBezTo>
                    <a:pt x="252" y="315"/>
                    <a:pt x="313" y="256"/>
                    <a:pt x="314" y="182"/>
                  </a:cubicBezTo>
                  <a:cubicBezTo>
                    <a:pt x="314" y="109"/>
                    <a:pt x="255" y="48"/>
                    <a:pt x="182" y="47"/>
                  </a:cubicBezTo>
                  <a:cubicBezTo>
                    <a:pt x="109" y="46"/>
                    <a:pt x="48" y="105"/>
                    <a:pt x="47" y="179"/>
                  </a:cubicBezTo>
                  <a:cubicBezTo>
                    <a:pt x="46" y="253"/>
                    <a:pt x="105" y="313"/>
                    <a:pt x="179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3324226" y="1563688"/>
              <a:ext cx="263525" cy="377825"/>
            </a:xfrm>
            <a:custGeom>
              <a:avLst/>
              <a:gdLst>
                <a:gd name="T0" fmla="*/ 1 w 97"/>
                <a:gd name="T1" fmla="*/ 71 h 139"/>
                <a:gd name="T2" fmla="*/ 1 w 97"/>
                <a:gd name="T3" fmla="*/ 44 h 139"/>
                <a:gd name="T4" fmla="*/ 50 w 97"/>
                <a:gd name="T5" fmla="*/ 1 h 139"/>
                <a:gd name="T6" fmla="*/ 95 w 97"/>
                <a:gd name="T7" fmla="*/ 46 h 139"/>
                <a:gd name="T8" fmla="*/ 95 w 97"/>
                <a:gd name="T9" fmla="*/ 95 h 139"/>
                <a:gd name="T10" fmla="*/ 48 w 97"/>
                <a:gd name="T11" fmla="*/ 139 h 139"/>
                <a:gd name="T12" fmla="*/ 1 w 97"/>
                <a:gd name="T13" fmla="*/ 95 h 139"/>
                <a:gd name="T14" fmla="*/ 1 w 97"/>
                <a:gd name="T15" fmla="*/ 71 h 139"/>
                <a:gd name="T16" fmla="*/ 1 w 97"/>
                <a:gd name="T17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39">
                  <a:moveTo>
                    <a:pt x="1" y="71"/>
                  </a:moveTo>
                  <a:cubicBezTo>
                    <a:pt x="1" y="62"/>
                    <a:pt x="0" y="52"/>
                    <a:pt x="1" y="44"/>
                  </a:cubicBezTo>
                  <a:cubicBezTo>
                    <a:pt x="4" y="17"/>
                    <a:pt x="24" y="0"/>
                    <a:pt x="50" y="1"/>
                  </a:cubicBezTo>
                  <a:cubicBezTo>
                    <a:pt x="74" y="1"/>
                    <a:pt x="94" y="20"/>
                    <a:pt x="95" y="46"/>
                  </a:cubicBezTo>
                  <a:cubicBezTo>
                    <a:pt x="97" y="62"/>
                    <a:pt x="96" y="79"/>
                    <a:pt x="95" y="95"/>
                  </a:cubicBezTo>
                  <a:cubicBezTo>
                    <a:pt x="94" y="121"/>
                    <a:pt x="73" y="139"/>
                    <a:pt x="48" y="139"/>
                  </a:cubicBezTo>
                  <a:cubicBezTo>
                    <a:pt x="23" y="139"/>
                    <a:pt x="2" y="120"/>
                    <a:pt x="1" y="95"/>
                  </a:cubicBezTo>
                  <a:cubicBezTo>
                    <a:pt x="0" y="87"/>
                    <a:pt x="1" y="79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206876" y="1563688"/>
              <a:ext cx="260350" cy="382588"/>
            </a:xfrm>
            <a:custGeom>
              <a:avLst/>
              <a:gdLst>
                <a:gd name="T0" fmla="*/ 96 w 96"/>
                <a:gd name="T1" fmla="*/ 72 h 141"/>
                <a:gd name="T2" fmla="*/ 96 w 96"/>
                <a:gd name="T3" fmla="*/ 93 h 141"/>
                <a:gd name="T4" fmla="*/ 52 w 96"/>
                <a:gd name="T5" fmla="*/ 139 h 141"/>
                <a:gd name="T6" fmla="*/ 1 w 96"/>
                <a:gd name="T7" fmla="*/ 97 h 141"/>
                <a:gd name="T8" fmla="*/ 1 w 96"/>
                <a:gd name="T9" fmla="*/ 44 h 141"/>
                <a:gd name="T10" fmla="*/ 51 w 96"/>
                <a:gd name="T11" fmla="*/ 1 h 141"/>
                <a:gd name="T12" fmla="*/ 96 w 96"/>
                <a:gd name="T13" fmla="*/ 49 h 141"/>
                <a:gd name="T14" fmla="*/ 96 w 96"/>
                <a:gd name="T15" fmla="*/ 72 h 141"/>
                <a:gd name="T16" fmla="*/ 96 w 96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1">
                  <a:moveTo>
                    <a:pt x="96" y="72"/>
                  </a:moveTo>
                  <a:cubicBezTo>
                    <a:pt x="96" y="79"/>
                    <a:pt x="96" y="86"/>
                    <a:pt x="96" y="93"/>
                  </a:cubicBezTo>
                  <a:cubicBezTo>
                    <a:pt x="95" y="118"/>
                    <a:pt x="76" y="138"/>
                    <a:pt x="52" y="139"/>
                  </a:cubicBezTo>
                  <a:cubicBezTo>
                    <a:pt x="26" y="141"/>
                    <a:pt x="4" y="124"/>
                    <a:pt x="1" y="97"/>
                  </a:cubicBezTo>
                  <a:cubicBezTo>
                    <a:pt x="0" y="80"/>
                    <a:pt x="0" y="62"/>
                    <a:pt x="1" y="44"/>
                  </a:cubicBezTo>
                  <a:cubicBezTo>
                    <a:pt x="4" y="17"/>
                    <a:pt x="25" y="0"/>
                    <a:pt x="51" y="1"/>
                  </a:cubicBezTo>
                  <a:cubicBezTo>
                    <a:pt x="77" y="2"/>
                    <a:pt x="95" y="22"/>
                    <a:pt x="96" y="49"/>
                  </a:cubicBezTo>
                  <a:cubicBezTo>
                    <a:pt x="96" y="57"/>
                    <a:pt x="96" y="64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3330576" y="2903538"/>
              <a:ext cx="176213" cy="174625"/>
            </a:xfrm>
            <a:custGeom>
              <a:avLst/>
              <a:gdLst>
                <a:gd name="T0" fmla="*/ 65 w 65"/>
                <a:gd name="T1" fmla="*/ 64 h 64"/>
                <a:gd name="T2" fmla="*/ 0 w 65"/>
                <a:gd name="T3" fmla="*/ 64 h 64"/>
                <a:gd name="T4" fmla="*/ 0 w 65"/>
                <a:gd name="T5" fmla="*/ 0 h 64"/>
                <a:gd name="T6" fmla="*/ 65 w 65"/>
                <a:gd name="T7" fmla="*/ 0 h 64"/>
                <a:gd name="T8" fmla="*/ 65 w 6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65" y="64"/>
                  </a:moveTo>
                  <a:cubicBezTo>
                    <a:pt x="43" y="64"/>
                    <a:pt x="22" y="64"/>
                    <a:pt x="0" y="64"/>
                  </a:cubicBezTo>
                  <a:cubicBezTo>
                    <a:pt x="0" y="43"/>
                    <a:pt x="0" y="22"/>
                    <a:pt x="0" y="0"/>
                  </a:cubicBezTo>
                  <a:cubicBezTo>
                    <a:pt x="21" y="0"/>
                    <a:pt x="42" y="0"/>
                    <a:pt x="65" y="0"/>
                  </a:cubicBezTo>
                  <a:cubicBezTo>
                    <a:pt x="65" y="21"/>
                    <a:pt x="65" y="42"/>
                    <a:pt x="6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3330576" y="2624138"/>
              <a:ext cx="176213" cy="176213"/>
            </a:xfrm>
            <a:custGeom>
              <a:avLst/>
              <a:gdLst>
                <a:gd name="T0" fmla="*/ 65 w 65"/>
                <a:gd name="T1" fmla="*/ 0 h 65"/>
                <a:gd name="T2" fmla="*/ 65 w 65"/>
                <a:gd name="T3" fmla="*/ 65 h 65"/>
                <a:gd name="T4" fmla="*/ 0 w 65"/>
                <a:gd name="T5" fmla="*/ 65 h 65"/>
                <a:gd name="T6" fmla="*/ 0 w 65"/>
                <a:gd name="T7" fmla="*/ 0 h 65"/>
                <a:gd name="T8" fmla="*/ 65 w 6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5" y="0"/>
                  </a:moveTo>
                  <a:cubicBezTo>
                    <a:pt x="65" y="22"/>
                    <a:pt x="65" y="43"/>
                    <a:pt x="65" y="65"/>
                  </a:cubicBezTo>
                  <a:cubicBezTo>
                    <a:pt x="43" y="65"/>
                    <a:pt x="22" y="65"/>
                    <a:pt x="0" y="65"/>
                  </a:cubicBezTo>
                  <a:cubicBezTo>
                    <a:pt x="0" y="43"/>
                    <a:pt x="0" y="22"/>
                    <a:pt x="0" y="0"/>
                  </a:cubicBezTo>
                  <a:cubicBezTo>
                    <a:pt x="22" y="0"/>
                    <a:pt x="43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3654426" y="2347913"/>
              <a:ext cx="176213" cy="173038"/>
            </a:xfrm>
            <a:custGeom>
              <a:avLst/>
              <a:gdLst>
                <a:gd name="T0" fmla="*/ 0 w 65"/>
                <a:gd name="T1" fmla="*/ 64 h 64"/>
                <a:gd name="T2" fmla="*/ 0 w 65"/>
                <a:gd name="T3" fmla="*/ 0 h 64"/>
                <a:gd name="T4" fmla="*/ 65 w 65"/>
                <a:gd name="T5" fmla="*/ 0 h 64"/>
                <a:gd name="T6" fmla="*/ 65 w 65"/>
                <a:gd name="T7" fmla="*/ 64 h 64"/>
                <a:gd name="T8" fmla="*/ 0 w 6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0" y="64"/>
                  </a:moveTo>
                  <a:cubicBezTo>
                    <a:pt x="0" y="42"/>
                    <a:pt x="0" y="21"/>
                    <a:pt x="0" y="0"/>
                  </a:cubicBezTo>
                  <a:cubicBezTo>
                    <a:pt x="22" y="0"/>
                    <a:pt x="42" y="0"/>
                    <a:pt x="65" y="0"/>
                  </a:cubicBezTo>
                  <a:cubicBezTo>
                    <a:pt x="65" y="21"/>
                    <a:pt x="65" y="42"/>
                    <a:pt x="65" y="64"/>
                  </a:cubicBezTo>
                  <a:cubicBezTo>
                    <a:pt x="44" y="64"/>
                    <a:pt x="23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3654426" y="2624138"/>
              <a:ext cx="176213" cy="176213"/>
            </a:xfrm>
            <a:custGeom>
              <a:avLst/>
              <a:gdLst>
                <a:gd name="T0" fmla="*/ 0 w 65"/>
                <a:gd name="T1" fmla="*/ 65 h 65"/>
                <a:gd name="T2" fmla="*/ 0 w 65"/>
                <a:gd name="T3" fmla="*/ 0 h 65"/>
                <a:gd name="T4" fmla="*/ 65 w 65"/>
                <a:gd name="T5" fmla="*/ 0 h 65"/>
                <a:gd name="T6" fmla="*/ 65 w 65"/>
                <a:gd name="T7" fmla="*/ 65 h 65"/>
                <a:gd name="T8" fmla="*/ 0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0" y="65"/>
                  </a:moveTo>
                  <a:cubicBezTo>
                    <a:pt x="0" y="42"/>
                    <a:pt x="0" y="22"/>
                    <a:pt x="0" y="0"/>
                  </a:cubicBezTo>
                  <a:cubicBezTo>
                    <a:pt x="22" y="0"/>
                    <a:pt x="43" y="0"/>
                    <a:pt x="65" y="0"/>
                  </a:cubicBezTo>
                  <a:cubicBezTo>
                    <a:pt x="65" y="21"/>
                    <a:pt x="65" y="42"/>
                    <a:pt x="65" y="65"/>
                  </a:cubicBezTo>
                  <a:cubicBezTo>
                    <a:pt x="44" y="65"/>
                    <a:pt x="23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3654426" y="2901951"/>
              <a:ext cx="176213" cy="176213"/>
            </a:xfrm>
            <a:custGeom>
              <a:avLst/>
              <a:gdLst>
                <a:gd name="T0" fmla="*/ 0 w 65"/>
                <a:gd name="T1" fmla="*/ 0 h 65"/>
                <a:gd name="T2" fmla="*/ 65 w 65"/>
                <a:gd name="T3" fmla="*/ 0 h 65"/>
                <a:gd name="T4" fmla="*/ 65 w 65"/>
                <a:gd name="T5" fmla="*/ 65 h 65"/>
                <a:gd name="T6" fmla="*/ 0 w 65"/>
                <a:gd name="T7" fmla="*/ 65 h 65"/>
                <a:gd name="T8" fmla="*/ 0 w 6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0" y="0"/>
                  </a:moveTo>
                  <a:cubicBezTo>
                    <a:pt x="23" y="0"/>
                    <a:pt x="43" y="0"/>
                    <a:pt x="65" y="0"/>
                  </a:cubicBezTo>
                  <a:cubicBezTo>
                    <a:pt x="65" y="22"/>
                    <a:pt x="65" y="43"/>
                    <a:pt x="65" y="65"/>
                  </a:cubicBezTo>
                  <a:cubicBezTo>
                    <a:pt x="44" y="65"/>
                    <a:pt x="23" y="65"/>
                    <a:pt x="0" y="65"/>
                  </a:cubicBezTo>
                  <a:cubicBezTo>
                    <a:pt x="0" y="44"/>
                    <a:pt x="0" y="2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3979863" y="2347913"/>
              <a:ext cx="196850" cy="195263"/>
            </a:xfrm>
            <a:custGeom>
              <a:avLst/>
              <a:gdLst>
                <a:gd name="T0" fmla="*/ 0 w 72"/>
                <a:gd name="T1" fmla="*/ 0 h 72"/>
                <a:gd name="T2" fmla="*/ 64 w 72"/>
                <a:gd name="T3" fmla="*/ 0 h 72"/>
                <a:gd name="T4" fmla="*/ 0 w 72"/>
                <a:gd name="T5" fmla="*/ 64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2" y="0"/>
                    <a:pt x="43" y="0"/>
                    <a:pt x="64" y="0"/>
                  </a:cubicBezTo>
                  <a:cubicBezTo>
                    <a:pt x="72" y="49"/>
                    <a:pt x="50" y="72"/>
                    <a:pt x="0" y="64"/>
                  </a:cubicBezTo>
                  <a:cubicBezTo>
                    <a:pt x="0" y="43"/>
                    <a:pt x="0" y="2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306888" y="2347913"/>
              <a:ext cx="177800" cy="60325"/>
            </a:xfrm>
            <a:custGeom>
              <a:avLst/>
              <a:gdLst>
                <a:gd name="T0" fmla="*/ 65 w 65"/>
                <a:gd name="T1" fmla="*/ 0 h 22"/>
                <a:gd name="T2" fmla="*/ 65 w 65"/>
                <a:gd name="T3" fmla="*/ 22 h 22"/>
                <a:gd name="T4" fmla="*/ 0 w 65"/>
                <a:gd name="T5" fmla="*/ 22 h 22"/>
                <a:gd name="T6" fmla="*/ 0 w 65"/>
                <a:gd name="T7" fmla="*/ 0 h 22"/>
                <a:gd name="T8" fmla="*/ 65 w 6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2">
                  <a:moveTo>
                    <a:pt x="65" y="0"/>
                  </a:moveTo>
                  <a:cubicBezTo>
                    <a:pt x="65" y="7"/>
                    <a:pt x="65" y="13"/>
                    <a:pt x="65" y="22"/>
                  </a:cubicBezTo>
                  <a:cubicBezTo>
                    <a:pt x="43" y="22"/>
                    <a:pt x="22" y="22"/>
                    <a:pt x="0" y="22"/>
                  </a:cubicBezTo>
                  <a:cubicBezTo>
                    <a:pt x="0" y="16"/>
                    <a:pt x="0" y="9"/>
                    <a:pt x="0" y="0"/>
                  </a:cubicBezTo>
                  <a:cubicBezTo>
                    <a:pt x="21" y="0"/>
                    <a:pt x="42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340226" y="2798763"/>
              <a:ext cx="369888" cy="242888"/>
            </a:xfrm>
            <a:custGeom>
              <a:avLst/>
              <a:gdLst>
                <a:gd name="T0" fmla="*/ 28 w 136"/>
                <a:gd name="T1" fmla="*/ 44 h 90"/>
                <a:gd name="T2" fmla="*/ 43 w 136"/>
                <a:gd name="T3" fmla="*/ 39 h 90"/>
                <a:gd name="T4" fmla="*/ 107 w 136"/>
                <a:gd name="T5" fmla="*/ 7 h 90"/>
                <a:gd name="T6" fmla="*/ 130 w 136"/>
                <a:gd name="T7" fmla="*/ 10 h 90"/>
                <a:gd name="T8" fmla="*/ 120 w 136"/>
                <a:gd name="T9" fmla="*/ 33 h 90"/>
                <a:gd name="T10" fmla="*/ 66 w 136"/>
                <a:gd name="T11" fmla="*/ 61 h 90"/>
                <a:gd name="T12" fmla="*/ 42 w 136"/>
                <a:gd name="T13" fmla="*/ 80 h 90"/>
                <a:gd name="T14" fmla="*/ 13 w 136"/>
                <a:gd name="T15" fmla="*/ 85 h 90"/>
                <a:gd name="T16" fmla="*/ 2 w 136"/>
                <a:gd name="T17" fmla="*/ 59 h 90"/>
                <a:gd name="T18" fmla="*/ 28 w 136"/>
                <a:gd name="T1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90">
                  <a:moveTo>
                    <a:pt x="28" y="44"/>
                  </a:moveTo>
                  <a:cubicBezTo>
                    <a:pt x="33" y="42"/>
                    <a:pt x="38" y="41"/>
                    <a:pt x="43" y="39"/>
                  </a:cubicBezTo>
                  <a:cubicBezTo>
                    <a:pt x="64" y="28"/>
                    <a:pt x="85" y="18"/>
                    <a:pt x="107" y="7"/>
                  </a:cubicBezTo>
                  <a:cubicBezTo>
                    <a:pt x="116" y="2"/>
                    <a:pt x="125" y="0"/>
                    <a:pt x="130" y="10"/>
                  </a:cubicBezTo>
                  <a:cubicBezTo>
                    <a:pt x="136" y="21"/>
                    <a:pt x="130" y="28"/>
                    <a:pt x="120" y="33"/>
                  </a:cubicBezTo>
                  <a:cubicBezTo>
                    <a:pt x="102" y="42"/>
                    <a:pt x="83" y="51"/>
                    <a:pt x="66" y="61"/>
                  </a:cubicBezTo>
                  <a:cubicBezTo>
                    <a:pt x="57" y="66"/>
                    <a:pt x="49" y="73"/>
                    <a:pt x="42" y="80"/>
                  </a:cubicBezTo>
                  <a:cubicBezTo>
                    <a:pt x="33" y="88"/>
                    <a:pt x="24" y="90"/>
                    <a:pt x="13" y="85"/>
                  </a:cubicBezTo>
                  <a:cubicBezTo>
                    <a:pt x="3" y="79"/>
                    <a:pt x="0" y="70"/>
                    <a:pt x="2" y="59"/>
                  </a:cubicBezTo>
                  <a:cubicBezTo>
                    <a:pt x="5" y="48"/>
                    <a:pt x="15" y="41"/>
                    <a:pt x="2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泪滴形 40"/>
          <p:cNvSpPr/>
          <p:nvPr/>
        </p:nvSpPr>
        <p:spPr>
          <a:xfrm rot="8108100">
            <a:off x="704260" y="4838098"/>
            <a:ext cx="1023412" cy="1023412"/>
          </a:xfrm>
          <a:prstGeom prst="teardrop">
            <a:avLst/>
          </a:prstGeom>
          <a:solidFill>
            <a:srgbClr val="13388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100906" y="5185942"/>
            <a:ext cx="246148" cy="422346"/>
            <a:chOff x="6527800" y="1631950"/>
            <a:chExt cx="1184275" cy="2032000"/>
          </a:xfrm>
          <a:solidFill>
            <a:schemeClr val="bg1"/>
          </a:solidFill>
        </p:grpSpPr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6816725" y="1631950"/>
              <a:ext cx="625475" cy="1219200"/>
            </a:xfrm>
            <a:custGeom>
              <a:avLst/>
              <a:gdLst>
                <a:gd name="T0" fmla="*/ 228 w 230"/>
                <a:gd name="T1" fmla="*/ 300 h 450"/>
                <a:gd name="T2" fmla="*/ 228 w 230"/>
                <a:gd name="T3" fmla="*/ 360 h 450"/>
                <a:gd name="T4" fmla="*/ 126 w 230"/>
                <a:gd name="T5" fmla="*/ 360 h 450"/>
                <a:gd name="T6" fmla="*/ 126 w 230"/>
                <a:gd name="T7" fmla="*/ 390 h 450"/>
                <a:gd name="T8" fmla="*/ 225 w 230"/>
                <a:gd name="T9" fmla="*/ 390 h 450"/>
                <a:gd name="T10" fmla="*/ 210 w 230"/>
                <a:gd name="T11" fmla="*/ 416 h 450"/>
                <a:gd name="T12" fmla="*/ 138 w 230"/>
                <a:gd name="T13" fmla="*/ 450 h 450"/>
                <a:gd name="T14" fmla="*/ 95 w 230"/>
                <a:gd name="T15" fmla="*/ 450 h 450"/>
                <a:gd name="T16" fmla="*/ 1 w 230"/>
                <a:gd name="T17" fmla="*/ 362 h 450"/>
                <a:gd name="T18" fmla="*/ 2 w 230"/>
                <a:gd name="T19" fmla="*/ 89 h 450"/>
                <a:gd name="T20" fmla="*/ 78 w 230"/>
                <a:gd name="T21" fmla="*/ 3 h 450"/>
                <a:gd name="T22" fmla="*/ 158 w 230"/>
                <a:gd name="T23" fmla="*/ 4 h 450"/>
                <a:gd name="T24" fmla="*/ 227 w 230"/>
                <a:gd name="T25" fmla="*/ 90 h 450"/>
                <a:gd name="T26" fmla="*/ 125 w 230"/>
                <a:gd name="T27" fmla="*/ 90 h 450"/>
                <a:gd name="T28" fmla="*/ 125 w 230"/>
                <a:gd name="T29" fmla="*/ 120 h 450"/>
                <a:gd name="T30" fmla="*/ 228 w 230"/>
                <a:gd name="T31" fmla="*/ 120 h 450"/>
                <a:gd name="T32" fmla="*/ 228 w 230"/>
                <a:gd name="T33" fmla="*/ 180 h 450"/>
                <a:gd name="T34" fmla="*/ 125 w 230"/>
                <a:gd name="T35" fmla="*/ 180 h 450"/>
                <a:gd name="T36" fmla="*/ 125 w 230"/>
                <a:gd name="T37" fmla="*/ 210 h 450"/>
                <a:gd name="T38" fmla="*/ 227 w 230"/>
                <a:gd name="T39" fmla="*/ 210 h 450"/>
                <a:gd name="T40" fmla="*/ 227 w 230"/>
                <a:gd name="T41" fmla="*/ 269 h 450"/>
                <a:gd name="T42" fmla="*/ 126 w 230"/>
                <a:gd name="T43" fmla="*/ 269 h 450"/>
                <a:gd name="T44" fmla="*/ 126 w 230"/>
                <a:gd name="T45" fmla="*/ 300 h 450"/>
                <a:gd name="T46" fmla="*/ 228 w 230"/>
                <a:gd name="T4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450">
                  <a:moveTo>
                    <a:pt x="228" y="300"/>
                  </a:moveTo>
                  <a:cubicBezTo>
                    <a:pt x="228" y="321"/>
                    <a:pt x="228" y="340"/>
                    <a:pt x="228" y="360"/>
                  </a:cubicBezTo>
                  <a:cubicBezTo>
                    <a:pt x="194" y="360"/>
                    <a:pt x="160" y="360"/>
                    <a:pt x="126" y="360"/>
                  </a:cubicBezTo>
                  <a:cubicBezTo>
                    <a:pt x="126" y="370"/>
                    <a:pt x="126" y="379"/>
                    <a:pt x="126" y="390"/>
                  </a:cubicBezTo>
                  <a:cubicBezTo>
                    <a:pt x="157" y="390"/>
                    <a:pt x="189" y="390"/>
                    <a:pt x="225" y="390"/>
                  </a:cubicBezTo>
                  <a:cubicBezTo>
                    <a:pt x="219" y="400"/>
                    <a:pt x="215" y="409"/>
                    <a:pt x="210" y="416"/>
                  </a:cubicBezTo>
                  <a:cubicBezTo>
                    <a:pt x="191" y="438"/>
                    <a:pt x="167" y="450"/>
                    <a:pt x="138" y="450"/>
                  </a:cubicBezTo>
                  <a:cubicBezTo>
                    <a:pt x="124" y="450"/>
                    <a:pt x="109" y="450"/>
                    <a:pt x="95" y="450"/>
                  </a:cubicBezTo>
                  <a:cubicBezTo>
                    <a:pt x="41" y="450"/>
                    <a:pt x="2" y="415"/>
                    <a:pt x="1" y="362"/>
                  </a:cubicBezTo>
                  <a:cubicBezTo>
                    <a:pt x="0" y="271"/>
                    <a:pt x="1" y="180"/>
                    <a:pt x="2" y="89"/>
                  </a:cubicBezTo>
                  <a:cubicBezTo>
                    <a:pt x="2" y="43"/>
                    <a:pt x="32" y="8"/>
                    <a:pt x="78" y="3"/>
                  </a:cubicBezTo>
                  <a:cubicBezTo>
                    <a:pt x="104" y="0"/>
                    <a:pt x="132" y="0"/>
                    <a:pt x="158" y="4"/>
                  </a:cubicBezTo>
                  <a:cubicBezTo>
                    <a:pt x="200" y="10"/>
                    <a:pt x="230" y="50"/>
                    <a:pt x="227" y="90"/>
                  </a:cubicBezTo>
                  <a:cubicBezTo>
                    <a:pt x="193" y="90"/>
                    <a:pt x="160" y="90"/>
                    <a:pt x="125" y="90"/>
                  </a:cubicBezTo>
                  <a:cubicBezTo>
                    <a:pt x="125" y="100"/>
                    <a:pt x="125" y="109"/>
                    <a:pt x="125" y="120"/>
                  </a:cubicBezTo>
                  <a:cubicBezTo>
                    <a:pt x="159" y="120"/>
                    <a:pt x="193" y="120"/>
                    <a:pt x="228" y="120"/>
                  </a:cubicBezTo>
                  <a:cubicBezTo>
                    <a:pt x="228" y="140"/>
                    <a:pt x="228" y="159"/>
                    <a:pt x="228" y="180"/>
                  </a:cubicBezTo>
                  <a:cubicBezTo>
                    <a:pt x="194" y="180"/>
                    <a:pt x="160" y="180"/>
                    <a:pt x="125" y="180"/>
                  </a:cubicBezTo>
                  <a:cubicBezTo>
                    <a:pt x="125" y="190"/>
                    <a:pt x="125" y="199"/>
                    <a:pt x="125" y="210"/>
                  </a:cubicBezTo>
                  <a:cubicBezTo>
                    <a:pt x="159" y="210"/>
                    <a:pt x="193" y="210"/>
                    <a:pt x="227" y="210"/>
                  </a:cubicBezTo>
                  <a:cubicBezTo>
                    <a:pt x="227" y="230"/>
                    <a:pt x="227" y="249"/>
                    <a:pt x="227" y="269"/>
                  </a:cubicBezTo>
                  <a:cubicBezTo>
                    <a:pt x="194" y="269"/>
                    <a:pt x="160" y="269"/>
                    <a:pt x="126" y="269"/>
                  </a:cubicBezTo>
                  <a:cubicBezTo>
                    <a:pt x="126" y="280"/>
                    <a:pt x="126" y="289"/>
                    <a:pt x="126" y="300"/>
                  </a:cubicBezTo>
                  <a:cubicBezTo>
                    <a:pt x="160" y="300"/>
                    <a:pt x="193" y="300"/>
                    <a:pt x="228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auto">
            <a:xfrm>
              <a:off x="6527800" y="2165350"/>
              <a:ext cx="1184275" cy="1498600"/>
            </a:xfrm>
            <a:custGeom>
              <a:avLst/>
              <a:gdLst>
                <a:gd name="T0" fmla="*/ 263 w 435"/>
                <a:gd name="T1" fmla="*/ 358 h 553"/>
                <a:gd name="T2" fmla="*/ 263 w 435"/>
                <a:gd name="T3" fmla="*/ 463 h 553"/>
                <a:gd name="T4" fmla="*/ 307 w 435"/>
                <a:gd name="T5" fmla="*/ 463 h 553"/>
                <a:gd name="T6" fmla="*/ 352 w 435"/>
                <a:gd name="T7" fmla="*/ 509 h 553"/>
                <a:gd name="T8" fmla="*/ 306 w 435"/>
                <a:gd name="T9" fmla="*/ 552 h 553"/>
                <a:gd name="T10" fmla="*/ 135 w 435"/>
                <a:gd name="T11" fmla="*/ 553 h 553"/>
                <a:gd name="T12" fmla="*/ 96 w 435"/>
                <a:gd name="T13" fmla="*/ 483 h 553"/>
                <a:gd name="T14" fmla="*/ 130 w 435"/>
                <a:gd name="T15" fmla="*/ 463 h 553"/>
                <a:gd name="T16" fmla="*/ 174 w 435"/>
                <a:gd name="T17" fmla="*/ 463 h 553"/>
                <a:gd name="T18" fmla="*/ 173 w 435"/>
                <a:gd name="T19" fmla="*/ 363 h 553"/>
                <a:gd name="T20" fmla="*/ 161 w 435"/>
                <a:gd name="T21" fmla="*/ 356 h 553"/>
                <a:gd name="T22" fmla="*/ 55 w 435"/>
                <a:gd name="T23" fmla="*/ 309 h 553"/>
                <a:gd name="T24" fmla="*/ 1 w 435"/>
                <a:gd name="T25" fmla="*/ 192 h 553"/>
                <a:gd name="T26" fmla="*/ 0 w 435"/>
                <a:gd name="T27" fmla="*/ 33 h 553"/>
                <a:gd name="T28" fmla="*/ 27 w 435"/>
                <a:gd name="T29" fmla="*/ 1 h 553"/>
                <a:gd name="T30" fmla="*/ 52 w 435"/>
                <a:gd name="T31" fmla="*/ 33 h 553"/>
                <a:gd name="T32" fmla="*/ 51 w 435"/>
                <a:gd name="T33" fmla="*/ 178 h 553"/>
                <a:gd name="T34" fmla="*/ 155 w 435"/>
                <a:gd name="T35" fmla="*/ 302 h 553"/>
                <a:gd name="T36" fmla="*/ 295 w 435"/>
                <a:gd name="T37" fmla="*/ 300 h 553"/>
                <a:gd name="T38" fmla="*/ 382 w 435"/>
                <a:gd name="T39" fmla="*/ 192 h 553"/>
                <a:gd name="T40" fmla="*/ 383 w 435"/>
                <a:gd name="T41" fmla="*/ 36 h 553"/>
                <a:gd name="T42" fmla="*/ 387 w 435"/>
                <a:gd name="T43" fmla="*/ 14 h 553"/>
                <a:gd name="T44" fmla="*/ 413 w 435"/>
                <a:gd name="T45" fmla="*/ 2 h 553"/>
                <a:gd name="T46" fmla="*/ 434 w 435"/>
                <a:gd name="T47" fmla="*/ 28 h 553"/>
                <a:gd name="T48" fmla="*/ 434 w 435"/>
                <a:gd name="T49" fmla="*/ 149 h 553"/>
                <a:gd name="T50" fmla="*/ 430 w 435"/>
                <a:gd name="T51" fmla="*/ 221 h 553"/>
                <a:gd name="T52" fmla="*/ 285 w 435"/>
                <a:gd name="T53" fmla="*/ 355 h 553"/>
                <a:gd name="T54" fmla="*/ 263 w 435"/>
                <a:gd name="T55" fmla="*/ 358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5" h="553">
                  <a:moveTo>
                    <a:pt x="263" y="358"/>
                  </a:moveTo>
                  <a:cubicBezTo>
                    <a:pt x="263" y="393"/>
                    <a:pt x="263" y="427"/>
                    <a:pt x="263" y="463"/>
                  </a:cubicBezTo>
                  <a:cubicBezTo>
                    <a:pt x="277" y="463"/>
                    <a:pt x="292" y="463"/>
                    <a:pt x="307" y="463"/>
                  </a:cubicBezTo>
                  <a:cubicBezTo>
                    <a:pt x="336" y="464"/>
                    <a:pt x="353" y="481"/>
                    <a:pt x="352" y="509"/>
                  </a:cubicBezTo>
                  <a:cubicBezTo>
                    <a:pt x="352" y="535"/>
                    <a:pt x="334" y="552"/>
                    <a:pt x="306" y="552"/>
                  </a:cubicBezTo>
                  <a:cubicBezTo>
                    <a:pt x="249" y="552"/>
                    <a:pt x="192" y="551"/>
                    <a:pt x="135" y="553"/>
                  </a:cubicBezTo>
                  <a:cubicBezTo>
                    <a:pt x="96" y="553"/>
                    <a:pt x="79" y="513"/>
                    <a:pt x="96" y="483"/>
                  </a:cubicBezTo>
                  <a:cubicBezTo>
                    <a:pt x="103" y="470"/>
                    <a:pt x="115" y="464"/>
                    <a:pt x="130" y="463"/>
                  </a:cubicBezTo>
                  <a:cubicBezTo>
                    <a:pt x="144" y="463"/>
                    <a:pt x="158" y="463"/>
                    <a:pt x="174" y="463"/>
                  </a:cubicBezTo>
                  <a:cubicBezTo>
                    <a:pt x="174" y="429"/>
                    <a:pt x="174" y="396"/>
                    <a:pt x="173" y="363"/>
                  </a:cubicBezTo>
                  <a:cubicBezTo>
                    <a:pt x="173" y="361"/>
                    <a:pt x="166" y="356"/>
                    <a:pt x="161" y="356"/>
                  </a:cubicBezTo>
                  <a:cubicBezTo>
                    <a:pt x="121" y="351"/>
                    <a:pt x="85" y="336"/>
                    <a:pt x="55" y="309"/>
                  </a:cubicBezTo>
                  <a:cubicBezTo>
                    <a:pt x="19" y="278"/>
                    <a:pt x="1" y="239"/>
                    <a:pt x="1" y="192"/>
                  </a:cubicBezTo>
                  <a:cubicBezTo>
                    <a:pt x="1" y="139"/>
                    <a:pt x="0" y="86"/>
                    <a:pt x="0" y="33"/>
                  </a:cubicBezTo>
                  <a:cubicBezTo>
                    <a:pt x="0" y="14"/>
                    <a:pt x="11" y="1"/>
                    <a:pt x="27" y="1"/>
                  </a:cubicBezTo>
                  <a:cubicBezTo>
                    <a:pt x="42" y="2"/>
                    <a:pt x="52" y="14"/>
                    <a:pt x="52" y="33"/>
                  </a:cubicBezTo>
                  <a:cubicBezTo>
                    <a:pt x="52" y="81"/>
                    <a:pt x="54" y="130"/>
                    <a:pt x="51" y="178"/>
                  </a:cubicBezTo>
                  <a:cubicBezTo>
                    <a:pt x="48" y="246"/>
                    <a:pt x="93" y="294"/>
                    <a:pt x="155" y="302"/>
                  </a:cubicBezTo>
                  <a:cubicBezTo>
                    <a:pt x="201" y="307"/>
                    <a:pt x="249" y="306"/>
                    <a:pt x="295" y="300"/>
                  </a:cubicBezTo>
                  <a:cubicBezTo>
                    <a:pt x="348" y="292"/>
                    <a:pt x="382" y="246"/>
                    <a:pt x="382" y="192"/>
                  </a:cubicBezTo>
                  <a:cubicBezTo>
                    <a:pt x="383" y="140"/>
                    <a:pt x="382" y="88"/>
                    <a:pt x="383" y="36"/>
                  </a:cubicBezTo>
                  <a:cubicBezTo>
                    <a:pt x="383" y="29"/>
                    <a:pt x="383" y="21"/>
                    <a:pt x="387" y="14"/>
                  </a:cubicBezTo>
                  <a:cubicBezTo>
                    <a:pt x="392" y="4"/>
                    <a:pt x="402" y="0"/>
                    <a:pt x="413" y="2"/>
                  </a:cubicBezTo>
                  <a:cubicBezTo>
                    <a:pt x="426" y="5"/>
                    <a:pt x="434" y="14"/>
                    <a:pt x="434" y="28"/>
                  </a:cubicBezTo>
                  <a:cubicBezTo>
                    <a:pt x="434" y="68"/>
                    <a:pt x="434" y="109"/>
                    <a:pt x="434" y="149"/>
                  </a:cubicBezTo>
                  <a:cubicBezTo>
                    <a:pt x="433" y="173"/>
                    <a:pt x="435" y="198"/>
                    <a:pt x="430" y="221"/>
                  </a:cubicBezTo>
                  <a:cubicBezTo>
                    <a:pt x="418" y="290"/>
                    <a:pt x="355" y="347"/>
                    <a:pt x="285" y="355"/>
                  </a:cubicBezTo>
                  <a:cubicBezTo>
                    <a:pt x="278" y="356"/>
                    <a:pt x="271" y="357"/>
                    <a:pt x="26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770327" y="1321156"/>
            <a:ext cx="210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点击添加文字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770327" y="1644321"/>
            <a:ext cx="50759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4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4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4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4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4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1871700" y="1684742"/>
            <a:ext cx="47786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770327" y="2564299"/>
            <a:ext cx="210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r>
              <a:rPr lang="zh-CN" altLang="en-US" dirty="0"/>
              <a:t>点击添加文字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770327" y="2887464"/>
            <a:ext cx="50759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1871700" y="2927885"/>
            <a:ext cx="47786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770327" y="3820694"/>
            <a:ext cx="210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r>
              <a:rPr lang="zh-CN" altLang="en-US" dirty="0"/>
              <a:t>点击添加文字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770327" y="4130607"/>
            <a:ext cx="50759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1871700" y="4171028"/>
            <a:ext cx="47786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0327" y="5063836"/>
            <a:ext cx="210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r>
              <a:rPr lang="zh-CN" altLang="en-US" dirty="0"/>
              <a:t>点击添加文字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770327" y="5373749"/>
            <a:ext cx="50759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1871700" y="5414170"/>
            <a:ext cx="47786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45078" y="1573595"/>
            <a:ext cx="2160000" cy="216000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45078" y="3771695"/>
            <a:ext cx="2160000" cy="216000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43178" y="3768819"/>
            <a:ext cx="2160000" cy="216000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43178" y="157359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00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72" grpId="0"/>
      <p:bldP spid="73" grpId="0"/>
      <p:bldP spid="80" grpId="0"/>
      <p:bldP spid="81" grpId="0"/>
      <p:bldP spid="84" grpId="0"/>
      <p:bldP spid="85" grpId="0"/>
      <p:bldP spid="88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理论基础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The Basis Of The Theory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666875" y="1295592"/>
            <a:ext cx="885825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sz="1600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sz="1600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95295" y="860433"/>
            <a:ext cx="24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D3D9D"/>
                </a:solidFill>
                <a:latin typeface="+mj-ea"/>
                <a:ea typeface="+mj-ea"/>
              </a:rPr>
              <a:t>点击添加标题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168348" y="1282340"/>
            <a:ext cx="184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099863" y="2569869"/>
            <a:ext cx="613606" cy="613606"/>
            <a:chOff x="363263" y="2416519"/>
            <a:chExt cx="613606" cy="613606"/>
          </a:xfrm>
        </p:grpSpPr>
        <p:sp>
          <p:nvSpPr>
            <p:cNvPr id="14" name="椭圆 13"/>
            <p:cNvSpPr/>
            <p:nvPr/>
          </p:nvSpPr>
          <p:spPr>
            <a:xfrm>
              <a:off x="363263" y="2416519"/>
              <a:ext cx="613606" cy="613606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82271" y="2502670"/>
              <a:ext cx="375590" cy="411300"/>
              <a:chOff x="3475038" y="2392363"/>
              <a:chExt cx="1903413" cy="2084388"/>
            </a:xfrm>
            <a:solidFill>
              <a:schemeClr val="bg1"/>
            </a:solidFill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3943351" y="2765425"/>
                <a:ext cx="958850" cy="1282700"/>
              </a:xfrm>
              <a:custGeom>
                <a:avLst/>
                <a:gdLst>
                  <a:gd name="T0" fmla="*/ 246 w 352"/>
                  <a:gd name="T1" fmla="*/ 473 h 473"/>
                  <a:gd name="T2" fmla="*/ 106 w 352"/>
                  <a:gd name="T3" fmla="*/ 473 h 473"/>
                  <a:gd name="T4" fmla="*/ 92 w 352"/>
                  <a:gd name="T5" fmla="*/ 408 h 473"/>
                  <a:gd name="T6" fmla="*/ 45 w 352"/>
                  <a:gd name="T7" fmla="*/ 303 h 473"/>
                  <a:gd name="T8" fmla="*/ 10 w 352"/>
                  <a:gd name="T9" fmla="*/ 207 h 473"/>
                  <a:gd name="T10" fmla="*/ 139 w 352"/>
                  <a:gd name="T11" fmla="*/ 23 h 473"/>
                  <a:gd name="T12" fmla="*/ 344 w 352"/>
                  <a:gd name="T13" fmla="*/ 148 h 473"/>
                  <a:gd name="T14" fmla="*/ 332 w 352"/>
                  <a:gd name="T15" fmla="*/ 254 h 473"/>
                  <a:gd name="T16" fmla="*/ 290 w 352"/>
                  <a:gd name="T17" fmla="*/ 335 h 473"/>
                  <a:gd name="T18" fmla="*/ 246 w 352"/>
                  <a:gd name="T1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473">
                    <a:moveTo>
                      <a:pt x="246" y="473"/>
                    </a:moveTo>
                    <a:cubicBezTo>
                      <a:pt x="199" y="473"/>
                      <a:pt x="152" y="473"/>
                      <a:pt x="106" y="473"/>
                    </a:cubicBezTo>
                    <a:cubicBezTo>
                      <a:pt x="102" y="451"/>
                      <a:pt x="100" y="428"/>
                      <a:pt x="92" y="408"/>
                    </a:cubicBezTo>
                    <a:cubicBezTo>
                      <a:pt x="79" y="372"/>
                      <a:pt x="62" y="337"/>
                      <a:pt x="45" y="303"/>
                    </a:cubicBezTo>
                    <a:cubicBezTo>
                      <a:pt x="30" y="272"/>
                      <a:pt x="14" y="242"/>
                      <a:pt x="10" y="207"/>
                    </a:cubicBezTo>
                    <a:cubicBezTo>
                      <a:pt x="0" y="118"/>
                      <a:pt x="52" y="44"/>
                      <a:pt x="139" y="23"/>
                    </a:cubicBezTo>
                    <a:cubicBezTo>
                      <a:pt x="230" y="0"/>
                      <a:pt x="323" y="57"/>
                      <a:pt x="344" y="148"/>
                    </a:cubicBezTo>
                    <a:cubicBezTo>
                      <a:pt x="352" y="185"/>
                      <a:pt x="348" y="220"/>
                      <a:pt x="332" y="254"/>
                    </a:cubicBezTo>
                    <a:cubicBezTo>
                      <a:pt x="320" y="281"/>
                      <a:pt x="305" y="308"/>
                      <a:pt x="290" y="335"/>
                    </a:cubicBezTo>
                    <a:cubicBezTo>
                      <a:pt x="267" y="378"/>
                      <a:pt x="249" y="422"/>
                      <a:pt x="246" y="4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229101" y="4119563"/>
                <a:ext cx="384175" cy="357188"/>
              </a:xfrm>
              <a:custGeom>
                <a:avLst/>
                <a:gdLst>
                  <a:gd name="T0" fmla="*/ 0 w 141"/>
                  <a:gd name="T1" fmla="*/ 0 h 132"/>
                  <a:gd name="T2" fmla="*/ 139 w 141"/>
                  <a:gd name="T3" fmla="*/ 0 h 132"/>
                  <a:gd name="T4" fmla="*/ 138 w 141"/>
                  <a:gd name="T5" fmla="*/ 78 h 132"/>
                  <a:gd name="T6" fmla="*/ 67 w 141"/>
                  <a:gd name="T7" fmla="*/ 131 h 132"/>
                  <a:gd name="T8" fmla="*/ 1 w 141"/>
                  <a:gd name="T9" fmla="*/ 73 h 132"/>
                  <a:gd name="T10" fmla="*/ 0 w 141"/>
                  <a:gd name="T11" fmla="*/ 55 h 132"/>
                  <a:gd name="T12" fmla="*/ 0 w 141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cubicBezTo>
                      <a:pt x="48" y="0"/>
                      <a:pt x="93" y="0"/>
                      <a:pt x="139" y="0"/>
                    </a:cubicBezTo>
                    <a:cubicBezTo>
                      <a:pt x="139" y="26"/>
                      <a:pt x="141" y="52"/>
                      <a:pt x="138" y="78"/>
                    </a:cubicBezTo>
                    <a:cubicBezTo>
                      <a:pt x="134" y="109"/>
                      <a:pt x="101" y="132"/>
                      <a:pt x="67" y="131"/>
                    </a:cubicBezTo>
                    <a:cubicBezTo>
                      <a:pt x="33" y="130"/>
                      <a:pt x="5" y="104"/>
                      <a:pt x="1" y="73"/>
                    </a:cubicBezTo>
                    <a:cubicBezTo>
                      <a:pt x="0" y="67"/>
                      <a:pt x="0" y="61"/>
                      <a:pt x="0" y="55"/>
                    </a:cubicBezTo>
                    <a:cubicBezTo>
                      <a:pt x="0" y="37"/>
                      <a:pt x="0" y="1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392613" y="2392363"/>
                <a:ext cx="71438" cy="292100"/>
              </a:xfrm>
              <a:custGeom>
                <a:avLst/>
                <a:gdLst>
                  <a:gd name="T0" fmla="*/ 25 w 26"/>
                  <a:gd name="T1" fmla="*/ 54 h 108"/>
                  <a:gd name="T2" fmla="*/ 24 w 26"/>
                  <a:gd name="T3" fmla="*/ 94 h 108"/>
                  <a:gd name="T4" fmla="*/ 13 w 26"/>
                  <a:gd name="T5" fmla="*/ 108 h 108"/>
                  <a:gd name="T6" fmla="*/ 2 w 26"/>
                  <a:gd name="T7" fmla="*/ 93 h 108"/>
                  <a:gd name="T8" fmla="*/ 2 w 26"/>
                  <a:gd name="T9" fmla="*/ 14 h 108"/>
                  <a:gd name="T10" fmla="*/ 13 w 26"/>
                  <a:gd name="T11" fmla="*/ 0 h 108"/>
                  <a:gd name="T12" fmla="*/ 24 w 26"/>
                  <a:gd name="T13" fmla="*/ 15 h 108"/>
                  <a:gd name="T14" fmla="*/ 25 w 26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08">
                    <a:moveTo>
                      <a:pt x="25" y="54"/>
                    </a:moveTo>
                    <a:cubicBezTo>
                      <a:pt x="25" y="67"/>
                      <a:pt x="26" y="81"/>
                      <a:pt x="24" y="94"/>
                    </a:cubicBezTo>
                    <a:cubicBezTo>
                      <a:pt x="24" y="99"/>
                      <a:pt x="17" y="103"/>
                      <a:pt x="13" y="108"/>
                    </a:cubicBezTo>
                    <a:cubicBezTo>
                      <a:pt x="9" y="103"/>
                      <a:pt x="2" y="98"/>
                      <a:pt x="2" y="93"/>
                    </a:cubicBezTo>
                    <a:cubicBezTo>
                      <a:pt x="0" y="67"/>
                      <a:pt x="0" y="41"/>
                      <a:pt x="2" y="14"/>
                    </a:cubicBezTo>
                    <a:cubicBezTo>
                      <a:pt x="2" y="9"/>
                      <a:pt x="9" y="5"/>
                      <a:pt x="13" y="0"/>
                    </a:cubicBezTo>
                    <a:cubicBezTo>
                      <a:pt x="17" y="5"/>
                      <a:pt x="24" y="9"/>
                      <a:pt x="24" y="15"/>
                    </a:cubicBezTo>
                    <a:cubicBezTo>
                      <a:pt x="26" y="27"/>
                      <a:pt x="25" y="41"/>
                      <a:pt x="2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3935413" y="2514600"/>
                <a:ext cx="182563" cy="260350"/>
              </a:xfrm>
              <a:custGeom>
                <a:avLst/>
                <a:gdLst>
                  <a:gd name="T0" fmla="*/ 67 w 67"/>
                  <a:gd name="T1" fmla="*/ 87 h 96"/>
                  <a:gd name="T2" fmla="*/ 59 w 67"/>
                  <a:gd name="T3" fmla="*/ 95 h 96"/>
                  <a:gd name="T4" fmla="*/ 46 w 67"/>
                  <a:gd name="T5" fmla="*/ 93 h 96"/>
                  <a:gd name="T6" fmla="*/ 2 w 67"/>
                  <a:gd name="T7" fmla="*/ 16 h 96"/>
                  <a:gd name="T8" fmla="*/ 8 w 67"/>
                  <a:gd name="T9" fmla="*/ 2 h 96"/>
                  <a:gd name="T10" fmla="*/ 22 w 67"/>
                  <a:gd name="T11" fmla="*/ 6 h 96"/>
                  <a:gd name="T12" fmla="*/ 65 w 67"/>
                  <a:gd name="T13" fmla="*/ 81 h 96"/>
                  <a:gd name="T14" fmla="*/ 67 w 67"/>
                  <a:gd name="T15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96">
                    <a:moveTo>
                      <a:pt x="67" y="87"/>
                    </a:moveTo>
                    <a:cubicBezTo>
                      <a:pt x="65" y="89"/>
                      <a:pt x="62" y="94"/>
                      <a:pt x="59" y="95"/>
                    </a:cubicBezTo>
                    <a:cubicBezTo>
                      <a:pt x="55" y="96"/>
                      <a:pt x="48" y="95"/>
                      <a:pt x="46" y="93"/>
                    </a:cubicBezTo>
                    <a:cubicBezTo>
                      <a:pt x="31" y="68"/>
                      <a:pt x="16" y="42"/>
                      <a:pt x="2" y="16"/>
                    </a:cubicBezTo>
                    <a:cubicBezTo>
                      <a:pt x="0" y="13"/>
                      <a:pt x="4" y="5"/>
                      <a:pt x="8" y="2"/>
                    </a:cubicBezTo>
                    <a:cubicBezTo>
                      <a:pt x="10" y="0"/>
                      <a:pt x="20" y="3"/>
                      <a:pt x="22" y="6"/>
                    </a:cubicBezTo>
                    <a:cubicBezTo>
                      <a:pt x="37" y="30"/>
                      <a:pt x="51" y="55"/>
                      <a:pt x="65" y="81"/>
                    </a:cubicBezTo>
                    <a:cubicBezTo>
                      <a:pt x="66" y="82"/>
                      <a:pt x="66" y="83"/>
                      <a:pt x="6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4733926" y="2516188"/>
                <a:ext cx="187325" cy="268288"/>
              </a:xfrm>
              <a:custGeom>
                <a:avLst/>
                <a:gdLst>
                  <a:gd name="T0" fmla="*/ 69 w 69"/>
                  <a:gd name="T1" fmla="*/ 10 h 99"/>
                  <a:gd name="T2" fmla="*/ 65 w 69"/>
                  <a:gd name="T3" fmla="*/ 21 h 99"/>
                  <a:gd name="T4" fmla="*/ 28 w 69"/>
                  <a:gd name="T5" fmla="*/ 86 h 99"/>
                  <a:gd name="T6" fmla="*/ 8 w 69"/>
                  <a:gd name="T7" fmla="*/ 94 h 99"/>
                  <a:gd name="T8" fmla="*/ 7 w 69"/>
                  <a:gd name="T9" fmla="*/ 74 h 99"/>
                  <a:gd name="T10" fmla="*/ 46 w 69"/>
                  <a:gd name="T11" fmla="*/ 7 h 99"/>
                  <a:gd name="T12" fmla="*/ 60 w 69"/>
                  <a:gd name="T13" fmla="*/ 0 h 99"/>
                  <a:gd name="T14" fmla="*/ 69 w 69"/>
                  <a:gd name="T1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99">
                    <a:moveTo>
                      <a:pt x="69" y="10"/>
                    </a:moveTo>
                    <a:cubicBezTo>
                      <a:pt x="67" y="15"/>
                      <a:pt x="66" y="18"/>
                      <a:pt x="65" y="21"/>
                    </a:cubicBezTo>
                    <a:cubicBezTo>
                      <a:pt x="52" y="43"/>
                      <a:pt x="40" y="64"/>
                      <a:pt x="28" y="86"/>
                    </a:cubicBezTo>
                    <a:cubicBezTo>
                      <a:pt x="23" y="94"/>
                      <a:pt x="17" y="99"/>
                      <a:pt x="8" y="94"/>
                    </a:cubicBezTo>
                    <a:cubicBezTo>
                      <a:pt x="0" y="89"/>
                      <a:pt x="2" y="81"/>
                      <a:pt x="7" y="74"/>
                    </a:cubicBezTo>
                    <a:cubicBezTo>
                      <a:pt x="20" y="52"/>
                      <a:pt x="32" y="29"/>
                      <a:pt x="46" y="7"/>
                    </a:cubicBezTo>
                    <a:cubicBezTo>
                      <a:pt x="48" y="3"/>
                      <a:pt x="55" y="0"/>
                      <a:pt x="60" y="0"/>
                    </a:cubicBezTo>
                    <a:cubicBezTo>
                      <a:pt x="63" y="0"/>
                      <a:pt x="67" y="7"/>
                      <a:pt x="6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3603626" y="2836863"/>
                <a:ext cx="271463" cy="187325"/>
              </a:xfrm>
              <a:custGeom>
                <a:avLst/>
                <a:gdLst>
                  <a:gd name="T0" fmla="*/ 11 w 100"/>
                  <a:gd name="T1" fmla="*/ 4 h 69"/>
                  <a:gd name="T2" fmla="*/ 21 w 100"/>
                  <a:gd name="T3" fmla="*/ 9 h 69"/>
                  <a:gd name="T4" fmla="*/ 85 w 100"/>
                  <a:gd name="T5" fmla="*/ 46 h 69"/>
                  <a:gd name="T6" fmla="*/ 93 w 100"/>
                  <a:gd name="T7" fmla="*/ 64 h 69"/>
                  <a:gd name="T8" fmla="*/ 74 w 100"/>
                  <a:gd name="T9" fmla="*/ 66 h 69"/>
                  <a:gd name="T10" fmla="*/ 7 w 100"/>
                  <a:gd name="T11" fmla="*/ 28 h 69"/>
                  <a:gd name="T12" fmla="*/ 0 w 100"/>
                  <a:gd name="T13" fmla="*/ 13 h 69"/>
                  <a:gd name="T14" fmla="*/ 6 w 100"/>
                  <a:gd name="T15" fmla="*/ 0 h 69"/>
                  <a:gd name="T16" fmla="*/ 11 w 100"/>
                  <a:gd name="T17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9">
                    <a:moveTo>
                      <a:pt x="11" y="4"/>
                    </a:moveTo>
                    <a:cubicBezTo>
                      <a:pt x="14" y="6"/>
                      <a:pt x="18" y="7"/>
                      <a:pt x="21" y="9"/>
                    </a:cubicBezTo>
                    <a:cubicBezTo>
                      <a:pt x="42" y="21"/>
                      <a:pt x="64" y="33"/>
                      <a:pt x="85" y="46"/>
                    </a:cubicBezTo>
                    <a:cubicBezTo>
                      <a:pt x="93" y="50"/>
                      <a:pt x="100" y="56"/>
                      <a:pt x="93" y="64"/>
                    </a:cubicBezTo>
                    <a:cubicBezTo>
                      <a:pt x="90" y="68"/>
                      <a:pt x="79" y="69"/>
                      <a:pt x="74" y="66"/>
                    </a:cubicBezTo>
                    <a:cubicBezTo>
                      <a:pt x="51" y="55"/>
                      <a:pt x="29" y="41"/>
                      <a:pt x="7" y="28"/>
                    </a:cubicBezTo>
                    <a:cubicBezTo>
                      <a:pt x="3" y="25"/>
                      <a:pt x="0" y="18"/>
                      <a:pt x="0" y="13"/>
                    </a:cubicBezTo>
                    <a:cubicBezTo>
                      <a:pt x="0" y="9"/>
                      <a:pt x="4" y="4"/>
                      <a:pt x="6" y="0"/>
                    </a:cubicBezTo>
                    <a:cubicBezTo>
                      <a:pt x="8" y="1"/>
                      <a:pt x="9" y="3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4997451" y="2841625"/>
                <a:ext cx="258763" cy="184150"/>
              </a:xfrm>
              <a:custGeom>
                <a:avLst/>
                <a:gdLst>
                  <a:gd name="T0" fmla="*/ 95 w 95"/>
                  <a:gd name="T1" fmla="*/ 17 h 68"/>
                  <a:gd name="T2" fmla="*/ 87 w 95"/>
                  <a:gd name="T3" fmla="*/ 26 h 68"/>
                  <a:gd name="T4" fmla="*/ 18 w 95"/>
                  <a:gd name="T5" fmla="*/ 65 h 68"/>
                  <a:gd name="T6" fmla="*/ 0 w 95"/>
                  <a:gd name="T7" fmla="*/ 62 h 68"/>
                  <a:gd name="T8" fmla="*/ 7 w 95"/>
                  <a:gd name="T9" fmla="*/ 45 h 68"/>
                  <a:gd name="T10" fmla="*/ 75 w 95"/>
                  <a:gd name="T11" fmla="*/ 6 h 68"/>
                  <a:gd name="T12" fmla="*/ 95 w 95"/>
                  <a:gd name="T13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68">
                    <a:moveTo>
                      <a:pt x="95" y="17"/>
                    </a:moveTo>
                    <a:cubicBezTo>
                      <a:pt x="93" y="19"/>
                      <a:pt x="91" y="24"/>
                      <a:pt x="87" y="26"/>
                    </a:cubicBezTo>
                    <a:cubicBezTo>
                      <a:pt x="64" y="40"/>
                      <a:pt x="42" y="53"/>
                      <a:pt x="18" y="65"/>
                    </a:cubicBezTo>
                    <a:cubicBezTo>
                      <a:pt x="14" y="68"/>
                      <a:pt x="6" y="64"/>
                      <a:pt x="0" y="62"/>
                    </a:cubicBezTo>
                    <a:cubicBezTo>
                      <a:pt x="2" y="57"/>
                      <a:pt x="3" y="48"/>
                      <a:pt x="7" y="45"/>
                    </a:cubicBezTo>
                    <a:cubicBezTo>
                      <a:pt x="29" y="31"/>
                      <a:pt x="52" y="18"/>
                      <a:pt x="75" y="6"/>
                    </a:cubicBezTo>
                    <a:cubicBezTo>
                      <a:pt x="85" y="0"/>
                      <a:pt x="95" y="5"/>
                      <a:pt x="9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3592513" y="3641725"/>
                <a:ext cx="273050" cy="184150"/>
              </a:xfrm>
              <a:custGeom>
                <a:avLst/>
                <a:gdLst>
                  <a:gd name="T0" fmla="*/ 99 w 100"/>
                  <a:gd name="T1" fmla="*/ 18 h 68"/>
                  <a:gd name="T2" fmla="*/ 91 w 100"/>
                  <a:gd name="T3" fmla="*/ 27 h 68"/>
                  <a:gd name="T4" fmla="*/ 23 w 100"/>
                  <a:gd name="T5" fmla="*/ 65 h 68"/>
                  <a:gd name="T6" fmla="*/ 5 w 100"/>
                  <a:gd name="T7" fmla="*/ 63 h 68"/>
                  <a:gd name="T8" fmla="*/ 12 w 100"/>
                  <a:gd name="T9" fmla="*/ 45 h 68"/>
                  <a:gd name="T10" fmla="*/ 79 w 100"/>
                  <a:gd name="T11" fmla="*/ 6 h 68"/>
                  <a:gd name="T12" fmla="*/ 99 w 100"/>
                  <a:gd name="T13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68">
                    <a:moveTo>
                      <a:pt x="99" y="18"/>
                    </a:moveTo>
                    <a:cubicBezTo>
                      <a:pt x="97" y="20"/>
                      <a:pt x="95" y="25"/>
                      <a:pt x="91" y="27"/>
                    </a:cubicBezTo>
                    <a:cubicBezTo>
                      <a:pt x="68" y="40"/>
                      <a:pt x="46" y="54"/>
                      <a:pt x="23" y="65"/>
                    </a:cubicBezTo>
                    <a:cubicBezTo>
                      <a:pt x="19" y="68"/>
                      <a:pt x="8" y="67"/>
                      <a:pt x="5" y="63"/>
                    </a:cubicBezTo>
                    <a:cubicBezTo>
                      <a:pt x="0" y="56"/>
                      <a:pt x="4" y="49"/>
                      <a:pt x="12" y="45"/>
                    </a:cubicBezTo>
                    <a:cubicBezTo>
                      <a:pt x="34" y="32"/>
                      <a:pt x="56" y="19"/>
                      <a:pt x="79" y="6"/>
                    </a:cubicBezTo>
                    <a:cubicBezTo>
                      <a:pt x="90" y="0"/>
                      <a:pt x="100" y="6"/>
                      <a:pt x="9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4994276" y="3649663"/>
                <a:ext cx="261938" cy="187325"/>
              </a:xfrm>
              <a:custGeom>
                <a:avLst/>
                <a:gdLst>
                  <a:gd name="T0" fmla="*/ 96 w 96"/>
                  <a:gd name="T1" fmla="*/ 52 h 69"/>
                  <a:gd name="T2" fmla="*/ 79 w 96"/>
                  <a:gd name="T3" fmla="*/ 64 h 69"/>
                  <a:gd name="T4" fmla="*/ 5 w 96"/>
                  <a:gd name="T5" fmla="*/ 22 h 69"/>
                  <a:gd name="T6" fmla="*/ 2 w 96"/>
                  <a:gd name="T7" fmla="*/ 7 h 69"/>
                  <a:gd name="T8" fmla="*/ 16 w 96"/>
                  <a:gd name="T9" fmla="*/ 2 h 69"/>
                  <a:gd name="T10" fmla="*/ 91 w 96"/>
                  <a:gd name="T11" fmla="*/ 45 h 69"/>
                  <a:gd name="T12" fmla="*/ 96 w 96"/>
                  <a:gd name="T13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9">
                    <a:moveTo>
                      <a:pt x="96" y="52"/>
                    </a:moveTo>
                    <a:cubicBezTo>
                      <a:pt x="96" y="63"/>
                      <a:pt x="87" y="69"/>
                      <a:pt x="79" y="64"/>
                    </a:cubicBezTo>
                    <a:cubicBezTo>
                      <a:pt x="54" y="51"/>
                      <a:pt x="30" y="37"/>
                      <a:pt x="5" y="22"/>
                    </a:cubicBezTo>
                    <a:cubicBezTo>
                      <a:pt x="2" y="20"/>
                      <a:pt x="0" y="10"/>
                      <a:pt x="2" y="7"/>
                    </a:cubicBezTo>
                    <a:cubicBezTo>
                      <a:pt x="4" y="3"/>
                      <a:pt x="13" y="0"/>
                      <a:pt x="16" y="2"/>
                    </a:cubicBezTo>
                    <a:cubicBezTo>
                      <a:pt x="42" y="16"/>
                      <a:pt x="67" y="30"/>
                      <a:pt x="91" y="45"/>
                    </a:cubicBezTo>
                    <a:cubicBezTo>
                      <a:pt x="94" y="47"/>
                      <a:pt x="95" y="51"/>
                      <a:pt x="96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3475038" y="3305175"/>
                <a:ext cx="296863" cy="65088"/>
              </a:xfrm>
              <a:custGeom>
                <a:avLst/>
                <a:gdLst>
                  <a:gd name="T0" fmla="*/ 54 w 109"/>
                  <a:gd name="T1" fmla="*/ 24 h 24"/>
                  <a:gd name="T2" fmla="*/ 17 w 109"/>
                  <a:gd name="T3" fmla="*/ 24 h 24"/>
                  <a:gd name="T4" fmla="*/ 2 w 109"/>
                  <a:gd name="T5" fmla="*/ 12 h 24"/>
                  <a:gd name="T6" fmla="*/ 16 w 109"/>
                  <a:gd name="T7" fmla="*/ 1 h 24"/>
                  <a:gd name="T8" fmla="*/ 93 w 109"/>
                  <a:gd name="T9" fmla="*/ 1 h 24"/>
                  <a:gd name="T10" fmla="*/ 107 w 109"/>
                  <a:gd name="T11" fmla="*/ 12 h 24"/>
                  <a:gd name="T12" fmla="*/ 93 w 109"/>
                  <a:gd name="T13" fmla="*/ 24 h 24"/>
                  <a:gd name="T14" fmla="*/ 54 w 109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4">
                    <a:moveTo>
                      <a:pt x="54" y="24"/>
                    </a:moveTo>
                    <a:cubicBezTo>
                      <a:pt x="41" y="24"/>
                      <a:pt x="29" y="24"/>
                      <a:pt x="17" y="24"/>
                    </a:cubicBezTo>
                    <a:cubicBezTo>
                      <a:pt x="8" y="24"/>
                      <a:pt x="0" y="22"/>
                      <a:pt x="2" y="12"/>
                    </a:cubicBezTo>
                    <a:cubicBezTo>
                      <a:pt x="3" y="8"/>
                      <a:pt x="11" y="1"/>
                      <a:pt x="16" y="1"/>
                    </a:cubicBezTo>
                    <a:cubicBezTo>
                      <a:pt x="41" y="0"/>
                      <a:pt x="68" y="0"/>
                      <a:pt x="93" y="1"/>
                    </a:cubicBezTo>
                    <a:cubicBezTo>
                      <a:pt x="99" y="1"/>
                      <a:pt x="107" y="7"/>
                      <a:pt x="107" y="12"/>
                    </a:cubicBezTo>
                    <a:cubicBezTo>
                      <a:pt x="109" y="21"/>
                      <a:pt x="101" y="24"/>
                      <a:pt x="93" y="24"/>
                    </a:cubicBezTo>
                    <a:cubicBezTo>
                      <a:pt x="80" y="24"/>
                      <a:pt x="67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5084763" y="3305175"/>
                <a:ext cx="293688" cy="68263"/>
              </a:xfrm>
              <a:custGeom>
                <a:avLst/>
                <a:gdLst>
                  <a:gd name="T0" fmla="*/ 54 w 108"/>
                  <a:gd name="T1" fmla="*/ 24 h 25"/>
                  <a:gd name="T2" fmla="*/ 16 w 108"/>
                  <a:gd name="T3" fmla="*/ 24 h 25"/>
                  <a:gd name="T4" fmla="*/ 1 w 108"/>
                  <a:gd name="T5" fmla="*/ 13 h 25"/>
                  <a:gd name="T6" fmla="*/ 16 w 108"/>
                  <a:gd name="T7" fmla="*/ 0 h 25"/>
                  <a:gd name="T8" fmla="*/ 92 w 108"/>
                  <a:gd name="T9" fmla="*/ 0 h 25"/>
                  <a:gd name="T10" fmla="*/ 108 w 108"/>
                  <a:gd name="T11" fmla="*/ 13 h 25"/>
                  <a:gd name="T12" fmla="*/ 92 w 108"/>
                  <a:gd name="T13" fmla="*/ 24 h 25"/>
                  <a:gd name="T14" fmla="*/ 54 w 108"/>
                  <a:gd name="T15" fmla="*/ 24 h 25"/>
                  <a:gd name="T16" fmla="*/ 54 w 108"/>
                  <a:gd name="T17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5">
                    <a:moveTo>
                      <a:pt x="54" y="24"/>
                    </a:moveTo>
                    <a:cubicBezTo>
                      <a:pt x="41" y="24"/>
                      <a:pt x="28" y="25"/>
                      <a:pt x="16" y="24"/>
                    </a:cubicBezTo>
                    <a:cubicBezTo>
                      <a:pt x="10" y="23"/>
                      <a:pt x="2" y="17"/>
                      <a:pt x="1" y="13"/>
                    </a:cubicBezTo>
                    <a:cubicBezTo>
                      <a:pt x="0" y="4"/>
                      <a:pt x="7" y="0"/>
                      <a:pt x="16" y="0"/>
                    </a:cubicBezTo>
                    <a:cubicBezTo>
                      <a:pt x="41" y="0"/>
                      <a:pt x="67" y="0"/>
                      <a:pt x="92" y="0"/>
                    </a:cubicBezTo>
                    <a:cubicBezTo>
                      <a:pt x="101" y="0"/>
                      <a:pt x="108" y="3"/>
                      <a:pt x="108" y="13"/>
                    </a:cubicBezTo>
                    <a:cubicBezTo>
                      <a:pt x="108" y="22"/>
                      <a:pt x="100" y="24"/>
                      <a:pt x="92" y="24"/>
                    </a:cubicBezTo>
                    <a:cubicBezTo>
                      <a:pt x="79" y="24"/>
                      <a:pt x="67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1743862" y="2627506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732598" y="2966730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829877" y="2981638"/>
            <a:ext cx="34025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93128" y="4593275"/>
            <a:ext cx="613606" cy="613606"/>
            <a:chOff x="1093128" y="4593275"/>
            <a:chExt cx="613606" cy="613606"/>
          </a:xfrm>
        </p:grpSpPr>
        <p:sp>
          <p:nvSpPr>
            <p:cNvPr id="29" name="椭圆 28"/>
            <p:cNvSpPr/>
            <p:nvPr/>
          </p:nvSpPr>
          <p:spPr>
            <a:xfrm>
              <a:off x="1093128" y="4593275"/>
              <a:ext cx="613606" cy="613606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216225" y="4717275"/>
              <a:ext cx="369100" cy="365606"/>
              <a:chOff x="2752725" y="2243138"/>
              <a:chExt cx="1844675" cy="1827213"/>
            </a:xfrm>
            <a:solidFill>
              <a:schemeClr val="bg1"/>
            </a:solidFill>
          </p:grpSpPr>
          <p:sp>
            <p:nvSpPr>
              <p:cNvPr id="57" name="Freeform 21"/>
              <p:cNvSpPr>
                <a:spLocks noEditPoints="1"/>
              </p:cNvSpPr>
              <p:nvPr/>
            </p:nvSpPr>
            <p:spPr bwMode="auto">
              <a:xfrm>
                <a:off x="2873375" y="2303463"/>
                <a:ext cx="1593850" cy="1766888"/>
              </a:xfrm>
              <a:custGeom>
                <a:avLst/>
                <a:gdLst>
                  <a:gd name="T0" fmla="*/ 332 w 1354"/>
                  <a:gd name="T1" fmla="*/ 1308 h 1509"/>
                  <a:gd name="T2" fmla="*/ 267 w 1354"/>
                  <a:gd name="T3" fmla="*/ 1399 h 1509"/>
                  <a:gd name="T4" fmla="*/ 214 w 1354"/>
                  <a:gd name="T5" fmla="*/ 1472 h 1509"/>
                  <a:gd name="T6" fmla="*/ 129 w 1354"/>
                  <a:gd name="T7" fmla="*/ 1488 h 1509"/>
                  <a:gd name="T8" fmla="*/ 117 w 1354"/>
                  <a:gd name="T9" fmla="*/ 1402 h 1509"/>
                  <a:gd name="T10" fmla="*/ 226 w 1354"/>
                  <a:gd name="T11" fmla="*/ 1250 h 1509"/>
                  <a:gd name="T12" fmla="*/ 236 w 1354"/>
                  <a:gd name="T13" fmla="*/ 1236 h 1509"/>
                  <a:gd name="T14" fmla="*/ 9 w 1354"/>
                  <a:gd name="T15" fmla="*/ 701 h 1509"/>
                  <a:gd name="T16" fmla="*/ 223 w 1354"/>
                  <a:gd name="T17" fmla="*/ 240 h 1509"/>
                  <a:gd name="T18" fmla="*/ 1139 w 1354"/>
                  <a:gd name="T19" fmla="*/ 242 h 1509"/>
                  <a:gd name="T20" fmla="*/ 1351 w 1354"/>
                  <a:gd name="T21" fmla="*/ 743 h 1509"/>
                  <a:gd name="T22" fmla="*/ 1124 w 1354"/>
                  <a:gd name="T23" fmla="*/ 1236 h 1509"/>
                  <a:gd name="T24" fmla="*/ 1209 w 1354"/>
                  <a:gd name="T25" fmla="*/ 1355 h 1509"/>
                  <a:gd name="T26" fmla="*/ 1244 w 1354"/>
                  <a:gd name="T27" fmla="*/ 1405 h 1509"/>
                  <a:gd name="T28" fmla="*/ 1231 w 1354"/>
                  <a:gd name="T29" fmla="*/ 1488 h 1509"/>
                  <a:gd name="T30" fmla="*/ 1146 w 1354"/>
                  <a:gd name="T31" fmla="*/ 1473 h 1509"/>
                  <a:gd name="T32" fmla="*/ 1036 w 1354"/>
                  <a:gd name="T33" fmla="*/ 1320 h 1509"/>
                  <a:gd name="T34" fmla="*/ 1027 w 1354"/>
                  <a:gd name="T35" fmla="*/ 1309 h 1509"/>
                  <a:gd name="T36" fmla="*/ 332 w 1354"/>
                  <a:gd name="T37" fmla="*/ 1308 h 1509"/>
                  <a:gd name="T38" fmla="*/ 679 w 1354"/>
                  <a:gd name="T39" fmla="*/ 180 h 1509"/>
                  <a:gd name="T40" fmla="*/ 128 w 1354"/>
                  <a:gd name="T41" fmla="*/ 732 h 1509"/>
                  <a:gd name="T42" fmla="*/ 679 w 1354"/>
                  <a:gd name="T43" fmla="*/ 1284 h 1509"/>
                  <a:gd name="T44" fmla="*/ 1232 w 1354"/>
                  <a:gd name="T45" fmla="*/ 731 h 1509"/>
                  <a:gd name="T46" fmla="*/ 679 w 1354"/>
                  <a:gd name="T47" fmla="*/ 18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54" h="1509">
                    <a:moveTo>
                      <a:pt x="332" y="1308"/>
                    </a:moveTo>
                    <a:cubicBezTo>
                      <a:pt x="311" y="1338"/>
                      <a:pt x="289" y="1369"/>
                      <a:pt x="267" y="1399"/>
                    </a:cubicBezTo>
                    <a:cubicBezTo>
                      <a:pt x="249" y="1423"/>
                      <a:pt x="232" y="1448"/>
                      <a:pt x="214" y="1472"/>
                    </a:cubicBezTo>
                    <a:cubicBezTo>
                      <a:pt x="193" y="1502"/>
                      <a:pt x="157" y="1509"/>
                      <a:pt x="129" y="1488"/>
                    </a:cubicBezTo>
                    <a:cubicBezTo>
                      <a:pt x="101" y="1468"/>
                      <a:pt x="96" y="1432"/>
                      <a:pt x="117" y="1402"/>
                    </a:cubicBezTo>
                    <a:cubicBezTo>
                      <a:pt x="153" y="1351"/>
                      <a:pt x="190" y="1301"/>
                      <a:pt x="226" y="1250"/>
                    </a:cubicBezTo>
                    <a:cubicBezTo>
                      <a:pt x="229" y="1246"/>
                      <a:pt x="232" y="1241"/>
                      <a:pt x="236" y="1236"/>
                    </a:cubicBezTo>
                    <a:cubicBezTo>
                      <a:pt x="80" y="1091"/>
                      <a:pt x="0" y="914"/>
                      <a:pt x="9" y="701"/>
                    </a:cubicBezTo>
                    <a:cubicBezTo>
                      <a:pt x="17" y="519"/>
                      <a:pt x="91" y="365"/>
                      <a:pt x="223" y="240"/>
                    </a:cubicBezTo>
                    <a:cubicBezTo>
                      <a:pt x="475" y="0"/>
                      <a:pt x="889" y="1"/>
                      <a:pt x="1139" y="242"/>
                    </a:cubicBezTo>
                    <a:cubicBezTo>
                      <a:pt x="1281" y="378"/>
                      <a:pt x="1354" y="545"/>
                      <a:pt x="1351" y="743"/>
                    </a:cubicBezTo>
                    <a:cubicBezTo>
                      <a:pt x="1348" y="939"/>
                      <a:pt x="1269" y="1103"/>
                      <a:pt x="1124" y="1236"/>
                    </a:cubicBezTo>
                    <a:cubicBezTo>
                      <a:pt x="1152" y="1276"/>
                      <a:pt x="1180" y="1315"/>
                      <a:pt x="1209" y="1355"/>
                    </a:cubicBezTo>
                    <a:cubicBezTo>
                      <a:pt x="1220" y="1371"/>
                      <a:pt x="1233" y="1388"/>
                      <a:pt x="1244" y="1405"/>
                    </a:cubicBezTo>
                    <a:cubicBezTo>
                      <a:pt x="1264" y="1434"/>
                      <a:pt x="1258" y="1469"/>
                      <a:pt x="1231" y="1488"/>
                    </a:cubicBezTo>
                    <a:cubicBezTo>
                      <a:pt x="1203" y="1508"/>
                      <a:pt x="1167" y="1502"/>
                      <a:pt x="1146" y="1473"/>
                    </a:cubicBezTo>
                    <a:cubicBezTo>
                      <a:pt x="1109" y="1422"/>
                      <a:pt x="1073" y="1371"/>
                      <a:pt x="1036" y="1320"/>
                    </a:cubicBezTo>
                    <a:cubicBezTo>
                      <a:pt x="1033" y="1316"/>
                      <a:pt x="1030" y="1312"/>
                      <a:pt x="1027" y="1309"/>
                    </a:cubicBezTo>
                    <a:cubicBezTo>
                      <a:pt x="795" y="1436"/>
                      <a:pt x="564" y="1436"/>
                      <a:pt x="332" y="1308"/>
                    </a:cubicBezTo>
                    <a:close/>
                    <a:moveTo>
                      <a:pt x="679" y="180"/>
                    </a:moveTo>
                    <a:cubicBezTo>
                      <a:pt x="375" y="180"/>
                      <a:pt x="128" y="428"/>
                      <a:pt x="128" y="732"/>
                    </a:cubicBezTo>
                    <a:cubicBezTo>
                      <a:pt x="128" y="1036"/>
                      <a:pt x="375" y="1284"/>
                      <a:pt x="679" y="1284"/>
                    </a:cubicBezTo>
                    <a:cubicBezTo>
                      <a:pt x="984" y="1284"/>
                      <a:pt x="1233" y="1035"/>
                      <a:pt x="1232" y="731"/>
                    </a:cubicBezTo>
                    <a:cubicBezTo>
                      <a:pt x="1231" y="427"/>
                      <a:pt x="983" y="180"/>
                      <a:pt x="679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4065588" y="2251075"/>
                <a:ext cx="531812" cy="520700"/>
              </a:xfrm>
              <a:custGeom>
                <a:avLst/>
                <a:gdLst>
                  <a:gd name="T0" fmla="*/ 332 w 452"/>
                  <a:gd name="T1" fmla="*/ 444 h 444"/>
                  <a:gd name="T2" fmla="*/ 0 w 452"/>
                  <a:gd name="T3" fmla="*/ 111 h 444"/>
                  <a:gd name="T4" fmla="*/ 215 w 452"/>
                  <a:gd name="T5" fmla="*/ 9 h 444"/>
                  <a:gd name="T6" fmla="*/ 428 w 452"/>
                  <a:gd name="T7" fmla="*/ 190 h 444"/>
                  <a:gd name="T8" fmla="*/ 332 w 452"/>
                  <a:gd name="T9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44">
                    <a:moveTo>
                      <a:pt x="332" y="444"/>
                    </a:moveTo>
                    <a:cubicBezTo>
                      <a:pt x="257" y="297"/>
                      <a:pt x="146" y="186"/>
                      <a:pt x="0" y="111"/>
                    </a:cubicBezTo>
                    <a:cubicBezTo>
                      <a:pt x="33" y="53"/>
                      <a:pt x="120" y="0"/>
                      <a:pt x="215" y="9"/>
                    </a:cubicBezTo>
                    <a:cubicBezTo>
                      <a:pt x="319" y="19"/>
                      <a:pt x="403" y="91"/>
                      <a:pt x="428" y="190"/>
                    </a:cubicBezTo>
                    <a:cubicBezTo>
                      <a:pt x="452" y="285"/>
                      <a:pt x="413" y="389"/>
                      <a:pt x="332" y="4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2752725" y="2243138"/>
                <a:ext cx="528637" cy="527050"/>
              </a:xfrm>
              <a:custGeom>
                <a:avLst/>
                <a:gdLst>
                  <a:gd name="T0" fmla="*/ 450 w 450"/>
                  <a:gd name="T1" fmla="*/ 118 h 450"/>
                  <a:gd name="T2" fmla="*/ 257 w 450"/>
                  <a:gd name="T3" fmla="*/ 258 h 450"/>
                  <a:gd name="T4" fmla="*/ 118 w 450"/>
                  <a:gd name="T5" fmla="*/ 450 h 450"/>
                  <a:gd name="T6" fmla="*/ 19 w 450"/>
                  <a:gd name="T7" fmla="*/ 213 h 450"/>
                  <a:gd name="T8" fmla="*/ 213 w 450"/>
                  <a:gd name="T9" fmla="*/ 19 h 450"/>
                  <a:gd name="T10" fmla="*/ 450 w 450"/>
                  <a:gd name="T11" fmla="*/ 11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0">
                    <a:moveTo>
                      <a:pt x="450" y="118"/>
                    </a:moveTo>
                    <a:cubicBezTo>
                      <a:pt x="378" y="154"/>
                      <a:pt x="314" y="201"/>
                      <a:pt x="257" y="258"/>
                    </a:cubicBezTo>
                    <a:cubicBezTo>
                      <a:pt x="200" y="314"/>
                      <a:pt x="154" y="379"/>
                      <a:pt x="118" y="450"/>
                    </a:cubicBezTo>
                    <a:cubicBezTo>
                      <a:pt x="56" y="412"/>
                      <a:pt x="0" y="319"/>
                      <a:pt x="19" y="213"/>
                    </a:cubicBezTo>
                    <a:cubicBezTo>
                      <a:pt x="36" y="115"/>
                      <a:pt x="115" y="36"/>
                      <a:pt x="213" y="19"/>
                    </a:cubicBezTo>
                    <a:cubicBezTo>
                      <a:pt x="319" y="0"/>
                      <a:pt x="412" y="56"/>
                      <a:pt x="450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3602038" y="2682875"/>
                <a:ext cx="379412" cy="777875"/>
              </a:xfrm>
              <a:custGeom>
                <a:avLst/>
                <a:gdLst>
                  <a:gd name="T0" fmla="*/ 1 w 322"/>
                  <a:gd name="T1" fmla="*/ 233 h 665"/>
                  <a:gd name="T2" fmla="*/ 1 w 322"/>
                  <a:gd name="T3" fmla="*/ 64 h 665"/>
                  <a:gd name="T4" fmla="*/ 62 w 322"/>
                  <a:gd name="T5" fmla="*/ 0 h 665"/>
                  <a:gd name="T6" fmla="*/ 121 w 322"/>
                  <a:gd name="T7" fmla="*/ 64 h 665"/>
                  <a:gd name="T8" fmla="*/ 121 w 322"/>
                  <a:gd name="T9" fmla="*/ 370 h 665"/>
                  <a:gd name="T10" fmla="*/ 130 w 322"/>
                  <a:gd name="T11" fmla="*/ 391 h 665"/>
                  <a:gd name="T12" fmla="*/ 296 w 322"/>
                  <a:gd name="T13" fmla="*/ 554 h 665"/>
                  <a:gd name="T14" fmla="*/ 304 w 322"/>
                  <a:gd name="T15" fmla="*/ 633 h 665"/>
                  <a:gd name="T16" fmla="*/ 231 w 322"/>
                  <a:gd name="T17" fmla="*/ 653 h 665"/>
                  <a:gd name="T18" fmla="*/ 210 w 322"/>
                  <a:gd name="T19" fmla="*/ 638 h 665"/>
                  <a:gd name="T20" fmla="*/ 24 w 322"/>
                  <a:gd name="T21" fmla="*/ 456 h 665"/>
                  <a:gd name="T22" fmla="*/ 1 w 322"/>
                  <a:gd name="T23" fmla="*/ 401 h 665"/>
                  <a:gd name="T24" fmla="*/ 1 w 322"/>
                  <a:gd name="T25" fmla="*/ 23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2" h="665">
                    <a:moveTo>
                      <a:pt x="1" y="233"/>
                    </a:moveTo>
                    <a:cubicBezTo>
                      <a:pt x="1" y="177"/>
                      <a:pt x="1" y="120"/>
                      <a:pt x="1" y="64"/>
                    </a:cubicBezTo>
                    <a:cubicBezTo>
                      <a:pt x="1" y="26"/>
                      <a:pt x="27" y="0"/>
                      <a:pt x="62" y="0"/>
                    </a:cubicBezTo>
                    <a:cubicBezTo>
                      <a:pt x="96" y="0"/>
                      <a:pt x="121" y="27"/>
                      <a:pt x="121" y="64"/>
                    </a:cubicBezTo>
                    <a:cubicBezTo>
                      <a:pt x="121" y="166"/>
                      <a:pt x="121" y="268"/>
                      <a:pt x="121" y="370"/>
                    </a:cubicBezTo>
                    <a:cubicBezTo>
                      <a:pt x="121" y="377"/>
                      <a:pt x="125" y="386"/>
                      <a:pt x="130" y="391"/>
                    </a:cubicBezTo>
                    <a:cubicBezTo>
                      <a:pt x="185" y="446"/>
                      <a:pt x="241" y="500"/>
                      <a:pt x="296" y="554"/>
                    </a:cubicBezTo>
                    <a:cubicBezTo>
                      <a:pt x="319" y="577"/>
                      <a:pt x="322" y="609"/>
                      <a:pt x="304" y="633"/>
                    </a:cubicBezTo>
                    <a:cubicBezTo>
                      <a:pt x="288" y="657"/>
                      <a:pt x="257" y="665"/>
                      <a:pt x="231" y="653"/>
                    </a:cubicBezTo>
                    <a:cubicBezTo>
                      <a:pt x="223" y="649"/>
                      <a:pt x="216" y="644"/>
                      <a:pt x="210" y="638"/>
                    </a:cubicBezTo>
                    <a:cubicBezTo>
                      <a:pt x="148" y="577"/>
                      <a:pt x="86" y="516"/>
                      <a:pt x="24" y="456"/>
                    </a:cubicBezTo>
                    <a:cubicBezTo>
                      <a:pt x="8" y="441"/>
                      <a:pt x="0" y="423"/>
                      <a:pt x="1" y="401"/>
                    </a:cubicBezTo>
                    <a:cubicBezTo>
                      <a:pt x="1" y="345"/>
                      <a:pt x="1" y="289"/>
                      <a:pt x="1" y="2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1753504" y="4657537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742240" y="499676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839519" y="5011669"/>
            <a:ext cx="34025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001662" y="2627506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6990398" y="2966730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7087677" y="2981638"/>
            <a:ext cx="34025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357663" y="2569869"/>
            <a:ext cx="613606" cy="613606"/>
            <a:chOff x="6357663" y="2569869"/>
            <a:chExt cx="613606" cy="613606"/>
          </a:xfrm>
        </p:grpSpPr>
        <p:sp>
          <p:nvSpPr>
            <p:cNvPr id="103" name="椭圆 102"/>
            <p:cNvSpPr/>
            <p:nvPr/>
          </p:nvSpPr>
          <p:spPr>
            <a:xfrm>
              <a:off x="6357663" y="2569869"/>
              <a:ext cx="613606" cy="613606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6480937" y="2683104"/>
              <a:ext cx="367058" cy="355994"/>
              <a:chOff x="1652588" y="2241550"/>
              <a:chExt cx="1527175" cy="1481138"/>
            </a:xfrm>
            <a:solidFill>
              <a:schemeClr val="bg1"/>
            </a:solidFill>
          </p:grpSpPr>
          <p:sp>
            <p:nvSpPr>
              <p:cNvPr id="117" name="Freeform 30"/>
              <p:cNvSpPr>
                <a:spLocks/>
              </p:cNvSpPr>
              <p:nvPr/>
            </p:nvSpPr>
            <p:spPr bwMode="auto">
              <a:xfrm>
                <a:off x="1968500" y="2241550"/>
                <a:ext cx="1211263" cy="1025525"/>
              </a:xfrm>
              <a:custGeom>
                <a:avLst/>
                <a:gdLst>
                  <a:gd name="T0" fmla="*/ 0 w 1138"/>
                  <a:gd name="T1" fmla="*/ 579 h 967"/>
                  <a:gd name="T2" fmla="*/ 39 w 1138"/>
                  <a:gd name="T3" fmla="*/ 493 h 967"/>
                  <a:gd name="T4" fmla="*/ 141 w 1138"/>
                  <a:gd name="T5" fmla="*/ 301 h 967"/>
                  <a:gd name="T6" fmla="*/ 236 w 1138"/>
                  <a:gd name="T7" fmla="*/ 235 h 967"/>
                  <a:gd name="T8" fmla="*/ 442 w 1138"/>
                  <a:gd name="T9" fmla="*/ 184 h 967"/>
                  <a:gd name="T10" fmla="*/ 790 w 1138"/>
                  <a:gd name="T11" fmla="*/ 73 h 967"/>
                  <a:gd name="T12" fmla="*/ 873 w 1138"/>
                  <a:gd name="T13" fmla="*/ 30 h 967"/>
                  <a:gd name="T14" fmla="*/ 1009 w 1138"/>
                  <a:gd name="T15" fmla="*/ 61 h 967"/>
                  <a:gd name="T16" fmla="*/ 1134 w 1138"/>
                  <a:gd name="T17" fmla="*/ 321 h 967"/>
                  <a:gd name="T18" fmla="*/ 1135 w 1138"/>
                  <a:gd name="T19" fmla="*/ 377 h 967"/>
                  <a:gd name="T20" fmla="*/ 1101 w 1138"/>
                  <a:gd name="T21" fmla="*/ 421 h 967"/>
                  <a:gd name="T22" fmla="*/ 1019 w 1138"/>
                  <a:gd name="T23" fmla="*/ 479 h 967"/>
                  <a:gd name="T24" fmla="*/ 920 w 1138"/>
                  <a:gd name="T25" fmla="*/ 622 h 967"/>
                  <a:gd name="T26" fmla="*/ 797 w 1138"/>
                  <a:gd name="T27" fmla="*/ 743 h 967"/>
                  <a:gd name="T28" fmla="*/ 617 w 1138"/>
                  <a:gd name="T29" fmla="*/ 793 h 967"/>
                  <a:gd name="T30" fmla="*/ 511 w 1138"/>
                  <a:gd name="T31" fmla="*/ 835 h 967"/>
                  <a:gd name="T32" fmla="*/ 375 w 1138"/>
                  <a:gd name="T33" fmla="*/ 916 h 967"/>
                  <a:gd name="T34" fmla="*/ 201 w 1138"/>
                  <a:gd name="T35" fmla="*/ 963 h 967"/>
                  <a:gd name="T36" fmla="*/ 108 w 1138"/>
                  <a:gd name="T37" fmla="*/ 927 h 967"/>
                  <a:gd name="T38" fmla="*/ 99 w 1138"/>
                  <a:gd name="T39" fmla="*/ 827 h 967"/>
                  <a:gd name="T40" fmla="*/ 184 w 1138"/>
                  <a:gd name="T41" fmla="*/ 724 h 967"/>
                  <a:gd name="T42" fmla="*/ 348 w 1138"/>
                  <a:gd name="T43" fmla="*/ 634 h 967"/>
                  <a:gd name="T44" fmla="*/ 477 w 1138"/>
                  <a:gd name="T45" fmla="*/ 524 h 967"/>
                  <a:gd name="T46" fmla="*/ 475 w 1138"/>
                  <a:gd name="T47" fmla="*/ 501 h 967"/>
                  <a:gd name="T48" fmla="*/ 438 w 1138"/>
                  <a:gd name="T49" fmla="*/ 466 h 967"/>
                  <a:gd name="T50" fmla="*/ 420 w 1138"/>
                  <a:gd name="T51" fmla="*/ 460 h 967"/>
                  <a:gd name="T52" fmla="*/ 302 w 1138"/>
                  <a:gd name="T53" fmla="*/ 479 h 967"/>
                  <a:gd name="T54" fmla="*/ 289 w 1138"/>
                  <a:gd name="T55" fmla="*/ 489 h 967"/>
                  <a:gd name="T56" fmla="*/ 231 w 1138"/>
                  <a:gd name="T57" fmla="*/ 573 h 967"/>
                  <a:gd name="T58" fmla="*/ 217 w 1138"/>
                  <a:gd name="T59" fmla="*/ 580 h 967"/>
                  <a:gd name="T60" fmla="*/ 8 w 1138"/>
                  <a:gd name="T61" fmla="*/ 581 h 967"/>
                  <a:gd name="T62" fmla="*/ 0 w 1138"/>
                  <a:gd name="T63" fmla="*/ 579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8" h="967">
                    <a:moveTo>
                      <a:pt x="0" y="579"/>
                    </a:moveTo>
                    <a:cubicBezTo>
                      <a:pt x="13" y="549"/>
                      <a:pt x="25" y="520"/>
                      <a:pt x="39" y="493"/>
                    </a:cubicBezTo>
                    <a:cubicBezTo>
                      <a:pt x="72" y="428"/>
                      <a:pt x="106" y="364"/>
                      <a:pt x="141" y="301"/>
                    </a:cubicBezTo>
                    <a:cubicBezTo>
                      <a:pt x="162" y="264"/>
                      <a:pt x="198" y="246"/>
                      <a:pt x="236" y="235"/>
                    </a:cubicBezTo>
                    <a:cubicBezTo>
                      <a:pt x="304" y="216"/>
                      <a:pt x="373" y="200"/>
                      <a:pt x="442" y="184"/>
                    </a:cubicBezTo>
                    <a:cubicBezTo>
                      <a:pt x="562" y="158"/>
                      <a:pt x="680" y="129"/>
                      <a:pt x="790" y="73"/>
                    </a:cubicBezTo>
                    <a:cubicBezTo>
                      <a:pt x="818" y="59"/>
                      <a:pt x="845" y="44"/>
                      <a:pt x="873" y="30"/>
                    </a:cubicBezTo>
                    <a:cubicBezTo>
                      <a:pt x="934" y="1"/>
                      <a:pt x="955" y="0"/>
                      <a:pt x="1009" y="61"/>
                    </a:cubicBezTo>
                    <a:cubicBezTo>
                      <a:pt x="1075" y="135"/>
                      <a:pt x="1116" y="223"/>
                      <a:pt x="1134" y="321"/>
                    </a:cubicBezTo>
                    <a:cubicBezTo>
                      <a:pt x="1138" y="339"/>
                      <a:pt x="1137" y="358"/>
                      <a:pt x="1135" y="377"/>
                    </a:cubicBezTo>
                    <a:cubicBezTo>
                      <a:pt x="1134" y="399"/>
                      <a:pt x="1118" y="410"/>
                      <a:pt x="1101" y="421"/>
                    </a:cubicBezTo>
                    <a:cubicBezTo>
                      <a:pt x="1073" y="439"/>
                      <a:pt x="1044" y="456"/>
                      <a:pt x="1019" y="479"/>
                    </a:cubicBezTo>
                    <a:cubicBezTo>
                      <a:pt x="975" y="519"/>
                      <a:pt x="944" y="568"/>
                      <a:pt x="920" y="622"/>
                    </a:cubicBezTo>
                    <a:cubicBezTo>
                      <a:pt x="896" y="680"/>
                      <a:pt x="853" y="718"/>
                      <a:pt x="797" y="743"/>
                    </a:cubicBezTo>
                    <a:cubicBezTo>
                      <a:pt x="740" y="769"/>
                      <a:pt x="679" y="784"/>
                      <a:pt x="617" y="793"/>
                    </a:cubicBezTo>
                    <a:cubicBezTo>
                      <a:pt x="578" y="799"/>
                      <a:pt x="543" y="813"/>
                      <a:pt x="511" y="835"/>
                    </a:cubicBezTo>
                    <a:cubicBezTo>
                      <a:pt x="467" y="864"/>
                      <a:pt x="422" y="894"/>
                      <a:pt x="375" y="916"/>
                    </a:cubicBezTo>
                    <a:cubicBezTo>
                      <a:pt x="320" y="942"/>
                      <a:pt x="261" y="958"/>
                      <a:pt x="201" y="963"/>
                    </a:cubicBezTo>
                    <a:cubicBezTo>
                      <a:pt x="165" y="967"/>
                      <a:pt x="130" y="959"/>
                      <a:pt x="108" y="927"/>
                    </a:cubicBezTo>
                    <a:cubicBezTo>
                      <a:pt x="86" y="896"/>
                      <a:pt x="82" y="862"/>
                      <a:pt x="99" y="827"/>
                    </a:cubicBezTo>
                    <a:cubicBezTo>
                      <a:pt x="118" y="785"/>
                      <a:pt x="147" y="751"/>
                      <a:pt x="184" y="724"/>
                    </a:cubicBezTo>
                    <a:cubicBezTo>
                      <a:pt x="235" y="687"/>
                      <a:pt x="291" y="660"/>
                      <a:pt x="348" y="634"/>
                    </a:cubicBezTo>
                    <a:cubicBezTo>
                      <a:pt x="401" y="609"/>
                      <a:pt x="445" y="573"/>
                      <a:pt x="477" y="524"/>
                    </a:cubicBezTo>
                    <a:cubicBezTo>
                      <a:pt x="484" y="514"/>
                      <a:pt x="485" y="509"/>
                      <a:pt x="475" y="501"/>
                    </a:cubicBezTo>
                    <a:cubicBezTo>
                      <a:pt x="462" y="490"/>
                      <a:pt x="451" y="477"/>
                      <a:pt x="438" y="466"/>
                    </a:cubicBezTo>
                    <a:cubicBezTo>
                      <a:pt x="433" y="462"/>
                      <a:pt x="425" y="460"/>
                      <a:pt x="420" y="460"/>
                    </a:cubicBezTo>
                    <a:cubicBezTo>
                      <a:pt x="380" y="466"/>
                      <a:pt x="341" y="472"/>
                      <a:pt x="302" y="479"/>
                    </a:cubicBezTo>
                    <a:cubicBezTo>
                      <a:pt x="297" y="480"/>
                      <a:pt x="292" y="485"/>
                      <a:pt x="289" y="489"/>
                    </a:cubicBezTo>
                    <a:cubicBezTo>
                      <a:pt x="270" y="517"/>
                      <a:pt x="251" y="545"/>
                      <a:pt x="231" y="573"/>
                    </a:cubicBezTo>
                    <a:cubicBezTo>
                      <a:pt x="229" y="577"/>
                      <a:pt x="222" y="580"/>
                      <a:pt x="217" y="580"/>
                    </a:cubicBezTo>
                    <a:cubicBezTo>
                      <a:pt x="147" y="581"/>
                      <a:pt x="78" y="581"/>
                      <a:pt x="8" y="581"/>
                    </a:cubicBezTo>
                    <a:cubicBezTo>
                      <a:pt x="6" y="581"/>
                      <a:pt x="5" y="580"/>
                      <a:pt x="0" y="5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1"/>
              <p:cNvSpPr>
                <a:spLocks noEditPoints="1"/>
              </p:cNvSpPr>
              <p:nvPr/>
            </p:nvSpPr>
            <p:spPr bwMode="auto">
              <a:xfrm>
                <a:off x="1652588" y="2911475"/>
                <a:ext cx="1225550" cy="811213"/>
              </a:xfrm>
              <a:custGeom>
                <a:avLst/>
                <a:gdLst>
                  <a:gd name="T0" fmla="*/ 537 w 1151"/>
                  <a:gd name="T1" fmla="*/ 0 h 766"/>
                  <a:gd name="T2" fmla="*/ 433 w 1151"/>
                  <a:gd name="T3" fmla="*/ 71 h 766"/>
                  <a:gd name="T4" fmla="*/ 364 w 1151"/>
                  <a:gd name="T5" fmla="*/ 94 h 766"/>
                  <a:gd name="T6" fmla="*/ 144 w 1151"/>
                  <a:gd name="T7" fmla="*/ 94 h 766"/>
                  <a:gd name="T8" fmla="*/ 95 w 1151"/>
                  <a:gd name="T9" fmla="*/ 141 h 766"/>
                  <a:gd name="T10" fmla="*/ 95 w 1151"/>
                  <a:gd name="T11" fmla="*/ 419 h 766"/>
                  <a:gd name="T12" fmla="*/ 96 w 1151"/>
                  <a:gd name="T13" fmla="*/ 431 h 766"/>
                  <a:gd name="T14" fmla="*/ 1057 w 1151"/>
                  <a:gd name="T15" fmla="*/ 431 h 766"/>
                  <a:gd name="T16" fmla="*/ 1057 w 1151"/>
                  <a:gd name="T17" fmla="*/ 404 h 766"/>
                  <a:gd name="T18" fmla="*/ 1057 w 1151"/>
                  <a:gd name="T19" fmla="*/ 201 h 766"/>
                  <a:gd name="T20" fmla="*/ 1070 w 1151"/>
                  <a:gd name="T21" fmla="*/ 183 h 766"/>
                  <a:gd name="T22" fmla="*/ 1151 w 1151"/>
                  <a:gd name="T23" fmla="*/ 148 h 766"/>
                  <a:gd name="T24" fmla="*/ 1151 w 1151"/>
                  <a:gd name="T25" fmla="*/ 229 h 766"/>
                  <a:gd name="T26" fmla="*/ 1150 w 1151"/>
                  <a:gd name="T27" fmla="*/ 616 h 766"/>
                  <a:gd name="T28" fmla="*/ 1065 w 1151"/>
                  <a:gd name="T29" fmla="*/ 752 h 766"/>
                  <a:gd name="T30" fmla="*/ 1001 w 1151"/>
                  <a:gd name="T31" fmla="*/ 765 h 766"/>
                  <a:gd name="T32" fmla="*/ 259 w 1151"/>
                  <a:gd name="T33" fmla="*/ 766 h 766"/>
                  <a:gd name="T34" fmla="*/ 150 w 1151"/>
                  <a:gd name="T35" fmla="*/ 766 h 766"/>
                  <a:gd name="T36" fmla="*/ 6 w 1151"/>
                  <a:gd name="T37" fmla="*/ 652 h 766"/>
                  <a:gd name="T38" fmla="*/ 1 w 1151"/>
                  <a:gd name="T39" fmla="*/ 554 h 766"/>
                  <a:gd name="T40" fmla="*/ 1 w 1151"/>
                  <a:gd name="T41" fmla="*/ 147 h 766"/>
                  <a:gd name="T42" fmla="*/ 113 w 1151"/>
                  <a:gd name="T43" fmla="*/ 5 h 766"/>
                  <a:gd name="T44" fmla="*/ 182 w 1151"/>
                  <a:gd name="T45" fmla="*/ 0 h 766"/>
                  <a:gd name="T46" fmla="*/ 537 w 1151"/>
                  <a:gd name="T47" fmla="*/ 0 h 766"/>
                  <a:gd name="T48" fmla="*/ 95 w 1151"/>
                  <a:gd name="T49" fmla="*/ 575 h 766"/>
                  <a:gd name="T50" fmla="*/ 95 w 1151"/>
                  <a:gd name="T51" fmla="*/ 617 h 766"/>
                  <a:gd name="T52" fmla="*/ 150 w 1151"/>
                  <a:gd name="T53" fmla="*/ 673 h 766"/>
                  <a:gd name="T54" fmla="*/ 613 w 1151"/>
                  <a:gd name="T55" fmla="*/ 672 h 766"/>
                  <a:gd name="T56" fmla="*/ 1005 w 1151"/>
                  <a:gd name="T57" fmla="*/ 672 h 766"/>
                  <a:gd name="T58" fmla="*/ 1055 w 1151"/>
                  <a:gd name="T59" fmla="*/ 634 h 766"/>
                  <a:gd name="T60" fmla="*/ 1056 w 1151"/>
                  <a:gd name="T61" fmla="*/ 575 h 766"/>
                  <a:gd name="T62" fmla="*/ 95 w 1151"/>
                  <a:gd name="T63" fmla="*/ 575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1" h="766">
                    <a:moveTo>
                      <a:pt x="537" y="0"/>
                    </a:moveTo>
                    <a:cubicBezTo>
                      <a:pt x="502" y="23"/>
                      <a:pt x="465" y="44"/>
                      <a:pt x="433" y="71"/>
                    </a:cubicBezTo>
                    <a:cubicBezTo>
                      <a:pt x="411" y="88"/>
                      <a:pt x="391" y="95"/>
                      <a:pt x="364" y="94"/>
                    </a:cubicBezTo>
                    <a:cubicBezTo>
                      <a:pt x="291" y="93"/>
                      <a:pt x="217" y="94"/>
                      <a:pt x="144" y="94"/>
                    </a:cubicBezTo>
                    <a:cubicBezTo>
                      <a:pt x="116" y="94"/>
                      <a:pt x="95" y="114"/>
                      <a:pt x="95" y="141"/>
                    </a:cubicBezTo>
                    <a:cubicBezTo>
                      <a:pt x="95" y="234"/>
                      <a:pt x="95" y="326"/>
                      <a:pt x="95" y="419"/>
                    </a:cubicBezTo>
                    <a:cubicBezTo>
                      <a:pt x="95" y="423"/>
                      <a:pt x="95" y="426"/>
                      <a:pt x="96" y="431"/>
                    </a:cubicBezTo>
                    <a:cubicBezTo>
                      <a:pt x="416" y="431"/>
                      <a:pt x="736" y="431"/>
                      <a:pt x="1057" y="431"/>
                    </a:cubicBezTo>
                    <a:cubicBezTo>
                      <a:pt x="1057" y="422"/>
                      <a:pt x="1057" y="413"/>
                      <a:pt x="1057" y="404"/>
                    </a:cubicBezTo>
                    <a:cubicBezTo>
                      <a:pt x="1057" y="336"/>
                      <a:pt x="1057" y="269"/>
                      <a:pt x="1057" y="201"/>
                    </a:cubicBezTo>
                    <a:cubicBezTo>
                      <a:pt x="1057" y="191"/>
                      <a:pt x="1060" y="187"/>
                      <a:pt x="1070" y="183"/>
                    </a:cubicBezTo>
                    <a:cubicBezTo>
                      <a:pt x="1096" y="172"/>
                      <a:pt x="1122" y="160"/>
                      <a:pt x="1151" y="148"/>
                    </a:cubicBezTo>
                    <a:cubicBezTo>
                      <a:pt x="1151" y="175"/>
                      <a:pt x="1151" y="202"/>
                      <a:pt x="1151" y="229"/>
                    </a:cubicBezTo>
                    <a:cubicBezTo>
                      <a:pt x="1151" y="358"/>
                      <a:pt x="1151" y="487"/>
                      <a:pt x="1150" y="616"/>
                    </a:cubicBezTo>
                    <a:cubicBezTo>
                      <a:pt x="1150" y="679"/>
                      <a:pt x="1123" y="726"/>
                      <a:pt x="1065" y="752"/>
                    </a:cubicBezTo>
                    <a:cubicBezTo>
                      <a:pt x="1046" y="761"/>
                      <a:pt x="1023" y="765"/>
                      <a:pt x="1001" y="765"/>
                    </a:cubicBezTo>
                    <a:cubicBezTo>
                      <a:pt x="754" y="766"/>
                      <a:pt x="506" y="766"/>
                      <a:pt x="259" y="766"/>
                    </a:cubicBezTo>
                    <a:cubicBezTo>
                      <a:pt x="223" y="766"/>
                      <a:pt x="186" y="766"/>
                      <a:pt x="150" y="766"/>
                    </a:cubicBezTo>
                    <a:cubicBezTo>
                      <a:pt x="79" y="766"/>
                      <a:pt x="16" y="718"/>
                      <a:pt x="6" y="652"/>
                    </a:cubicBezTo>
                    <a:cubicBezTo>
                      <a:pt x="0" y="620"/>
                      <a:pt x="1" y="586"/>
                      <a:pt x="1" y="554"/>
                    </a:cubicBezTo>
                    <a:cubicBezTo>
                      <a:pt x="1" y="418"/>
                      <a:pt x="1" y="283"/>
                      <a:pt x="1" y="147"/>
                    </a:cubicBezTo>
                    <a:cubicBezTo>
                      <a:pt x="1" y="77"/>
                      <a:pt x="46" y="20"/>
                      <a:pt x="113" y="5"/>
                    </a:cubicBezTo>
                    <a:cubicBezTo>
                      <a:pt x="135" y="0"/>
                      <a:pt x="159" y="0"/>
                      <a:pt x="182" y="0"/>
                    </a:cubicBezTo>
                    <a:cubicBezTo>
                      <a:pt x="301" y="0"/>
                      <a:pt x="419" y="0"/>
                      <a:pt x="537" y="0"/>
                    </a:cubicBezTo>
                    <a:close/>
                    <a:moveTo>
                      <a:pt x="95" y="575"/>
                    </a:moveTo>
                    <a:cubicBezTo>
                      <a:pt x="95" y="590"/>
                      <a:pt x="96" y="603"/>
                      <a:pt x="95" y="617"/>
                    </a:cubicBezTo>
                    <a:cubicBezTo>
                      <a:pt x="92" y="653"/>
                      <a:pt x="122" y="673"/>
                      <a:pt x="150" y="673"/>
                    </a:cubicBezTo>
                    <a:cubicBezTo>
                      <a:pt x="304" y="671"/>
                      <a:pt x="459" y="672"/>
                      <a:pt x="613" y="672"/>
                    </a:cubicBezTo>
                    <a:cubicBezTo>
                      <a:pt x="744" y="672"/>
                      <a:pt x="874" y="672"/>
                      <a:pt x="1005" y="672"/>
                    </a:cubicBezTo>
                    <a:cubicBezTo>
                      <a:pt x="1031" y="672"/>
                      <a:pt x="1052" y="658"/>
                      <a:pt x="1055" y="634"/>
                    </a:cubicBezTo>
                    <a:cubicBezTo>
                      <a:pt x="1058" y="615"/>
                      <a:pt x="1056" y="595"/>
                      <a:pt x="1056" y="575"/>
                    </a:cubicBezTo>
                    <a:cubicBezTo>
                      <a:pt x="735" y="575"/>
                      <a:pt x="416" y="575"/>
                      <a:pt x="95" y="5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" name="文本框 90"/>
          <p:cNvSpPr txBox="1"/>
          <p:nvPr/>
        </p:nvSpPr>
        <p:spPr>
          <a:xfrm>
            <a:off x="7011304" y="4657537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000040" y="4996761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7097319" y="5011669"/>
            <a:ext cx="34025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350928" y="4593275"/>
            <a:ext cx="613606" cy="613606"/>
            <a:chOff x="6350928" y="4593275"/>
            <a:chExt cx="613606" cy="613606"/>
          </a:xfrm>
        </p:grpSpPr>
        <p:sp>
          <p:nvSpPr>
            <p:cNvPr id="81" name="椭圆 80"/>
            <p:cNvSpPr/>
            <p:nvPr/>
          </p:nvSpPr>
          <p:spPr>
            <a:xfrm>
              <a:off x="6350928" y="4593275"/>
              <a:ext cx="613606" cy="613606"/>
            </a:xfrm>
            <a:prstGeom prst="ellipse">
              <a:avLst/>
            </a:prstGeom>
            <a:solidFill>
              <a:srgbClr val="0D3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6496332" y="4700968"/>
              <a:ext cx="310868" cy="372820"/>
              <a:chOff x="3602038" y="1455738"/>
              <a:chExt cx="3130550" cy="3754437"/>
            </a:xfrm>
            <a:solidFill>
              <a:schemeClr val="bg1"/>
            </a:solidFill>
          </p:grpSpPr>
          <p:sp>
            <p:nvSpPr>
              <p:cNvPr id="121" name="Freeform 37"/>
              <p:cNvSpPr>
                <a:spLocks noEditPoints="1"/>
              </p:cNvSpPr>
              <p:nvPr/>
            </p:nvSpPr>
            <p:spPr bwMode="auto">
              <a:xfrm>
                <a:off x="3602038" y="2333625"/>
                <a:ext cx="3130550" cy="2876550"/>
              </a:xfrm>
              <a:custGeom>
                <a:avLst/>
                <a:gdLst>
                  <a:gd name="T0" fmla="*/ 89 w 1151"/>
                  <a:gd name="T1" fmla="*/ 4 h 1062"/>
                  <a:gd name="T2" fmla="*/ 160 w 1151"/>
                  <a:gd name="T3" fmla="*/ 87 h 1062"/>
                  <a:gd name="T4" fmla="*/ 483 w 1151"/>
                  <a:gd name="T5" fmla="*/ 244 h 1062"/>
                  <a:gd name="T6" fmla="*/ 607 w 1151"/>
                  <a:gd name="T7" fmla="*/ 246 h 1062"/>
                  <a:gd name="T8" fmla="*/ 985 w 1151"/>
                  <a:gd name="T9" fmla="*/ 89 h 1062"/>
                  <a:gd name="T10" fmla="*/ 1050 w 1151"/>
                  <a:gd name="T11" fmla="*/ 13 h 1062"/>
                  <a:gd name="T12" fmla="*/ 1060 w 1151"/>
                  <a:gd name="T13" fmla="*/ 0 h 1062"/>
                  <a:gd name="T14" fmla="*/ 1070 w 1151"/>
                  <a:gd name="T15" fmla="*/ 107 h 1062"/>
                  <a:gd name="T16" fmla="*/ 1099 w 1151"/>
                  <a:gd name="T17" fmla="*/ 438 h 1062"/>
                  <a:gd name="T18" fmla="*/ 1124 w 1151"/>
                  <a:gd name="T19" fmla="*/ 728 h 1062"/>
                  <a:gd name="T20" fmla="*/ 1146 w 1151"/>
                  <a:gd name="T21" fmla="*/ 980 h 1062"/>
                  <a:gd name="T22" fmla="*/ 1074 w 1151"/>
                  <a:gd name="T23" fmla="*/ 1062 h 1062"/>
                  <a:gd name="T24" fmla="*/ 864 w 1151"/>
                  <a:gd name="T25" fmla="*/ 1062 h 1062"/>
                  <a:gd name="T26" fmla="*/ 94 w 1151"/>
                  <a:gd name="T27" fmla="*/ 1062 h 1062"/>
                  <a:gd name="T28" fmla="*/ 48 w 1151"/>
                  <a:gd name="T29" fmla="*/ 1056 h 1062"/>
                  <a:gd name="T30" fmla="*/ 3 w 1151"/>
                  <a:gd name="T31" fmla="*/ 989 h 1062"/>
                  <a:gd name="T32" fmla="*/ 43 w 1151"/>
                  <a:gd name="T33" fmla="*/ 528 h 1062"/>
                  <a:gd name="T34" fmla="*/ 86 w 1151"/>
                  <a:gd name="T35" fmla="*/ 28 h 1062"/>
                  <a:gd name="T36" fmla="*/ 89 w 1151"/>
                  <a:gd name="T37" fmla="*/ 4 h 1062"/>
                  <a:gd name="T38" fmla="*/ 539 w 1151"/>
                  <a:gd name="T39" fmla="*/ 289 h 1062"/>
                  <a:gd name="T40" fmla="*/ 539 w 1151"/>
                  <a:gd name="T41" fmla="*/ 355 h 1062"/>
                  <a:gd name="T42" fmla="*/ 566 w 1151"/>
                  <a:gd name="T43" fmla="*/ 381 h 1062"/>
                  <a:gd name="T44" fmla="*/ 604 w 1151"/>
                  <a:gd name="T45" fmla="*/ 361 h 1062"/>
                  <a:gd name="T46" fmla="*/ 605 w 1151"/>
                  <a:gd name="T47" fmla="*/ 289 h 1062"/>
                  <a:gd name="T48" fmla="*/ 539 w 1151"/>
                  <a:gd name="T49" fmla="*/ 28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51" h="1062">
                    <a:moveTo>
                      <a:pt x="89" y="4"/>
                    </a:moveTo>
                    <a:cubicBezTo>
                      <a:pt x="113" y="32"/>
                      <a:pt x="135" y="61"/>
                      <a:pt x="160" y="87"/>
                    </a:cubicBezTo>
                    <a:cubicBezTo>
                      <a:pt x="249" y="178"/>
                      <a:pt x="358" y="229"/>
                      <a:pt x="483" y="244"/>
                    </a:cubicBezTo>
                    <a:cubicBezTo>
                      <a:pt x="523" y="249"/>
                      <a:pt x="565" y="245"/>
                      <a:pt x="607" y="246"/>
                    </a:cubicBezTo>
                    <a:cubicBezTo>
                      <a:pt x="755" y="247"/>
                      <a:pt x="880" y="190"/>
                      <a:pt x="985" y="89"/>
                    </a:cubicBezTo>
                    <a:cubicBezTo>
                      <a:pt x="1009" y="66"/>
                      <a:pt x="1029" y="38"/>
                      <a:pt x="1050" y="13"/>
                    </a:cubicBezTo>
                    <a:cubicBezTo>
                      <a:pt x="1053" y="10"/>
                      <a:pt x="1056" y="6"/>
                      <a:pt x="1060" y="0"/>
                    </a:cubicBezTo>
                    <a:cubicBezTo>
                      <a:pt x="1064" y="38"/>
                      <a:pt x="1067" y="72"/>
                      <a:pt x="1070" y="107"/>
                    </a:cubicBezTo>
                    <a:cubicBezTo>
                      <a:pt x="1079" y="217"/>
                      <a:pt x="1089" y="328"/>
                      <a:pt x="1099" y="438"/>
                    </a:cubicBezTo>
                    <a:cubicBezTo>
                      <a:pt x="1107" y="535"/>
                      <a:pt x="1115" y="631"/>
                      <a:pt x="1124" y="728"/>
                    </a:cubicBezTo>
                    <a:cubicBezTo>
                      <a:pt x="1131" y="812"/>
                      <a:pt x="1138" y="896"/>
                      <a:pt x="1146" y="980"/>
                    </a:cubicBezTo>
                    <a:cubicBezTo>
                      <a:pt x="1151" y="1031"/>
                      <a:pt x="1125" y="1061"/>
                      <a:pt x="1074" y="1062"/>
                    </a:cubicBezTo>
                    <a:cubicBezTo>
                      <a:pt x="1004" y="1062"/>
                      <a:pt x="934" y="1062"/>
                      <a:pt x="864" y="1062"/>
                    </a:cubicBezTo>
                    <a:cubicBezTo>
                      <a:pt x="607" y="1062"/>
                      <a:pt x="351" y="1062"/>
                      <a:pt x="94" y="1062"/>
                    </a:cubicBezTo>
                    <a:cubicBezTo>
                      <a:pt x="78" y="1062"/>
                      <a:pt x="63" y="1060"/>
                      <a:pt x="48" y="1056"/>
                    </a:cubicBezTo>
                    <a:cubicBezTo>
                      <a:pt x="16" y="1047"/>
                      <a:pt x="0" y="1022"/>
                      <a:pt x="3" y="989"/>
                    </a:cubicBezTo>
                    <a:cubicBezTo>
                      <a:pt x="16" y="835"/>
                      <a:pt x="30" y="682"/>
                      <a:pt x="43" y="528"/>
                    </a:cubicBezTo>
                    <a:cubicBezTo>
                      <a:pt x="58" y="361"/>
                      <a:pt x="72" y="194"/>
                      <a:pt x="86" y="28"/>
                    </a:cubicBezTo>
                    <a:cubicBezTo>
                      <a:pt x="87" y="20"/>
                      <a:pt x="88" y="12"/>
                      <a:pt x="89" y="4"/>
                    </a:cubicBezTo>
                    <a:close/>
                    <a:moveTo>
                      <a:pt x="539" y="289"/>
                    </a:moveTo>
                    <a:cubicBezTo>
                      <a:pt x="539" y="312"/>
                      <a:pt x="539" y="334"/>
                      <a:pt x="539" y="355"/>
                    </a:cubicBezTo>
                    <a:cubicBezTo>
                      <a:pt x="540" y="371"/>
                      <a:pt x="551" y="380"/>
                      <a:pt x="566" y="381"/>
                    </a:cubicBezTo>
                    <a:cubicBezTo>
                      <a:pt x="588" y="383"/>
                      <a:pt x="603" y="376"/>
                      <a:pt x="604" y="361"/>
                    </a:cubicBezTo>
                    <a:cubicBezTo>
                      <a:pt x="606" y="337"/>
                      <a:pt x="605" y="313"/>
                      <a:pt x="605" y="289"/>
                    </a:cubicBezTo>
                    <a:cubicBezTo>
                      <a:pt x="582" y="289"/>
                      <a:pt x="562" y="289"/>
                      <a:pt x="539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8"/>
              <p:cNvSpPr>
                <a:spLocks noEditPoints="1"/>
              </p:cNvSpPr>
              <p:nvPr/>
            </p:nvSpPr>
            <p:spPr bwMode="auto">
              <a:xfrm>
                <a:off x="3749675" y="1455738"/>
                <a:ext cx="2800350" cy="1479550"/>
              </a:xfrm>
              <a:custGeom>
                <a:avLst/>
                <a:gdLst>
                  <a:gd name="T0" fmla="*/ 148 w 1030"/>
                  <a:gd name="T1" fmla="*/ 159 h 546"/>
                  <a:gd name="T2" fmla="*/ 221 w 1030"/>
                  <a:gd name="T3" fmla="*/ 159 h 546"/>
                  <a:gd name="T4" fmla="*/ 234 w 1030"/>
                  <a:gd name="T5" fmla="*/ 153 h 546"/>
                  <a:gd name="T6" fmla="*/ 396 w 1030"/>
                  <a:gd name="T7" fmla="*/ 30 h 546"/>
                  <a:gd name="T8" fmla="*/ 687 w 1030"/>
                  <a:gd name="T9" fmla="*/ 54 h 546"/>
                  <a:gd name="T10" fmla="*/ 789 w 1030"/>
                  <a:gd name="T11" fmla="*/ 151 h 546"/>
                  <a:gd name="T12" fmla="*/ 804 w 1030"/>
                  <a:gd name="T13" fmla="*/ 159 h 546"/>
                  <a:gd name="T14" fmla="*/ 959 w 1030"/>
                  <a:gd name="T15" fmla="*/ 159 h 546"/>
                  <a:gd name="T16" fmla="*/ 1029 w 1030"/>
                  <a:gd name="T17" fmla="*/ 213 h 546"/>
                  <a:gd name="T18" fmla="*/ 1023 w 1030"/>
                  <a:gd name="T19" fmla="*/ 241 h 546"/>
                  <a:gd name="T20" fmla="*/ 715 w 1030"/>
                  <a:gd name="T21" fmla="*/ 492 h 546"/>
                  <a:gd name="T22" fmla="*/ 209 w 1030"/>
                  <a:gd name="T23" fmla="*/ 440 h 546"/>
                  <a:gd name="T24" fmla="*/ 20 w 1030"/>
                  <a:gd name="T25" fmla="*/ 246 h 546"/>
                  <a:gd name="T26" fmla="*/ 60 w 1030"/>
                  <a:gd name="T27" fmla="*/ 162 h 546"/>
                  <a:gd name="T28" fmla="*/ 148 w 1030"/>
                  <a:gd name="T29" fmla="*/ 162 h 546"/>
                  <a:gd name="T30" fmla="*/ 148 w 1030"/>
                  <a:gd name="T31" fmla="*/ 159 h 546"/>
                  <a:gd name="T32" fmla="*/ 681 w 1030"/>
                  <a:gd name="T33" fmla="*/ 159 h 546"/>
                  <a:gd name="T34" fmla="*/ 345 w 1030"/>
                  <a:gd name="T35" fmla="*/ 159 h 546"/>
                  <a:gd name="T36" fmla="*/ 681 w 1030"/>
                  <a:gd name="T37" fmla="*/ 15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0" h="546">
                    <a:moveTo>
                      <a:pt x="148" y="159"/>
                    </a:moveTo>
                    <a:cubicBezTo>
                      <a:pt x="172" y="159"/>
                      <a:pt x="197" y="160"/>
                      <a:pt x="221" y="159"/>
                    </a:cubicBezTo>
                    <a:cubicBezTo>
                      <a:pt x="226" y="159"/>
                      <a:pt x="233" y="156"/>
                      <a:pt x="234" y="153"/>
                    </a:cubicBezTo>
                    <a:cubicBezTo>
                      <a:pt x="270" y="88"/>
                      <a:pt x="327" y="51"/>
                      <a:pt x="396" y="30"/>
                    </a:cubicBezTo>
                    <a:cubicBezTo>
                      <a:pt x="495" y="0"/>
                      <a:pt x="593" y="6"/>
                      <a:pt x="687" y="54"/>
                    </a:cubicBezTo>
                    <a:cubicBezTo>
                      <a:pt x="730" y="76"/>
                      <a:pt x="765" y="108"/>
                      <a:pt x="789" y="151"/>
                    </a:cubicBezTo>
                    <a:cubicBezTo>
                      <a:pt x="791" y="156"/>
                      <a:pt x="799" y="159"/>
                      <a:pt x="804" y="159"/>
                    </a:cubicBezTo>
                    <a:cubicBezTo>
                      <a:pt x="856" y="160"/>
                      <a:pt x="907" y="159"/>
                      <a:pt x="959" y="159"/>
                    </a:cubicBezTo>
                    <a:cubicBezTo>
                      <a:pt x="998" y="160"/>
                      <a:pt x="1024" y="179"/>
                      <a:pt x="1029" y="213"/>
                    </a:cubicBezTo>
                    <a:cubicBezTo>
                      <a:pt x="1030" y="222"/>
                      <a:pt x="1028" y="233"/>
                      <a:pt x="1023" y="241"/>
                    </a:cubicBezTo>
                    <a:cubicBezTo>
                      <a:pt x="953" y="364"/>
                      <a:pt x="850" y="451"/>
                      <a:pt x="715" y="492"/>
                    </a:cubicBezTo>
                    <a:cubicBezTo>
                      <a:pt x="540" y="546"/>
                      <a:pt x="369" y="534"/>
                      <a:pt x="209" y="440"/>
                    </a:cubicBezTo>
                    <a:cubicBezTo>
                      <a:pt x="129" y="393"/>
                      <a:pt x="68" y="326"/>
                      <a:pt x="20" y="246"/>
                    </a:cubicBezTo>
                    <a:cubicBezTo>
                      <a:pt x="0" y="213"/>
                      <a:pt x="27" y="164"/>
                      <a:pt x="60" y="162"/>
                    </a:cubicBezTo>
                    <a:cubicBezTo>
                      <a:pt x="89" y="160"/>
                      <a:pt x="119" y="162"/>
                      <a:pt x="148" y="162"/>
                    </a:cubicBezTo>
                    <a:cubicBezTo>
                      <a:pt x="148" y="161"/>
                      <a:pt x="148" y="160"/>
                      <a:pt x="148" y="159"/>
                    </a:cubicBezTo>
                    <a:close/>
                    <a:moveTo>
                      <a:pt x="681" y="159"/>
                    </a:moveTo>
                    <a:cubicBezTo>
                      <a:pt x="601" y="56"/>
                      <a:pt x="404" y="69"/>
                      <a:pt x="345" y="159"/>
                    </a:cubicBezTo>
                    <a:cubicBezTo>
                      <a:pt x="457" y="159"/>
                      <a:pt x="568" y="159"/>
                      <a:pt x="681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419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4" grpId="0"/>
      <p:bldP spid="65" grpId="0"/>
      <p:bldP spid="71" grpId="0"/>
      <p:bldP spid="72" grpId="0"/>
      <p:bldP spid="94" grpId="0"/>
      <p:bldP spid="95" grpId="0"/>
      <p:bldP spid="91" grpId="0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529" y="72061"/>
            <a:ext cx="2787445" cy="520828"/>
            <a:chOff x="1115004" y="119686"/>
            <a:chExt cx="2787445" cy="520828"/>
          </a:xfrm>
        </p:grpSpPr>
        <p:sp>
          <p:nvSpPr>
            <p:cNvPr id="3" name="文本框 2"/>
            <p:cNvSpPr txBox="1"/>
            <p:nvPr/>
          </p:nvSpPr>
          <p:spPr>
            <a:xfrm>
              <a:off x="1130736" y="119686"/>
              <a:ext cx="1814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具体方法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5004" y="363515"/>
              <a:ext cx="2787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E9E9E"/>
                  </a:solidFill>
                  <a:latin typeface="Century Gothic" panose="020B0502020202020204" pitchFamily="34" charset="0"/>
                </a:rPr>
                <a:t>Concrete Methods </a:t>
              </a:r>
              <a:endParaRPr lang="zh-CN" altLang="en-US" sz="1200" dirty="0">
                <a:solidFill>
                  <a:srgbClr val="9E9E9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432" y="50746"/>
            <a:ext cx="444684" cy="442740"/>
            <a:chOff x="4456113" y="1799319"/>
            <a:chExt cx="2905125" cy="2892425"/>
          </a:xfrm>
          <a:solidFill>
            <a:srgbClr val="002060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56113" y="1799319"/>
              <a:ext cx="2905125" cy="2892425"/>
            </a:xfrm>
            <a:custGeom>
              <a:avLst/>
              <a:gdLst>
                <a:gd name="T0" fmla="*/ 1 w 1068"/>
                <a:gd name="T1" fmla="*/ 490 h 1068"/>
                <a:gd name="T2" fmla="*/ 98 w 1068"/>
                <a:gd name="T3" fmla="*/ 459 h 1068"/>
                <a:gd name="T4" fmla="*/ 123 w 1068"/>
                <a:gd name="T5" fmla="*/ 413 h 1068"/>
                <a:gd name="T6" fmla="*/ 56 w 1068"/>
                <a:gd name="T7" fmla="*/ 328 h 1068"/>
                <a:gd name="T8" fmla="*/ 93 w 1068"/>
                <a:gd name="T9" fmla="*/ 230 h 1068"/>
                <a:gd name="T10" fmla="*/ 197 w 1068"/>
                <a:gd name="T11" fmla="*/ 252 h 1068"/>
                <a:gd name="T12" fmla="*/ 239 w 1068"/>
                <a:gd name="T13" fmla="*/ 223 h 1068"/>
                <a:gd name="T14" fmla="*/ 223 w 1068"/>
                <a:gd name="T15" fmla="*/ 116 h 1068"/>
                <a:gd name="T16" fmla="*/ 304 w 1068"/>
                <a:gd name="T17" fmla="*/ 51 h 1068"/>
                <a:gd name="T18" fmla="*/ 383 w 1068"/>
                <a:gd name="T19" fmla="*/ 121 h 1068"/>
                <a:gd name="T20" fmla="*/ 444 w 1068"/>
                <a:gd name="T21" fmla="*/ 115 h 1068"/>
                <a:gd name="T22" fmla="*/ 474 w 1068"/>
                <a:gd name="T23" fmla="*/ 16 h 1068"/>
                <a:gd name="T24" fmla="*/ 577 w 1068"/>
                <a:gd name="T25" fmla="*/ 0 h 1068"/>
                <a:gd name="T26" fmla="*/ 609 w 1068"/>
                <a:gd name="T27" fmla="*/ 98 h 1068"/>
                <a:gd name="T28" fmla="*/ 666 w 1068"/>
                <a:gd name="T29" fmla="*/ 126 h 1068"/>
                <a:gd name="T30" fmla="*/ 740 w 1068"/>
                <a:gd name="T31" fmla="*/ 56 h 1068"/>
                <a:gd name="T32" fmla="*/ 834 w 1068"/>
                <a:gd name="T33" fmla="*/ 91 h 1068"/>
                <a:gd name="T34" fmla="*/ 816 w 1068"/>
                <a:gd name="T35" fmla="*/ 195 h 1068"/>
                <a:gd name="T36" fmla="*/ 852 w 1068"/>
                <a:gd name="T37" fmla="*/ 246 h 1068"/>
                <a:gd name="T38" fmla="*/ 951 w 1068"/>
                <a:gd name="T39" fmla="*/ 223 h 1068"/>
                <a:gd name="T40" fmla="*/ 1017 w 1068"/>
                <a:gd name="T41" fmla="*/ 304 h 1068"/>
                <a:gd name="T42" fmla="*/ 951 w 1068"/>
                <a:gd name="T43" fmla="*/ 379 h 1068"/>
                <a:gd name="T44" fmla="*/ 953 w 1068"/>
                <a:gd name="T45" fmla="*/ 444 h 1068"/>
                <a:gd name="T46" fmla="*/ 1051 w 1068"/>
                <a:gd name="T47" fmla="*/ 473 h 1068"/>
                <a:gd name="T48" fmla="*/ 1067 w 1068"/>
                <a:gd name="T49" fmla="*/ 577 h 1068"/>
                <a:gd name="T50" fmla="*/ 971 w 1068"/>
                <a:gd name="T51" fmla="*/ 608 h 1068"/>
                <a:gd name="T52" fmla="*/ 942 w 1068"/>
                <a:gd name="T53" fmla="*/ 666 h 1068"/>
                <a:gd name="T54" fmla="*/ 1012 w 1068"/>
                <a:gd name="T55" fmla="*/ 740 h 1068"/>
                <a:gd name="T56" fmla="*/ 975 w 1068"/>
                <a:gd name="T57" fmla="*/ 837 h 1068"/>
                <a:gd name="T58" fmla="*/ 873 w 1068"/>
                <a:gd name="T59" fmla="*/ 816 h 1068"/>
                <a:gd name="T60" fmla="*/ 820 w 1068"/>
                <a:gd name="T61" fmla="*/ 853 h 1068"/>
                <a:gd name="T62" fmla="*/ 845 w 1068"/>
                <a:gd name="T63" fmla="*/ 951 h 1068"/>
                <a:gd name="T64" fmla="*/ 765 w 1068"/>
                <a:gd name="T65" fmla="*/ 1016 h 1068"/>
                <a:gd name="T66" fmla="*/ 689 w 1068"/>
                <a:gd name="T67" fmla="*/ 950 h 1068"/>
                <a:gd name="T68" fmla="*/ 623 w 1068"/>
                <a:gd name="T69" fmla="*/ 953 h 1068"/>
                <a:gd name="T70" fmla="*/ 595 w 1068"/>
                <a:gd name="T71" fmla="*/ 1051 h 1068"/>
                <a:gd name="T72" fmla="*/ 492 w 1068"/>
                <a:gd name="T73" fmla="*/ 1067 h 1068"/>
                <a:gd name="T74" fmla="*/ 460 w 1068"/>
                <a:gd name="T75" fmla="*/ 970 h 1068"/>
                <a:gd name="T76" fmla="*/ 401 w 1068"/>
                <a:gd name="T77" fmla="*/ 941 h 1068"/>
                <a:gd name="T78" fmla="*/ 328 w 1068"/>
                <a:gd name="T79" fmla="*/ 1012 h 1068"/>
                <a:gd name="T80" fmla="*/ 232 w 1068"/>
                <a:gd name="T81" fmla="*/ 975 h 1068"/>
                <a:gd name="T82" fmla="*/ 252 w 1068"/>
                <a:gd name="T83" fmla="*/ 870 h 1068"/>
                <a:gd name="T84" fmla="*/ 213 w 1068"/>
                <a:gd name="T85" fmla="*/ 819 h 1068"/>
                <a:gd name="T86" fmla="*/ 117 w 1068"/>
                <a:gd name="T87" fmla="*/ 845 h 1068"/>
                <a:gd name="T88" fmla="*/ 51 w 1068"/>
                <a:gd name="T89" fmla="*/ 763 h 1068"/>
                <a:gd name="T90" fmla="*/ 121 w 1068"/>
                <a:gd name="T91" fmla="*/ 686 h 1068"/>
                <a:gd name="T92" fmla="*/ 115 w 1068"/>
                <a:gd name="T93" fmla="*/ 623 h 1068"/>
                <a:gd name="T94" fmla="*/ 15 w 1068"/>
                <a:gd name="T95" fmla="*/ 594 h 1068"/>
                <a:gd name="T96" fmla="*/ 1 w 1068"/>
                <a:gd name="T97" fmla="*/ 534 h 1068"/>
                <a:gd name="T98" fmla="*/ 534 w 1068"/>
                <a:gd name="T99" fmla="*/ 282 h 1068"/>
                <a:gd name="T100" fmla="*/ 534 w 1068"/>
                <a:gd name="T101" fmla="*/ 7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8" h="1068">
                  <a:moveTo>
                    <a:pt x="1" y="534"/>
                  </a:moveTo>
                  <a:cubicBezTo>
                    <a:pt x="1" y="519"/>
                    <a:pt x="1" y="505"/>
                    <a:pt x="1" y="490"/>
                  </a:cubicBezTo>
                  <a:cubicBezTo>
                    <a:pt x="0" y="481"/>
                    <a:pt x="4" y="476"/>
                    <a:pt x="14" y="474"/>
                  </a:cubicBezTo>
                  <a:cubicBezTo>
                    <a:pt x="42" y="469"/>
                    <a:pt x="70" y="464"/>
                    <a:pt x="98" y="459"/>
                  </a:cubicBezTo>
                  <a:cubicBezTo>
                    <a:pt x="108" y="458"/>
                    <a:pt x="114" y="454"/>
                    <a:pt x="115" y="443"/>
                  </a:cubicBezTo>
                  <a:cubicBezTo>
                    <a:pt x="116" y="432"/>
                    <a:pt x="119" y="422"/>
                    <a:pt x="123" y="413"/>
                  </a:cubicBezTo>
                  <a:cubicBezTo>
                    <a:pt x="132" y="395"/>
                    <a:pt x="126" y="384"/>
                    <a:pt x="111" y="373"/>
                  </a:cubicBezTo>
                  <a:cubicBezTo>
                    <a:pt x="92" y="359"/>
                    <a:pt x="75" y="343"/>
                    <a:pt x="56" y="328"/>
                  </a:cubicBezTo>
                  <a:cubicBezTo>
                    <a:pt x="47" y="321"/>
                    <a:pt x="45" y="314"/>
                    <a:pt x="51" y="303"/>
                  </a:cubicBezTo>
                  <a:cubicBezTo>
                    <a:pt x="66" y="279"/>
                    <a:pt x="80" y="255"/>
                    <a:pt x="93" y="230"/>
                  </a:cubicBezTo>
                  <a:cubicBezTo>
                    <a:pt x="99" y="221"/>
                    <a:pt x="105" y="218"/>
                    <a:pt x="115" y="222"/>
                  </a:cubicBezTo>
                  <a:cubicBezTo>
                    <a:pt x="142" y="233"/>
                    <a:pt x="170" y="242"/>
                    <a:pt x="197" y="252"/>
                  </a:cubicBezTo>
                  <a:cubicBezTo>
                    <a:pt x="204" y="255"/>
                    <a:pt x="209" y="255"/>
                    <a:pt x="215" y="248"/>
                  </a:cubicBezTo>
                  <a:cubicBezTo>
                    <a:pt x="222" y="239"/>
                    <a:pt x="229" y="230"/>
                    <a:pt x="239" y="223"/>
                  </a:cubicBezTo>
                  <a:cubicBezTo>
                    <a:pt x="255" y="212"/>
                    <a:pt x="255" y="200"/>
                    <a:pt x="248" y="183"/>
                  </a:cubicBezTo>
                  <a:cubicBezTo>
                    <a:pt x="238" y="161"/>
                    <a:pt x="231" y="138"/>
                    <a:pt x="223" y="116"/>
                  </a:cubicBezTo>
                  <a:cubicBezTo>
                    <a:pt x="219" y="105"/>
                    <a:pt x="221" y="98"/>
                    <a:pt x="231" y="93"/>
                  </a:cubicBezTo>
                  <a:cubicBezTo>
                    <a:pt x="256" y="79"/>
                    <a:pt x="280" y="65"/>
                    <a:pt x="304" y="51"/>
                  </a:cubicBezTo>
                  <a:cubicBezTo>
                    <a:pt x="314" y="44"/>
                    <a:pt x="321" y="47"/>
                    <a:pt x="328" y="55"/>
                  </a:cubicBezTo>
                  <a:cubicBezTo>
                    <a:pt x="346" y="77"/>
                    <a:pt x="365" y="99"/>
                    <a:pt x="383" y="121"/>
                  </a:cubicBezTo>
                  <a:cubicBezTo>
                    <a:pt x="388" y="128"/>
                    <a:pt x="393" y="129"/>
                    <a:pt x="400" y="126"/>
                  </a:cubicBezTo>
                  <a:cubicBezTo>
                    <a:pt x="415" y="122"/>
                    <a:pt x="429" y="117"/>
                    <a:pt x="444" y="115"/>
                  </a:cubicBezTo>
                  <a:cubicBezTo>
                    <a:pt x="454" y="113"/>
                    <a:pt x="458" y="108"/>
                    <a:pt x="459" y="98"/>
                  </a:cubicBezTo>
                  <a:cubicBezTo>
                    <a:pt x="464" y="71"/>
                    <a:pt x="470" y="43"/>
                    <a:pt x="474" y="16"/>
                  </a:cubicBezTo>
                  <a:cubicBezTo>
                    <a:pt x="476" y="4"/>
                    <a:pt x="481" y="0"/>
                    <a:pt x="493" y="0"/>
                  </a:cubicBezTo>
                  <a:cubicBezTo>
                    <a:pt x="521" y="1"/>
                    <a:pt x="549" y="1"/>
                    <a:pt x="577" y="0"/>
                  </a:cubicBezTo>
                  <a:cubicBezTo>
                    <a:pt x="587" y="0"/>
                    <a:pt x="592" y="4"/>
                    <a:pt x="594" y="14"/>
                  </a:cubicBezTo>
                  <a:cubicBezTo>
                    <a:pt x="599" y="42"/>
                    <a:pt x="604" y="70"/>
                    <a:pt x="609" y="98"/>
                  </a:cubicBezTo>
                  <a:cubicBezTo>
                    <a:pt x="610" y="108"/>
                    <a:pt x="614" y="113"/>
                    <a:pt x="624" y="115"/>
                  </a:cubicBezTo>
                  <a:cubicBezTo>
                    <a:pt x="638" y="117"/>
                    <a:pt x="652" y="121"/>
                    <a:pt x="666" y="126"/>
                  </a:cubicBezTo>
                  <a:cubicBezTo>
                    <a:pt x="675" y="129"/>
                    <a:pt x="680" y="128"/>
                    <a:pt x="686" y="120"/>
                  </a:cubicBezTo>
                  <a:cubicBezTo>
                    <a:pt x="704" y="98"/>
                    <a:pt x="722" y="77"/>
                    <a:pt x="740" y="56"/>
                  </a:cubicBezTo>
                  <a:cubicBezTo>
                    <a:pt x="748" y="46"/>
                    <a:pt x="755" y="45"/>
                    <a:pt x="765" y="51"/>
                  </a:cubicBezTo>
                  <a:cubicBezTo>
                    <a:pt x="788" y="65"/>
                    <a:pt x="811" y="78"/>
                    <a:pt x="834" y="91"/>
                  </a:cubicBezTo>
                  <a:cubicBezTo>
                    <a:pt x="847" y="97"/>
                    <a:pt x="850" y="105"/>
                    <a:pt x="845" y="118"/>
                  </a:cubicBezTo>
                  <a:cubicBezTo>
                    <a:pt x="834" y="144"/>
                    <a:pt x="826" y="170"/>
                    <a:pt x="816" y="195"/>
                  </a:cubicBezTo>
                  <a:cubicBezTo>
                    <a:pt x="813" y="203"/>
                    <a:pt x="813" y="209"/>
                    <a:pt x="820" y="215"/>
                  </a:cubicBezTo>
                  <a:cubicBezTo>
                    <a:pt x="832" y="224"/>
                    <a:pt x="843" y="235"/>
                    <a:pt x="852" y="246"/>
                  </a:cubicBezTo>
                  <a:cubicBezTo>
                    <a:pt x="859" y="255"/>
                    <a:pt x="865" y="255"/>
                    <a:pt x="874" y="251"/>
                  </a:cubicBezTo>
                  <a:cubicBezTo>
                    <a:pt x="899" y="241"/>
                    <a:pt x="926" y="233"/>
                    <a:pt x="951" y="223"/>
                  </a:cubicBezTo>
                  <a:cubicBezTo>
                    <a:pt x="962" y="218"/>
                    <a:pt x="969" y="220"/>
                    <a:pt x="975" y="231"/>
                  </a:cubicBezTo>
                  <a:cubicBezTo>
                    <a:pt x="989" y="256"/>
                    <a:pt x="1003" y="280"/>
                    <a:pt x="1017" y="304"/>
                  </a:cubicBezTo>
                  <a:cubicBezTo>
                    <a:pt x="1023" y="314"/>
                    <a:pt x="1022" y="320"/>
                    <a:pt x="1013" y="327"/>
                  </a:cubicBezTo>
                  <a:cubicBezTo>
                    <a:pt x="992" y="344"/>
                    <a:pt x="972" y="362"/>
                    <a:pt x="951" y="379"/>
                  </a:cubicBezTo>
                  <a:cubicBezTo>
                    <a:pt x="942" y="386"/>
                    <a:pt x="938" y="393"/>
                    <a:pt x="943" y="405"/>
                  </a:cubicBezTo>
                  <a:cubicBezTo>
                    <a:pt x="948" y="417"/>
                    <a:pt x="951" y="431"/>
                    <a:pt x="953" y="444"/>
                  </a:cubicBezTo>
                  <a:cubicBezTo>
                    <a:pt x="955" y="454"/>
                    <a:pt x="960" y="458"/>
                    <a:pt x="970" y="459"/>
                  </a:cubicBezTo>
                  <a:cubicBezTo>
                    <a:pt x="997" y="464"/>
                    <a:pt x="1024" y="469"/>
                    <a:pt x="1051" y="473"/>
                  </a:cubicBezTo>
                  <a:cubicBezTo>
                    <a:pt x="1063" y="475"/>
                    <a:pt x="1068" y="480"/>
                    <a:pt x="1068" y="493"/>
                  </a:cubicBezTo>
                  <a:cubicBezTo>
                    <a:pt x="1067" y="521"/>
                    <a:pt x="1067" y="549"/>
                    <a:pt x="1067" y="577"/>
                  </a:cubicBezTo>
                  <a:cubicBezTo>
                    <a:pt x="1068" y="587"/>
                    <a:pt x="1063" y="592"/>
                    <a:pt x="1053" y="594"/>
                  </a:cubicBezTo>
                  <a:cubicBezTo>
                    <a:pt x="1026" y="598"/>
                    <a:pt x="998" y="604"/>
                    <a:pt x="971" y="608"/>
                  </a:cubicBezTo>
                  <a:cubicBezTo>
                    <a:pt x="959" y="610"/>
                    <a:pt x="955" y="614"/>
                    <a:pt x="953" y="626"/>
                  </a:cubicBezTo>
                  <a:cubicBezTo>
                    <a:pt x="951" y="639"/>
                    <a:pt x="946" y="653"/>
                    <a:pt x="942" y="666"/>
                  </a:cubicBezTo>
                  <a:cubicBezTo>
                    <a:pt x="939" y="675"/>
                    <a:pt x="941" y="680"/>
                    <a:pt x="948" y="686"/>
                  </a:cubicBezTo>
                  <a:cubicBezTo>
                    <a:pt x="970" y="704"/>
                    <a:pt x="991" y="722"/>
                    <a:pt x="1012" y="740"/>
                  </a:cubicBezTo>
                  <a:cubicBezTo>
                    <a:pt x="1021" y="747"/>
                    <a:pt x="1023" y="754"/>
                    <a:pt x="1017" y="764"/>
                  </a:cubicBezTo>
                  <a:cubicBezTo>
                    <a:pt x="1002" y="788"/>
                    <a:pt x="988" y="812"/>
                    <a:pt x="975" y="837"/>
                  </a:cubicBezTo>
                  <a:cubicBezTo>
                    <a:pt x="969" y="847"/>
                    <a:pt x="963" y="849"/>
                    <a:pt x="952" y="845"/>
                  </a:cubicBezTo>
                  <a:cubicBezTo>
                    <a:pt x="926" y="835"/>
                    <a:pt x="899" y="826"/>
                    <a:pt x="873" y="816"/>
                  </a:cubicBezTo>
                  <a:cubicBezTo>
                    <a:pt x="865" y="813"/>
                    <a:pt x="859" y="813"/>
                    <a:pt x="853" y="820"/>
                  </a:cubicBezTo>
                  <a:cubicBezTo>
                    <a:pt x="843" y="832"/>
                    <a:pt x="832" y="843"/>
                    <a:pt x="820" y="853"/>
                  </a:cubicBezTo>
                  <a:cubicBezTo>
                    <a:pt x="813" y="859"/>
                    <a:pt x="813" y="864"/>
                    <a:pt x="816" y="871"/>
                  </a:cubicBezTo>
                  <a:cubicBezTo>
                    <a:pt x="826" y="898"/>
                    <a:pt x="835" y="925"/>
                    <a:pt x="845" y="951"/>
                  </a:cubicBezTo>
                  <a:cubicBezTo>
                    <a:pt x="850" y="963"/>
                    <a:pt x="847" y="969"/>
                    <a:pt x="836" y="975"/>
                  </a:cubicBezTo>
                  <a:cubicBezTo>
                    <a:pt x="812" y="988"/>
                    <a:pt x="788" y="1002"/>
                    <a:pt x="765" y="1016"/>
                  </a:cubicBezTo>
                  <a:cubicBezTo>
                    <a:pt x="755" y="1023"/>
                    <a:pt x="748" y="1021"/>
                    <a:pt x="740" y="1012"/>
                  </a:cubicBezTo>
                  <a:cubicBezTo>
                    <a:pt x="723" y="991"/>
                    <a:pt x="705" y="971"/>
                    <a:pt x="689" y="950"/>
                  </a:cubicBezTo>
                  <a:cubicBezTo>
                    <a:pt x="681" y="941"/>
                    <a:pt x="675" y="938"/>
                    <a:pt x="664" y="942"/>
                  </a:cubicBezTo>
                  <a:cubicBezTo>
                    <a:pt x="651" y="947"/>
                    <a:pt x="637" y="951"/>
                    <a:pt x="623" y="953"/>
                  </a:cubicBezTo>
                  <a:cubicBezTo>
                    <a:pt x="613" y="955"/>
                    <a:pt x="610" y="960"/>
                    <a:pt x="609" y="969"/>
                  </a:cubicBezTo>
                  <a:cubicBezTo>
                    <a:pt x="604" y="996"/>
                    <a:pt x="599" y="1024"/>
                    <a:pt x="595" y="1051"/>
                  </a:cubicBezTo>
                  <a:cubicBezTo>
                    <a:pt x="593" y="1063"/>
                    <a:pt x="588" y="1068"/>
                    <a:pt x="576" y="1067"/>
                  </a:cubicBezTo>
                  <a:cubicBezTo>
                    <a:pt x="548" y="1067"/>
                    <a:pt x="520" y="1067"/>
                    <a:pt x="492" y="1067"/>
                  </a:cubicBezTo>
                  <a:cubicBezTo>
                    <a:pt x="481" y="1067"/>
                    <a:pt x="476" y="1063"/>
                    <a:pt x="474" y="1052"/>
                  </a:cubicBezTo>
                  <a:cubicBezTo>
                    <a:pt x="469" y="1025"/>
                    <a:pt x="464" y="997"/>
                    <a:pt x="460" y="970"/>
                  </a:cubicBezTo>
                  <a:cubicBezTo>
                    <a:pt x="458" y="960"/>
                    <a:pt x="455" y="955"/>
                    <a:pt x="444" y="953"/>
                  </a:cubicBezTo>
                  <a:cubicBezTo>
                    <a:pt x="430" y="950"/>
                    <a:pt x="415" y="946"/>
                    <a:pt x="401" y="941"/>
                  </a:cubicBezTo>
                  <a:cubicBezTo>
                    <a:pt x="392" y="938"/>
                    <a:pt x="388" y="940"/>
                    <a:pt x="382" y="947"/>
                  </a:cubicBezTo>
                  <a:cubicBezTo>
                    <a:pt x="364" y="969"/>
                    <a:pt x="346" y="990"/>
                    <a:pt x="328" y="1012"/>
                  </a:cubicBezTo>
                  <a:cubicBezTo>
                    <a:pt x="321" y="1021"/>
                    <a:pt x="314" y="1023"/>
                    <a:pt x="303" y="1016"/>
                  </a:cubicBezTo>
                  <a:cubicBezTo>
                    <a:pt x="280" y="1002"/>
                    <a:pt x="256" y="988"/>
                    <a:pt x="232" y="975"/>
                  </a:cubicBezTo>
                  <a:cubicBezTo>
                    <a:pt x="220" y="969"/>
                    <a:pt x="219" y="962"/>
                    <a:pt x="223" y="951"/>
                  </a:cubicBezTo>
                  <a:cubicBezTo>
                    <a:pt x="233" y="924"/>
                    <a:pt x="243" y="897"/>
                    <a:pt x="252" y="870"/>
                  </a:cubicBezTo>
                  <a:cubicBezTo>
                    <a:pt x="254" y="866"/>
                    <a:pt x="252" y="858"/>
                    <a:pt x="248" y="854"/>
                  </a:cubicBezTo>
                  <a:cubicBezTo>
                    <a:pt x="237" y="842"/>
                    <a:pt x="226" y="830"/>
                    <a:pt x="213" y="819"/>
                  </a:cubicBezTo>
                  <a:cubicBezTo>
                    <a:pt x="210" y="816"/>
                    <a:pt x="202" y="814"/>
                    <a:pt x="197" y="816"/>
                  </a:cubicBezTo>
                  <a:cubicBezTo>
                    <a:pt x="170" y="825"/>
                    <a:pt x="144" y="835"/>
                    <a:pt x="117" y="845"/>
                  </a:cubicBezTo>
                  <a:cubicBezTo>
                    <a:pt x="106" y="849"/>
                    <a:pt x="99" y="847"/>
                    <a:pt x="93" y="836"/>
                  </a:cubicBezTo>
                  <a:cubicBezTo>
                    <a:pt x="79" y="811"/>
                    <a:pt x="65" y="787"/>
                    <a:pt x="51" y="763"/>
                  </a:cubicBezTo>
                  <a:cubicBezTo>
                    <a:pt x="45" y="753"/>
                    <a:pt x="47" y="747"/>
                    <a:pt x="55" y="740"/>
                  </a:cubicBezTo>
                  <a:cubicBezTo>
                    <a:pt x="77" y="722"/>
                    <a:pt x="99" y="703"/>
                    <a:pt x="121" y="686"/>
                  </a:cubicBezTo>
                  <a:cubicBezTo>
                    <a:pt x="128" y="680"/>
                    <a:pt x="129" y="675"/>
                    <a:pt x="126" y="666"/>
                  </a:cubicBezTo>
                  <a:cubicBezTo>
                    <a:pt x="122" y="652"/>
                    <a:pt x="117" y="638"/>
                    <a:pt x="115" y="623"/>
                  </a:cubicBezTo>
                  <a:cubicBezTo>
                    <a:pt x="113" y="613"/>
                    <a:pt x="109" y="610"/>
                    <a:pt x="99" y="608"/>
                  </a:cubicBezTo>
                  <a:cubicBezTo>
                    <a:pt x="71" y="604"/>
                    <a:pt x="44" y="598"/>
                    <a:pt x="15" y="594"/>
                  </a:cubicBezTo>
                  <a:cubicBezTo>
                    <a:pt x="4" y="592"/>
                    <a:pt x="0" y="587"/>
                    <a:pt x="0" y="576"/>
                  </a:cubicBezTo>
                  <a:cubicBezTo>
                    <a:pt x="1" y="562"/>
                    <a:pt x="1" y="548"/>
                    <a:pt x="1" y="534"/>
                  </a:cubicBezTo>
                  <a:close/>
                  <a:moveTo>
                    <a:pt x="786" y="533"/>
                  </a:moveTo>
                  <a:cubicBezTo>
                    <a:pt x="786" y="395"/>
                    <a:pt x="672" y="281"/>
                    <a:pt x="534" y="282"/>
                  </a:cubicBezTo>
                  <a:cubicBezTo>
                    <a:pt x="395" y="282"/>
                    <a:pt x="281" y="396"/>
                    <a:pt x="282" y="535"/>
                  </a:cubicBezTo>
                  <a:cubicBezTo>
                    <a:pt x="282" y="672"/>
                    <a:pt x="396" y="786"/>
                    <a:pt x="534" y="786"/>
                  </a:cubicBezTo>
                  <a:cubicBezTo>
                    <a:pt x="673" y="786"/>
                    <a:pt x="786" y="672"/>
                    <a:pt x="786" y="5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308601" y="2651806"/>
              <a:ext cx="1157288" cy="1001713"/>
            </a:xfrm>
            <a:custGeom>
              <a:avLst/>
              <a:gdLst>
                <a:gd name="T0" fmla="*/ 426 w 426"/>
                <a:gd name="T1" fmla="*/ 157 h 370"/>
                <a:gd name="T2" fmla="*/ 351 w 426"/>
                <a:gd name="T3" fmla="*/ 130 h 370"/>
                <a:gd name="T4" fmla="*/ 328 w 426"/>
                <a:gd name="T5" fmla="*/ 135 h 370"/>
                <a:gd name="T6" fmla="*/ 303 w 426"/>
                <a:gd name="T7" fmla="*/ 161 h 370"/>
                <a:gd name="T8" fmla="*/ 295 w 426"/>
                <a:gd name="T9" fmla="*/ 193 h 370"/>
                <a:gd name="T10" fmla="*/ 322 w 426"/>
                <a:gd name="T11" fmla="*/ 265 h 370"/>
                <a:gd name="T12" fmla="*/ 313 w 426"/>
                <a:gd name="T13" fmla="*/ 288 h 370"/>
                <a:gd name="T14" fmla="*/ 241 w 426"/>
                <a:gd name="T15" fmla="*/ 330 h 370"/>
                <a:gd name="T16" fmla="*/ 217 w 426"/>
                <a:gd name="T17" fmla="*/ 325 h 370"/>
                <a:gd name="T18" fmla="*/ 162 w 426"/>
                <a:gd name="T19" fmla="*/ 260 h 370"/>
                <a:gd name="T20" fmla="*/ 144 w 426"/>
                <a:gd name="T21" fmla="*/ 254 h 370"/>
                <a:gd name="T22" fmla="*/ 101 w 426"/>
                <a:gd name="T23" fmla="*/ 266 h 370"/>
                <a:gd name="T24" fmla="*/ 85 w 426"/>
                <a:gd name="T25" fmla="*/ 282 h 370"/>
                <a:gd name="T26" fmla="*/ 70 w 426"/>
                <a:gd name="T27" fmla="*/ 370 h 370"/>
                <a:gd name="T28" fmla="*/ 13 w 426"/>
                <a:gd name="T29" fmla="*/ 271 h 370"/>
                <a:gd name="T30" fmla="*/ 36 w 426"/>
                <a:gd name="T31" fmla="*/ 110 h 370"/>
                <a:gd name="T32" fmla="*/ 57 w 426"/>
                <a:gd name="T33" fmla="*/ 94 h 370"/>
                <a:gd name="T34" fmla="*/ 201 w 426"/>
                <a:gd name="T35" fmla="*/ 13 h 370"/>
                <a:gd name="T36" fmla="*/ 220 w 426"/>
                <a:gd name="T37" fmla="*/ 4 h 370"/>
                <a:gd name="T38" fmla="*/ 426 w 426"/>
                <a:gd name="T39" fmla="*/ 1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370">
                  <a:moveTo>
                    <a:pt x="426" y="157"/>
                  </a:moveTo>
                  <a:cubicBezTo>
                    <a:pt x="399" y="148"/>
                    <a:pt x="375" y="139"/>
                    <a:pt x="351" y="130"/>
                  </a:cubicBezTo>
                  <a:cubicBezTo>
                    <a:pt x="341" y="126"/>
                    <a:pt x="335" y="126"/>
                    <a:pt x="328" y="135"/>
                  </a:cubicBezTo>
                  <a:cubicBezTo>
                    <a:pt x="321" y="145"/>
                    <a:pt x="313" y="154"/>
                    <a:pt x="303" y="161"/>
                  </a:cubicBezTo>
                  <a:cubicBezTo>
                    <a:pt x="289" y="170"/>
                    <a:pt x="290" y="180"/>
                    <a:pt x="295" y="193"/>
                  </a:cubicBezTo>
                  <a:cubicBezTo>
                    <a:pt x="305" y="217"/>
                    <a:pt x="313" y="241"/>
                    <a:pt x="322" y="265"/>
                  </a:cubicBezTo>
                  <a:cubicBezTo>
                    <a:pt x="326" y="276"/>
                    <a:pt x="324" y="282"/>
                    <a:pt x="313" y="288"/>
                  </a:cubicBezTo>
                  <a:cubicBezTo>
                    <a:pt x="289" y="301"/>
                    <a:pt x="265" y="315"/>
                    <a:pt x="241" y="330"/>
                  </a:cubicBezTo>
                  <a:cubicBezTo>
                    <a:pt x="230" y="336"/>
                    <a:pt x="224" y="334"/>
                    <a:pt x="217" y="325"/>
                  </a:cubicBezTo>
                  <a:cubicBezTo>
                    <a:pt x="199" y="303"/>
                    <a:pt x="180" y="282"/>
                    <a:pt x="162" y="260"/>
                  </a:cubicBezTo>
                  <a:cubicBezTo>
                    <a:pt x="157" y="253"/>
                    <a:pt x="152" y="252"/>
                    <a:pt x="144" y="254"/>
                  </a:cubicBezTo>
                  <a:cubicBezTo>
                    <a:pt x="130" y="259"/>
                    <a:pt x="116" y="263"/>
                    <a:pt x="101" y="266"/>
                  </a:cubicBezTo>
                  <a:cubicBezTo>
                    <a:pt x="91" y="268"/>
                    <a:pt x="87" y="272"/>
                    <a:pt x="85" y="282"/>
                  </a:cubicBezTo>
                  <a:cubicBezTo>
                    <a:pt x="81" y="311"/>
                    <a:pt x="75" y="339"/>
                    <a:pt x="70" y="370"/>
                  </a:cubicBezTo>
                  <a:cubicBezTo>
                    <a:pt x="40" y="341"/>
                    <a:pt x="21" y="309"/>
                    <a:pt x="13" y="271"/>
                  </a:cubicBezTo>
                  <a:cubicBezTo>
                    <a:pt x="0" y="215"/>
                    <a:pt x="7" y="161"/>
                    <a:pt x="36" y="110"/>
                  </a:cubicBezTo>
                  <a:cubicBezTo>
                    <a:pt x="41" y="101"/>
                    <a:pt x="47" y="96"/>
                    <a:pt x="57" y="94"/>
                  </a:cubicBezTo>
                  <a:cubicBezTo>
                    <a:pt x="114" y="84"/>
                    <a:pt x="162" y="56"/>
                    <a:pt x="201" y="13"/>
                  </a:cubicBezTo>
                  <a:cubicBezTo>
                    <a:pt x="205" y="8"/>
                    <a:pt x="213" y="5"/>
                    <a:pt x="220" y="4"/>
                  </a:cubicBezTo>
                  <a:cubicBezTo>
                    <a:pt x="307" y="0"/>
                    <a:pt x="402" y="69"/>
                    <a:pt x="42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泪滴形 48"/>
          <p:cNvSpPr/>
          <p:nvPr/>
        </p:nvSpPr>
        <p:spPr>
          <a:xfrm flipV="1">
            <a:off x="4618383" y="1908313"/>
            <a:ext cx="1457739" cy="1457739"/>
          </a:xfrm>
          <a:prstGeom prst="teardrop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泪滴形 49"/>
          <p:cNvSpPr/>
          <p:nvPr/>
        </p:nvSpPr>
        <p:spPr>
          <a:xfrm rot="5400000" flipV="1">
            <a:off x="6115878" y="1908313"/>
            <a:ext cx="1457739" cy="1457739"/>
          </a:xfrm>
          <a:prstGeom prst="teardrop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泪滴形 50"/>
          <p:cNvSpPr/>
          <p:nvPr/>
        </p:nvSpPr>
        <p:spPr>
          <a:xfrm rot="16200000" flipV="1">
            <a:off x="4618383" y="3392556"/>
            <a:ext cx="1457739" cy="1457739"/>
          </a:xfrm>
          <a:prstGeom prst="teardrop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泪滴形 51"/>
          <p:cNvSpPr/>
          <p:nvPr/>
        </p:nvSpPr>
        <p:spPr>
          <a:xfrm rot="10800000" flipV="1">
            <a:off x="6115878" y="3392556"/>
            <a:ext cx="1457739" cy="1457739"/>
          </a:xfrm>
          <a:prstGeom prst="teardrop">
            <a:avLst/>
          </a:prstGeom>
          <a:solidFill>
            <a:srgbClr val="0D3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4"/>
          <p:cNvSpPr>
            <a:spLocks noEditPoints="1"/>
          </p:cNvSpPr>
          <p:nvPr/>
        </p:nvSpPr>
        <p:spPr bwMode="auto">
          <a:xfrm flipH="1">
            <a:off x="4916556" y="2207596"/>
            <a:ext cx="861392" cy="859172"/>
          </a:xfrm>
          <a:custGeom>
            <a:avLst/>
            <a:gdLst>
              <a:gd name="T0" fmla="*/ 1461 w 3000"/>
              <a:gd name="T1" fmla="*/ 0 h 3003"/>
              <a:gd name="T2" fmla="*/ 1651 w 3000"/>
              <a:gd name="T3" fmla="*/ 0 h 3003"/>
              <a:gd name="T4" fmla="*/ 1755 w 3000"/>
              <a:gd name="T5" fmla="*/ 422 h 3003"/>
              <a:gd name="T6" fmla="*/ 1802 w 3000"/>
              <a:gd name="T7" fmla="*/ 457 h 3003"/>
              <a:gd name="T8" fmla="*/ 2025 w 3000"/>
              <a:gd name="T9" fmla="*/ 537 h 3003"/>
              <a:gd name="T10" fmla="*/ 2108 w 3000"/>
              <a:gd name="T11" fmla="*/ 579 h 3003"/>
              <a:gd name="T12" fmla="*/ 2135 w 3000"/>
              <a:gd name="T13" fmla="*/ 571 h 3003"/>
              <a:gd name="T14" fmla="*/ 2539 w 3000"/>
              <a:gd name="T15" fmla="*/ 334 h 3003"/>
              <a:gd name="T16" fmla="*/ 2671 w 3000"/>
              <a:gd name="T17" fmla="*/ 467 h 3003"/>
              <a:gd name="T18" fmla="*/ 2404 w 3000"/>
              <a:gd name="T19" fmla="*/ 862 h 3003"/>
              <a:gd name="T20" fmla="*/ 2498 w 3000"/>
              <a:gd name="T21" fmla="*/ 1027 h 3003"/>
              <a:gd name="T22" fmla="*/ 2575 w 3000"/>
              <a:gd name="T23" fmla="*/ 1267 h 3003"/>
              <a:gd name="T24" fmla="*/ 3000 w 3000"/>
              <a:gd name="T25" fmla="*/ 1360 h 3003"/>
              <a:gd name="T26" fmla="*/ 3000 w 3000"/>
              <a:gd name="T27" fmla="*/ 1551 h 3003"/>
              <a:gd name="T28" fmla="*/ 2581 w 3000"/>
              <a:gd name="T29" fmla="*/ 1669 h 3003"/>
              <a:gd name="T30" fmla="*/ 2511 w 3000"/>
              <a:gd name="T31" fmla="*/ 1920 h 3003"/>
              <a:gd name="T32" fmla="*/ 2428 w 3000"/>
              <a:gd name="T33" fmla="*/ 2077 h 3003"/>
              <a:gd name="T34" fmla="*/ 2675 w 3000"/>
              <a:gd name="T35" fmla="*/ 2459 h 3003"/>
              <a:gd name="T36" fmla="*/ 2540 w 3000"/>
              <a:gd name="T37" fmla="*/ 2595 h 3003"/>
              <a:gd name="T38" fmla="*/ 2138 w 3000"/>
              <a:gd name="T39" fmla="*/ 2370 h 3003"/>
              <a:gd name="T40" fmla="*/ 1819 w 3000"/>
              <a:gd name="T41" fmla="*/ 2522 h 3003"/>
              <a:gd name="T42" fmla="*/ 1753 w 3000"/>
              <a:gd name="T43" fmla="*/ 2542 h 3003"/>
              <a:gd name="T44" fmla="*/ 1650 w 3000"/>
              <a:gd name="T45" fmla="*/ 3000 h 3003"/>
              <a:gd name="T46" fmla="*/ 1475 w 3000"/>
              <a:gd name="T47" fmla="*/ 3000 h 3003"/>
              <a:gd name="T48" fmla="*/ 1460 w 3000"/>
              <a:gd name="T49" fmla="*/ 2995 h 3003"/>
              <a:gd name="T50" fmla="*/ 1358 w 3000"/>
              <a:gd name="T51" fmla="*/ 2541 h 3003"/>
              <a:gd name="T52" fmla="*/ 1315 w 3000"/>
              <a:gd name="T53" fmla="*/ 2523 h 3003"/>
              <a:gd name="T54" fmla="*/ 938 w 3000"/>
              <a:gd name="T55" fmla="*/ 2339 h 3003"/>
              <a:gd name="T56" fmla="*/ 553 w 3000"/>
              <a:gd name="T57" fmla="*/ 2589 h 3003"/>
              <a:gd name="T58" fmla="*/ 418 w 3000"/>
              <a:gd name="T59" fmla="*/ 2455 h 3003"/>
              <a:gd name="T60" fmla="*/ 628 w 3000"/>
              <a:gd name="T61" fmla="*/ 2084 h 3003"/>
              <a:gd name="T62" fmla="*/ 642 w 3000"/>
              <a:gd name="T63" fmla="*/ 2017 h 3003"/>
              <a:gd name="T64" fmla="*/ 562 w 3000"/>
              <a:gd name="T65" fmla="*/ 1852 h 3003"/>
              <a:gd name="T66" fmla="*/ 513 w 3000"/>
              <a:gd name="T67" fmla="*/ 1686 h 3003"/>
              <a:gd name="T68" fmla="*/ 458 w 3000"/>
              <a:gd name="T69" fmla="*/ 1665 h 3003"/>
              <a:gd name="T70" fmla="*/ 0 w 3000"/>
              <a:gd name="T71" fmla="*/ 1550 h 3003"/>
              <a:gd name="T72" fmla="*/ 0 w 3000"/>
              <a:gd name="T73" fmla="*/ 1361 h 3003"/>
              <a:gd name="T74" fmla="*/ 431 w 3000"/>
              <a:gd name="T75" fmla="*/ 1277 h 3003"/>
              <a:gd name="T76" fmla="*/ 526 w 3000"/>
              <a:gd name="T77" fmla="*/ 1250 h 3003"/>
              <a:gd name="T78" fmla="*/ 667 w 3000"/>
              <a:gd name="T79" fmla="*/ 914 h 3003"/>
              <a:gd name="T80" fmla="*/ 656 w 3000"/>
              <a:gd name="T81" fmla="*/ 875 h 3003"/>
              <a:gd name="T82" fmla="*/ 419 w 3000"/>
              <a:gd name="T83" fmla="*/ 470 h 3003"/>
              <a:gd name="T84" fmla="*/ 553 w 3000"/>
              <a:gd name="T85" fmla="*/ 337 h 3003"/>
              <a:gd name="T86" fmla="*/ 925 w 3000"/>
              <a:gd name="T87" fmla="*/ 585 h 3003"/>
              <a:gd name="T88" fmla="*/ 968 w 3000"/>
              <a:gd name="T89" fmla="*/ 610 h 3003"/>
              <a:gd name="T90" fmla="*/ 1039 w 3000"/>
              <a:gd name="T91" fmla="*/ 567 h 3003"/>
              <a:gd name="T92" fmla="*/ 1275 w 3000"/>
              <a:gd name="T93" fmla="*/ 475 h 3003"/>
              <a:gd name="T94" fmla="*/ 1318 w 3000"/>
              <a:gd name="T95" fmla="*/ 466 h 3003"/>
              <a:gd name="T96" fmla="*/ 1348 w 3000"/>
              <a:gd name="T97" fmla="*/ 429 h 3003"/>
              <a:gd name="T98" fmla="*/ 1359 w 3000"/>
              <a:gd name="T99" fmla="*/ 411 h 3003"/>
              <a:gd name="T100" fmla="*/ 1461 w 3000"/>
              <a:gd name="T101" fmla="*/ 0 h 3003"/>
              <a:gd name="T102" fmla="*/ 1493 w 3000"/>
              <a:gd name="T103" fmla="*/ 930 h 3003"/>
              <a:gd name="T104" fmla="*/ 1301 w 3000"/>
              <a:gd name="T105" fmla="*/ 988 h 3003"/>
              <a:gd name="T106" fmla="*/ 1056 w 3000"/>
              <a:gd name="T107" fmla="*/ 1240 h 3003"/>
              <a:gd name="T108" fmla="*/ 1008 w 3000"/>
              <a:gd name="T109" fmla="*/ 1575 h 3003"/>
              <a:gd name="T110" fmla="*/ 1228 w 3000"/>
              <a:gd name="T111" fmla="*/ 1930 h 3003"/>
              <a:gd name="T112" fmla="*/ 1611 w 3000"/>
              <a:gd name="T113" fmla="*/ 2035 h 3003"/>
              <a:gd name="T114" fmla="*/ 1978 w 3000"/>
              <a:gd name="T115" fmla="*/ 1843 h 3003"/>
              <a:gd name="T116" fmla="*/ 2111 w 3000"/>
              <a:gd name="T117" fmla="*/ 1454 h 3003"/>
              <a:gd name="T118" fmla="*/ 1922 w 3000"/>
              <a:gd name="T119" fmla="*/ 1064 h 3003"/>
              <a:gd name="T120" fmla="*/ 1493 w 3000"/>
              <a:gd name="T121" fmla="*/ 930 h 3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00" h="3003">
                <a:moveTo>
                  <a:pt x="1461" y="0"/>
                </a:moveTo>
                <a:cubicBezTo>
                  <a:pt x="1524" y="0"/>
                  <a:pt x="1587" y="0"/>
                  <a:pt x="1651" y="0"/>
                </a:cubicBezTo>
                <a:cubicBezTo>
                  <a:pt x="1686" y="140"/>
                  <a:pt x="1720" y="281"/>
                  <a:pt x="1755" y="422"/>
                </a:cubicBezTo>
                <a:cubicBezTo>
                  <a:pt x="1771" y="433"/>
                  <a:pt x="1785" y="448"/>
                  <a:pt x="1802" y="457"/>
                </a:cubicBezTo>
                <a:cubicBezTo>
                  <a:pt x="1879" y="475"/>
                  <a:pt x="1954" y="502"/>
                  <a:pt x="2025" y="537"/>
                </a:cubicBezTo>
                <a:cubicBezTo>
                  <a:pt x="2053" y="550"/>
                  <a:pt x="2079" y="569"/>
                  <a:pt x="2108" y="579"/>
                </a:cubicBezTo>
                <a:cubicBezTo>
                  <a:pt x="2117" y="577"/>
                  <a:pt x="2126" y="575"/>
                  <a:pt x="2135" y="571"/>
                </a:cubicBezTo>
                <a:cubicBezTo>
                  <a:pt x="2269" y="492"/>
                  <a:pt x="2404" y="413"/>
                  <a:pt x="2539" y="334"/>
                </a:cubicBezTo>
                <a:cubicBezTo>
                  <a:pt x="2583" y="378"/>
                  <a:pt x="2627" y="423"/>
                  <a:pt x="2671" y="467"/>
                </a:cubicBezTo>
                <a:cubicBezTo>
                  <a:pt x="2582" y="599"/>
                  <a:pt x="2493" y="730"/>
                  <a:pt x="2404" y="862"/>
                </a:cubicBezTo>
                <a:cubicBezTo>
                  <a:pt x="2441" y="914"/>
                  <a:pt x="2473" y="969"/>
                  <a:pt x="2498" y="1027"/>
                </a:cubicBezTo>
                <a:cubicBezTo>
                  <a:pt x="2533" y="1104"/>
                  <a:pt x="2556" y="1185"/>
                  <a:pt x="2575" y="1267"/>
                </a:cubicBezTo>
                <a:cubicBezTo>
                  <a:pt x="2717" y="1298"/>
                  <a:pt x="2859" y="1329"/>
                  <a:pt x="3000" y="1360"/>
                </a:cubicBezTo>
                <a:cubicBezTo>
                  <a:pt x="3000" y="1424"/>
                  <a:pt x="3000" y="1487"/>
                  <a:pt x="3000" y="1551"/>
                </a:cubicBezTo>
                <a:cubicBezTo>
                  <a:pt x="2861" y="1591"/>
                  <a:pt x="2721" y="1630"/>
                  <a:pt x="2581" y="1669"/>
                </a:cubicBezTo>
                <a:cubicBezTo>
                  <a:pt x="2564" y="1754"/>
                  <a:pt x="2543" y="1839"/>
                  <a:pt x="2511" y="1920"/>
                </a:cubicBezTo>
                <a:cubicBezTo>
                  <a:pt x="2490" y="1976"/>
                  <a:pt x="2460" y="2028"/>
                  <a:pt x="2428" y="2077"/>
                </a:cubicBezTo>
                <a:cubicBezTo>
                  <a:pt x="2510" y="2204"/>
                  <a:pt x="2593" y="2332"/>
                  <a:pt x="2675" y="2459"/>
                </a:cubicBezTo>
                <a:cubicBezTo>
                  <a:pt x="2630" y="2504"/>
                  <a:pt x="2585" y="2550"/>
                  <a:pt x="2540" y="2595"/>
                </a:cubicBezTo>
                <a:cubicBezTo>
                  <a:pt x="2406" y="2520"/>
                  <a:pt x="2272" y="2445"/>
                  <a:pt x="2138" y="2370"/>
                </a:cubicBezTo>
                <a:cubicBezTo>
                  <a:pt x="2039" y="2435"/>
                  <a:pt x="1933" y="2490"/>
                  <a:pt x="1819" y="2522"/>
                </a:cubicBezTo>
                <a:cubicBezTo>
                  <a:pt x="1796" y="2527"/>
                  <a:pt x="1774" y="2533"/>
                  <a:pt x="1753" y="2542"/>
                </a:cubicBezTo>
                <a:cubicBezTo>
                  <a:pt x="1719" y="2694"/>
                  <a:pt x="1685" y="2847"/>
                  <a:pt x="1650" y="3000"/>
                </a:cubicBezTo>
                <a:cubicBezTo>
                  <a:pt x="1592" y="3000"/>
                  <a:pt x="1534" y="2999"/>
                  <a:pt x="1475" y="3000"/>
                </a:cubicBezTo>
                <a:cubicBezTo>
                  <a:pt x="1470" y="2998"/>
                  <a:pt x="1461" y="3003"/>
                  <a:pt x="1460" y="2995"/>
                </a:cubicBezTo>
                <a:cubicBezTo>
                  <a:pt x="1426" y="2844"/>
                  <a:pt x="1393" y="2692"/>
                  <a:pt x="1358" y="2541"/>
                </a:cubicBezTo>
                <a:cubicBezTo>
                  <a:pt x="1344" y="2535"/>
                  <a:pt x="1331" y="2526"/>
                  <a:pt x="1315" y="2523"/>
                </a:cubicBezTo>
                <a:cubicBezTo>
                  <a:pt x="1178" y="2490"/>
                  <a:pt x="1054" y="2418"/>
                  <a:pt x="938" y="2339"/>
                </a:cubicBezTo>
                <a:cubicBezTo>
                  <a:pt x="810" y="2422"/>
                  <a:pt x="681" y="2506"/>
                  <a:pt x="553" y="2589"/>
                </a:cubicBezTo>
                <a:cubicBezTo>
                  <a:pt x="508" y="2544"/>
                  <a:pt x="463" y="2499"/>
                  <a:pt x="418" y="2455"/>
                </a:cubicBezTo>
                <a:cubicBezTo>
                  <a:pt x="488" y="2331"/>
                  <a:pt x="558" y="2208"/>
                  <a:pt x="628" y="2084"/>
                </a:cubicBezTo>
                <a:cubicBezTo>
                  <a:pt x="642" y="2065"/>
                  <a:pt x="640" y="2040"/>
                  <a:pt x="642" y="2017"/>
                </a:cubicBezTo>
                <a:cubicBezTo>
                  <a:pt x="613" y="1964"/>
                  <a:pt x="584" y="1909"/>
                  <a:pt x="562" y="1852"/>
                </a:cubicBezTo>
                <a:cubicBezTo>
                  <a:pt x="541" y="1798"/>
                  <a:pt x="525" y="1743"/>
                  <a:pt x="513" y="1686"/>
                </a:cubicBezTo>
                <a:cubicBezTo>
                  <a:pt x="495" y="1679"/>
                  <a:pt x="477" y="1670"/>
                  <a:pt x="458" y="1665"/>
                </a:cubicBezTo>
                <a:cubicBezTo>
                  <a:pt x="306" y="1626"/>
                  <a:pt x="153" y="1588"/>
                  <a:pt x="0" y="1550"/>
                </a:cubicBezTo>
                <a:cubicBezTo>
                  <a:pt x="0" y="1487"/>
                  <a:pt x="0" y="1424"/>
                  <a:pt x="0" y="1361"/>
                </a:cubicBezTo>
                <a:cubicBezTo>
                  <a:pt x="144" y="1333"/>
                  <a:pt x="288" y="1305"/>
                  <a:pt x="431" y="1277"/>
                </a:cubicBezTo>
                <a:cubicBezTo>
                  <a:pt x="464" y="1272"/>
                  <a:pt x="495" y="1259"/>
                  <a:pt x="526" y="1250"/>
                </a:cubicBezTo>
                <a:cubicBezTo>
                  <a:pt x="554" y="1131"/>
                  <a:pt x="601" y="1017"/>
                  <a:pt x="667" y="914"/>
                </a:cubicBezTo>
                <a:cubicBezTo>
                  <a:pt x="663" y="901"/>
                  <a:pt x="662" y="887"/>
                  <a:pt x="656" y="875"/>
                </a:cubicBezTo>
                <a:cubicBezTo>
                  <a:pt x="577" y="740"/>
                  <a:pt x="498" y="605"/>
                  <a:pt x="419" y="470"/>
                </a:cubicBezTo>
                <a:cubicBezTo>
                  <a:pt x="464" y="425"/>
                  <a:pt x="508" y="381"/>
                  <a:pt x="553" y="337"/>
                </a:cubicBezTo>
                <a:cubicBezTo>
                  <a:pt x="677" y="419"/>
                  <a:pt x="801" y="502"/>
                  <a:pt x="925" y="585"/>
                </a:cubicBezTo>
                <a:cubicBezTo>
                  <a:pt x="939" y="594"/>
                  <a:pt x="953" y="602"/>
                  <a:pt x="968" y="610"/>
                </a:cubicBezTo>
                <a:cubicBezTo>
                  <a:pt x="992" y="596"/>
                  <a:pt x="1015" y="581"/>
                  <a:pt x="1039" y="567"/>
                </a:cubicBezTo>
                <a:cubicBezTo>
                  <a:pt x="1113" y="526"/>
                  <a:pt x="1193" y="497"/>
                  <a:pt x="1275" y="475"/>
                </a:cubicBezTo>
                <a:cubicBezTo>
                  <a:pt x="1289" y="471"/>
                  <a:pt x="1303" y="467"/>
                  <a:pt x="1318" y="466"/>
                </a:cubicBezTo>
                <a:cubicBezTo>
                  <a:pt x="1328" y="453"/>
                  <a:pt x="1338" y="441"/>
                  <a:pt x="1348" y="429"/>
                </a:cubicBezTo>
                <a:cubicBezTo>
                  <a:pt x="1353" y="423"/>
                  <a:pt x="1358" y="418"/>
                  <a:pt x="1359" y="411"/>
                </a:cubicBezTo>
                <a:cubicBezTo>
                  <a:pt x="1393" y="274"/>
                  <a:pt x="1427" y="137"/>
                  <a:pt x="1461" y="0"/>
                </a:cubicBezTo>
                <a:close/>
                <a:moveTo>
                  <a:pt x="1493" y="930"/>
                </a:moveTo>
                <a:cubicBezTo>
                  <a:pt x="1426" y="937"/>
                  <a:pt x="1360" y="957"/>
                  <a:pt x="1301" y="988"/>
                </a:cubicBezTo>
                <a:cubicBezTo>
                  <a:pt x="1195" y="1043"/>
                  <a:pt x="1107" y="1133"/>
                  <a:pt x="1056" y="1240"/>
                </a:cubicBezTo>
                <a:cubicBezTo>
                  <a:pt x="1005" y="1343"/>
                  <a:pt x="989" y="1462"/>
                  <a:pt x="1008" y="1575"/>
                </a:cubicBezTo>
                <a:cubicBezTo>
                  <a:pt x="1031" y="1716"/>
                  <a:pt x="1112" y="1846"/>
                  <a:pt x="1228" y="1930"/>
                </a:cubicBezTo>
                <a:cubicBezTo>
                  <a:pt x="1337" y="2011"/>
                  <a:pt x="1476" y="2049"/>
                  <a:pt x="1611" y="2035"/>
                </a:cubicBezTo>
                <a:cubicBezTo>
                  <a:pt x="1752" y="2021"/>
                  <a:pt x="1886" y="1950"/>
                  <a:pt x="1978" y="1843"/>
                </a:cubicBezTo>
                <a:cubicBezTo>
                  <a:pt x="2070" y="1736"/>
                  <a:pt x="2118" y="1595"/>
                  <a:pt x="2111" y="1454"/>
                </a:cubicBezTo>
                <a:cubicBezTo>
                  <a:pt x="2104" y="1306"/>
                  <a:pt x="2034" y="1162"/>
                  <a:pt x="1922" y="1064"/>
                </a:cubicBezTo>
                <a:cubicBezTo>
                  <a:pt x="1806" y="962"/>
                  <a:pt x="1646" y="912"/>
                  <a:pt x="1493" y="9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440555" y="2193854"/>
            <a:ext cx="808384" cy="886656"/>
            <a:chOff x="8366125" y="1946275"/>
            <a:chExt cx="1901826" cy="2085975"/>
          </a:xfrm>
          <a:solidFill>
            <a:schemeClr val="bg1"/>
          </a:solidFill>
        </p:grpSpPr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8834438" y="2320925"/>
              <a:ext cx="957263" cy="1282700"/>
            </a:xfrm>
            <a:custGeom>
              <a:avLst/>
              <a:gdLst>
                <a:gd name="T0" fmla="*/ 246 w 352"/>
                <a:gd name="T1" fmla="*/ 473 h 473"/>
                <a:gd name="T2" fmla="*/ 106 w 352"/>
                <a:gd name="T3" fmla="*/ 473 h 473"/>
                <a:gd name="T4" fmla="*/ 92 w 352"/>
                <a:gd name="T5" fmla="*/ 408 h 473"/>
                <a:gd name="T6" fmla="*/ 45 w 352"/>
                <a:gd name="T7" fmla="*/ 303 h 473"/>
                <a:gd name="T8" fmla="*/ 10 w 352"/>
                <a:gd name="T9" fmla="*/ 207 h 473"/>
                <a:gd name="T10" fmla="*/ 139 w 352"/>
                <a:gd name="T11" fmla="*/ 23 h 473"/>
                <a:gd name="T12" fmla="*/ 344 w 352"/>
                <a:gd name="T13" fmla="*/ 148 h 473"/>
                <a:gd name="T14" fmla="*/ 332 w 352"/>
                <a:gd name="T15" fmla="*/ 254 h 473"/>
                <a:gd name="T16" fmla="*/ 290 w 352"/>
                <a:gd name="T17" fmla="*/ 335 h 473"/>
                <a:gd name="T18" fmla="*/ 246 w 352"/>
                <a:gd name="T1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473">
                  <a:moveTo>
                    <a:pt x="246" y="473"/>
                  </a:moveTo>
                  <a:cubicBezTo>
                    <a:pt x="199" y="473"/>
                    <a:pt x="152" y="473"/>
                    <a:pt x="106" y="473"/>
                  </a:cubicBezTo>
                  <a:cubicBezTo>
                    <a:pt x="102" y="451"/>
                    <a:pt x="100" y="428"/>
                    <a:pt x="92" y="408"/>
                  </a:cubicBezTo>
                  <a:cubicBezTo>
                    <a:pt x="79" y="372"/>
                    <a:pt x="62" y="337"/>
                    <a:pt x="45" y="303"/>
                  </a:cubicBezTo>
                  <a:cubicBezTo>
                    <a:pt x="30" y="272"/>
                    <a:pt x="14" y="242"/>
                    <a:pt x="10" y="207"/>
                  </a:cubicBezTo>
                  <a:cubicBezTo>
                    <a:pt x="0" y="118"/>
                    <a:pt x="52" y="44"/>
                    <a:pt x="139" y="23"/>
                  </a:cubicBezTo>
                  <a:cubicBezTo>
                    <a:pt x="230" y="0"/>
                    <a:pt x="323" y="57"/>
                    <a:pt x="344" y="148"/>
                  </a:cubicBezTo>
                  <a:cubicBezTo>
                    <a:pt x="352" y="185"/>
                    <a:pt x="348" y="220"/>
                    <a:pt x="332" y="254"/>
                  </a:cubicBezTo>
                  <a:cubicBezTo>
                    <a:pt x="320" y="281"/>
                    <a:pt x="305" y="308"/>
                    <a:pt x="290" y="335"/>
                  </a:cubicBezTo>
                  <a:cubicBezTo>
                    <a:pt x="267" y="378"/>
                    <a:pt x="249" y="422"/>
                    <a:pt x="246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9120188" y="3675063"/>
              <a:ext cx="384175" cy="357187"/>
            </a:xfrm>
            <a:custGeom>
              <a:avLst/>
              <a:gdLst>
                <a:gd name="T0" fmla="*/ 0 w 141"/>
                <a:gd name="T1" fmla="*/ 0 h 132"/>
                <a:gd name="T2" fmla="*/ 139 w 141"/>
                <a:gd name="T3" fmla="*/ 0 h 132"/>
                <a:gd name="T4" fmla="*/ 138 w 141"/>
                <a:gd name="T5" fmla="*/ 78 h 132"/>
                <a:gd name="T6" fmla="*/ 67 w 141"/>
                <a:gd name="T7" fmla="*/ 131 h 132"/>
                <a:gd name="T8" fmla="*/ 1 w 141"/>
                <a:gd name="T9" fmla="*/ 73 h 132"/>
                <a:gd name="T10" fmla="*/ 0 w 141"/>
                <a:gd name="T11" fmla="*/ 55 h 132"/>
                <a:gd name="T12" fmla="*/ 0 w 14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cubicBezTo>
                    <a:pt x="48" y="0"/>
                    <a:pt x="93" y="0"/>
                    <a:pt x="139" y="0"/>
                  </a:cubicBezTo>
                  <a:cubicBezTo>
                    <a:pt x="139" y="26"/>
                    <a:pt x="141" y="52"/>
                    <a:pt x="138" y="78"/>
                  </a:cubicBezTo>
                  <a:cubicBezTo>
                    <a:pt x="134" y="109"/>
                    <a:pt x="101" y="132"/>
                    <a:pt x="67" y="131"/>
                  </a:cubicBezTo>
                  <a:cubicBezTo>
                    <a:pt x="33" y="130"/>
                    <a:pt x="5" y="104"/>
                    <a:pt x="1" y="73"/>
                  </a:cubicBezTo>
                  <a:cubicBezTo>
                    <a:pt x="0" y="67"/>
                    <a:pt x="0" y="61"/>
                    <a:pt x="0" y="55"/>
                  </a:cubicBezTo>
                  <a:cubicBezTo>
                    <a:pt x="0" y="37"/>
                    <a:pt x="0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9283700" y="1946275"/>
              <a:ext cx="69850" cy="292100"/>
            </a:xfrm>
            <a:custGeom>
              <a:avLst/>
              <a:gdLst>
                <a:gd name="T0" fmla="*/ 25 w 26"/>
                <a:gd name="T1" fmla="*/ 54 h 108"/>
                <a:gd name="T2" fmla="*/ 24 w 26"/>
                <a:gd name="T3" fmla="*/ 94 h 108"/>
                <a:gd name="T4" fmla="*/ 13 w 26"/>
                <a:gd name="T5" fmla="*/ 108 h 108"/>
                <a:gd name="T6" fmla="*/ 2 w 26"/>
                <a:gd name="T7" fmla="*/ 93 h 108"/>
                <a:gd name="T8" fmla="*/ 2 w 26"/>
                <a:gd name="T9" fmla="*/ 14 h 108"/>
                <a:gd name="T10" fmla="*/ 13 w 26"/>
                <a:gd name="T11" fmla="*/ 0 h 108"/>
                <a:gd name="T12" fmla="*/ 24 w 26"/>
                <a:gd name="T13" fmla="*/ 15 h 108"/>
                <a:gd name="T14" fmla="*/ 25 w 26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8">
                  <a:moveTo>
                    <a:pt x="25" y="54"/>
                  </a:moveTo>
                  <a:cubicBezTo>
                    <a:pt x="25" y="67"/>
                    <a:pt x="26" y="81"/>
                    <a:pt x="24" y="94"/>
                  </a:cubicBezTo>
                  <a:cubicBezTo>
                    <a:pt x="24" y="99"/>
                    <a:pt x="17" y="103"/>
                    <a:pt x="13" y="108"/>
                  </a:cubicBezTo>
                  <a:cubicBezTo>
                    <a:pt x="9" y="103"/>
                    <a:pt x="2" y="98"/>
                    <a:pt x="2" y="93"/>
                  </a:cubicBezTo>
                  <a:cubicBezTo>
                    <a:pt x="0" y="67"/>
                    <a:pt x="0" y="41"/>
                    <a:pt x="2" y="14"/>
                  </a:cubicBezTo>
                  <a:cubicBezTo>
                    <a:pt x="2" y="9"/>
                    <a:pt x="9" y="5"/>
                    <a:pt x="13" y="0"/>
                  </a:cubicBezTo>
                  <a:cubicBezTo>
                    <a:pt x="17" y="5"/>
                    <a:pt x="24" y="9"/>
                    <a:pt x="24" y="15"/>
                  </a:cubicBezTo>
                  <a:cubicBezTo>
                    <a:pt x="26" y="27"/>
                    <a:pt x="25" y="41"/>
                    <a:pt x="2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8826500" y="2068513"/>
              <a:ext cx="182563" cy="260350"/>
            </a:xfrm>
            <a:custGeom>
              <a:avLst/>
              <a:gdLst>
                <a:gd name="T0" fmla="*/ 67 w 67"/>
                <a:gd name="T1" fmla="*/ 87 h 96"/>
                <a:gd name="T2" fmla="*/ 59 w 67"/>
                <a:gd name="T3" fmla="*/ 95 h 96"/>
                <a:gd name="T4" fmla="*/ 46 w 67"/>
                <a:gd name="T5" fmla="*/ 93 h 96"/>
                <a:gd name="T6" fmla="*/ 2 w 67"/>
                <a:gd name="T7" fmla="*/ 16 h 96"/>
                <a:gd name="T8" fmla="*/ 8 w 67"/>
                <a:gd name="T9" fmla="*/ 2 h 96"/>
                <a:gd name="T10" fmla="*/ 22 w 67"/>
                <a:gd name="T11" fmla="*/ 6 h 96"/>
                <a:gd name="T12" fmla="*/ 65 w 67"/>
                <a:gd name="T13" fmla="*/ 81 h 96"/>
                <a:gd name="T14" fmla="*/ 67 w 67"/>
                <a:gd name="T15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96">
                  <a:moveTo>
                    <a:pt x="67" y="87"/>
                  </a:moveTo>
                  <a:cubicBezTo>
                    <a:pt x="65" y="89"/>
                    <a:pt x="62" y="94"/>
                    <a:pt x="59" y="95"/>
                  </a:cubicBezTo>
                  <a:cubicBezTo>
                    <a:pt x="55" y="96"/>
                    <a:pt x="48" y="95"/>
                    <a:pt x="46" y="93"/>
                  </a:cubicBezTo>
                  <a:cubicBezTo>
                    <a:pt x="31" y="68"/>
                    <a:pt x="16" y="42"/>
                    <a:pt x="2" y="16"/>
                  </a:cubicBezTo>
                  <a:cubicBezTo>
                    <a:pt x="0" y="13"/>
                    <a:pt x="4" y="5"/>
                    <a:pt x="8" y="2"/>
                  </a:cubicBezTo>
                  <a:cubicBezTo>
                    <a:pt x="10" y="0"/>
                    <a:pt x="20" y="3"/>
                    <a:pt x="22" y="6"/>
                  </a:cubicBezTo>
                  <a:cubicBezTo>
                    <a:pt x="37" y="30"/>
                    <a:pt x="51" y="55"/>
                    <a:pt x="65" y="81"/>
                  </a:cubicBezTo>
                  <a:cubicBezTo>
                    <a:pt x="66" y="82"/>
                    <a:pt x="66" y="83"/>
                    <a:pt x="6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9623425" y="2070100"/>
              <a:ext cx="187325" cy="269875"/>
            </a:xfrm>
            <a:custGeom>
              <a:avLst/>
              <a:gdLst>
                <a:gd name="T0" fmla="*/ 69 w 69"/>
                <a:gd name="T1" fmla="*/ 10 h 99"/>
                <a:gd name="T2" fmla="*/ 65 w 69"/>
                <a:gd name="T3" fmla="*/ 21 h 99"/>
                <a:gd name="T4" fmla="*/ 28 w 69"/>
                <a:gd name="T5" fmla="*/ 86 h 99"/>
                <a:gd name="T6" fmla="*/ 8 w 69"/>
                <a:gd name="T7" fmla="*/ 94 h 99"/>
                <a:gd name="T8" fmla="*/ 7 w 69"/>
                <a:gd name="T9" fmla="*/ 74 h 99"/>
                <a:gd name="T10" fmla="*/ 46 w 69"/>
                <a:gd name="T11" fmla="*/ 7 h 99"/>
                <a:gd name="T12" fmla="*/ 60 w 69"/>
                <a:gd name="T13" fmla="*/ 0 h 99"/>
                <a:gd name="T14" fmla="*/ 69 w 69"/>
                <a:gd name="T15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9">
                  <a:moveTo>
                    <a:pt x="69" y="10"/>
                  </a:moveTo>
                  <a:cubicBezTo>
                    <a:pt x="67" y="15"/>
                    <a:pt x="66" y="18"/>
                    <a:pt x="65" y="21"/>
                  </a:cubicBezTo>
                  <a:cubicBezTo>
                    <a:pt x="52" y="43"/>
                    <a:pt x="40" y="64"/>
                    <a:pt x="28" y="86"/>
                  </a:cubicBezTo>
                  <a:cubicBezTo>
                    <a:pt x="23" y="94"/>
                    <a:pt x="17" y="99"/>
                    <a:pt x="8" y="94"/>
                  </a:cubicBezTo>
                  <a:cubicBezTo>
                    <a:pt x="0" y="89"/>
                    <a:pt x="2" y="81"/>
                    <a:pt x="7" y="74"/>
                  </a:cubicBezTo>
                  <a:cubicBezTo>
                    <a:pt x="20" y="52"/>
                    <a:pt x="32" y="29"/>
                    <a:pt x="46" y="7"/>
                  </a:cubicBezTo>
                  <a:cubicBezTo>
                    <a:pt x="48" y="3"/>
                    <a:pt x="55" y="0"/>
                    <a:pt x="60" y="0"/>
                  </a:cubicBezTo>
                  <a:cubicBezTo>
                    <a:pt x="63" y="0"/>
                    <a:pt x="67" y="7"/>
                    <a:pt x="6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8494713" y="2390775"/>
              <a:ext cx="271463" cy="187325"/>
            </a:xfrm>
            <a:custGeom>
              <a:avLst/>
              <a:gdLst>
                <a:gd name="T0" fmla="*/ 11 w 100"/>
                <a:gd name="T1" fmla="*/ 4 h 69"/>
                <a:gd name="T2" fmla="*/ 21 w 100"/>
                <a:gd name="T3" fmla="*/ 9 h 69"/>
                <a:gd name="T4" fmla="*/ 85 w 100"/>
                <a:gd name="T5" fmla="*/ 46 h 69"/>
                <a:gd name="T6" fmla="*/ 93 w 100"/>
                <a:gd name="T7" fmla="*/ 64 h 69"/>
                <a:gd name="T8" fmla="*/ 74 w 100"/>
                <a:gd name="T9" fmla="*/ 66 h 69"/>
                <a:gd name="T10" fmla="*/ 7 w 100"/>
                <a:gd name="T11" fmla="*/ 28 h 69"/>
                <a:gd name="T12" fmla="*/ 0 w 100"/>
                <a:gd name="T13" fmla="*/ 13 h 69"/>
                <a:gd name="T14" fmla="*/ 6 w 100"/>
                <a:gd name="T15" fmla="*/ 0 h 69"/>
                <a:gd name="T16" fmla="*/ 11 w 100"/>
                <a:gd name="T1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9">
                  <a:moveTo>
                    <a:pt x="11" y="4"/>
                  </a:moveTo>
                  <a:cubicBezTo>
                    <a:pt x="14" y="6"/>
                    <a:pt x="18" y="7"/>
                    <a:pt x="21" y="9"/>
                  </a:cubicBezTo>
                  <a:cubicBezTo>
                    <a:pt x="42" y="21"/>
                    <a:pt x="64" y="33"/>
                    <a:pt x="85" y="46"/>
                  </a:cubicBezTo>
                  <a:cubicBezTo>
                    <a:pt x="93" y="50"/>
                    <a:pt x="100" y="56"/>
                    <a:pt x="93" y="64"/>
                  </a:cubicBezTo>
                  <a:cubicBezTo>
                    <a:pt x="90" y="68"/>
                    <a:pt x="79" y="69"/>
                    <a:pt x="74" y="66"/>
                  </a:cubicBezTo>
                  <a:cubicBezTo>
                    <a:pt x="51" y="55"/>
                    <a:pt x="29" y="41"/>
                    <a:pt x="7" y="28"/>
                  </a:cubicBezTo>
                  <a:cubicBezTo>
                    <a:pt x="3" y="25"/>
                    <a:pt x="0" y="18"/>
                    <a:pt x="0" y="13"/>
                  </a:cubicBezTo>
                  <a:cubicBezTo>
                    <a:pt x="0" y="9"/>
                    <a:pt x="4" y="4"/>
                    <a:pt x="6" y="0"/>
                  </a:cubicBezTo>
                  <a:cubicBezTo>
                    <a:pt x="8" y="1"/>
                    <a:pt x="9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886950" y="2397125"/>
              <a:ext cx="258763" cy="184150"/>
            </a:xfrm>
            <a:custGeom>
              <a:avLst/>
              <a:gdLst>
                <a:gd name="T0" fmla="*/ 95 w 95"/>
                <a:gd name="T1" fmla="*/ 17 h 68"/>
                <a:gd name="T2" fmla="*/ 87 w 95"/>
                <a:gd name="T3" fmla="*/ 26 h 68"/>
                <a:gd name="T4" fmla="*/ 18 w 95"/>
                <a:gd name="T5" fmla="*/ 65 h 68"/>
                <a:gd name="T6" fmla="*/ 0 w 95"/>
                <a:gd name="T7" fmla="*/ 62 h 68"/>
                <a:gd name="T8" fmla="*/ 7 w 95"/>
                <a:gd name="T9" fmla="*/ 45 h 68"/>
                <a:gd name="T10" fmla="*/ 75 w 95"/>
                <a:gd name="T11" fmla="*/ 6 h 68"/>
                <a:gd name="T12" fmla="*/ 95 w 95"/>
                <a:gd name="T13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95" y="17"/>
                  </a:moveTo>
                  <a:cubicBezTo>
                    <a:pt x="93" y="19"/>
                    <a:pt x="91" y="24"/>
                    <a:pt x="87" y="26"/>
                  </a:cubicBezTo>
                  <a:cubicBezTo>
                    <a:pt x="64" y="40"/>
                    <a:pt x="42" y="53"/>
                    <a:pt x="18" y="65"/>
                  </a:cubicBezTo>
                  <a:cubicBezTo>
                    <a:pt x="14" y="68"/>
                    <a:pt x="6" y="64"/>
                    <a:pt x="0" y="62"/>
                  </a:cubicBezTo>
                  <a:cubicBezTo>
                    <a:pt x="2" y="57"/>
                    <a:pt x="3" y="48"/>
                    <a:pt x="7" y="45"/>
                  </a:cubicBezTo>
                  <a:cubicBezTo>
                    <a:pt x="29" y="31"/>
                    <a:pt x="52" y="18"/>
                    <a:pt x="75" y="6"/>
                  </a:cubicBezTo>
                  <a:cubicBezTo>
                    <a:pt x="85" y="0"/>
                    <a:pt x="95" y="5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8483600" y="3197225"/>
              <a:ext cx="271463" cy="184150"/>
            </a:xfrm>
            <a:custGeom>
              <a:avLst/>
              <a:gdLst>
                <a:gd name="T0" fmla="*/ 99 w 100"/>
                <a:gd name="T1" fmla="*/ 18 h 68"/>
                <a:gd name="T2" fmla="*/ 91 w 100"/>
                <a:gd name="T3" fmla="*/ 27 h 68"/>
                <a:gd name="T4" fmla="*/ 23 w 100"/>
                <a:gd name="T5" fmla="*/ 65 h 68"/>
                <a:gd name="T6" fmla="*/ 5 w 100"/>
                <a:gd name="T7" fmla="*/ 63 h 68"/>
                <a:gd name="T8" fmla="*/ 12 w 100"/>
                <a:gd name="T9" fmla="*/ 45 h 68"/>
                <a:gd name="T10" fmla="*/ 79 w 100"/>
                <a:gd name="T11" fmla="*/ 6 h 68"/>
                <a:gd name="T12" fmla="*/ 99 w 100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8">
                  <a:moveTo>
                    <a:pt x="99" y="18"/>
                  </a:moveTo>
                  <a:cubicBezTo>
                    <a:pt x="97" y="20"/>
                    <a:pt x="95" y="25"/>
                    <a:pt x="91" y="27"/>
                  </a:cubicBezTo>
                  <a:cubicBezTo>
                    <a:pt x="68" y="40"/>
                    <a:pt x="46" y="54"/>
                    <a:pt x="23" y="65"/>
                  </a:cubicBezTo>
                  <a:cubicBezTo>
                    <a:pt x="19" y="68"/>
                    <a:pt x="8" y="67"/>
                    <a:pt x="5" y="63"/>
                  </a:cubicBezTo>
                  <a:cubicBezTo>
                    <a:pt x="0" y="56"/>
                    <a:pt x="4" y="49"/>
                    <a:pt x="12" y="45"/>
                  </a:cubicBezTo>
                  <a:cubicBezTo>
                    <a:pt x="34" y="32"/>
                    <a:pt x="56" y="19"/>
                    <a:pt x="79" y="6"/>
                  </a:cubicBezTo>
                  <a:cubicBezTo>
                    <a:pt x="90" y="0"/>
                    <a:pt x="100" y="6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9885363" y="3205163"/>
              <a:ext cx="260350" cy="187325"/>
            </a:xfrm>
            <a:custGeom>
              <a:avLst/>
              <a:gdLst>
                <a:gd name="T0" fmla="*/ 96 w 96"/>
                <a:gd name="T1" fmla="*/ 52 h 69"/>
                <a:gd name="T2" fmla="*/ 79 w 96"/>
                <a:gd name="T3" fmla="*/ 64 h 69"/>
                <a:gd name="T4" fmla="*/ 5 w 96"/>
                <a:gd name="T5" fmla="*/ 22 h 69"/>
                <a:gd name="T6" fmla="*/ 2 w 96"/>
                <a:gd name="T7" fmla="*/ 7 h 69"/>
                <a:gd name="T8" fmla="*/ 16 w 96"/>
                <a:gd name="T9" fmla="*/ 2 h 69"/>
                <a:gd name="T10" fmla="*/ 91 w 96"/>
                <a:gd name="T11" fmla="*/ 45 h 69"/>
                <a:gd name="T12" fmla="*/ 96 w 96"/>
                <a:gd name="T1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9">
                  <a:moveTo>
                    <a:pt x="96" y="52"/>
                  </a:moveTo>
                  <a:cubicBezTo>
                    <a:pt x="96" y="63"/>
                    <a:pt x="87" y="69"/>
                    <a:pt x="79" y="64"/>
                  </a:cubicBezTo>
                  <a:cubicBezTo>
                    <a:pt x="54" y="51"/>
                    <a:pt x="30" y="37"/>
                    <a:pt x="5" y="22"/>
                  </a:cubicBezTo>
                  <a:cubicBezTo>
                    <a:pt x="2" y="20"/>
                    <a:pt x="0" y="10"/>
                    <a:pt x="2" y="7"/>
                  </a:cubicBezTo>
                  <a:cubicBezTo>
                    <a:pt x="4" y="3"/>
                    <a:pt x="13" y="0"/>
                    <a:pt x="16" y="2"/>
                  </a:cubicBezTo>
                  <a:cubicBezTo>
                    <a:pt x="42" y="16"/>
                    <a:pt x="67" y="30"/>
                    <a:pt x="91" y="45"/>
                  </a:cubicBezTo>
                  <a:cubicBezTo>
                    <a:pt x="94" y="47"/>
                    <a:pt x="95" y="51"/>
                    <a:pt x="9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8366125" y="2860675"/>
              <a:ext cx="296863" cy="65087"/>
            </a:xfrm>
            <a:custGeom>
              <a:avLst/>
              <a:gdLst>
                <a:gd name="T0" fmla="*/ 54 w 109"/>
                <a:gd name="T1" fmla="*/ 24 h 24"/>
                <a:gd name="T2" fmla="*/ 17 w 109"/>
                <a:gd name="T3" fmla="*/ 24 h 24"/>
                <a:gd name="T4" fmla="*/ 2 w 109"/>
                <a:gd name="T5" fmla="*/ 12 h 24"/>
                <a:gd name="T6" fmla="*/ 16 w 109"/>
                <a:gd name="T7" fmla="*/ 1 h 24"/>
                <a:gd name="T8" fmla="*/ 93 w 109"/>
                <a:gd name="T9" fmla="*/ 1 h 24"/>
                <a:gd name="T10" fmla="*/ 107 w 109"/>
                <a:gd name="T11" fmla="*/ 12 h 24"/>
                <a:gd name="T12" fmla="*/ 93 w 109"/>
                <a:gd name="T13" fmla="*/ 24 h 24"/>
                <a:gd name="T14" fmla="*/ 54 w 109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4">
                  <a:moveTo>
                    <a:pt x="54" y="24"/>
                  </a:moveTo>
                  <a:cubicBezTo>
                    <a:pt x="41" y="24"/>
                    <a:pt x="29" y="24"/>
                    <a:pt x="17" y="24"/>
                  </a:cubicBezTo>
                  <a:cubicBezTo>
                    <a:pt x="8" y="24"/>
                    <a:pt x="0" y="22"/>
                    <a:pt x="2" y="12"/>
                  </a:cubicBezTo>
                  <a:cubicBezTo>
                    <a:pt x="3" y="8"/>
                    <a:pt x="11" y="1"/>
                    <a:pt x="16" y="1"/>
                  </a:cubicBezTo>
                  <a:cubicBezTo>
                    <a:pt x="41" y="0"/>
                    <a:pt x="68" y="0"/>
                    <a:pt x="93" y="1"/>
                  </a:cubicBezTo>
                  <a:cubicBezTo>
                    <a:pt x="99" y="1"/>
                    <a:pt x="107" y="7"/>
                    <a:pt x="107" y="12"/>
                  </a:cubicBezTo>
                  <a:cubicBezTo>
                    <a:pt x="109" y="21"/>
                    <a:pt x="101" y="24"/>
                    <a:pt x="93" y="24"/>
                  </a:cubicBezTo>
                  <a:cubicBezTo>
                    <a:pt x="80" y="24"/>
                    <a:pt x="67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9974263" y="2860675"/>
              <a:ext cx="293688" cy="68262"/>
            </a:xfrm>
            <a:custGeom>
              <a:avLst/>
              <a:gdLst>
                <a:gd name="T0" fmla="*/ 54 w 108"/>
                <a:gd name="T1" fmla="*/ 24 h 25"/>
                <a:gd name="T2" fmla="*/ 16 w 108"/>
                <a:gd name="T3" fmla="*/ 24 h 25"/>
                <a:gd name="T4" fmla="*/ 1 w 108"/>
                <a:gd name="T5" fmla="*/ 13 h 25"/>
                <a:gd name="T6" fmla="*/ 16 w 108"/>
                <a:gd name="T7" fmla="*/ 0 h 25"/>
                <a:gd name="T8" fmla="*/ 92 w 108"/>
                <a:gd name="T9" fmla="*/ 0 h 25"/>
                <a:gd name="T10" fmla="*/ 108 w 108"/>
                <a:gd name="T11" fmla="*/ 13 h 25"/>
                <a:gd name="T12" fmla="*/ 92 w 108"/>
                <a:gd name="T13" fmla="*/ 24 h 25"/>
                <a:gd name="T14" fmla="*/ 54 w 108"/>
                <a:gd name="T15" fmla="*/ 24 h 25"/>
                <a:gd name="T16" fmla="*/ 54 w 108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5">
                  <a:moveTo>
                    <a:pt x="54" y="24"/>
                  </a:moveTo>
                  <a:cubicBezTo>
                    <a:pt x="41" y="24"/>
                    <a:pt x="28" y="25"/>
                    <a:pt x="16" y="24"/>
                  </a:cubicBezTo>
                  <a:cubicBezTo>
                    <a:pt x="10" y="23"/>
                    <a:pt x="2" y="17"/>
                    <a:pt x="1" y="13"/>
                  </a:cubicBezTo>
                  <a:cubicBezTo>
                    <a:pt x="0" y="4"/>
                    <a:pt x="7" y="0"/>
                    <a:pt x="16" y="0"/>
                  </a:cubicBezTo>
                  <a:cubicBezTo>
                    <a:pt x="41" y="0"/>
                    <a:pt x="67" y="0"/>
                    <a:pt x="92" y="0"/>
                  </a:cubicBezTo>
                  <a:cubicBezTo>
                    <a:pt x="101" y="0"/>
                    <a:pt x="108" y="3"/>
                    <a:pt x="108" y="13"/>
                  </a:cubicBezTo>
                  <a:cubicBezTo>
                    <a:pt x="108" y="22"/>
                    <a:pt x="100" y="24"/>
                    <a:pt x="92" y="24"/>
                  </a:cubicBezTo>
                  <a:cubicBezTo>
                    <a:pt x="79" y="24"/>
                    <a:pt x="67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47472" y="3713852"/>
            <a:ext cx="830476" cy="815146"/>
            <a:chOff x="4710113" y="4732338"/>
            <a:chExt cx="1462088" cy="1435100"/>
          </a:xfrm>
          <a:solidFill>
            <a:schemeClr val="bg1"/>
          </a:solidFill>
        </p:grpSpPr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4710113" y="4732338"/>
              <a:ext cx="1431925" cy="1420813"/>
            </a:xfrm>
            <a:custGeom>
              <a:avLst/>
              <a:gdLst>
                <a:gd name="T0" fmla="*/ 350 w 526"/>
                <a:gd name="T1" fmla="*/ 447 h 524"/>
                <a:gd name="T2" fmla="*/ 320 w 526"/>
                <a:gd name="T3" fmla="*/ 458 h 524"/>
                <a:gd name="T4" fmla="*/ 307 w 526"/>
                <a:gd name="T5" fmla="*/ 474 h 524"/>
                <a:gd name="T6" fmla="*/ 302 w 526"/>
                <a:gd name="T7" fmla="*/ 509 h 524"/>
                <a:gd name="T8" fmla="*/ 285 w 526"/>
                <a:gd name="T9" fmla="*/ 524 h 524"/>
                <a:gd name="T10" fmla="*/ 243 w 526"/>
                <a:gd name="T11" fmla="*/ 524 h 524"/>
                <a:gd name="T12" fmla="*/ 226 w 526"/>
                <a:gd name="T13" fmla="*/ 510 h 524"/>
                <a:gd name="T14" fmla="*/ 220 w 526"/>
                <a:gd name="T15" fmla="*/ 473 h 524"/>
                <a:gd name="T16" fmla="*/ 208 w 526"/>
                <a:gd name="T17" fmla="*/ 459 h 524"/>
                <a:gd name="T18" fmla="*/ 162 w 526"/>
                <a:gd name="T19" fmla="*/ 440 h 524"/>
                <a:gd name="T20" fmla="*/ 146 w 526"/>
                <a:gd name="T21" fmla="*/ 441 h 524"/>
                <a:gd name="T22" fmla="*/ 120 w 526"/>
                <a:gd name="T23" fmla="*/ 461 h 524"/>
                <a:gd name="T24" fmla="*/ 113 w 526"/>
                <a:gd name="T25" fmla="*/ 466 h 524"/>
                <a:gd name="T26" fmla="*/ 67 w 526"/>
                <a:gd name="T27" fmla="*/ 441 h 524"/>
                <a:gd name="T28" fmla="*/ 62 w 526"/>
                <a:gd name="T29" fmla="*/ 409 h 524"/>
                <a:gd name="T30" fmla="*/ 74 w 526"/>
                <a:gd name="T31" fmla="*/ 333 h 524"/>
                <a:gd name="T32" fmla="*/ 30 w 526"/>
                <a:gd name="T33" fmla="*/ 302 h 524"/>
                <a:gd name="T34" fmla="*/ 2 w 526"/>
                <a:gd name="T35" fmla="*/ 271 h 524"/>
                <a:gd name="T36" fmla="*/ 1 w 526"/>
                <a:gd name="T37" fmla="*/ 246 h 524"/>
                <a:gd name="T38" fmla="*/ 21 w 526"/>
                <a:gd name="T39" fmla="*/ 223 h 524"/>
                <a:gd name="T40" fmla="*/ 79 w 526"/>
                <a:gd name="T41" fmla="*/ 179 h 524"/>
                <a:gd name="T42" fmla="*/ 71 w 526"/>
                <a:gd name="T43" fmla="*/ 125 h 524"/>
                <a:gd name="T44" fmla="*/ 74 w 526"/>
                <a:gd name="T45" fmla="*/ 76 h 524"/>
                <a:gd name="T46" fmla="*/ 79 w 526"/>
                <a:gd name="T47" fmla="*/ 70 h 524"/>
                <a:gd name="T48" fmla="*/ 126 w 526"/>
                <a:gd name="T49" fmla="*/ 68 h 524"/>
                <a:gd name="T50" fmla="*/ 181 w 526"/>
                <a:gd name="T51" fmla="*/ 75 h 524"/>
                <a:gd name="T52" fmla="*/ 195 w 526"/>
                <a:gd name="T53" fmla="*/ 69 h 524"/>
                <a:gd name="T54" fmla="*/ 223 w 526"/>
                <a:gd name="T55" fmla="*/ 31 h 524"/>
                <a:gd name="T56" fmla="*/ 224 w 526"/>
                <a:gd name="T57" fmla="*/ 22 h 524"/>
                <a:gd name="T58" fmla="*/ 250 w 526"/>
                <a:gd name="T59" fmla="*/ 0 h 524"/>
                <a:gd name="T60" fmla="*/ 277 w 526"/>
                <a:gd name="T61" fmla="*/ 0 h 524"/>
                <a:gd name="T62" fmla="*/ 303 w 526"/>
                <a:gd name="T63" fmla="*/ 23 h 524"/>
                <a:gd name="T64" fmla="*/ 344 w 526"/>
                <a:gd name="T65" fmla="*/ 75 h 524"/>
                <a:gd name="T66" fmla="*/ 405 w 526"/>
                <a:gd name="T67" fmla="*/ 66 h 524"/>
                <a:gd name="T68" fmla="*/ 447 w 526"/>
                <a:gd name="T69" fmla="*/ 68 h 524"/>
                <a:gd name="T70" fmla="*/ 454 w 526"/>
                <a:gd name="T71" fmla="*/ 75 h 524"/>
                <a:gd name="T72" fmla="*/ 457 w 526"/>
                <a:gd name="T73" fmla="*/ 124 h 524"/>
                <a:gd name="T74" fmla="*/ 450 w 526"/>
                <a:gd name="T75" fmla="*/ 178 h 524"/>
                <a:gd name="T76" fmla="*/ 457 w 526"/>
                <a:gd name="T77" fmla="*/ 195 h 524"/>
                <a:gd name="T78" fmla="*/ 492 w 526"/>
                <a:gd name="T79" fmla="*/ 221 h 524"/>
                <a:gd name="T80" fmla="*/ 498 w 526"/>
                <a:gd name="T81" fmla="*/ 222 h 524"/>
                <a:gd name="T82" fmla="*/ 526 w 526"/>
                <a:gd name="T83" fmla="*/ 251 h 524"/>
                <a:gd name="T84" fmla="*/ 526 w 526"/>
                <a:gd name="T85" fmla="*/ 274 h 524"/>
                <a:gd name="T86" fmla="*/ 501 w 526"/>
                <a:gd name="T87" fmla="*/ 302 h 524"/>
                <a:gd name="T88" fmla="*/ 497 w 526"/>
                <a:gd name="T89" fmla="*/ 302 h 524"/>
                <a:gd name="T90" fmla="*/ 455 w 526"/>
                <a:gd name="T91" fmla="*/ 332 h 524"/>
                <a:gd name="T92" fmla="*/ 445 w 526"/>
                <a:gd name="T93" fmla="*/ 347 h 524"/>
                <a:gd name="T94" fmla="*/ 432 w 526"/>
                <a:gd name="T95" fmla="*/ 334 h 524"/>
                <a:gd name="T96" fmla="*/ 405 w 526"/>
                <a:gd name="T97" fmla="*/ 258 h 524"/>
                <a:gd name="T98" fmla="*/ 277 w 526"/>
                <a:gd name="T99" fmla="*/ 120 h 524"/>
                <a:gd name="T100" fmla="*/ 124 w 526"/>
                <a:gd name="T101" fmla="*/ 231 h 524"/>
                <a:gd name="T102" fmla="*/ 276 w 526"/>
                <a:gd name="T103" fmla="*/ 404 h 524"/>
                <a:gd name="T104" fmla="*/ 351 w 526"/>
                <a:gd name="T105" fmla="*/ 442 h 524"/>
                <a:gd name="T106" fmla="*/ 350 w 526"/>
                <a:gd name="T107" fmla="*/ 4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524">
                  <a:moveTo>
                    <a:pt x="350" y="447"/>
                  </a:moveTo>
                  <a:cubicBezTo>
                    <a:pt x="340" y="451"/>
                    <a:pt x="330" y="455"/>
                    <a:pt x="320" y="458"/>
                  </a:cubicBezTo>
                  <a:cubicBezTo>
                    <a:pt x="312" y="461"/>
                    <a:pt x="307" y="464"/>
                    <a:pt x="307" y="474"/>
                  </a:cubicBezTo>
                  <a:cubicBezTo>
                    <a:pt x="306" y="485"/>
                    <a:pt x="303" y="497"/>
                    <a:pt x="302" y="509"/>
                  </a:cubicBezTo>
                  <a:cubicBezTo>
                    <a:pt x="301" y="520"/>
                    <a:pt x="295" y="524"/>
                    <a:pt x="285" y="524"/>
                  </a:cubicBezTo>
                  <a:cubicBezTo>
                    <a:pt x="271" y="524"/>
                    <a:pt x="257" y="524"/>
                    <a:pt x="243" y="524"/>
                  </a:cubicBezTo>
                  <a:cubicBezTo>
                    <a:pt x="233" y="524"/>
                    <a:pt x="227" y="521"/>
                    <a:pt x="226" y="510"/>
                  </a:cubicBezTo>
                  <a:cubicBezTo>
                    <a:pt x="224" y="497"/>
                    <a:pt x="223" y="485"/>
                    <a:pt x="220" y="473"/>
                  </a:cubicBezTo>
                  <a:cubicBezTo>
                    <a:pt x="219" y="468"/>
                    <a:pt x="214" y="461"/>
                    <a:pt x="208" y="459"/>
                  </a:cubicBezTo>
                  <a:cubicBezTo>
                    <a:pt x="193" y="452"/>
                    <a:pt x="178" y="445"/>
                    <a:pt x="162" y="440"/>
                  </a:cubicBezTo>
                  <a:cubicBezTo>
                    <a:pt x="157" y="438"/>
                    <a:pt x="150" y="438"/>
                    <a:pt x="146" y="441"/>
                  </a:cubicBezTo>
                  <a:cubicBezTo>
                    <a:pt x="137" y="447"/>
                    <a:pt x="129" y="454"/>
                    <a:pt x="120" y="461"/>
                  </a:cubicBezTo>
                  <a:cubicBezTo>
                    <a:pt x="118" y="463"/>
                    <a:pt x="115" y="465"/>
                    <a:pt x="113" y="466"/>
                  </a:cubicBezTo>
                  <a:cubicBezTo>
                    <a:pt x="89" y="474"/>
                    <a:pt x="80" y="453"/>
                    <a:pt x="67" y="441"/>
                  </a:cubicBezTo>
                  <a:cubicBezTo>
                    <a:pt x="58" y="432"/>
                    <a:pt x="51" y="420"/>
                    <a:pt x="62" y="409"/>
                  </a:cubicBezTo>
                  <a:cubicBezTo>
                    <a:pt x="88" y="386"/>
                    <a:pt x="89" y="364"/>
                    <a:pt x="74" y="333"/>
                  </a:cubicBezTo>
                  <a:cubicBezTo>
                    <a:pt x="63" y="311"/>
                    <a:pt x="52" y="303"/>
                    <a:pt x="30" y="302"/>
                  </a:cubicBezTo>
                  <a:cubicBezTo>
                    <a:pt x="3" y="301"/>
                    <a:pt x="2" y="298"/>
                    <a:pt x="2" y="271"/>
                  </a:cubicBezTo>
                  <a:cubicBezTo>
                    <a:pt x="2" y="263"/>
                    <a:pt x="2" y="254"/>
                    <a:pt x="1" y="246"/>
                  </a:cubicBezTo>
                  <a:cubicBezTo>
                    <a:pt x="0" y="231"/>
                    <a:pt x="7" y="222"/>
                    <a:pt x="21" y="223"/>
                  </a:cubicBezTo>
                  <a:cubicBezTo>
                    <a:pt x="54" y="225"/>
                    <a:pt x="67" y="208"/>
                    <a:pt x="79" y="179"/>
                  </a:cubicBezTo>
                  <a:cubicBezTo>
                    <a:pt x="87" y="156"/>
                    <a:pt x="86" y="142"/>
                    <a:pt x="71" y="125"/>
                  </a:cubicBezTo>
                  <a:cubicBezTo>
                    <a:pt x="50" y="102"/>
                    <a:pt x="51" y="98"/>
                    <a:pt x="74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100" y="49"/>
                    <a:pt x="104" y="48"/>
                    <a:pt x="126" y="68"/>
                  </a:cubicBezTo>
                  <a:cubicBezTo>
                    <a:pt x="144" y="85"/>
                    <a:pt x="160" y="92"/>
                    <a:pt x="181" y="75"/>
                  </a:cubicBezTo>
                  <a:cubicBezTo>
                    <a:pt x="185" y="72"/>
                    <a:pt x="190" y="70"/>
                    <a:pt x="195" y="69"/>
                  </a:cubicBezTo>
                  <a:cubicBezTo>
                    <a:pt x="220" y="67"/>
                    <a:pt x="223" y="50"/>
                    <a:pt x="223" y="31"/>
                  </a:cubicBezTo>
                  <a:cubicBezTo>
                    <a:pt x="224" y="28"/>
                    <a:pt x="224" y="25"/>
                    <a:pt x="224" y="22"/>
                  </a:cubicBezTo>
                  <a:cubicBezTo>
                    <a:pt x="227" y="2"/>
                    <a:pt x="229" y="0"/>
                    <a:pt x="250" y="0"/>
                  </a:cubicBezTo>
                  <a:cubicBezTo>
                    <a:pt x="259" y="0"/>
                    <a:pt x="268" y="0"/>
                    <a:pt x="277" y="0"/>
                  </a:cubicBezTo>
                  <a:cubicBezTo>
                    <a:pt x="299" y="0"/>
                    <a:pt x="303" y="1"/>
                    <a:pt x="303" y="23"/>
                  </a:cubicBezTo>
                  <a:cubicBezTo>
                    <a:pt x="302" y="54"/>
                    <a:pt x="318" y="64"/>
                    <a:pt x="344" y="75"/>
                  </a:cubicBezTo>
                  <a:cubicBezTo>
                    <a:pt x="370" y="87"/>
                    <a:pt x="386" y="84"/>
                    <a:pt x="405" y="66"/>
                  </a:cubicBezTo>
                  <a:cubicBezTo>
                    <a:pt x="421" y="50"/>
                    <a:pt x="430" y="52"/>
                    <a:pt x="447" y="68"/>
                  </a:cubicBezTo>
                  <a:cubicBezTo>
                    <a:pt x="449" y="70"/>
                    <a:pt x="452" y="73"/>
                    <a:pt x="454" y="75"/>
                  </a:cubicBezTo>
                  <a:cubicBezTo>
                    <a:pt x="475" y="97"/>
                    <a:pt x="477" y="102"/>
                    <a:pt x="457" y="124"/>
                  </a:cubicBezTo>
                  <a:cubicBezTo>
                    <a:pt x="442" y="142"/>
                    <a:pt x="433" y="157"/>
                    <a:pt x="450" y="178"/>
                  </a:cubicBezTo>
                  <a:cubicBezTo>
                    <a:pt x="454" y="182"/>
                    <a:pt x="455" y="189"/>
                    <a:pt x="457" y="195"/>
                  </a:cubicBezTo>
                  <a:cubicBezTo>
                    <a:pt x="466" y="220"/>
                    <a:pt x="466" y="220"/>
                    <a:pt x="492" y="221"/>
                  </a:cubicBezTo>
                  <a:cubicBezTo>
                    <a:pt x="494" y="222"/>
                    <a:pt x="496" y="221"/>
                    <a:pt x="498" y="222"/>
                  </a:cubicBezTo>
                  <a:cubicBezTo>
                    <a:pt x="524" y="223"/>
                    <a:pt x="526" y="226"/>
                    <a:pt x="526" y="251"/>
                  </a:cubicBezTo>
                  <a:cubicBezTo>
                    <a:pt x="526" y="259"/>
                    <a:pt x="526" y="266"/>
                    <a:pt x="526" y="274"/>
                  </a:cubicBezTo>
                  <a:cubicBezTo>
                    <a:pt x="526" y="297"/>
                    <a:pt x="525" y="299"/>
                    <a:pt x="501" y="302"/>
                  </a:cubicBezTo>
                  <a:cubicBezTo>
                    <a:pt x="500" y="302"/>
                    <a:pt x="498" y="302"/>
                    <a:pt x="497" y="302"/>
                  </a:cubicBezTo>
                  <a:cubicBezTo>
                    <a:pt x="476" y="302"/>
                    <a:pt x="459" y="306"/>
                    <a:pt x="455" y="332"/>
                  </a:cubicBezTo>
                  <a:cubicBezTo>
                    <a:pt x="455" y="337"/>
                    <a:pt x="449" y="342"/>
                    <a:pt x="445" y="347"/>
                  </a:cubicBezTo>
                  <a:cubicBezTo>
                    <a:pt x="441" y="343"/>
                    <a:pt x="437" y="338"/>
                    <a:pt x="432" y="334"/>
                  </a:cubicBezTo>
                  <a:cubicBezTo>
                    <a:pt x="404" y="316"/>
                    <a:pt x="404" y="289"/>
                    <a:pt x="405" y="258"/>
                  </a:cubicBezTo>
                  <a:cubicBezTo>
                    <a:pt x="408" y="188"/>
                    <a:pt x="347" y="125"/>
                    <a:pt x="277" y="120"/>
                  </a:cubicBezTo>
                  <a:cubicBezTo>
                    <a:pt x="205" y="114"/>
                    <a:pt x="139" y="162"/>
                    <a:pt x="124" y="231"/>
                  </a:cubicBezTo>
                  <a:cubicBezTo>
                    <a:pt x="105" y="326"/>
                    <a:pt x="179" y="411"/>
                    <a:pt x="276" y="404"/>
                  </a:cubicBezTo>
                  <a:cubicBezTo>
                    <a:pt x="316" y="388"/>
                    <a:pt x="328" y="425"/>
                    <a:pt x="351" y="442"/>
                  </a:cubicBezTo>
                  <a:cubicBezTo>
                    <a:pt x="350" y="443"/>
                    <a:pt x="350" y="445"/>
                    <a:pt x="350" y="4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8"/>
            <p:cNvSpPr>
              <a:spLocks noEditPoints="1"/>
            </p:cNvSpPr>
            <p:nvPr/>
          </p:nvSpPr>
          <p:spPr bwMode="auto">
            <a:xfrm>
              <a:off x="5106988" y="5149850"/>
              <a:ext cx="1065213" cy="1017588"/>
            </a:xfrm>
            <a:custGeom>
              <a:avLst/>
              <a:gdLst>
                <a:gd name="T0" fmla="*/ 17 w 391"/>
                <a:gd name="T1" fmla="*/ 74 h 375"/>
                <a:gd name="T2" fmla="*/ 57 w 391"/>
                <a:gd name="T3" fmla="*/ 108 h 375"/>
                <a:gd name="T4" fmla="*/ 77 w 391"/>
                <a:gd name="T5" fmla="*/ 111 h 375"/>
                <a:gd name="T6" fmla="*/ 100 w 391"/>
                <a:gd name="T7" fmla="*/ 86 h 375"/>
                <a:gd name="T8" fmla="*/ 110 w 391"/>
                <a:gd name="T9" fmla="*/ 73 h 375"/>
                <a:gd name="T10" fmla="*/ 113 w 391"/>
                <a:gd name="T11" fmla="*/ 46 h 375"/>
                <a:gd name="T12" fmla="*/ 78 w 391"/>
                <a:gd name="T13" fmla="*/ 11 h 375"/>
                <a:gd name="T14" fmla="*/ 142 w 391"/>
                <a:gd name="T15" fmla="*/ 6 h 375"/>
                <a:gd name="T16" fmla="*/ 225 w 391"/>
                <a:gd name="T17" fmla="*/ 126 h 375"/>
                <a:gd name="T18" fmla="*/ 241 w 391"/>
                <a:gd name="T19" fmla="*/ 157 h 375"/>
                <a:gd name="T20" fmla="*/ 250 w 391"/>
                <a:gd name="T21" fmla="*/ 164 h 375"/>
                <a:gd name="T22" fmla="*/ 328 w 391"/>
                <a:gd name="T23" fmla="*/ 245 h 375"/>
                <a:gd name="T24" fmla="*/ 370 w 391"/>
                <a:gd name="T25" fmla="*/ 286 h 375"/>
                <a:gd name="T26" fmla="*/ 374 w 391"/>
                <a:gd name="T27" fmla="*/ 353 h 375"/>
                <a:gd name="T28" fmla="*/ 306 w 391"/>
                <a:gd name="T29" fmla="*/ 358 h 375"/>
                <a:gd name="T30" fmla="*/ 293 w 391"/>
                <a:gd name="T31" fmla="*/ 346 h 375"/>
                <a:gd name="T32" fmla="*/ 165 w 391"/>
                <a:gd name="T33" fmla="*/ 223 h 375"/>
                <a:gd name="T34" fmla="*/ 143 w 391"/>
                <a:gd name="T35" fmla="*/ 216 h 375"/>
                <a:gd name="T36" fmla="*/ 12 w 391"/>
                <a:gd name="T37" fmla="*/ 89 h 375"/>
                <a:gd name="T38" fmla="*/ 17 w 391"/>
                <a:gd name="T39" fmla="*/ 74 h 375"/>
                <a:gd name="T40" fmla="*/ 360 w 391"/>
                <a:gd name="T41" fmla="*/ 335 h 375"/>
                <a:gd name="T42" fmla="*/ 342 w 391"/>
                <a:gd name="T43" fmla="*/ 323 h 375"/>
                <a:gd name="T44" fmla="*/ 334 w 391"/>
                <a:gd name="T45" fmla="*/ 333 h 375"/>
                <a:gd name="T46" fmla="*/ 346 w 391"/>
                <a:gd name="T47" fmla="*/ 343 h 375"/>
                <a:gd name="T48" fmla="*/ 360 w 391"/>
                <a:gd name="T49" fmla="*/ 3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375">
                  <a:moveTo>
                    <a:pt x="17" y="74"/>
                  </a:moveTo>
                  <a:cubicBezTo>
                    <a:pt x="32" y="87"/>
                    <a:pt x="46" y="97"/>
                    <a:pt x="57" y="108"/>
                  </a:cubicBezTo>
                  <a:cubicBezTo>
                    <a:pt x="64" y="115"/>
                    <a:pt x="71" y="116"/>
                    <a:pt x="77" y="111"/>
                  </a:cubicBezTo>
                  <a:cubicBezTo>
                    <a:pt x="86" y="103"/>
                    <a:pt x="92" y="94"/>
                    <a:pt x="100" y="86"/>
                  </a:cubicBezTo>
                  <a:cubicBezTo>
                    <a:pt x="104" y="82"/>
                    <a:pt x="106" y="77"/>
                    <a:pt x="110" y="73"/>
                  </a:cubicBezTo>
                  <a:cubicBezTo>
                    <a:pt x="122" y="64"/>
                    <a:pt x="123" y="57"/>
                    <a:pt x="113" y="46"/>
                  </a:cubicBezTo>
                  <a:cubicBezTo>
                    <a:pt x="102" y="35"/>
                    <a:pt x="91" y="24"/>
                    <a:pt x="78" y="11"/>
                  </a:cubicBezTo>
                  <a:cubicBezTo>
                    <a:pt x="101" y="0"/>
                    <a:pt x="121" y="1"/>
                    <a:pt x="142" y="6"/>
                  </a:cubicBezTo>
                  <a:cubicBezTo>
                    <a:pt x="187" y="17"/>
                    <a:pt x="233" y="63"/>
                    <a:pt x="225" y="126"/>
                  </a:cubicBezTo>
                  <a:cubicBezTo>
                    <a:pt x="223" y="140"/>
                    <a:pt x="226" y="151"/>
                    <a:pt x="241" y="157"/>
                  </a:cubicBezTo>
                  <a:cubicBezTo>
                    <a:pt x="244" y="158"/>
                    <a:pt x="247" y="161"/>
                    <a:pt x="250" y="164"/>
                  </a:cubicBezTo>
                  <a:cubicBezTo>
                    <a:pt x="276" y="191"/>
                    <a:pt x="302" y="218"/>
                    <a:pt x="328" y="245"/>
                  </a:cubicBezTo>
                  <a:cubicBezTo>
                    <a:pt x="341" y="259"/>
                    <a:pt x="356" y="272"/>
                    <a:pt x="370" y="286"/>
                  </a:cubicBezTo>
                  <a:cubicBezTo>
                    <a:pt x="390" y="307"/>
                    <a:pt x="391" y="333"/>
                    <a:pt x="374" y="353"/>
                  </a:cubicBezTo>
                  <a:cubicBezTo>
                    <a:pt x="356" y="373"/>
                    <a:pt x="330" y="375"/>
                    <a:pt x="306" y="358"/>
                  </a:cubicBezTo>
                  <a:cubicBezTo>
                    <a:pt x="302" y="355"/>
                    <a:pt x="297" y="350"/>
                    <a:pt x="293" y="346"/>
                  </a:cubicBezTo>
                  <a:cubicBezTo>
                    <a:pt x="251" y="305"/>
                    <a:pt x="208" y="264"/>
                    <a:pt x="165" y="223"/>
                  </a:cubicBezTo>
                  <a:cubicBezTo>
                    <a:pt x="160" y="218"/>
                    <a:pt x="150" y="215"/>
                    <a:pt x="143" y="216"/>
                  </a:cubicBezTo>
                  <a:cubicBezTo>
                    <a:pt x="67" y="230"/>
                    <a:pt x="0" y="167"/>
                    <a:pt x="12" y="89"/>
                  </a:cubicBezTo>
                  <a:cubicBezTo>
                    <a:pt x="12" y="85"/>
                    <a:pt x="14" y="81"/>
                    <a:pt x="17" y="74"/>
                  </a:cubicBezTo>
                  <a:close/>
                  <a:moveTo>
                    <a:pt x="360" y="335"/>
                  </a:moveTo>
                  <a:cubicBezTo>
                    <a:pt x="352" y="329"/>
                    <a:pt x="347" y="325"/>
                    <a:pt x="342" y="323"/>
                  </a:cubicBezTo>
                  <a:cubicBezTo>
                    <a:pt x="340" y="323"/>
                    <a:pt x="333" y="331"/>
                    <a:pt x="334" y="333"/>
                  </a:cubicBezTo>
                  <a:cubicBezTo>
                    <a:pt x="336" y="337"/>
                    <a:pt x="341" y="342"/>
                    <a:pt x="346" y="343"/>
                  </a:cubicBezTo>
                  <a:cubicBezTo>
                    <a:pt x="349" y="344"/>
                    <a:pt x="353" y="339"/>
                    <a:pt x="360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23"/>
          <p:cNvSpPr>
            <a:spLocks noEditPoints="1"/>
          </p:cNvSpPr>
          <p:nvPr/>
        </p:nvSpPr>
        <p:spPr bwMode="auto">
          <a:xfrm>
            <a:off x="6499771" y="3716803"/>
            <a:ext cx="655130" cy="714194"/>
          </a:xfrm>
          <a:custGeom>
            <a:avLst/>
            <a:gdLst>
              <a:gd name="T0" fmla="*/ 2521 w 2635"/>
              <a:gd name="T1" fmla="*/ 2262 h 2887"/>
              <a:gd name="T2" fmla="*/ 1925 w 2635"/>
              <a:gd name="T3" fmla="*/ 1933 h 2887"/>
              <a:gd name="T4" fmla="*/ 1644 w 2635"/>
              <a:gd name="T5" fmla="*/ 1614 h 2887"/>
              <a:gd name="T6" fmla="*/ 1731 w 2635"/>
              <a:gd name="T7" fmla="*/ 1416 h 2887"/>
              <a:gd name="T8" fmla="*/ 1894 w 2635"/>
              <a:gd name="T9" fmla="*/ 1229 h 2887"/>
              <a:gd name="T10" fmla="*/ 2012 w 2635"/>
              <a:gd name="T11" fmla="*/ 990 h 2887"/>
              <a:gd name="T12" fmla="*/ 1892 w 2635"/>
              <a:gd name="T13" fmla="*/ 836 h 2887"/>
              <a:gd name="T14" fmla="*/ 1884 w 2635"/>
              <a:gd name="T15" fmla="*/ 678 h 2887"/>
              <a:gd name="T16" fmla="*/ 1877 w 2635"/>
              <a:gd name="T17" fmla="*/ 353 h 2887"/>
              <a:gd name="T18" fmla="*/ 1747 w 2635"/>
              <a:gd name="T19" fmla="*/ 214 h 2887"/>
              <a:gd name="T20" fmla="*/ 1597 w 2635"/>
              <a:gd name="T21" fmla="*/ 101 h 2887"/>
              <a:gd name="T22" fmla="*/ 1225 w 2635"/>
              <a:gd name="T23" fmla="*/ 55 h 2887"/>
              <a:gd name="T24" fmla="*/ 979 w 2635"/>
              <a:gd name="T25" fmla="*/ 166 h 2887"/>
              <a:gd name="T26" fmla="*/ 762 w 2635"/>
              <a:gd name="T27" fmla="*/ 338 h 2887"/>
              <a:gd name="T28" fmla="*/ 752 w 2635"/>
              <a:gd name="T29" fmla="*/ 678 h 2887"/>
              <a:gd name="T30" fmla="*/ 743 w 2635"/>
              <a:gd name="T31" fmla="*/ 836 h 2887"/>
              <a:gd name="T32" fmla="*/ 623 w 2635"/>
              <a:gd name="T33" fmla="*/ 990 h 2887"/>
              <a:gd name="T34" fmla="*/ 741 w 2635"/>
              <a:gd name="T35" fmla="*/ 1229 h 2887"/>
              <a:gd name="T36" fmla="*/ 904 w 2635"/>
              <a:gd name="T37" fmla="*/ 1416 h 2887"/>
              <a:gd name="T38" fmla="*/ 991 w 2635"/>
              <a:gd name="T39" fmla="*/ 1614 h 2887"/>
              <a:gd name="T40" fmla="*/ 710 w 2635"/>
              <a:gd name="T41" fmla="*/ 1933 h 2887"/>
              <a:gd name="T42" fmla="*/ 114 w 2635"/>
              <a:gd name="T43" fmla="*/ 2262 h 2887"/>
              <a:gd name="T44" fmla="*/ 66 w 2635"/>
              <a:gd name="T45" fmla="*/ 2610 h 2887"/>
              <a:gd name="T46" fmla="*/ 1299 w 2635"/>
              <a:gd name="T47" fmla="*/ 2887 h 2887"/>
              <a:gd name="T48" fmla="*/ 2569 w 2635"/>
              <a:gd name="T49" fmla="*/ 2610 h 2887"/>
              <a:gd name="T50" fmla="*/ 2521 w 2635"/>
              <a:gd name="T51" fmla="*/ 2262 h 2887"/>
              <a:gd name="T52" fmla="*/ 2521 w 2635"/>
              <a:gd name="T53" fmla="*/ 2262 h 2887"/>
              <a:gd name="T54" fmla="*/ 2521 w 2635"/>
              <a:gd name="T55" fmla="*/ 2262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5" h="2887">
                <a:moveTo>
                  <a:pt x="2521" y="2262"/>
                </a:moveTo>
                <a:cubicBezTo>
                  <a:pt x="2406" y="2024"/>
                  <a:pt x="2172" y="2017"/>
                  <a:pt x="1925" y="1933"/>
                </a:cubicBezTo>
                <a:cubicBezTo>
                  <a:pt x="1679" y="1849"/>
                  <a:pt x="1644" y="1725"/>
                  <a:pt x="1644" y="1614"/>
                </a:cubicBezTo>
                <a:cubicBezTo>
                  <a:pt x="1644" y="1504"/>
                  <a:pt x="1672" y="1460"/>
                  <a:pt x="1731" y="1416"/>
                </a:cubicBezTo>
                <a:cubicBezTo>
                  <a:pt x="1790" y="1373"/>
                  <a:pt x="1835" y="1269"/>
                  <a:pt x="1894" y="1229"/>
                </a:cubicBezTo>
                <a:cubicBezTo>
                  <a:pt x="1953" y="1188"/>
                  <a:pt x="1991" y="1121"/>
                  <a:pt x="2012" y="990"/>
                </a:cubicBezTo>
                <a:cubicBezTo>
                  <a:pt x="2033" y="860"/>
                  <a:pt x="1936" y="836"/>
                  <a:pt x="1892" y="836"/>
                </a:cubicBezTo>
                <a:cubicBezTo>
                  <a:pt x="1849" y="836"/>
                  <a:pt x="1870" y="786"/>
                  <a:pt x="1884" y="678"/>
                </a:cubicBezTo>
                <a:cubicBezTo>
                  <a:pt x="1898" y="571"/>
                  <a:pt x="1912" y="447"/>
                  <a:pt x="1877" y="353"/>
                </a:cubicBezTo>
                <a:cubicBezTo>
                  <a:pt x="1842" y="259"/>
                  <a:pt x="1830" y="220"/>
                  <a:pt x="1747" y="214"/>
                </a:cubicBezTo>
                <a:cubicBezTo>
                  <a:pt x="1664" y="207"/>
                  <a:pt x="1681" y="164"/>
                  <a:pt x="1597" y="101"/>
                </a:cubicBezTo>
                <a:cubicBezTo>
                  <a:pt x="1513" y="37"/>
                  <a:pt x="1341" y="0"/>
                  <a:pt x="1225" y="55"/>
                </a:cubicBezTo>
                <a:cubicBezTo>
                  <a:pt x="1108" y="110"/>
                  <a:pt x="1070" y="137"/>
                  <a:pt x="979" y="166"/>
                </a:cubicBezTo>
                <a:cubicBezTo>
                  <a:pt x="888" y="196"/>
                  <a:pt x="797" y="244"/>
                  <a:pt x="762" y="338"/>
                </a:cubicBezTo>
                <a:cubicBezTo>
                  <a:pt x="727" y="432"/>
                  <a:pt x="738" y="571"/>
                  <a:pt x="752" y="678"/>
                </a:cubicBezTo>
                <a:cubicBezTo>
                  <a:pt x="765" y="786"/>
                  <a:pt x="786" y="836"/>
                  <a:pt x="743" y="836"/>
                </a:cubicBezTo>
                <a:cubicBezTo>
                  <a:pt x="700" y="836"/>
                  <a:pt x="602" y="860"/>
                  <a:pt x="623" y="990"/>
                </a:cubicBezTo>
                <a:cubicBezTo>
                  <a:pt x="644" y="1121"/>
                  <a:pt x="682" y="1188"/>
                  <a:pt x="741" y="1229"/>
                </a:cubicBezTo>
                <a:cubicBezTo>
                  <a:pt x="800" y="1269"/>
                  <a:pt x="845" y="1373"/>
                  <a:pt x="904" y="1416"/>
                </a:cubicBezTo>
                <a:cubicBezTo>
                  <a:pt x="963" y="1460"/>
                  <a:pt x="991" y="1504"/>
                  <a:pt x="991" y="1614"/>
                </a:cubicBezTo>
                <a:cubicBezTo>
                  <a:pt x="991" y="1725"/>
                  <a:pt x="956" y="1849"/>
                  <a:pt x="710" y="1933"/>
                </a:cubicBezTo>
                <a:cubicBezTo>
                  <a:pt x="464" y="2017"/>
                  <a:pt x="229" y="2024"/>
                  <a:pt x="114" y="2262"/>
                </a:cubicBezTo>
                <a:cubicBezTo>
                  <a:pt x="0" y="2500"/>
                  <a:pt x="66" y="2610"/>
                  <a:pt x="66" y="2610"/>
                </a:cubicBezTo>
                <a:cubicBezTo>
                  <a:pt x="66" y="2610"/>
                  <a:pt x="429" y="2887"/>
                  <a:pt x="1299" y="2887"/>
                </a:cubicBezTo>
                <a:cubicBezTo>
                  <a:pt x="2168" y="2887"/>
                  <a:pt x="2569" y="2610"/>
                  <a:pt x="2569" y="2610"/>
                </a:cubicBezTo>
                <a:cubicBezTo>
                  <a:pt x="2569" y="2610"/>
                  <a:pt x="2635" y="2500"/>
                  <a:pt x="2521" y="2262"/>
                </a:cubicBezTo>
                <a:close/>
                <a:moveTo>
                  <a:pt x="2521" y="2262"/>
                </a:moveTo>
                <a:cubicBezTo>
                  <a:pt x="2521" y="2262"/>
                  <a:pt x="2521" y="2262"/>
                  <a:pt x="2521" y="226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159398" y="215209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3091" y="2462415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152072" y="3951001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85765" y="4261318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689665" y="2152098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88330" y="2462415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第一</a:t>
            </a:r>
            <a:r>
              <a:rPr lang="en-US" altLang="zh-CN" dirty="0" smtClean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616161"/>
                </a:solidFill>
                <a:latin typeface="+mn-ea"/>
              </a:rPr>
              <a:t>模板网司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是中国第一家精品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设计机构拥有顶尖的</a:t>
            </a:r>
            <a:r>
              <a:rPr lang="en-US" altLang="zh-CN" dirty="0">
                <a:solidFill>
                  <a:srgbClr val="61616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616161"/>
                </a:solidFill>
                <a:latin typeface="+mn-ea"/>
              </a:rPr>
              <a:t>设计团队坚持精益求精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689664" y="3951001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点击添加文字说明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88329" y="4261318"/>
            <a:ext cx="37468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rgbClr val="61616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模板网司</a:t>
            </a:r>
            <a:r>
              <a:rPr lang="zh-CN" altLang="en-US" dirty="0"/>
              <a:t>是中国第一家精品</a:t>
            </a:r>
            <a:r>
              <a:rPr lang="en-US" altLang="zh-CN" dirty="0"/>
              <a:t>PPT</a:t>
            </a:r>
            <a:r>
              <a:rPr lang="zh-CN" altLang="en-US" dirty="0"/>
              <a:t>设计机构拥有顶尖的</a:t>
            </a:r>
            <a:r>
              <a:rPr lang="en-US" altLang="zh-CN" dirty="0"/>
              <a:t>PPT</a:t>
            </a:r>
            <a:r>
              <a:rPr lang="zh-CN" altLang="en-US" dirty="0"/>
              <a:t>设计团队坚持精益求精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14413" y="2507142"/>
            <a:ext cx="34147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23935" y="4302617"/>
            <a:ext cx="34147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753365" y="2516663"/>
            <a:ext cx="34147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762887" y="4312138"/>
            <a:ext cx="34147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61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13" grpId="0" animBg="1"/>
      <p:bldP spid="29" grpId="0" animBg="1"/>
      <p:bldP spid="30" grpId="0"/>
      <p:bldP spid="31" grpId="0"/>
      <p:bldP spid="34" grpId="0"/>
      <p:bldP spid="35" grpId="0"/>
      <p:bldP spid="37" grpId="0"/>
      <p:bldP spid="38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3">
      <a:majorFont>
        <a:latin typeface="Arial Rounded MT Bold"/>
        <a:ea typeface="方正粗宋简体"/>
        <a:cs typeface=""/>
      </a:majorFont>
      <a:minorFont>
        <a:latin typeface="Century Gothic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3557</Words>
  <Application>Microsoft Office PowerPoint</Application>
  <PresentationFormat>自定义</PresentationFormat>
  <Paragraphs>253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蓝色简洁毕业答辩</dc:title>
  <dc:creator>第一PPT</dc:creator>
  <cp:keywords>www.1ppt.com</cp:keywords>
  <cp:lastModifiedBy>Windows User</cp:lastModifiedBy>
  <cp:revision>114</cp:revision>
  <dcterms:created xsi:type="dcterms:W3CDTF">2016-04-27T09:07:46Z</dcterms:created>
  <dcterms:modified xsi:type="dcterms:W3CDTF">2018-05-16T08:08:30Z</dcterms:modified>
</cp:coreProperties>
</file>