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6192"/>
  </p:normalViewPr>
  <p:slideViewPr>
    <p:cSldViewPr snapToGrid="0" snapToObjects="1" showGuides="1">
      <p:cViewPr varScale="1">
        <p:scale>
          <a:sx n="116" d="100"/>
          <a:sy n="116" d="100"/>
        </p:scale>
        <p:origin x="216" y="2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816BC-FB5E-D94D-9FF2-6CBE11840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303479-2B12-2D41-8BDC-D9EFCEEB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E84BC-2416-7D4D-93A0-D6C3340F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F032-7EB3-504D-A7CA-8ED951FBEE4F}" type="datetimeFigureOut">
              <a:rPr kumimoji="1" lang="zh-CN" altLang="en-US" smtClean="0"/>
              <a:t>2021/10/28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EAC9B-B95C-8943-8818-19B96078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DAE6E-1B6A-5440-A88B-DF9817EC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1EAD-51DD-4E4D-84F5-B4D32F5BB2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48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DC5B1-DFB2-3F4A-A16C-9F443768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8546B5-06BD-7A4F-A8EA-CE99AE0C9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66EC1-DDD7-F74A-A7D1-1B275A85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F032-7EB3-504D-A7CA-8ED951FBEE4F}" type="datetimeFigureOut">
              <a:rPr kumimoji="1" lang="zh-CN" altLang="en-US" smtClean="0"/>
              <a:t>2021/10/28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93D76-00DB-F942-8E23-81922F0E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87AD6-DE86-BA4E-8EA7-797FD32C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1EAD-51DD-4E4D-84F5-B4D32F5BB2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22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7C6BA1-823C-EC42-B540-95433E48C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7AC9B6-DC2B-744C-AAE0-8E9F2EBEF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464CF-6ED3-324A-8A6C-C9BE0CBB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F032-7EB3-504D-A7CA-8ED951FBEE4F}" type="datetimeFigureOut">
              <a:rPr kumimoji="1" lang="zh-CN" altLang="en-US" smtClean="0"/>
              <a:t>2021/10/28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670EE-2A7B-2548-9B8F-06930BE4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2D41C-96A3-BE4F-AFF0-D7781D06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1EAD-51DD-4E4D-84F5-B4D32F5BB2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98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3A563-15D5-C341-99E0-033A0CDB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FF286-D51F-394B-B6F1-175D0A7C4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EA16B-E049-B440-B2AD-59491FC7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F032-7EB3-504D-A7CA-8ED951FBEE4F}" type="datetimeFigureOut">
              <a:rPr kumimoji="1" lang="zh-CN" altLang="en-US" smtClean="0"/>
              <a:t>2021/10/28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9CB4E-17D8-E74E-BB02-63ED4BB0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88978-01B0-4240-B2F0-C6663E8E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1EAD-51DD-4E4D-84F5-B4D32F5BB2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24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CAC6E-7315-F44D-AF3F-D3DEAB81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4E5383-550C-A84A-A50A-F3FA6657C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E3E77-1C20-C745-A3BA-9D9CE24E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F032-7EB3-504D-A7CA-8ED951FBEE4F}" type="datetimeFigureOut">
              <a:rPr kumimoji="1" lang="zh-CN" altLang="en-US" smtClean="0"/>
              <a:t>2021/10/28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8F248-8FDE-A741-A68A-9155F826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B30FB-18D3-AF49-BB33-84305F1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1EAD-51DD-4E4D-84F5-B4D32F5BB2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063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49B21-1344-9049-92C7-2CC394DC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73D91-1387-D243-81F6-F6B854EF7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2F9D21-357B-2A40-B444-270C52759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B0DD1-2B83-4046-8257-C76C6FE1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F032-7EB3-504D-A7CA-8ED951FBEE4F}" type="datetimeFigureOut">
              <a:rPr kumimoji="1" lang="zh-CN" altLang="en-US" smtClean="0"/>
              <a:t>2021/10/28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0D7611-6DDF-8746-8D27-D92A2F19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D6961F-01AC-7043-9FC4-0E025B3B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1EAD-51DD-4E4D-84F5-B4D32F5BB2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35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3904D-994B-7F46-9D57-AD1DDFF5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3BF104-D135-7D41-BBF1-D5588B92F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56ED93-1B2A-6544-93E7-7A83B2341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17E869-BE0A-5D43-AB6B-309D8C3B9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71AE69-33DA-954B-81C2-12032453B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92CC50-FA32-BF4B-8FAE-ECDB93F2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F032-7EB3-504D-A7CA-8ED951FBEE4F}" type="datetimeFigureOut">
              <a:rPr kumimoji="1" lang="zh-CN" altLang="en-US" smtClean="0"/>
              <a:t>2021/10/28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180F7C-FE9E-7C40-8B0B-59F78F6A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041C45-4530-8A44-9AE9-EAABDDE7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1EAD-51DD-4E4D-84F5-B4D32F5BB2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76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FE128-8B61-454F-B4F9-24BB5E51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E39A67-9660-2341-976B-0EFF325B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F032-7EB3-504D-A7CA-8ED951FBEE4F}" type="datetimeFigureOut">
              <a:rPr kumimoji="1" lang="zh-CN" altLang="en-US" smtClean="0"/>
              <a:t>2021/10/28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58354B-D50C-7041-9DCC-5D349017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428BA5-4ABB-DB46-B818-BC827E92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1EAD-51DD-4E4D-84F5-B4D32F5BB2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183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54353B-73D3-474C-96EB-250E7BE1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F032-7EB3-504D-A7CA-8ED951FBEE4F}" type="datetimeFigureOut">
              <a:rPr kumimoji="1" lang="zh-CN" altLang="en-US" smtClean="0"/>
              <a:t>2021/10/28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80540D-3BAF-3248-8D26-388E62F5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26F288-381E-F14D-81CB-54DDA9AF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1EAD-51DD-4E4D-84F5-B4D32F5BB2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15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955A9-0E97-C048-8B49-DC460C7A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62848-C8D6-FB44-A30A-3A10CBE7A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CA9AA7-0397-2841-9A1C-6EBCD5D6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2B5276-384F-6B41-9586-B953C2A6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F032-7EB3-504D-A7CA-8ED951FBEE4F}" type="datetimeFigureOut">
              <a:rPr kumimoji="1" lang="zh-CN" altLang="en-US" smtClean="0"/>
              <a:t>2021/10/28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68444D-BA1B-E84A-B625-8AD65D3A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DA7B35-D8D6-5847-BC3D-97C3DCB2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1EAD-51DD-4E4D-84F5-B4D32F5BB2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519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03B03-FFB2-CF4C-B2AB-9592BA64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E0DB9A-FBE7-4B46-9CB0-79976008B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29F65D-2456-0A45-8FF1-7FDFFDF65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A604B2-DA56-9A4A-9837-5284E583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F032-7EB3-504D-A7CA-8ED951FBEE4F}" type="datetimeFigureOut">
              <a:rPr kumimoji="1" lang="zh-CN" altLang="en-US" smtClean="0"/>
              <a:t>2021/10/28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29305D-F21C-D549-8FBF-B2EB66F7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8C34A-ECF9-6141-A04F-D8AE2210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1EAD-51DD-4E4D-84F5-B4D32F5BB2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46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253275-970E-AC49-A2B0-C48546F1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8B716F-4B2A-254B-94A9-C1BAE035B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5A430-E865-0242-AAD8-774968ED3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DF032-7EB3-504D-A7CA-8ED951FBEE4F}" type="datetimeFigureOut">
              <a:rPr kumimoji="1" lang="zh-CN" altLang="en-US" smtClean="0"/>
              <a:t>2021/10/28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22BDE-8B8D-6243-8C4F-45500AD3D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018A3-5DEE-FC4E-BFA2-C6C5D1745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1EAD-51DD-4E4D-84F5-B4D32F5BB2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554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7993A-D86E-8744-B1D5-D229B41C73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COMP2711H-Tutorial-Permutation and Combination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BA3BAE-CCB9-C349-9082-6530D1229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Chengbo</a:t>
            </a:r>
            <a:r>
              <a:rPr kumimoji="1" lang="en-US" altLang="zh-CN" dirty="0"/>
              <a:t> Zheng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47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8C2262-DA5E-ED4B-A4D6-23E9C0C3D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76" y="747540"/>
            <a:ext cx="9563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4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8C2262-DA5E-ED4B-A4D6-23E9C0C3D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76" y="747540"/>
            <a:ext cx="9563100" cy="647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457E46-B121-CA45-8521-59E3C31FC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96" y="626354"/>
            <a:ext cx="11155607" cy="59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3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8C2262-DA5E-ED4B-A4D6-23E9C0C3D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76" y="747540"/>
            <a:ext cx="9563100" cy="6477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38A2911-95A9-FC4C-97E1-B73AF8823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906" y="1689848"/>
            <a:ext cx="9702188" cy="210037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B34DB71-4310-7948-BE1C-10A603547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906" y="3984595"/>
            <a:ext cx="9702188" cy="173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0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2E31F3D-563A-F04E-88C0-01B4E3706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68" y="478295"/>
            <a:ext cx="9838063" cy="16751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B4C4BFF-E98A-7E4F-B65B-20884DBAE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68" y="2382832"/>
            <a:ext cx="9838063" cy="162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66CD28-D176-4941-8DA5-FC671CE7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55" y="596365"/>
            <a:ext cx="9463489" cy="1087257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4D68B551-2C9C-E240-83BA-D57FD24DB28D}"/>
              </a:ext>
            </a:extLst>
          </p:cNvPr>
          <p:cNvSpPr/>
          <p:nvPr/>
        </p:nvSpPr>
        <p:spPr>
          <a:xfrm>
            <a:off x="1751682" y="1982511"/>
            <a:ext cx="870858" cy="870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Ann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B2C011B-614D-5F47-94FD-A857AF34D356}"/>
              </a:ext>
            </a:extLst>
          </p:cNvPr>
          <p:cNvSpPr/>
          <p:nvPr/>
        </p:nvSpPr>
        <p:spPr>
          <a:xfrm>
            <a:off x="2831335" y="1982511"/>
            <a:ext cx="870858" cy="870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Bob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45C8374-5703-3B47-9C36-9105D0D4FA1A}"/>
              </a:ext>
            </a:extLst>
          </p:cNvPr>
          <p:cNvSpPr/>
          <p:nvPr/>
        </p:nvSpPr>
        <p:spPr>
          <a:xfrm>
            <a:off x="3910989" y="1982511"/>
            <a:ext cx="881350" cy="8813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22F0E5F-AB0D-884D-8295-B15F8C6F9E11}"/>
              </a:ext>
            </a:extLst>
          </p:cNvPr>
          <p:cNvSpPr/>
          <p:nvPr/>
        </p:nvSpPr>
        <p:spPr>
          <a:xfrm>
            <a:off x="6749667" y="1972019"/>
            <a:ext cx="881350" cy="8813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D568048-CA22-C148-A81C-14CE7083919C}"/>
              </a:ext>
            </a:extLst>
          </p:cNvPr>
          <p:cNvSpPr/>
          <p:nvPr/>
        </p:nvSpPr>
        <p:spPr>
          <a:xfrm>
            <a:off x="7829844" y="1972017"/>
            <a:ext cx="881350" cy="8813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31FD308-B5A1-4B41-8C38-06B8F95B1DD7}"/>
              </a:ext>
            </a:extLst>
          </p:cNvPr>
          <p:cNvSpPr/>
          <p:nvPr/>
        </p:nvSpPr>
        <p:spPr>
          <a:xfrm>
            <a:off x="8919990" y="1972017"/>
            <a:ext cx="881350" cy="8813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A76482D-02E1-5E4F-86FA-4DC758FCD963}"/>
              </a:ext>
            </a:extLst>
          </p:cNvPr>
          <p:cNvSpPr/>
          <p:nvPr/>
        </p:nvSpPr>
        <p:spPr>
          <a:xfrm>
            <a:off x="6749667" y="4885985"/>
            <a:ext cx="881350" cy="8813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583A777-A563-E04C-824E-8B05997DA40C}"/>
              </a:ext>
            </a:extLst>
          </p:cNvPr>
          <p:cNvSpPr/>
          <p:nvPr/>
        </p:nvSpPr>
        <p:spPr>
          <a:xfrm>
            <a:off x="7829844" y="4885983"/>
            <a:ext cx="881350" cy="8813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24722BF-53FD-364C-8927-0E7C31774213}"/>
              </a:ext>
            </a:extLst>
          </p:cNvPr>
          <p:cNvSpPr/>
          <p:nvPr/>
        </p:nvSpPr>
        <p:spPr>
          <a:xfrm>
            <a:off x="8919990" y="4885983"/>
            <a:ext cx="881350" cy="8813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15C607A-4219-6F42-802C-1DEED5158C02}"/>
              </a:ext>
            </a:extLst>
          </p:cNvPr>
          <p:cNvSpPr/>
          <p:nvPr/>
        </p:nvSpPr>
        <p:spPr>
          <a:xfrm>
            <a:off x="6749667" y="3429002"/>
            <a:ext cx="881350" cy="8813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07FEEEF-9505-C945-B6A3-D9DC6525B35C}"/>
              </a:ext>
            </a:extLst>
          </p:cNvPr>
          <p:cNvSpPr/>
          <p:nvPr/>
        </p:nvSpPr>
        <p:spPr>
          <a:xfrm>
            <a:off x="7829844" y="3429000"/>
            <a:ext cx="881350" cy="8813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A6D7AE7-BC5B-4846-A65A-B3BE5214CB7D}"/>
              </a:ext>
            </a:extLst>
          </p:cNvPr>
          <p:cNvSpPr/>
          <p:nvPr/>
        </p:nvSpPr>
        <p:spPr>
          <a:xfrm>
            <a:off x="8919990" y="3429000"/>
            <a:ext cx="881350" cy="8813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75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66CD28-D176-4941-8DA5-FC671CE7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55" y="596365"/>
            <a:ext cx="9463489" cy="1087257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4D68B551-2C9C-E240-83BA-D57FD24DB28D}"/>
              </a:ext>
            </a:extLst>
          </p:cNvPr>
          <p:cNvSpPr/>
          <p:nvPr/>
        </p:nvSpPr>
        <p:spPr>
          <a:xfrm>
            <a:off x="1751682" y="1982511"/>
            <a:ext cx="870858" cy="870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Ann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B2C011B-614D-5F47-94FD-A857AF34D356}"/>
              </a:ext>
            </a:extLst>
          </p:cNvPr>
          <p:cNvSpPr/>
          <p:nvPr/>
        </p:nvSpPr>
        <p:spPr>
          <a:xfrm>
            <a:off x="2831335" y="1982511"/>
            <a:ext cx="870858" cy="870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Bob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45C8374-5703-3B47-9C36-9105D0D4FA1A}"/>
              </a:ext>
            </a:extLst>
          </p:cNvPr>
          <p:cNvSpPr/>
          <p:nvPr/>
        </p:nvSpPr>
        <p:spPr>
          <a:xfrm>
            <a:off x="3910989" y="1982511"/>
            <a:ext cx="881350" cy="8813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9F1C2CF-AA0C-E641-B177-E10249523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564" y="3392488"/>
            <a:ext cx="9298236" cy="75588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EFA0194-0DF1-BF43-B676-386B72CC5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682" y="4417829"/>
            <a:ext cx="8923663" cy="184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5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1C6974B-D28C-4C41-8ED2-F4E0785C8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185" y="682044"/>
            <a:ext cx="8901629" cy="74594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AB162FE-46E8-C640-B1A8-5AB5CD9ED337}"/>
              </a:ext>
            </a:extLst>
          </p:cNvPr>
          <p:cNvSpPr/>
          <p:nvPr/>
        </p:nvSpPr>
        <p:spPr>
          <a:xfrm>
            <a:off x="2566930" y="2126256"/>
            <a:ext cx="176270" cy="8152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FC8D64-96AF-EF4F-A2AE-E417869482CF}"/>
              </a:ext>
            </a:extLst>
          </p:cNvPr>
          <p:cNvSpPr/>
          <p:nvPr/>
        </p:nvSpPr>
        <p:spPr>
          <a:xfrm>
            <a:off x="2912125" y="2126256"/>
            <a:ext cx="176270" cy="81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56891F-33E4-BA49-AC7E-A2704D4084C4}"/>
              </a:ext>
            </a:extLst>
          </p:cNvPr>
          <p:cNvSpPr/>
          <p:nvPr/>
        </p:nvSpPr>
        <p:spPr>
          <a:xfrm>
            <a:off x="3257320" y="2126256"/>
            <a:ext cx="176270" cy="81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8DB661-AEC1-AA46-B3A4-E31EA833A2D4}"/>
              </a:ext>
            </a:extLst>
          </p:cNvPr>
          <p:cNvSpPr/>
          <p:nvPr/>
        </p:nvSpPr>
        <p:spPr>
          <a:xfrm>
            <a:off x="3602515" y="2126256"/>
            <a:ext cx="176270" cy="8152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71B5C7-F20D-7149-856A-1C81348D9D0B}"/>
              </a:ext>
            </a:extLst>
          </p:cNvPr>
          <p:cNvSpPr/>
          <p:nvPr/>
        </p:nvSpPr>
        <p:spPr>
          <a:xfrm>
            <a:off x="3947710" y="2126256"/>
            <a:ext cx="176270" cy="81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48C490-A9EB-FE47-BF84-9B29A593F312}"/>
              </a:ext>
            </a:extLst>
          </p:cNvPr>
          <p:cNvSpPr/>
          <p:nvPr/>
        </p:nvSpPr>
        <p:spPr>
          <a:xfrm>
            <a:off x="4283725" y="2126256"/>
            <a:ext cx="176270" cy="8152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26A4BD-46E8-8C4A-A3A8-27A40A4C5068}"/>
              </a:ext>
            </a:extLst>
          </p:cNvPr>
          <p:cNvSpPr/>
          <p:nvPr/>
        </p:nvSpPr>
        <p:spPr>
          <a:xfrm>
            <a:off x="4628920" y="2126256"/>
            <a:ext cx="176270" cy="81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DDA925-3E43-C746-85EB-C66A5CA6A34E}"/>
              </a:ext>
            </a:extLst>
          </p:cNvPr>
          <p:cNvSpPr/>
          <p:nvPr/>
        </p:nvSpPr>
        <p:spPr>
          <a:xfrm>
            <a:off x="4974115" y="2126256"/>
            <a:ext cx="176270" cy="81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9CA41B-34EC-7842-816F-AD71EB5468A7}"/>
              </a:ext>
            </a:extLst>
          </p:cNvPr>
          <p:cNvSpPr/>
          <p:nvPr/>
        </p:nvSpPr>
        <p:spPr>
          <a:xfrm>
            <a:off x="5319310" y="2126256"/>
            <a:ext cx="176270" cy="8152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E88717-FBB9-1B4E-83AB-2320D1887F23}"/>
              </a:ext>
            </a:extLst>
          </p:cNvPr>
          <p:cNvSpPr/>
          <p:nvPr/>
        </p:nvSpPr>
        <p:spPr>
          <a:xfrm>
            <a:off x="5664505" y="2126256"/>
            <a:ext cx="176270" cy="81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084EFD-9710-AA46-AB09-D5688AEB6DA8}"/>
              </a:ext>
            </a:extLst>
          </p:cNvPr>
          <p:cNvSpPr/>
          <p:nvPr/>
        </p:nvSpPr>
        <p:spPr>
          <a:xfrm>
            <a:off x="6013376" y="2126256"/>
            <a:ext cx="176270" cy="81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F2C8546-C336-304C-ADAE-26884DE87F31}"/>
              </a:ext>
            </a:extLst>
          </p:cNvPr>
          <p:cNvSpPr/>
          <p:nvPr/>
        </p:nvSpPr>
        <p:spPr>
          <a:xfrm>
            <a:off x="6358571" y="2126256"/>
            <a:ext cx="176270" cy="81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001C96-CFB6-F243-A799-11D68F9B3510}"/>
              </a:ext>
            </a:extLst>
          </p:cNvPr>
          <p:cNvSpPr/>
          <p:nvPr/>
        </p:nvSpPr>
        <p:spPr>
          <a:xfrm>
            <a:off x="6703766" y="2126256"/>
            <a:ext cx="176270" cy="81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BAE2C1B-1E9D-584C-9BB9-3F083F4DE0DC}"/>
              </a:ext>
            </a:extLst>
          </p:cNvPr>
          <p:cNvSpPr/>
          <p:nvPr/>
        </p:nvSpPr>
        <p:spPr>
          <a:xfrm>
            <a:off x="7048961" y="2126256"/>
            <a:ext cx="176270" cy="8152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AD32FA6-D7F2-5F47-B2B8-FB127614D02C}"/>
              </a:ext>
            </a:extLst>
          </p:cNvPr>
          <p:cNvSpPr/>
          <p:nvPr/>
        </p:nvSpPr>
        <p:spPr>
          <a:xfrm>
            <a:off x="7394156" y="2126256"/>
            <a:ext cx="176270" cy="81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2CB495B-4049-3949-A069-130216BCFC1E}"/>
              </a:ext>
            </a:extLst>
          </p:cNvPr>
          <p:cNvSpPr/>
          <p:nvPr/>
        </p:nvSpPr>
        <p:spPr>
          <a:xfrm>
            <a:off x="7730171" y="2126256"/>
            <a:ext cx="176270" cy="81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9145148-8252-BF4B-9847-267A84C0118E}"/>
              </a:ext>
            </a:extLst>
          </p:cNvPr>
          <p:cNvSpPr/>
          <p:nvPr/>
        </p:nvSpPr>
        <p:spPr>
          <a:xfrm>
            <a:off x="8075366" y="2126256"/>
            <a:ext cx="176270" cy="81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930737A-3461-6640-B111-FF544F77EBD9}"/>
              </a:ext>
            </a:extLst>
          </p:cNvPr>
          <p:cNvSpPr/>
          <p:nvPr/>
        </p:nvSpPr>
        <p:spPr>
          <a:xfrm>
            <a:off x="8420561" y="2126256"/>
            <a:ext cx="176270" cy="8152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923951F-C72D-FD44-A9E6-7780887B58BB}"/>
              </a:ext>
            </a:extLst>
          </p:cNvPr>
          <p:cNvSpPr/>
          <p:nvPr/>
        </p:nvSpPr>
        <p:spPr>
          <a:xfrm>
            <a:off x="8765756" y="2126256"/>
            <a:ext cx="176270" cy="81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E62F15-6C4A-0647-A79C-E21DC2013C93}"/>
              </a:ext>
            </a:extLst>
          </p:cNvPr>
          <p:cNvSpPr/>
          <p:nvPr/>
        </p:nvSpPr>
        <p:spPr>
          <a:xfrm>
            <a:off x="9110951" y="2126256"/>
            <a:ext cx="176270" cy="81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FB9C1A79-7D3B-E641-9628-80386B718D00}"/>
              </a:ext>
            </a:extLst>
          </p:cNvPr>
          <p:cNvSpPr/>
          <p:nvPr/>
        </p:nvSpPr>
        <p:spPr>
          <a:xfrm>
            <a:off x="2476957" y="1938969"/>
            <a:ext cx="686720" cy="1167788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54BAF07B-8E7B-DD41-A87B-DC0683BC0F82}"/>
              </a:ext>
            </a:extLst>
          </p:cNvPr>
          <p:cNvSpPr/>
          <p:nvPr/>
        </p:nvSpPr>
        <p:spPr>
          <a:xfrm>
            <a:off x="3488670" y="1949986"/>
            <a:ext cx="686720" cy="1167788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F6C4B7E7-1854-2A42-B52E-66953860C624}"/>
              </a:ext>
            </a:extLst>
          </p:cNvPr>
          <p:cNvSpPr/>
          <p:nvPr/>
        </p:nvSpPr>
        <p:spPr>
          <a:xfrm>
            <a:off x="4239657" y="1949986"/>
            <a:ext cx="686720" cy="1167788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77DC8BBB-B9D2-6E4A-BD15-C0C4234AFF46}"/>
              </a:ext>
            </a:extLst>
          </p:cNvPr>
          <p:cNvSpPr/>
          <p:nvPr/>
        </p:nvSpPr>
        <p:spPr>
          <a:xfrm>
            <a:off x="5244030" y="1949986"/>
            <a:ext cx="686720" cy="1167788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F554BF0F-66ED-A945-B01C-94B50B99290D}"/>
              </a:ext>
            </a:extLst>
          </p:cNvPr>
          <p:cNvSpPr/>
          <p:nvPr/>
        </p:nvSpPr>
        <p:spPr>
          <a:xfrm>
            <a:off x="6962662" y="1949986"/>
            <a:ext cx="686720" cy="1167788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35C512CA-5F3D-B44E-8B6E-B37251A5F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90" y="4166442"/>
            <a:ext cx="9385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9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B5E23C-5E86-1E4E-8C10-A215DD488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38" y="715950"/>
            <a:ext cx="10399923" cy="9036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CDD63A2-B34F-EC4C-9089-CE5AA46B3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02" y="1619625"/>
            <a:ext cx="10399923" cy="2534833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2D452BAE-3BE5-3D40-A9D9-D66C684607FC}"/>
              </a:ext>
            </a:extLst>
          </p:cNvPr>
          <p:cNvSpPr/>
          <p:nvPr/>
        </p:nvSpPr>
        <p:spPr>
          <a:xfrm>
            <a:off x="1825127" y="4730093"/>
            <a:ext cx="881350" cy="8813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6ECD752-4ACF-154B-BB6A-30248C3F2806}"/>
              </a:ext>
            </a:extLst>
          </p:cNvPr>
          <p:cNvSpPr/>
          <p:nvPr/>
        </p:nvSpPr>
        <p:spPr>
          <a:xfrm>
            <a:off x="2905304" y="4730091"/>
            <a:ext cx="881350" cy="8813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1050882-1AE4-F343-9D98-85A32034ED66}"/>
              </a:ext>
            </a:extLst>
          </p:cNvPr>
          <p:cNvSpPr/>
          <p:nvPr/>
        </p:nvSpPr>
        <p:spPr>
          <a:xfrm>
            <a:off x="3995450" y="4730091"/>
            <a:ext cx="881350" cy="8813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57D5EC5-9A9D-DA48-8BF7-FB2F626820F9}"/>
              </a:ext>
            </a:extLst>
          </p:cNvPr>
          <p:cNvSpPr/>
          <p:nvPr/>
        </p:nvSpPr>
        <p:spPr>
          <a:xfrm>
            <a:off x="5085596" y="4730093"/>
            <a:ext cx="881350" cy="8813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DA23438-FFBB-B243-BF33-C1D9EC8F85BD}"/>
              </a:ext>
            </a:extLst>
          </p:cNvPr>
          <p:cNvSpPr/>
          <p:nvPr/>
        </p:nvSpPr>
        <p:spPr>
          <a:xfrm>
            <a:off x="6165773" y="4730091"/>
            <a:ext cx="881350" cy="8813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1D509FF-DE4C-8747-AF07-E4A9EE2467D7}"/>
              </a:ext>
            </a:extLst>
          </p:cNvPr>
          <p:cNvSpPr/>
          <p:nvPr/>
        </p:nvSpPr>
        <p:spPr>
          <a:xfrm>
            <a:off x="7255919" y="4730091"/>
            <a:ext cx="881350" cy="8813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174AB2C-854A-1941-A95D-8BFEA44FBB10}"/>
              </a:ext>
            </a:extLst>
          </p:cNvPr>
          <p:cNvSpPr/>
          <p:nvPr/>
        </p:nvSpPr>
        <p:spPr>
          <a:xfrm>
            <a:off x="8336096" y="4730091"/>
            <a:ext cx="881350" cy="8813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787EDFA-C9E2-0649-BF9B-1DD3380EB170}"/>
              </a:ext>
            </a:extLst>
          </p:cNvPr>
          <p:cNvSpPr/>
          <p:nvPr/>
        </p:nvSpPr>
        <p:spPr>
          <a:xfrm>
            <a:off x="9426242" y="4730091"/>
            <a:ext cx="881350" cy="8813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343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</Words>
  <Application>Microsoft Macintosh PowerPoint</Application>
  <PresentationFormat>宽屏</PresentationFormat>
  <Paragraphs>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COMP2711H-Tutorial-Permutation and Combination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COMP2711H-Tutorial-Permutation and Combination</dc:title>
  <dc:creator>Chengbo John</dc:creator>
  <cp:lastModifiedBy>Chengbo John</cp:lastModifiedBy>
  <cp:revision>1</cp:revision>
  <dcterms:created xsi:type="dcterms:W3CDTF">2021-10-28T03:27:36Z</dcterms:created>
  <dcterms:modified xsi:type="dcterms:W3CDTF">2021-10-28T05:52:21Z</dcterms:modified>
</cp:coreProperties>
</file>