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01"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23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741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358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774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513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635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089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620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311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276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552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2018/7/2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6585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9565" y="778089"/>
            <a:ext cx="5712460" cy="584775"/>
          </a:xfrm>
          <a:prstGeom prst="rect">
            <a:avLst/>
          </a:prstGeom>
          <a:noFill/>
        </p:spPr>
        <p:txBody>
          <a:bodyPr wrap="square" rtlCol="0">
            <a:spAutoFit/>
          </a:bodyPr>
          <a:lstStyle/>
          <a:p>
            <a:r>
              <a:rPr lang="en-US" altLang="zh-CN" sz="3200">
                <a:solidFill>
                  <a:prstClr val="black"/>
                </a:solidFill>
              </a:rPr>
              <a:t>Web</a:t>
            </a:r>
            <a:r>
              <a:rPr lang="zh-CN" altLang="en-US" sz="3200">
                <a:solidFill>
                  <a:prstClr val="black"/>
                </a:solidFill>
              </a:rPr>
              <a:t>应用架构</a:t>
            </a:r>
          </a:p>
        </p:txBody>
      </p:sp>
      <p:sp>
        <p:nvSpPr>
          <p:cNvPr id="3" name="文本框 2"/>
          <p:cNvSpPr txBox="1"/>
          <p:nvPr/>
        </p:nvSpPr>
        <p:spPr>
          <a:xfrm>
            <a:off x="1209678" y="1891456"/>
            <a:ext cx="6473825" cy="2585323"/>
          </a:xfrm>
          <a:prstGeom prst="rect">
            <a:avLst/>
          </a:prstGeom>
          <a:noFill/>
        </p:spPr>
        <p:txBody>
          <a:bodyPr wrap="square" rtlCol="0">
            <a:spAutoFit/>
          </a:bodyPr>
          <a:lstStyle/>
          <a:p>
            <a:r>
              <a:rPr lang="zh-CN" altLang="en-US">
                <a:solidFill>
                  <a:prstClr val="black"/>
                </a:solidFill>
              </a:rPr>
              <a:t>基于MVC模式的三层架构，业务逻辑层由LAGIc bean ，data access， session bean构成，</a:t>
            </a:r>
          </a:p>
          <a:p>
            <a:r>
              <a:rPr lang="zh-CN" altLang="en-US">
                <a:solidFill>
                  <a:prstClr val="black"/>
                </a:solidFill>
              </a:rPr>
              <a:t>session bean　提供了面向展示层的统一的业务逻辑调用接口，所有事务都由会话外观进行管理</a:t>
            </a:r>
          </a:p>
          <a:p>
            <a:r>
              <a:rPr lang="zh-CN" altLang="en-US">
                <a:solidFill>
                  <a:prstClr val="black"/>
                </a:solidFill>
              </a:rPr>
              <a:t>LAGIc bean：可以直接被会话外观调用，实现会话外观所需的业务逻辑；可以被其他lagic Bean调用，logic bean </a:t>
            </a:r>
          </a:p>
          <a:p>
            <a:r>
              <a:rPr lang="zh-CN" altLang="en-US">
                <a:solidFill>
                  <a:prstClr val="black"/>
                </a:solidFill>
              </a:rPr>
              <a:t>data access 提供了数据层的访问接口，通常采取单个数据表对应单个数据存取Bean的映射方式，由单个数据存取Bean包含对应单个数据表的所有相关数据访问操作。</a:t>
            </a:r>
          </a:p>
        </p:txBody>
      </p:sp>
    </p:spTree>
    <p:extLst>
      <p:ext uri="{BB962C8B-B14F-4D97-AF65-F5344CB8AC3E}">
        <p14:creationId xmlns:p14="http://schemas.microsoft.com/office/powerpoint/2010/main" val="14306983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2" cstate="screen"/>
          <a:srcRect/>
          <a:stretch>
            <a:fillRect/>
          </a:stretch>
        </p:blipFill>
        <p:spPr>
          <a:xfrm>
            <a:off x="225898" y="4645177"/>
            <a:ext cx="1343594" cy="2147771"/>
          </a:xfrm>
          <a:prstGeom prst="rect">
            <a:avLst/>
          </a:prstGeom>
        </p:spPr>
      </p:pic>
      <p:sp>
        <p:nvSpPr>
          <p:cNvPr id="100" name="文本框 99"/>
          <p:cNvSpPr txBox="1"/>
          <p:nvPr/>
        </p:nvSpPr>
        <p:spPr>
          <a:xfrm>
            <a:off x="1834515" y="1681903"/>
            <a:ext cx="5080000" cy="1477328"/>
          </a:xfrm>
          <a:prstGeom prst="rect">
            <a:avLst/>
          </a:prstGeom>
          <a:noFill/>
          <a:ln w="9525">
            <a:noFill/>
          </a:ln>
        </p:spPr>
        <p:txBody>
          <a:bodyPr wrap="square">
            <a:spAutoFit/>
          </a:bodyPr>
          <a:lstStyle/>
          <a:p>
            <a:r>
              <a:rPr lang="zh-CN" altLang="en-US">
                <a:solidFill>
                  <a:prstClr val="black"/>
                </a:solidFill>
              </a:rPr>
              <a:t>用户请求输入用户表示层，业务逻辑层接受从表示层输入将其转化为业务逻辑过程能够理解的方式，根据特定的业务逻辑有序地向数据层发送数据请求，并将数据层返回的数据解释及组合成用户所需信息，返回给表示层。</a:t>
            </a:r>
          </a:p>
        </p:txBody>
      </p:sp>
    </p:spTree>
    <p:extLst>
      <p:ext uri="{BB962C8B-B14F-4D97-AF65-F5344CB8AC3E}">
        <p14:creationId xmlns:p14="http://schemas.microsoft.com/office/powerpoint/2010/main" val="55846426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9" y="740701"/>
            <a:ext cx="1691745" cy="400110"/>
          </a:xfrm>
          <a:prstGeom prst="rect">
            <a:avLst/>
          </a:prstGeom>
          <a:noFill/>
        </p:spPr>
        <p:txBody>
          <a:bodyPr wrap="none" rtlCol="0">
            <a:spAutoFit/>
          </a:bodyPr>
          <a:lstStyle/>
          <a:p>
            <a:r>
              <a:rPr lang="en-US" altLang="zh-CN" sz="2000" dirty="0">
                <a:solidFill>
                  <a:prstClr val="black"/>
                </a:solidFill>
              </a:rPr>
              <a:t>Web</a:t>
            </a:r>
            <a:r>
              <a:rPr lang="zh-CN" altLang="en-US" sz="2000" dirty="0">
                <a:solidFill>
                  <a:prstClr val="black"/>
                </a:solidFill>
              </a:rPr>
              <a:t>应用架构</a:t>
            </a:r>
            <a:endParaRPr lang="zh-CN" altLang="en-US" sz="2000" dirty="0">
              <a:solidFill>
                <a:prstClr val="black"/>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0"/>
            <a:ext cx="4236830" cy="6858000"/>
          </a:xfrm>
          <a:prstGeom prst="rect">
            <a:avLst/>
          </a:prstGeom>
        </p:spPr>
      </p:pic>
    </p:spTree>
    <p:extLst>
      <p:ext uri="{BB962C8B-B14F-4D97-AF65-F5344CB8AC3E}">
        <p14:creationId xmlns:p14="http://schemas.microsoft.com/office/powerpoint/2010/main" val="873521001"/>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87</Words>
  <Application>Microsoft Office PowerPoint</Application>
  <PresentationFormat>全屏显示(4:3)</PresentationFormat>
  <Paragraphs>7</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第一PPT，www.1ppt.com</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cp:revision>
  <dcterms:created xsi:type="dcterms:W3CDTF">2018-07-02T05:31:57Z</dcterms:created>
  <dcterms:modified xsi:type="dcterms:W3CDTF">2018-07-02T05:33:22Z</dcterms:modified>
</cp:coreProperties>
</file>