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6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4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7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9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3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89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0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9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9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2278" y="530862"/>
            <a:ext cx="57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solidFill>
                  <a:prstClr val="black"/>
                </a:solidFill>
                <a:sym typeface="+mn-ea"/>
              </a:rPr>
              <a:t>采用</a:t>
            </a:r>
            <a:r>
              <a:rPr lang="en-US" altLang="zh-CN" sz="3200">
                <a:solidFill>
                  <a:prstClr val="black"/>
                </a:solidFill>
                <a:sym typeface="+mn-ea"/>
              </a:rPr>
              <a:t>UWE</a:t>
            </a:r>
            <a:r>
              <a:rPr lang="zh-CN" altLang="en-US" sz="3200">
                <a:solidFill>
                  <a:prstClr val="black"/>
                </a:solidFill>
                <a:sym typeface="+mn-ea"/>
              </a:rPr>
              <a:t>完成</a:t>
            </a:r>
            <a:r>
              <a:rPr lang="en-US" altLang="zh-CN" sz="3200">
                <a:solidFill>
                  <a:prstClr val="black"/>
                </a:solidFill>
                <a:sym typeface="+mn-ea"/>
              </a:rPr>
              <a:t>Web</a:t>
            </a:r>
            <a:r>
              <a:rPr lang="zh-CN" altLang="en-US" sz="3200">
                <a:solidFill>
                  <a:prstClr val="black"/>
                </a:solidFill>
                <a:sym typeface="+mn-ea"/>
              </a:rPr>
              <a:t>应用建模</a:t>
            </a:r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796819"/>
            <a:ext cx="201208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功能需求建模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内容建模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超文本建模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适应性建模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23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9"/>
            <a:ext cx="2339752" cy="11430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适应性静态建模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17" y="1028733"/>
            <a:ext cx="4687566" cy="58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9"/>
            <a:ext cx="2088232" cy="11430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适应性动态建模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82" y="1316765"/>
            <a:ext cx="6404226" cy="58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5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4629981"/>
            <a:ext cx="1343594" cy="21477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0"/>
            <a:ext cx="768118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5" y="45266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活动图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39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25567" y="4807745"/>
            <a:ext cx="1343594" cy="21477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587" y="548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用例图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0"/>
            <a:ext cx="3520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02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79512" y="199377"/>
            <a:ext cx="1343594" cy="21477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1" y="0"/>
            <a:ext cx="672611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2869" y="2819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类图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8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84323" y="1948173"/>
            <a:ext cx="1343594" cy="21477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08787"/>
            <a:ext cx="5059680" cy="4582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610" y="6339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订单状态图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6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98037" y="4672633"/>
            <a:ext cx="1343594" cy="21477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71600" y="7096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</a:rPr>
              <a:t>退货单状态图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04797"/>
            <a:ext cx="636270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38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9"/>
            <a:ext cx="3528392" cy="11430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超文本静态建模（管理员视图）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3" y="1316767"/>
            <a:ext cx="5878289" cy="48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2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9"/>
            <a:ext cx="3563888" cy="11430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  超文本静态</a:t>
            </a:r>
            <a:r>
              <a:rPr lang="zh-CN" altLang="en-US" sz="2000" dirty="0">
                <a:latin typeface="+mn-ea"/>
                <a:ea typeface="+mn-ea"/>
              </a:rPr>
              <a:t>建模</a:t>
            </a:r>
            <a:r>
              <a:rPr lang="zh-CN" altLang="en-US" sz="2000" dirty="0" smtClean="0">
                <a:latin typeface="+mn-ea"/>
                <a:ea typeface="+mn-ea"/>
              </a:rPr>
              <a:t>（</a:t>
            </a:r>
            <a:r>
              <a:rPr lang="zh-CN" altLang="en-US" sz="2000" dirty="0">
                <a:latin typeface="+mn-ea"/>
                <a:ea typeface="+mn-ea"/>
              </a:rPr>
              <a:t>用户</a:t>
            </a:r>
            <a:r>
              <a:rPr lang="zh-CN" altLang="en-US" sz="2000" dirty="0" smtClean="0">
                <a:latin typeface="+mn-ea"/>
                <a:ea typeface="+mn-ea"/>
              </a:rPr>
              <a:t>视图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2" y="1220756"/>
            <a:ext cx="5542248" cy="56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1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9"/>
            <a:ext cx="2016224" cy="11430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  <a:ea typeface="+mn-ea"/>
              </a:rPr>
              <a:t>超文本动态建模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72167"/>
            <a:ext cx="7684982" cy="59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5742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全屏显示(4:3)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超文本静态建模（管理员视图）</vt:lpstr>
      <vt:lpstr>  超文本静态建模（用户视图）</vt:lpstr>
      <vt:lpstr>超文本动态建模</vt:lpstr>
      <vt:lpstr>适应性静态建模</vt:lpstr>
      <vt:lpstr>适应性动态建模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2018-07-02T05:09:51Z</dcterms:created>
  <dcterms:modified xsi:type="dcterms:W3CDTF">2018-07-02T05:24:09Z</dcterms:modified>
</cp:coreProperties>
</file>