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37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766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0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80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771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180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534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17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407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8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1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59835" y="49830"/>
            <a:ext cx="5475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</a:rPr>
              <a:t>Web</a:t>
            </a:r>
            <a:r>
              <a:rPr lang="zh-CN" altLang="en-US" sz="3200" dirty="0">
                <a:solidFill>
                  <a:prstClr val="black"/>
                </a:solidFill>
              </a:rPr>
              <a:t>应用设计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3" y="1030766"/>
            <a:ext cx="661987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</a:rPr>
              <a:t>内容</a:t>
            </a:r>
            <a:r>
              <a:rPr lang="zh-CN" altLang="en-US" sz="2000" b="1" dirty="0">
                <a:solidFill>
                  <a:prstClr val="black"/>
                </a:solidFill>
              </a:rPr>
              <a:t>设计</a:t>
            </a:r>
          </a:p>
          <a:p>
            <a:r>
              <a:rPr lang="zh-CN" altLang="en-US" dirty="0" smtClean="0">
                <a:solidFill>
                  <a:prstClr val="black"/>
                </a:solidFill>
              </a:rPr>
              <a:t>* 使用</a:t>
            </a:r>
            <a:r>
              <a:rPr lang="zh-CN" altLang="en-US" dirty="0">
                <a:solidFill>
                  <a:prstClr val="black"/>
                </a:solidFill>
              </a:rPr>
              <a:t>不同的小组件(插件)进行内容</a:t>
            </a:r>
            <a:r>
              <a:rPr lang="zh-CN" altLang="en-US" dirty="0" smtClean="0">
                <a:solidFill>
                  <a:prstClr val="black"/>
                </a:solidFill>
              </a:rPr>
              <a:t>展示</a:t>
            </a:r>
            <a:r>
              <a:rPr lang="en-US" altLang="zh-CN" dirty="0" smtClean="0">
                <a:solidFill>
                  <a:prstClr val="black"/>
                </a:solidFill>
              </a:rPr>
              <a:t>(</a:t>
            </a:r>
            <a:r>
              <a:rPr lang="zh-CN" altLang="en-US" dirty="0" smtClean="0">
                <a:solidFill>
                  <a:prstClr val="black"/>
                </a:solidFill>
              </a:rPr>
              <a:t>组件化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    * 轮播组件: 展示收藏数最多的卖品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* 标签组件: 展示卖品数量最多的几个类别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* 展示组件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* 展示实时交易: 展示实时的成功交易的信息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* 展示具体类别: 具体地展示几个最热的类别的一些物品信息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* 网页背景/LOGO: 网站整个的背景页面, 网站的LOGO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* 内容推荐组件: 根据用户的访问习惯, 推荐一些用户可能感兴趣的物品</a:t>
            </a:r>
          </a:p>
          <a:p>
            <a:endParaRPr lang="en-US" altLang="zh-CN" sz="2000" b="1" dirty="0">
              <a:solidFill>
                <a:prstClr val="black"/>
              </a:solidFill>
            </a:endParaRPr>
          </a:p>
          <a:p>
            <a:r>
              <a:rPr lang="zh-CN" altLang="en-US" sz="2000" b="1" dirty="0" smtClean="0">
                <a:solidFill>
                  <a:prstClr val="black"/>
                </a:solidFill>
              </a:rPr>
              <a:t>功能设计</a:t>
            </a:r>
            <a:endParaRPr lang="en-US" altLang="zh-CN" sz="2000" b="1" dirty="0" smtClean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* 登录、注册、交易、聊天等主流功能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sz="2000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596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476290" y="59252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</a:rPr>
              <a:t>PPT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</a:rPr>
              <a:t>模板下载：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</a:rPr>
              <a:t>www.1ppt.com/moban/     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</a:rPr>
              <a:t>行业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</a:rPr>
              <a:t>PPT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</a:rPr>
              <a:t>模板：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</a:rPr>
              <a:t>节日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</a:rPr>
              <a:t>PPT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</a:rPr>
              <a:t>模板：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</a:rPr>
              <a:t>www.1ppt.com/jieri/           PPT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</a:rPr>
              <a:t>素材下载：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</a:rPr>
              <a:t>PPT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</a:rPr>
              <a:t>背景图片：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</a:rPr>
              <a:t>www.1ppt.com/beijing/      PPT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</a:rPr>
              <a:t>图表下载：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</a:rPr>
              <a:t>优秀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</a:rPr>
              <a:t>PPT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</a:rPr>
              <a:t>下载：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</a:rPr>
              <a:t>www.1ppt.com/xiazai/        PPT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</a:rPr>
              <a:t>教程： 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</a:rPr>
              <a:t>Word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</a:rPr>
              <a:t>教程： 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</a:rPr>
              <a:t>www.1ppt.com/word/              Excel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</a:rPr>
              <a:t>教程：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</a:rPr>
              <a:t>资料下载：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</a:rPr>
              <a:t>www.1ppt.com/ziliao/                PPT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</a:rPr>
              <a:t>课件下载：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</a:rPr>
              <a:t>范文下载：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</a:rPr>
              <a:t>www.1ppt.com/fanwen/             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</a:rPr>
              <a:t>试卷下载：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</a:rPr>
              <a:t>教案下载：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</a:rPr>
              <a:t>www.1ppt.com/jiaoan/  </a:t>
            </a:r>
            <a:r>
              <a:rPr lang="en-US" altLang="zh-CN" sz="100" dirty="0" smtClean="0">
                <a:solidFill>
                  <a:prstClr val="white">
                    <a:lumMod val="95000"/>
                  </a:prstClr>
                </a:solidFill>
              </a:rPr>
              <a:t>      </a:t>
            </a:r>
            <a:endParaRPr lang="en-US" altLang="zh-CN" sz="100" dirty="0">
              <a:solidFill>
                <a:prstClr val="white">
                  <a:lumMod val="95000"/>
                </a:prstClr>
              </a:solidFill>
            </a:endParaRPr>
          </a:p>
          <a:p>
            <a:r>
              <a:rPr lang="zh-CN" altLang="en-US" sz="100" dirty="0" smtClean="0">
                <a:solidFill>
                  <a:prstClr val="white">
                    <a:lumMod val="95000"/>
                  </a:prstClr>
                </a:solidFill>
              </a:rPr>
              <a:t>字体下载：</a:t>
            </a:r>
            <a:r>
              <a:rPr lang="en-US" altLang="zh-CN" sz="100" dirty="0" smtClean="0">
                <a:solidFill>
                  <a:prstClr val="white">
                    <a:lumMod val="95000"/>
                  </a:prstClr>
                </a:solidFill>
              </a:rPr>
              <a:t>www.1ppt.com/ziti/</a:t>
            </a:r>
            <a:endParaRPr lang="en-US" altLang="zh-CN" sz="100" dirty="0">
              <a:solidFill>
                <a:prstClr val="white">
                  <a:lumMod val="95000"/>
                </a:prstClr>
              </a:solidFill>
            </a:endParaRPr>
          </a:p>
          <a:p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</a:rPr>
              <a:t> </a:t>
            </a:r>
            <a:endParaRPr lang="zh-CN" altLang="en-US" sz="1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71600" y="452672"/>
            <a:ext cx="547939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</a:rPr>
              <a:t>展示设计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(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仿造主流的交易平台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)</a:t>
            </a:r>
            <a:endParaRPr lang="zh-CN" altLang="en-US" sz="2000" b="1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* 首页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* 顶部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* 左端: 登陆注册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* 右端: 基础服务(购物车、收藏夹、商品分类)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* 下部: 搜索组件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* 中部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* 左部: 标签组件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* 中部: 轮播组件 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* 右部: 实时交易的展示组件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* 底部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* 内容推荐组件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* 具体类别的展示组件</a:t>
            </a:r>
          </a:p>
          <a:p>
            <a:r>
              <a:rPr lang="zh-CN" altLang="en-US" dirty="0">
                <a:solidFill>
                  <a:prstClr val="black"/>
                </a:solidFill>
                <a:sym typeface="+mn-ea"/>
              </a:rPr>
              <a:t>* 登陆/注册界面</a:t>
            </a:r>
            <a:endParaRPr lang="zh-CN" altLang="en-US" dirty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  <a:sym typeface="+mn-ea"/>
              </a:rPr>
              <a:t>* 评价</a:t>
            </a:r>
            <a:endParaRPr lang="en-US" altLang="zh-CN" dirty="0" smtClean="0">
              <a:solidFill>
                <a:prstClr val="black"/>
              </a:solidFill>
              <a:sym typeface="+mn-ea"/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 * </a:t>
            </a:r>
            <a:r>
              <a:rPr lang="zh-CN" altLang="en-US" dirty="0" smtClean="0">
                <a:solidFill>
                  <a:prstClr val="black"/>
                </a:solidFill>
              </a:rPr>
              <a:t>富文本编辑器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75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475656" y="2276873"/>
            <a:ext cx="1343594" cy="21477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87824" y="2753629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感谢聆听！</a:t>
            </a:r>
            <a:endParaRPr lang="zh-CN" altLang="en-US" sz="5400" dirty="0">
              <a:solidFill>
                <a:prstClr val="black">
                  <a:lumMod val="75000"/>
                  <a:lumOff val="25000"/>
                </a:prst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471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全屏显示(4:3)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第一PPT，www.1ppt.com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jzckie Z</dc:creator>
  <cp:lastModifiedBy>dell</cp:lastModifiedBy>
  <cp:revision>1</cp:revision>
  <dcterms:created xsi:type="dcterms:W3CDTF">2018-07-02T05:29:27Z</dcterms:created>
  <dcterms:modified xsi:type="dcterms:W3CDTF">2018-07-02T05:34:32Z</dcterms:modified>
</cp:coreProperties>
</file>