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62" r:id="rId3"/>
    <p:sldId id="256" r:id="rId4"/>
    <p:sldId id="263" r:id="rId5"/>
    <p:sldId id="259" r:id="rId6"/>
    <p:sldId id="260" r:id="rId7"/>
    <p:sldId id="269" r:id="rId8"/>
    <p:sldId id="264" r:id="rId9"/>
    <p:sldId id="271" r:id="rId10"/>
    <p:sldId id="282" r:id="rId11"/>
    <p:sldId id="283" r:id="rId12"/>
    <p:sldId id="284" r:id="rId13"/>
    <p:sldId id="285" r:id="rId14"/>
    <p:sldId id="286" r:id="rId15"/>
    <p:sldId id="265" r:id="rId16"/>
    <p:sldId id="274" r:id="rId17"/>
    <p:sldId id="278" r:id="rId18"/>
    <p:sldId id="268" r:id="rId19"/>
    <p:sldId id="261" r:id="rId20"/>
    <p:sldId id="277" r:id="rId2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960" y="-504"/>
      </p:cViewPr>
      <p:guideLst>
        <p:guide orient="horz" pos="1620"/>
        <p:guide pos="2863"/>
      </p:guideLst>
    </p:cSldViewPr>
  </p:slid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11731-6BCB-49E9-BF67-77F6FE6B22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E1421-C21D-4014-9CAD-106CCB23AFC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412526" y="2490757"/>
            <a:ext cx="1343594" cy="1610828"/>
          </a:xfrm>
          <a:prstGeom prst="rect">
            <a:avLst/>
          </a:prstGeom>
        </p:spPr>
      </p:pic>
      <p:sp>
        <p:nvSpPr>
          <p:cNvPr id="5" name="圆角矩形 4"/>
          <p:cNvSpPr/>
          <p:nvPr/>
        </p:nvSpPr>
        <p:spPr>
          <a:xfrm>
            <a:off x="3701210" y="953227"/>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690324" y="1745315"/>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712096" y="2490213"/>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701210" y="3282301"/>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p:nvSpPr>
        <p:spPr>
          <a:xfrm>
            <a:off x="2555776" y="1648919"/>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造字工房刻宋（非商用）粗体" pitchFamily="50" charset="-122"/>
                <a:ea typeface="造字工房刻宋（非商用）粗体" pitchFamily="50" charset="-122"/>
              </a:rPr>
              <a:t>2</a:t>
            </a:r>
            <a:endParaRPr lang="zh-CN" altLang="en-US" sz="3200" dirty="0">
              <a:latin typeface="造字工房刻宋（非商用）粗体" pitchFamily="50" charset="-122"/>
              <a:ea typeface="造字工房刻宋（非商用）粗体" pitchFamily="50" charset="-122"/>
            </a:endParaRPr>
          </a:p>
        </p:txBody>
      </p:sp>
      <p:sp>
        <p:nvSpPr>
          <p:cNvPr id="10" name="菱形 9"/>
          <p:cNvSpPr/>
          <p:nvPr/>
        </p:nvSpPr>
        <p:spPr>
          <a:xfrm>
            <a:off x="2555776" y="856831"/>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造字工房刻宋（非商用）粗体" pitchFamily="50" charset="-122"/>
                <a:ea typeface="造字工房刻宋（非商用）粗体" pitchFamily="50" charset="-122"/>
              </a:rPr>
              <a:t>1</a:t>
            </a:r>
            <a:endParaRPr lang="zh-CN" altLang="en-US" sz="3200" dirty="0">
              <a:latin typeface="造字工房刻宋（非商用）粗体" pitchFamily="50" charset="-122"/>
              <a:ea typeface="造字工房刻宋（非商用）粗体" pitchFamily="50" charset="-122"/>
            </a:endParaRPr>
          </a:p>
        </p:txBody>
      </p:sp>
      <p:sp>
        <p:nvSpPr>
          <p:cNvPr id="11" name="菱形 10"/>
          <p:cNvSpPr/>
          <p:nvPr/>
        </p:nvSpPr>
        <p:spPr>
          <a:xfrm>
            <a:off x="2555776" y="3267442"/>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endParaRPr lang="zh-CN" altLang="en-US" sz="3200" dirty="0">
              <a:latin typeface="造字工房刻宋（非商用）粗体" pitchFamily="50" charset="-122"/>
              <a:ea typeface="造字工房刻宋（非商用）粗体" pitchFamily="50" charset="-122"/>
            </a:endParaRPr>
          </a:p>
        </p:txBody>
      </p:sp>
      <p:sp>
        <p:nvSpPr>
          <p:cNvPr id="12" name="菱形 11"/>
          <p:cNvSpPr/>
          <p:nvPr/>
        </p:nvSpPr>
        <p:spPr>
          <a:xfrm>
            <a:off x="2555776" y="2448651"/>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3</a:t>
            </a:r>
            <a:endParaRPr lang="zh-CN" altLang="en-US" sz="3200" dirty="0">
              <a:latin typeface="造字工房刻宋（非商用）粗体" pitchFamily="50" charset="-122"/>
              <a:ea typeface="造字工房刻宋（非商用）粗体" pitchFamily="50" charset="-122"/>
            </a:endParaRPr>
          </a:p>
        </p:txBody>
      </p:sp>
      <p:sp>
        <p:nvSpPr>
          <p:cNvPr id="15" name="TextBox 14"/>
          <p:cNvSpPr txBox="1"/>
          <p:nvPr/>
        </p:nvSpPr>
        <p:spPr>
          <a:xfrm>
            <a:off x="4378749" y="1056593"/>
            <a:ext cx="1605280" cy="521970"/>
          </a:xfrm>
          <a:prstGeom prst="rect">
            <a:avLst/>
          </a:prstGeom>
          <a:noFill/>
        </p:spPr>
        <p:txBody>
          <a:bodyPr wrap="none" rtlCol="0">
            <a:spAutoFit/>
          </a:bodyPr>
          <a:lstStyle/>
          <a:p>
            <a:r>
              <a:rPr lang="zh-CN" altLang="en-US" sz="2800" dirty="0" smtClean="0">
                <a:latin typeface="造字工房刻宋（非商用）粗体" pitchFamily="50" charset="-122"/>
                <a:ea typeface="造字工房刻宋（非商用）粗体" pitchFamily="50" charset="-122"/>
              </a:rPr>
              <a:t>项目简介</a:t>
            </a:r>
            <a:endParaRPr lang="zh-CN" altLang="en-US" sz="2800" dirty="0">
              <a:latin typeface="造字工房刻宋（非商用）粗体" pitchFamily="50" charset="-122"/>
              <a:ea typeface="造字工房刻宋（非商用）粗体" pitchFamily="50" charset="-122"/>
            </a:endParaRPr>
          </a:p>
        </p:txBody>
      </p:sp>
      <p:sp>
        <p:nvSpPr>
          <p:cNvPr id="16" name="TextBox 15"/>
          <p:cNvSpPr txBox="1"/>
          <p:nvPr/>
        </p:nvSpPr>
        <p:spPr>
          <a:xfrm>
            <a:off x="4356977" y="1798159"/>
            <a:ext cx="2138680" cy="521970"/>
          </a:xfrm>
          <a:prstGeom prst="rect">
            <a:avLst/>
          </a:prstGeom>
          <a:noFill/>
        </p:spPr>
        <p:txBody>
          <a:bodyPr wrap="none" rtlCol="0">
            <a:spAutoFit/>
          </a:bodyPr>
          <a:lstStyle/>
          <a:p>
            <a:r>
              <a:rPr lang="en-US" altLang="zh-CN" sz="2800" dirty="0">
                <a:latin typeface="造字工房刻宋（非商用）粗体" pitchFamily="50" charset="-122"/>
                <a:ea typeface="造字工房刻宋（非商用）粗体" pitchFamily="50" charset="-122"/>
              </a:rPr>
              <a:t>Web</a:t>
            </a:r>
            <a:r>
              <a:rPr lang="zh-CN" altLang="en-US" sz="2800" dirty="0">
                <a:latin typeface="造字工房刻宋（非商用）粗体" pitchFamily="50" charset="-122"/>
                <a:ea typeface="造字工房刻宋（非商用）粗体" pitchFamily="50" charset="-122"/>
              </a:rPr>
              <a:t>应用建模</a:t>
            </a:r>
            <a:endParaRPr lang="zh-CN" altLang="en-US" sz="2800" dirty="0">
              <a:latin typeface="造字工房刻宋（非商用）粗体" pitchFamily="50" charset="-122"/>
              <a:ea typeface="造字工房刻宋（非商用）粗体" pitchFamily="50" charset="-122"/>
            </a:endParaRPr>
          </a:p>
        </p:txBody>
      </p:sp>
      <p:sp>
        <p:nvSpPr>
          <p:cNvPr id="17" name="TextBox 16"/>
          <p:cNvSpPr txBox="1"/>
          <p:nvPr/>
        </p:nvSpPr>
        <p:spPr>
          <a:xfrm>
            <a:off x="4378749" y="2571750"/>
            <a:ext cx="2849880" cy="521970"/>
          </a:xfrm>
          <a:prstGeom prst="rect">
            <a:avLst/>
          </a:prstGeom>
          <a:noFill/>
        </p:spPr>
        <p:txBody>
          <a:bodyPr wrap="none" rtlCol="0">
            <a:spAutoFit/>
          </a:bodyPr>
          <a:lstStyle/>
          <a:p>
            <a:r>
              <a:rPr lang="en-US" altLang="zh-CN" sz="2800" dirty="0" smtClean="0">
                <a:latin typeface="造字工房刻宋（非商用）粗体" pitchFamily="50" charset="-122"/>
                <a:ea typeface="造字工房刻宋（非商用）粗体" pitchFamily="50" charset="-122"/>
              </a:rPr>
              <a:t>Web</a:t>
            </a:r>
            <a:r>
              <a:rPr lang="zh-CN" altLang="en-US" sz="2800" dirty="0" smtClean="0">
                <a:latin typeface="造字工房刻宋（非商用）粗体" pitchFamily="50" charset="-122"/>
                <a:ea typeface="造字工房刻宋（非商用）粗体" pitchFamily="50" charset="-122"/>
              </a:rPr>
              <a:t>应用架构设计</a:t>
            </a:r>
            <a:endParaRPr lang="zh-CN" altLang="en-US" sz="2800" dirty="0" smtClean="0">
              <a:latin typeface="造字工房刻宋（非商用）粗体" pitchFamily="50" charset="-122"/>
              <a:ea typeface="造字工房刻宋（非商用）粗体" pitchFamily="50" charset="-122"/>
            </a:endParaRPr>
          </a:p>
        </p:txBody>
      </p:sp>
      <p:sp>
        <p:nvSpPr>
          <p:cNvPr id="18" name="TextBox 17"/>
          <p:cNvSpPr txBox="1"/>
          <p:nvPr/>
        </p:nvSpPr>
        <p:spPr>
          <a:xfrm>
            <a:off x="4356977" y="3313316"/>
            <a:ext cx="2138680" cy="521970"/>
          </a:xfrm>
          <a:prstGeom prst="rect">
            <a:avLst/>
          </a:prstGeom>
          <a:noFill/>
        </p:spPr>
        <p:txBody>
          <a:bodyPr wrap="none" rtlCol="0">
            <a:spAutoFit/>
          </a:bodyPr>
          <a:lstStyle/>
          <a:p>
            <a:r>
              <a:rPr lang="en-US" altLang="zh-CN" sz="2800" dirty="0">
                <a:latin typeface="造字工房刻宋（非商用）粗体" pitchFamily="50" charset="-122"/>
                <a:ea typeface="造字工房刻宋（非商用）粗体" pitchFamily="50" charset="-122"/>
              </a:rPr>
              <a:t>Web</a:t>
            </a:r>
            <a:r>
              <a:rPr lang="zh-CN" altLang="en-US" sz="2800" dirty="0">
                <a:latin typeface="造字工房刻宋（非商用）粗体" pitchFamily="50" charset="-122"/>
                <a:ea typeface="造字工房刻宋（非商用）粗体" pitchFamily="50" charset="-122"/>
              </a:rPr>
              <a:t>应用设计</a:t>
            </a:r>
            <a:endParaRPr lang="zh-CN" altLang="en-US" sz="2800" dirty="0">
              <a:latin typeface="造字工房刻宋（非商用）粗体" pitchFamily="50" charset="-122"/>
              <a:ea typeface="造字工房刻宋（非商用）粗体" pitchFamily="50"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anim calcmode="lin" valueType="num">
                                      <p:cBhvr>
                                        <p:cTn id="52" dur="1000" fill="hold"/>
                                        <p:tgtEl>
                                          <p:spTgt spid="7"/>
                                        </p:tgtEl>
                                        <p:attrNameLst>
                                          <p:attrName>ppt_x</p:attrName>
                                        </p:attrNameLst>
                                      </p:cBhvr>
                                      <p:tavLst>
                                        <p:tav tm="0">
                                          <p:val>
                                            <p:strVal val="#ppt_x"/>
                                          </p:val>
                                        </p:tav>
                                        <p:tav tm="100000">
                                          <p:val>
                                            <p:strVal val="#ppt_x"/>
                                          </p:val>
                                        </p:tav>
                                      </p:tavLst>
                                    </p:anim>
                                    <p:anim calcmode="lin" valueType="num">
                                      <p:cBhvr>
                                        <p:cTn id="5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1000"/>
                                        <p:tgtEl>
                                          <p:spTgt spid="11"/>
                                        </p:tgtEl>
                                      </p:cBhvr>
                                    </p:animEffect>
                                    <p:anim calcmode="lin" valueType="num">
                                      <p:cBhvr>
                                        <p:cTn id="59" dur="1000" fill="hold"/>
                                        <p:tgtEl>
                                          <p:spTgt spid="11"/>
                                        </p:tgtEl>
                                        <p:attrNameLst>
                                          <p:attrName>ppt_x</p:attrName>
                                        </p:attrNameLst>
                                      </p:cBhvr>
                                      <p:tavLst>
                                        <p:tav tm="0">
                                          <p:val>
                                            <p:strVal val="#ppt_x"/>
                                          </p:val>
                                        </p:tav>
                                        <p:tav tm="100000">
                                          <p:val>
                                            <p:strVal val="#ppt_x"/>
                                          </p:val>
                                        </p:tav>
                                      </p:tavLst>
                                    </p:anim>
                                    <p:anim calcmode="lin" valueType="num">
                                      <p:cBhvr>
                                        <p:cTn id="60" dur="1000" fill="hold"/>
                                        <p:tgtEl>
                                          <p:spTgt spid="11"/>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1000"/>
                                        <p:tgtEl>
                                          <p:spTgt spid="18"/>
                                        </p:tgtEl>
                                      </p:cBhvr>
                                    </p:animEffect>
                                    <p:anim calcmode="lin" valueType="num">
                                      <p:cBhvr>
                                        <p:cTn id="69" dur="1000" fill="hold"/>
                                        <p:tgtEl>
                                          <p:spTgt spid="18"/>
                                        </p:tgtEl>
                                        <p:attrNameLst>
                                          <p:attrName>ppt_x</p:attrName>
                                        </p:attrNameLst>
                                      </p:cBhvr>
                                      <p:tavLst>
                                        <p:tav tm="0">
                                          <p:val>
                                            <p:strVal val="#ppt_x"/>
                                          </p:val>
                                        </p:tav>
                                        <p:tav tm="100000">
                                          <p:val>
                                            <p:strVal val="#ppt_x"/>
                                          </p:val>
                                        </p:tav>
                                      </p:tavLst>
                                    </p:anim>
                                    <p:anim calcmode="lin" valueType="num">
                                      <p:cBhvr>
                                        <p:cTn id="7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5" grpId="0"/>
      <p:bldP spid="16"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205979"/>
            <a:ext cx="2672916" cy="857250"/>
          </a:xfrm>
        </p:spPr>
        <p:txBody>
          <a:bodyPr>
            <a:normAutofit/>
          </a:bodyPr>
          <a:lstStyle/>
          <a:p>
            <a:r>
              <a:rPr lang="zh-CN" altLang="en-US" sz="1500" dirty="0" smtClean="0">
                <a:latin typeface="+mn-ea"/>
                <a:ea typeface="+mn-ea"/>
              </a:rPr>
              <a:t>  超文本静态</a:t>
            </a:r>
            <a:r>
              <a:rPr lang="zh-CN" altLang="en-US" sz="1500" dirty="0">
                <a:latin typeface="+mn-ea"/>
                <a:ea typeface="+mn-ea"/>
              </a:rPr>
              <a:t>建模</a:t>
            </a:r>
            <a:r>
              <a:rPr lang="zh-CN" altLang="en-US" sz="1500" dirty="0" smtClean="0">
                <a:latin typeface="+mn-ea"/>
                <a:ea typeface="+mn-ea"/>
              </a:rPr>
              <a:t>（</a:t>
            </a:r>
            <a:r>
              <a:rPr lang="zh-CN" altLang="en-US" sz="1500" dirty="0">
                <a:latin typeface="+mn-ea"/>
                <a:ea typeface="+mn-ea"/>
              </a:rPr>
              <a:t>用户</a:t>
            </a:r>
            <a:r>
              <a:rPr lang="zh-CN" altLang="en-US" sz="1500" dirty="0" smtClean="0">
                <a:latin typeface="+mn-ea"/>
                <a:ea typeface="+mn-ea"/>
              </a:rPr>
              <a:t>视图</a:t>
            </a:r>
            <a:r>
              <a:rPr lang="zh-CN" altLang="en-US" sz="1500" dirty="0">
                <a:latin typeface="+mn-ea"/>
                <a:ea typeface="+mn-ea"/>
              </a:rPr>
              <a:t>）</a:t>
            </a:r>
            <a:endParaRPr lang="zh-CN" altLang="en-US" sz="1500" dirty="0">
              <a:latin typeface="+mn-ea"/>
              <a:ea typeface="+mn-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75554" y="915567"/>
            <a:ext cx="4156686" cy="42279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3628" y="205979"/>
            <a:ext cx="1512168" cy="857250"/>
          </a:xfrm>
        </p:spPr>
        <p:txBody>
          <a:bodyPr>
            <a:normAutofit/>
          </a:bodyPr>
          <a:lstStyle/>
          <a:p>
            <a:r>
              <a:rPr lang="zh-CN" altLang="en-US" sz="1500" dirty="0" smtClean="0">
                <a:latin typeface="+mn-ea"/>
                <a:ea typeface="+mn-ea"/>
              </a:rPr>
              <a:t>超文本动态建模</a:t>
            </a:r>
            <a:endParaRPr lang="zh-CN" altLang="en-US" sz="1500" dirty="0">
              <a:latin typeface="+mn-ea"/>
              <a:ea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17694" y="729125"/>
            <a:ext cx="5763737" cy="44439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205979"/>
            <a:ext cx="1754814" cy="857250"/>
          </a:xfrm>
        </p:spPr>
        <p:txBody>
          <a:bodyPr>
            <a:normAutofit/>
          </a:bodyPr>
          <a:lstStyle/>
          <a:p>
            <a:r>
              <a:rPr lang="zh-CN" altLang="en-US" sz="1500" dirty="0" smtClean="0">
                <a:latin typeface="+mn-ea"/>
                <a:ea typeface="+mn-ea"/>
              </a:rPr>
              <a:t>适应性静态建模</a:t>
            </a:r>
            <a:endParaRPr lang="zh-CN" altLang="en-US" sz="1500" dirty="0">
              <a:latin typeface="+mn-ea"/>
              <a:ea typeface="+mn-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14163" y="771550"/>
            <a:ext cx="3515675" cy="4371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5646" y="205979"/>
            <a:ext cx="1566174" cy="857250"/>
          </a:xfrm>
        </p:spPr>
        <p:txBody>
          <a:bodyPr>
            <a:normAutofit/>
          </a:bodyPr>
          <a:lstStyle/>
          <a:p>
            <a:r>
              <a:rPr lang="zh-CN" altLang="en-US" sz="1500" dirty="0" smtClean="0">
                <a:latin typeface="+mn-ea"/>
                <a:ea typeface="+mn-ea"/>
              </a:rPr>
              <a:t>适应性动态建模</a:t>
            </a:r>
            <a:endParaRPr lang="zh-CN" altLang="en-US" sz="1500" dirty="0">
              <a:latin typeface="+mn-ea"/>
              <a:ea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23137" y="987574"/>
            <a:ext cx="4803170" cy="43719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69565" y="583565"/>
            <a:ext cx="5712460" cy="583565"/>
          </a:xfrm>
          <a:prstGeom prst="rect">
            <a:avLst/>
          </a:prstGeom>
          <a:noFill/>
        </p:spPr>
        <p:txBody>
          <a:bodyPr wrap="square" rtlCol="0">
            <a:spAutoFit/>
          </a:bodyPr>
          <a:lstStyle/>
          <a:p>
            <a:r>
              <a:rPr lang="en-US" altLang="zh-CN" sz="3200"/>
              <a:t>Web</a:t>
            </a:r>
            <a:r>
              <a:rPr lang="zh-CN" altLang="en-US" sz="3200"/>
              <a:t>应用架构</a:t>
            </a:r>
            <a:endParaRPr lang="zh-CN" altLang="en-US" sz="3200"/>
          </a:p>
        </p:txBody>
      </p:sp>
      <p:sp>
        <p:nvSpPr>
          <p:cNvPr id="3" name="文本框 2"/>
          <p:cNvSpPr txBox="1"/>
          <p:nvPr/>
        </p:nvSpPr>
        <p:spPr>
          <a:xfrm>
            <a:off x="1209675" y="1418590"/>
            <a:ext cx="6473825" cy="645160"/>
          </a:xfrm>
          <a:prstGeom prst="rect">
            <a:avLst/>
          </a:prstGeom>
          <a:noFill/>
        </p:spPr>
        <p:txBody>
          <a:bodyPr wrap="square" rtlCol="0">
            <a:spAutoFit/>
          </a:bodyPr>
          <a:lstStyle/>
          <a:p>
            <a:r>
              <a:rPr lang="zh-CN" altLang="en-US" dirty="0"/>
              <a:t>　</a:t>
            </a:r>
            <a:endParaRPr lang="zh-CN" altLang="en-US" dirty="0"/>
          </a:p>
          <a:p>
            <a:endParaRPr lang="zh-CN" altLang="en-US" dirty="0"/>
          </a:p>
        </p:txBody>
      </p:sp>
      <p:grpSp>
        <p:nvGrpSpPr>
          <p:cNvPr id="5" name="íSľïḑé"/>
          <p:cNvGrpSpPr/>
          <p:nvPr/>
        </p:nvGrpSpPr>
        <p:grpSpPr>
          <a:xfrm>
            <a:off x="527528" y="2063905"/>
            <a:ext cx="2613263" cy="1989501"/>
            <a:chOff x="676650" y="3386332"/>
            <a:chExt cx="3484350" cy="2652667"/>
          </a:xfrm>
        </p:grpSpPr>
        <p:sp>
          <p:nvSpPr>
            <p:cNvPr id="14" name="ïS1iḓè"/>
            <p:cNvSpPr/>
            <p:nvPr/>
          </p:nvSpPr>
          <p:spPr>
            <a:xfrm>
              <a:off x="676652" y="3608092"/>
              <a:ext cx="3484348" cy="2430907"/>
            </a:xfrm>
            <a:prstGeom prst="roundRect">
              <a:avLst>
                <a:gd name="adj" fmla="val 2415"/>
              </a:avLst>
            </a:prstGeom>
            <a:gradFill flip="none" rotWithShape="1">
              <a:gsLst>
                <a:gs pos="0">
                  <a:schemeClr val="accent1">
                    <a:alpha val="23000"/>
                  </a:schemeClr>
                </a:gs>
                <a:gs pos="100000">
                  <a:schemeClr val="accent1">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p>
              <a:pPr>
                <a:lnSpc>
                  <a:spcPct val="130000"/>
                </a:lnSpc>
                <a:defRPr/>
              </a:pPr>
              <a:endParaRPr lang="zh-CN" altLang="en-US" sz="900" dirty="0">
                <a:solidFill>
                  <a:schemeClr val="tx1">
                    <a:lumMod val="75000"/>
                    <a:lumOff val="25000"/>
                  </a:schemeClr>
                </a:solidFill>
              </a:endParaRPr>
            </a:p>
          </p:txBody>
        </p:sp>
        <p:sp>
          <p:nvSpPr>
            <p:cNvPr id="15" name="îşlidè"/>
            <p:cNvSpPr/>
            <p:nvPr/>
          </p:nvSpPr>
          <p:spPr>
            <a:xfrm>
              <a:off x="676650" y="3386332"/>
              <a:ext cx="3484350" cy="443520"/>
            </a:xfrm>
            <a:prstGeom prst="roundRect">
              <a:avLst>
                <a:gd name="adj" fmla="val 50000"/>
              </a:avLst>
            </a:prstGeom>
            <a:solidFill>
              <a:schemeClr val="accent5">
                <a:lumMod val="50000"/>
              </a:schemeClr>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p>
              <a:pPr algn="ctr"/>
              <a:r>
                <a:rPr lang="zh-CN" altLang="en-US" sz="1400" dirty="0">
                  <a:sym typeface="+mn-ea"/>
                </a:rPr>
                <a:t>session bean</a:t>
              </a:r>
              <a:endParaRPr lang="zh-CN" altLang="en-US" sz="1400" dirty="0">
                <a:solidFill>
                  <a:schemeClr val="bg1"/>
                </a:solidFill>
                <a:latin typeface="造字工房刻宋（非商用）粗体" pitchFamily="50" charset="-122"/>
                <a:ea typeface="造字工房刻宋（非商用）粗体" pitchFamily="50" charset="-122"/>
              </a:endParaRPr>
            </a:p>
          </p:txBody>
        </p:sp>
        <p:sp>
          <p:nvSpPr>
            <p:cNvPr id="16" name="íṩḻíḋê"/>
            <p:cNvSpPr/>
            <p:nvPr/>
          </p:nvSpPr>
          <p:spPr>
            <a:xfrm>
              <a:off x="955439" y="4054913"/>
              <a:ext cx="2926770" cy="1979999"/>
            </a:xfrm>
            <a:prstGeom prst="rect">
              <a:avLst/>
            </a:prstGeom>
          </p:spPr>
          <p:txBody>
            <a:bodyPr wrap="square">
              <a:noAutofit/>
            </a:bodyPr>
            <a:p>
              <a:pPr algn="just">
                <a:lnSpc>
                  <a:spcPct val="130000"/>
                </a:lnSpc>
                <a:defRPr/>
              </a:pPr>
              <a:endParaRPr lang="en-US" altLang="zh-CN" sz="1100" dirty="0" smtClean="0">
                <a:solidFill>
                  <a:schemeClr val="tx1">
                    <a:lumMod val="75000"/>
                    <a:lumOff val="25000"/>
                  </a:schemeClr>
                </a:solidFill>
              </a:endParaRPr>
            </a:p>
            <a:p>
              <a:pPr>
                <a:lnSpc>
                  <a:spcPct val="120000"/>
                </a:lnSpc>
                <a:spcBef>
                  <a:spcPct val="0"/>
                </a:spcBef>
              </a:pPr>
              <a:r>
                <a:rPr lang="zh-CN" altLang="en-US" sz="1200" dirty="0">
                  <a:sym typeface="+mn-ea"/>
                </a:rPr>
                <a:t>提供了面向展示层的统一的业务逻辑调用接口，所有事务都由会话外观进行管理</a:t>
              </a:r>
              <a:endParaRPr lang="zh-CN" altLang="en-US" sz="1200" dirty="0">
                <a:solidFill>
                  <a:schemeClr val="accent5">
                    <a:lumMod val="50000"/>
                  </a:schemeClr>
                </a:solidFill>
                <a:latin typeface="造字工房刻宋（非商用）粗体" pitchFamily="50" charset="-122"/>
                <a:ea typeface="造字工房刻宋（非商用）粗体" pitchFamily="50" charset="-122"/>
              </a:endParaRPr>
            </a:p>
            <a:p>
              <a:pPr lvl="0">
                <a:lnSpc>
                  <a:spcPct val="120000"/>
                </a:lnSpc>
                <a:spcBef>
                  <a:spcPct val="0"/>
                </a:spcBef>
              </a:pPr>
              <a:endParaRPr lang="en-US" altLang="zh-CN" sz="1200" dirty="0" smtClean="0">
                <a:solidFill>
                  <a:srgbClr val="4BACC6">
                    <a:lumMod val="50000"/>
                  </a:srgbClr>
                </a:solidFill>
                <a:latin typeface="造字工房刻宋（非商用）粗体" pitchFamily="50" charset="-122"/>
                <a:ea typeface="造字工房刻宋（非商用）粗体" pitchFamily="50" charset="-122"/>
              </a:endParaRPr>
            </a:p>
          </p:txBody>
        </p:sp>
      </p:grpSp>
      <p:sp>
        <p:nvSpPr>
          <p:cNvPr id="19" name="îṩ1ïḋe"/>
          <p:cNvSpPr txBox="1"/>
          <p:nvPr/>
        </p:nvSpPr>
        <p:spPr bwMode="auto">
          <a:xfrm>
            <a:off x="897890" y="1167130"/>
            <a:ext cx="9131300" cy="64008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90000">
            <a:noAutofit/>
          </a:bodyPr>
          <a:p>
            <a:pPr algn="l" eaLnBrk="1" hangingPunct="1">
              <a:spcBef>
                <a:spcPct val="0"/>
              </a:spcBef>
              <a:buFontTx/>
              <a:buNone/>
            </a:pPr>
            <a:r>
              <a:rPr lang="zh-CN" altLang="en-US" sz="1600" dirty="0">
                <a:sym typeface="+mn-ea"/>
              </a:rPr>
              <a:t>基于MVC模式的三层架构，业务逻辑层由</a:t>
            </a:r>
            <a:r>
              <a:rPr lang="en-US" altLang="zh-CN" sz="1600" dirty="0">
                <a:sym typeface="+mn-ea"/>
              </a:rPr>
              <a:t>logi</a:t>
            </a:r>
            <a:r>
              <a:rPr lang="zh-CN" altLang="en-US" sz="1600" dirty="0">
                <a:sym typeface="+mn-ea"/>
              </a:rPr>
              <a:t>c bean ，data access， session bea</a:t>
            </a:r>
            <a:r>
              <a:rPr lang="en-US" altLang="zh-CN" sz="1600" dirty="0">
                <a:sym typeface="+mn-ea"/>
              </a:rPr>
              <a:t>n</a:t>
            </a:r>
            <a:r>
              <a:rPr lang="zh-CN" altLang="en-US" sz="1600" dirty="0">
                <a:sym typeface="+mn-ea"/>
              </a:rPr>
              <a:t>构成</a:t>
            </a:r>
            <a:endParaRPr lang="zh-CN" altLang="en-US" sz="1600" b="1" dirty="0">
              <a:solidFill>
                <a:schemeClr val="tx1">
                  <a:lumMod val="75000"/>
                  <a:lumOff val="25000"/>
                </a:schemeClr>
              </a:solidFill>
              <a:latin typeface="造字工房刻宋（非商用）粗体" pitchFamily="50" charset="-122"/>
              <a:ea typeface="造字工房刻宋（非商用）粗体" pitchFamily="50" charset="-122"/>
              <a:sym typeface="+mn-ea"/>
            </a:endParaRPr>
          </a:p>
        </p:txBody>
      </p:sp>
      <p:grpSp>
        <p:nvGrpSpPr>
          <p:cNvPr id="4" name="组合 3"/>
          <p:cNvGrpSpPr/>
          <p:nvPr/>
        </p:nvGrpSpPr>
        <p:grpSpPr>
          <a:xfrm>
            <a:off x="3264454" y="2065810"/>
            <a:ext cx="2615189" cy="1989501"/>
            <a:chOff x="3237784" y="1698780"/>
            <a:chExt cx="2615189" cy="1989501"/>
          </a:xfrm>
        </p:grpSpPr>
        <p:grpSp>
          <p:nvGrpSpPr>
            <p:cNvPr id="6" name="iṥľîdè"/>
            <p:cNvGrpSpPr/>
            <p:nvPr/>
          </p:nvGrpSpPr>
          <p:grpSpPr>
            <a:xfrm>
              <a:off x="3237784" y="1698780"/>
              <a:ext cx="2615189" cy="1989501"/>
              <a:chOff x="674081" y="3386332"/>
              <a:chExt cx="3486919" cy="2652667"/>
            </a:xfrm>
          </p:grpSpPr>
          <p:sp>
            <p:nvSpPr>
              <p:cNvPr id="11" name="íšļïḑe"/>
              <p:cNvSpPr/>
              <p:nvPr/>
            </p:nvSpPr>
            <p:spPr>
              <a:xfrm>
                <a:off x="676652" y="3608092"/>
                <a:ext cx="3484348" cy="2430907"/>
              </a:xfrm>
              <a:prstGeom prst="roundRect">
                <a:avLst>
                  <a:gd name="adj" fmla="val 2415"/>
                </a:avLst>
              </a:prstGeom>
              <a:gradFill flip="none" rotWithShape="1">
                <a:gsLst>
                  <a:gs pos="0">
                    <a:schemeClr val="accent3">
                      <a:alpha val="23000"/>
                    </a:schemeClr>
                  </a:gs>
                  <a:gs pos="100000">
                    <a:schemeClr val="accent3">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p>
                <a:pPr marL="171450" indent="-171450" defTabSz="914400">
                  <a:lnSpc>
                    <a:spcPct val="130000"/>
                  </a:lnSpc>
                  <a:buFont typeface="Arial" panose="020B0604020202020204" pitchFamily="34" charset="0"/>
                  <a:buChar char="•"/>
                </a:pPr>
                <a:endParaRPr lang="zh-CN" altLang="en-US" sz="900" dirty="0">
                  <a:solidFill>
                    <a:schemeClr val="dk1">
                      <a:lumMod val="100000"/>
                    </a:schemeClr>
                  </a:solidFill>
                </a:endParaRPr>
              </a:p>
            </p:txBody>
          </p:sp>
          <p:sp>
            <p:nvSpPr>
              <p:cNvPr id="12" name="îSlïḑé"/>
              <p:cNvSpPr/>
              <p:nvPr/>
            </p:nvSpPr>
            <p:spPr>
              <a:xfrm>
                <a:off x="674081" y="3386332"/>
                <a:ext cx="3484350" cy="443520"/>
              </a:xfrm>
              <a:prstGeom prst="roundRect">
                <a:avLst>
                  <a:gd name="adj" fmla="val 50000"/>
                </a:avLst>
              </a:prstGeom>
              <a:solidFill>
                <a:schemeClr val="accent5">
                  <a:lumMod val="75000"/>
                </a:schemeClr>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p>
                <a:pPr algn="ctr"/>
                <a:r>
                  <a:rPr lang="en-US" altLang="zh-CN" sz="1400" dirty="0" smtClean="0">
                    <a:sym typeface="+mn-ea"/>
                  </a:rPr>
                  <a:t>logic</a:t>
                </a:r>
                <a:r>
                  <a:rPr lang="zh-CN" altLang="en-US" sz="1400" dirty="0" smtClean="0">
                    <a:sym typeface="+mn-ea"/>
                  </a:rPr>
                  <a:t> </a:t>
                </a:r>
                <a:r>
                  <a:rPr lang="zh-CN" altLang="en-US" sz="1400" dirty="0">
                    <a:sym typeface="+mn-ea"/>
                  </a:rPr>
                  <a:t>bean</a:t>
                </a:r>
                <a:endParaRPr lang="zh-CN" altLang="en-US" sz="1400" dirty="0">
                  <a:solidFill>
                    <a:schemeClr val="bg1"/>
                  </a:solidFill>
                  <a:latin typeface="造字工房刻宋（非商用）粗体" pitchFamily="50" charset="-122"/>
                  <a:ea typeface="造字工房刻宋（非商用）粗体" pitchFamily="50" charset="-122"/>
                </a:endParaRPr>
              </a:p>
            </p:txBody>
          </p:sp>
        </p:grpSp>
        <p:sp>
          <p:nvSpPr>
            <p:cNvPr id="20" name="íṩḻíḋê"/>
            <p:cNvSpPr/>
            <p:nvPr/>
          </p:nvSpPr>
          <p:spPr>
            <a:xfrm>
              <a:off x="3491880" y="2166870"/>
              <a:ext cx="2195078" cy="1485000"/>
            </a:xfrm>
            <a:prstGeom prst="rect">
              <a:avLst/>
            </a:prstGeom>
          </p:spPr>
          <p:txBody>
            <a:bodyPr wrap="square">
              <a:noAutofit/>
            </a:bodyPr>
            <a:p>
              <a:pPr algn="just">
                <a:lnSpc>
                  <a:spcPct val="130000"/>
                </a:lnSpc>
                <a:defRPr/>
              </a:pPr>
              <a:endParaRPr lang="en-US" altLang="zh-CN" sz="1100" dirty="0" smtClean="0">
                <a:solidFill>
                  <a:schemeClr val="accent5">
                    <a:lumMod val="75000"/>
                  </a:schemeClr>
                </a:solidFill>
              </a:endParaRPr>
            </a:p>
            <a:p>
              <a:pPr>
                <a:lnSpc>
                  <a:spcPct val="120000"/>
                </a:lnSpc>
                <a:spcBef>
                  <a:spcPct val="0"/>
                </a:spcBef>
              </a:pPr>
              <a:r>
                <a:rPr lang="zh-CN" altLang="en-US" sz="1200" dirty="0">
                  <a:sym typeface="+mn-ea"/>
                </a:rPr>
                <a:t>可以直接被会话外观调用，实现会话外观所需的业务逻辑；可以被其他l</a:t>
              </a:r>
              <a:r>
                <a:rPr lang="en-US" altLang="zh-CN" sz="1200" dirty="0">
                  <a:sym typeface="+mn-ea"/>
                </a:rPr>
                <a:t>o</a:t>
              </a:r>
              <a:r>
                <a:rPr lang="zh-CN" altLang="en-US" sz="1200" dirty="0">
                  <a:sym typeface="+mn-ea"/>
                </a:rPr>
                <a:t>gic Bean调用</a:t>
              </a:r>
              <a:endParaRPr lang="zh-CN" altLang="en-US" sz="1200" dirty="0"/>
            </a:p>
            <a:p>
              <a:pPr>
                <a:lnSpc>
                  <a:spcPct val="120000"/>
                </a:lnSpc>
                <a:spcBef>
                  <a:spcPct val="0"/>
                </a:spcBef>
              </a:pPr>
              <a:endParaRPr lang="zh-CN" altLang="en-US" sz="1200" dirty="0">
                <a:solidFill>
                  <a:schemeClr val="accent5">
                    <a:lumMod val="75000"/>
                  </a:schemeClr>
                </a:solidFill>
                <a:latin typeface="造字工房刻宋（非商用）粗体" pitchFamily="50" charset="-122"/>
                <a:ea typeface="造字工房刻宋（非商用）粗体" pitchFamily="50" charset="-122"/>
              </a:endParaRPr>
            </a:p>
            <a:p>
              <a:pPr lvl="0">
                <a:lnSpc>
                  <a:spcPct val="120000"/>
                </a:lnSpc>
                <a:spcBef>
                  <a:spcPct val="0"/>
                </a:spcBef>
              </a:pPr>
              <a:endParaRPr lang="en-US" altLang="zh-CN" sz="1200" dirty="0" smtClean="0">
                <a:solidFill>
                  <a:schemeClr val="accent5">
                    <a:lumMod val="75000"/>
                  </a:schemeClr>
                </a:solidFill>
                <a:latin typeface="造字工房刻宋（非商用）粗体" pitchFamily="50" charset="-122"/>
                <a:ea typeface="造字工房刻宋（非商用）粗体" pitchFamily="50" charset="-122"/>
              </a:endParaRPr>
            </a:p>
          </p:txBody>
        </p:sp>
      </p:grpSp>
      <p:grpSp>
        <p:nvGrpSpPr>
          <p:cNvPr id="23" name="组合 22"/>
          <p:cNvGrpSpPr/>
          <p:nvPr/>
        </p:nvGrpSpPr>
        <p:grpSpPr>
          <a:xfrm>
            <a:off x="6113819" y="2061365"/>
            <a:ext cx="2613263" cy="1989501"/>
            <a:chOff x="5999519" y="1698780"/>
            <a:chExt cx="2613263" cy="1989501"/>
          </a:xfrm>
        </p:grpSpPr>
        <p:grpSp>
          <p:nvGrpSpPr>
            <p:cNvPr id="7" name="iṣḷïḓê"/>
            <p:cNvGrpSpPr/>
            <p:nvPr/>
          </p:nvGrpSpPr>
          <p:grpSpPr>
            <a:xfrm>
              <a:off x="5999519" y="1698780"/>
              <a:ext cx="2613263" cy="1989501"/>
              <a:chOff x="676650" y="3386332"/>
              <a:chExt cx="3484350" cy="2652667"/>
            </a:xfrm>
          </p:grpSpPr>
          <p:sp>
            <p:nvSpPr>
              <p:cNvPr id="8" name="îślíḑê"/>
              <p:cNvSpPr/>
              <p:nvPr/>
            </p:nvSpPr>
            <p:spPr>
              <a:xfrm>
                <a:off x="676652" y="3608092"/>
                <a:ext cx="3484348" cy="2430907"/>
              </a:xfrm>
              <a:prstGeom prst="roundRect">
                <a:avLst>
                  <a:gd name="adj" fmla="val 2415"/>
                </a:avLst>
              </a:prstGeom>
              <a:gradFill flip="none" rotWithShape="1">
                <a:gsLst>
                  <a:gs pos="0">
                    <a:schemeClr val="accent1">
                      <a:alpha val="23000"/>
                    </a:schemeClr>
                  </a:gs>
                  <a:gs pos="100000">
                    <a:schemeClr val="accent1">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p>
                <a:pPr>
                  <a:lnSpc>
                    <a:spcPct val="130000"/>
                  </a:lnSpc>
                  <a:defRPr/>
                </a:pPr>
                <a:endParaRPr lang="zh-CN" altLang="en-US" sz="900" dirty="0">
                  <a:solidFill>
                    <a:schemeClr val="tx1">
                      <a:lumMod val="75000"/>
                      <a:lumOff val="25000"/>
                    </a:schemeClr>
                  </a:solidFill>
                </a:endParaRPr>
              </a:p>
            </p:txBody>
          </p:sp>
          <p:sp>
            <p:nvSpPr>
              <p:cNvPr id="9" name="íṥlïḑè"/>
              <p:cNvSpPr/>
              <p:nvPr/>
            </p:nvSpPr>
            <p:spPr>
              <a:xfrm>
                <a:off x="676650" y="3386332"/>
                <a:ext cx="3484350" cy="443520"/>
              </a:xfrm>
              <a:prstGeom prst="roundRect">
                <a:avLst>
                  <a:gd name="adj" fmla="val 50000"/>
                </a:avLst>
              </a:prstGeom>
              <a:solidFill>
                <a:schemeClr val="accent5">
                  <a:lumMod val="50000"/>
                </a:schemeClr>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p>
                <a:pPr algn="ctr"/>
                <a:r>
                  <a:rPr lang="zh-CN" altLang="en-US" sz="1400" dirty="0">
                    <a:sym typeface="+mn-ea"/>
                  </a:rPr>
                  <a:t>data access </a:t>
                </a:r>
                <a:endParaRPr lang="zh-CN" altLang="en-US" sz="1400" dirty="0">
                  <a:solidFill>
                    <a:schemeClr val="bg1"/>
                  </a:solidFill>
                  <a:latin typeface="造字工房刻宋（非商用）粗体" pitchFamily="50" charset="-122"/>
                  <a:ea typeface="造字工房刻宋（非商用）粗体" pitchFamily="50" charset="-122"/>
                </a:endParaRPr>
              </a:p>
            </p:txBody>
          </p:sp>
        </p:grpSp>
        <p:sp>
          <p:nvSpPr>
            <p:cNvPr id="21" name="íṩḻíḋê"/>
            <p:cNvSpPr/>
            <p:nvPr/>
          </p:nvSpPr>
          <p:spPr>
            <a:xfrm>
              <a:off x="6335030" y="2166870"/>
              <a:ext cx="2195078" cy="1485000"/>
            </a:xfrm>
            <a:prstGeom prst="rect">
              <a:avLst/>
            </a:prstGeom>
          </p:spPr>
          <p:txBody>
            <a:bodyPr wrap="square">
              <a:noAutofit/>
            </a:bodyPr>
            <a:p>
              <a:pPr algn="just">
                <a:lnSpc>
                  <a:spcPct val="130000"/>
                </a:lnSpc>
                <a:defRPr/>
              </a:pPr>
              <a:endParaRPr lang="en-US" altLang="zh-CN" sz="1100" dirty="0" smtClean="0">
                <a:solidFill>
                  <a:schemeClr val="tx1">
                    <a:lumMod val="75000"/>
                    <a:lumOff val="25000"/>
                  </a:schemeClr>
                </a:solidFill>
              </a:endParaRPr>
            </a:p>
            <a:p>
              <a:pPr lvl="0">
                <a:lnSpc>
                  <a:spcPct val="120000"/>
                </a:lnSpc>
                <a:spcBef>
                  <a:spcPct val="0"/>
                </a:spcBef>
              </a:pPr>
              <a:r>
                <a:rPr lang="zh-CN" altLang="en-US" sz="1200" dirty="0">
                  <a:sym typeface="+mn-ea"/>
                </a:rPr>
                <a:t>提供了数据层的访问接口，通常采取单个数据表对应单个数据存取Bean的映射方式，由单个数据存取Bean包含对应单个数据表的所有相关数据访问操作。</a:t>
              </a:r>
              <a:endParaRPr lang="en-US" altLang="zh-CN" sz="1200" dirty="0" smtClean="0">
                <a:solidFill>
                  <a:srgbClr val="4BACC6">
                    <a:lumMod val="50000"/>
                  </a:srgbClr>
                </a:solidFill>
                <a:latin typeface="造字工房刻宋（非商用）粗体" pitchFamily="50" charset="-122"/>
                <a:ea typeface="造字工房刻宋（非商用）粗体" pitchFamily="50"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cstate="screen"/>
          <a:srcRect/>
          <a:stretch>
            <a:fillRect/>
          </a:stretch>
        </p:blipFill>
        <p:spPr>
          <a:xfrm>
            <a:off x="225898" y="3155587"/>
            <a:ext cx="1343594" cy="1610828"/>
          </a:xfrm>
          <a:prstGeom prst="rect">
            <a:avLst/>
          </a:prstGeom>
        </p:spPr>
      </p:pic>
      <p:sp>
        <p:nvSpPr>
          <p:cNvPr id="100" name="文本框 99"/>
          <p:cNvSpPr txBox="1"/>
          <p:nvPr/>
        </p:nvSpPr>
        <p:spPr>
          <a:xfrm>
            <a:off x="1834515" y="1261427"/>
            <a:ext cx="5080000" cy="1476375"/>
          </a:xfrm>
          <a:prstGeom prst="rect">
            <a:avLst/>
          </a:prstGeom>
          <a:noFill/>
          <a:ln w="9525">
            <a:noFill/>
          </a:ln>
        </p:spPr>
        <p:txBody>
          <a:bodyPr wrap="square">
            <a:spAutoFit/>
          </a:bodyPr>
          <a:lstStyle/>
          <a:p>
            <a:pPr indent="0"/>
            <a:r>
              <a:rPr lang="zh-CN" b="0">
                <a:ea typeface="宋体" panose="02010600030101010101" pitchFamily="2" charset="-122"/>
              </a:rPr>
              <a:t>用户请求输入用户表示层，业务逻辑层接受从表示层输入将其转化为业务逻辑过程能够理解的方式，根据特定的业务逻辑有序地向数据层发送数据请求，并将数据层返回的数据解释及组合成用户所需信息，返回给表示层。</a:t>
            </a:r>
            <a:endParaRPr lang="zh-CN" altLang="en-US"/>
          </a:p>
        </p:txBody>
      </p:sp>
      <p:pic>
        <p:nvPicPr>
          <p:cNvPr id="15" name="图片 14"/>
          <p:cNvPicPr>
            <a:picLocks noChangeAspect="1"/>
          </p:cNvPicPr>
          <p:nvPr/>
        </p:nvPicPr>
        <p:blipFill rotWithShape="1">
          <a:blip r:embed="rId1" cstate="screen"/>
          <a:srcRect/>
          <a:stretch>
            <a:fillRect/>
          </a:stretch>
        </p:blipFill>
        <p:spPr>
          <a:xfrm>
            <a:off x="7780462" y="3155623"/>
            <a:ext cx="1343594" cy="161082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blinds(horizontal)">
                                      <p:cBhvr>
                                        <p:cTn id="7" dur="500"/>
                                        <p:tgtEl>
                                          <p:spTgt spid="1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555526"/>
            <a:ext cx="1691745" cy="400110"/>
          </a:xfrm>
          <a:prstGeom prst="rect">
            <a:avLst/>
          </a:prstGeom>
          <a:noFill/>
        </p:spPr>
        <p:txBody>
          <a:bodyPr wrap="none" rtlCol="0">
            <a:spAutoFit/>
          </a:bodyPr>
          <a:lstStyle/>
          <a:p>
            <a:r>
              <a:rPr lang="en-US" altLang="zh-CN" sz="2000" dirty="0" smtClean="0"/>
              <a:t>Web</a:t>
            </a:r>
            <a:r>
              <a:rPr lang="zh-CN" altLang="en-US" sz="2000" dirty="0" smtClean="0"/>
              <a:t>应用架构</a:t>
            </a:r>
            <a:endParaRPr lang="zh-CN" altLang="en-US" sz="20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3808" y="0"/>
            <a:ext cx="4236830"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59832" y="37371"/>
            <a:ext cx="5475605" cy="583565"/>
          </a:xfrm>
          <a:prstGeom prst="rect">
            <a:avLst/>
          </a:prstGeom>
          <a:noFill/>
        </p:spPr>
        <p:txBody>
          <a:bodyPr wrap="square" rtlCol="0">
            <a:spAutoFit/>
          </a:bodyPr>
          <a:lstStyle/>
          <a:p>
            <a:r>
              <a:rPr lang="en-US" altLang="zh-CN" sz="3200" dirty="0"/>
              <a:t>Web</a:t>
            </a:r>
            <a:r>
              <a:rPr lang="zh-CN" altLang="en-US" sz="3200" dirty="0"/>
              <a:t>应用设计</a:t>
            </a:r>
            <a:endParaRPr lang="en-US" altLang="zh-CN" sz="3200" dirty="0"/>
          </a:p>
        </p:txBody>
      </p:sp>
      <p:sp>
        <p:nvSpPr>
          <p:cNvPr id="3" name="文本框 2"/>
          <p:cNvSpPr txBox="1"/>
          <p:nvPr/>
        </p:nvSpPr>
        <p:spPr>
          <a:xfrm>
            <a:off x="811580" y="738783"/>
            <a:ext cx="6619875" cy="4370427"/>
          </a:xfrm>
          <a:prstGeom prst="rect">
            <a:avLst/>
          </a:prstGeom>
          <a:noFill/>
        </p:spPr>
        <p:txBody>
          <a:bodyPr wrap="square" rtlCol="0">
            <a:spAutoFit/>
          </a:bodyPr>
          <a:lstStyle/>
          <a:p>
            <a:r>
              <a:rPr lang="zh-CN" altLang="en-US" sz="2000" b="1" dirty="0" smtClean="0"/>
              <a:t>内容</a:t>
            </a:r>
            <a:r>
              <a:rPr lang="zh-CN" altLang="en-US" sz="2000" b="1" dirty="0"/>
              <a:t>设计</a:t>
            </a:r>
            <a:endParaRPr lang="zh-CN" altLang="en-US" sz="2000" b="1" dirty="0"/>
          </a:p>
          <a:p>
            <a:r>
              <a:rPr lang="zh-CN" altLang="en-US" dirty="0" smtClean="0"/>
              <a:t>* 使用</a:t>
            </a:r>
            <a:r>
              <a:rPr lang="zh-CN" altLang="en-US" dirty="0"/>
              <a:t>不同的小组件(插件)进行内容</a:t>
            </a:r>
            <a:r>
              <a:rPr lang="zh-CN" altLang="en-US" dirty="0" smtClean="0"/>
              <a:t>展示</a:t>
            </a:r>
            <a:r>
              <a:rPr lang="en-US" altLang="zh-CN" dirty="0" smtClean="0"/>
              <a:t>(</a:t>
            </a:r>
            <a:r>
              <a:rPr lang="zh-CN" altLang="en-US" dirty="0" smtClean="0"/>
              <a:t>组件化</a:t>
            </a:r>
            <a:r>
              <a:rPr lang="en-US" altLang="zh-CN" dirty="0" smtClean="0"/>
              <a:t>)</a:t>
            </a:r>
            <a:endParaRPr lang="zh-CN" altLang="en-US" dirty="0"/>
          </a:p>
          <a:p>
            <a:r>
              <a:rPr lang="zh-CN" altLang="en-US" dirty="0"/>
              <a:t>    * 轮播组件: 展示收藏数最多的卖品</a:t>
            </a:r>
            <a:endParaRPr lang="zh-CN" altLang="en-US" dirty="0"/>
          </a:p>
          <a:p>
            <a:r>
              <a:rPr lang="zh-CN" altLang="en-US" dirty="0"/>
              <a:t>    * 标签组件: 展示卖品数量最多的几个类别</a:t>
            </a:r>
            <a:endParaRPr lang="zh-CN" altLang="en-US" dirty="0"/>
          </a:p>
          <a:p>
            <a:r>
              <a:rPr lang="zh-CN" altLang="en-US" dirty="0"/>
              <a:t>    * 展示组件</a:t>
            </a:r>
            <a:endParaRPr lang="zh-CN" altLang="en-US" dirty="0"/>
          </a:p>
          <a:p>
            <a:r>
              <a:rPr lang="zh-CN" altLang="en-US" dirty="0"/>
              <a:t>        * 展示实时交易: 展示实时的成功交易的信息</a:t>
            </a:r>
            <a:endParaRPr lang="zh-CN" altLang="en-US" dirty="0"/>
          </a:p>
          <a:p>
            <a:r>
              <a:rPr lang="zh-CN" altLang="en-US" dirty="0"/>
              <a:t>        * 展示具体类别: 具体地展示几个最热的类别的一些物品信息</a:t>
            </a:r>
            <a:endParaRPr lang="zh-CN" altLang="en-US" dirty="0"/>
          </a:p>
          <a:p>
            <a:r>
              <a:rPr lang="zh-CN" altLang="en-US" dirty="0"/>
              <a:t>        * 网页背景/LOGO: 网站整个的背景页面, 网站的LOGO</a:t>
            </a:r>
            <a:endParaRPr lang="zh-CN" altLang="en-US" dirty="0"/>
          </a:p>
          <a:p>
            <a:r>
              <a:rPr lang="zh-CN" altLang="en-US" dirty="0"/>
              <a:t>    * 内容推荐组件: 根据用户的访问习惯, 推荐一些用户可能感兴趣的物品</a:t>
            </a:r>
            <a:endParaRPr lang="zh-CN" altLang="en-US" dirty="0"/>
          </a:p>
          <a:p>
            <a:endParaRPr lang="en-US" altLang="zh-CN" sz="2000" b="1" dirty="0"/>
          </a:p>
          <a:p>
            <a:r>
              <a:rPr lang="zh-CN" altLang="en-US" sz="2000" b="1" dirty="0" smtClean="0"/>
              <a:t>功能设计</a:t>
            </a:r>
            <a:endParaRPr lang="en-US" altLang="zh-CN" sz="2000" b="1" dirty="0" smtClean="0"/>
          </a:p>
          <a:p>
            <a:r>
              <a:rPr lang="zh-CN" altLang="en-US" dirty="0" smtClean="0"/>
              <a:t>* 登录、注册、交易、聊天等主流功能</a:t>
            </a:r>
            <a:endParaRPr lang="en-US" altLang="zh-CN" dirty="0"/>
          </a:p>
          <a:p>
            <a:endParaRPr lang="zh-CN" altLang="en-US" sz="2000" b="1" dirty="0"/>
          </a:p>
          <a:p>
            <a:endParaRPr lang="zh-CN" altLang="en-US" dirty="0"/>
          </a:p>
        </p:txBody>
      </p:sp>
      <p:sp>
        <p:nvSpPr>
          <p:cNvPr id="36" name="îṥḷîḋe"/>
          <p:cNvSpPr/>
          <p:nvPr/>
        </p:nvSpPr>
        <p:spPr bwMode="auto">
          <a:xfrm>
            <a:off x="614366" y="861094"/>
            <a:ext cx="196624" cy="199737"/>
          </a:xfrm>
          <a:custGeom>
            <a:avLst/>
            <a:gdLst>
              <a:gd name="connsiteX0" fmla="*/ 149604 w 577154"/>
              <a:gd name="connsiteY0" fmla="*/ 536234 h 586292"/>
              <a:gd name="connsiteX1" fmla="*/ 214914 w 577154"/>
              <a:gd name="connsiteY1" fmla="*/ 562021 h 586292"/>
              <a:gd name="connsiteX2" fmla="*/ 211877 w 577154"/>
              <a:gd name="connsiteY2" fmla="*/ 559746 h 586292"/>
              <a:gd name="connsiteX3" fmla="*/ 202004 w 577154"/>
              <a:gd name="connsiteY3" fmla="*/ 554437 h 586292"/>
              <a:gd name="connsiteX4" fmla="*/ 196688 w 577154"/>
              <a:gd name="connsiteY4" fmla="*/ 551403 h 586292"/>
              <a:gd name="connsiteX5" fmla="*/ 184537 w 577154"/>
              <a:gd name="connsiteY5" fmla="*/ 543818 h 586292"/>
              <a:gd name="connsiteX6" fmla="*/ 177702 w 577154"/>
              <a:gd name="connsiteY6" fmla="*/ 538509 h 586292"/>
              <a:gd name="connsiteX7" fmla="*/ 173905 w 577154"/>
              <a:gd name="connsiteY7" fmla="*/ 536234 h 586292"/>
              <a:gd name="connsiteX8" fmla="*/ 299943 w 577154"/>
              <a:gd name="connsiteY8" fmla="*/ 499816 h 586292"/>
              <a:gd name="connsiteX9" fmla="*/ 318939 w 577154"/>
              <a:gd name="connsiteY9" fmla="*/ 500576 h 586292"/>
              <a:gd name="connsiteX10" fmla="*/ 329576 w 577154"/>
              <a:gd name="connsiteY10" fmla="*/ 511222 h 586292"/>
              <a:gd name="connsiteX11" fmla="*/ 319698 w 577154"/>
              <a:gd name="connsiteY11" fmla="*/ 521108 h 586292"/>
              <a:gd name="connsiteX12" fmla="*/ 318939 w 577154"/>
              <a:gd name="connsiteY12" fmla="*/ 521108 h 586292"/>
              <a:gd name="connsiteX13" fmla="*/ 297663 w 577154"/>
              <a:gd name="connsiteY13" fmla="*/ 519587 h 586292"/>
              <a:gd name="connsiteX14" fmla="*/ 288545 w 577154"/>
              <a:gd name="connsiteY14" fmla="*/ 508941 h 586292"/>
              <a:gd name="connsiteX15" fmla="*/ 299943 w 577154"/>
              <a:gd name="connsiteY15" fmla="*/ 499816 h 586292"/>
              <a:gd name="connsiteX16" fmla="*/ 88851 w 577154"/>
              <a:gd name="connsiteY16" fmla="*/ 485417 h 586292"/>
              <a:gd name="connsiteX17" fmla="*/ 119987 w 577154"/>
              <a:gd name="connsiteY17" fmla="*/ 515755 h 586292"/>
              <a:gd name="connsiteX18" fmla="*/ 150364 w 577154"/>
              <a:gd name="connsiteY18" fmla="*/ 515755 h 586292"/>
              <a:gd name="connsiteX19" fmla="*/ 148085 w 577154"/>
              <a:gd name="connsiteY19" fmla="*/ 513480 h 586292"/>
              <a:gd name="connsiteX20" fmla="*/ 142010 w 577154"/>
              <a:gd name="connsiteY20" fmla="*/ 507412 h 586292"/>
              <a:gd name="connsiteX21" fmla="*/ 136694 w 577154"/>
              <a:gd name="connsiteY21" fmla="*/ 501344 h 586292"/>
              <a:gd name="connsiteX22" fmla="*/ 127581 w 577154"/>
              <a:gd name="connsiteY22" fmla="*/ 489967 h 586292"/>
              <a:gd name="connsiteX23" fmla="*/ 123784 w 577154"/>
              <a:gd name="connsiteY23" fmla="*/ 485417 h 586292"/>
              <a:gd name="connsiteX24" fmla="*/ 399912 w 577154"/>
              <a:gd name="connsiteY24" fmla="*/ 482256 h 586292"/>
              <a:gd name="connsiteX25" fmla="*/ 405611 w 577154"/>
              <a:gd name="connsiteY25" fmla="*/ 486996 h 586292"/>
              <a:gd name="connsiteX26" fmla="*/ 401812 w 577154"/>
              <a:gd name="connsiteY26" fmla="*/ 500648 h 586292"/>
              <a:gd name="connsiteX27" fmla="*/ 382056 w 577154"/>
              <a:gd name="connsiteY27" fmla="*/ 509750 h 586292"/>
              <a:gd name="connsiteX28" fmla="*/ 378257 w 577154"/>
              <a:gd name="connsiteY28" fmla="*/ 510508 h 586292"/>
              <a:gd name="connsiteX29" fmla="*/ 369139 w 577154"/>
              <a:gd name="connsiteY29" fmla="*/ 503682 h 586292"/>
              <a:gd name="connsiteX30" fmla="*/ 375217 w 577154"/>
              <a:gd name="connsiteY30" fmla="*/ 490789 h 586292"/>
              <a:gd name="connsiteX31" fmla="*/ 391934 w 577154"/>
              <a:gd name="connsiteY31" fmla="*/ 483204 h 586292"/>
              <a:gd name="connsiteX32" fmla="*/ 399912 w 577154"/>
              <a:gd name="connsiteY32" fmla="*/ 482256 h 586292"/>
              <a:gd name="connsiteX33" fmla="*/ 229351 w 577154"/>
              <a:gd name="connsiteY33" fmla="*/ 474063 h 586292"/>
              <a:gd name="connsiteX34" fmla="*/ 246091 w 577154"/>
              <a:gd name="connsiteY34" fmla="*/ 483157 h 586292"/>
              <a:gd name="connsiteX35" fmla="*/ 250656 w 577154"/>
              <a:gd name="connsiteY35" fmla="*/ 496797 h 586292"/>
              <a:gd name="connsiteX36" fmla="*/ 241525 w 577154"/>
              <a:gd name="connsiteY36" fmla="*/ 502101 h 586292"/>
              <a:gd name="connsiteX37" fmla="*/ 236960 w 577154"/>
              <a:gd name="connsiteY37" fmla="*/ 501343 h 586292"/>
              <a:gd name="connsiteX38" fmla="*/ 218698 w 577154"/>
              <a:gd name="connsiteY38" fmla="*/ 490735 h 586292"/>
              <a:gd name="connsiteX39" fmla="*/ 215654 w 577154"/>
              <a:gd name="connsiteY39" fmla="*/ 477094 h 586292"/>
              <a:gd name="connsiteX40" fmla="*/ 229351 w 577154"/>
              <a:gd name="connsiteY40" fmla="*/ 474063 h 586292"/>
              <a:gd name="connsiteX41" fmla="*/ 464745 w 577154"/>
              <a:gd name="connsiteY41" fmla="*/ 433889 h 586292"/>
              <a:gd name="connsiteX42" fmla="*/ 466262 w 577154"/>
              <a:gd name="connsiteY42" fmla="*/ 447550 h 586292"/>
              <a:gd name="connsiteX43" fmla="*/ 451842 w 577154"/>
              <a:gd name="connsiteY43" fmla="*/ 463488 h 586292"/>
              <a:gd name="connsiteX44" fmla="*/ 445012 w 577154"/>
              <a:gd name="connsiteY44" fmla="*/ 466524 h 586292"/>
              <a:gd name="connsiteX45" fmla="*/ 438181 w 577154"/>
              <a:gd name="connsiteY45" fmla="*/ 463488 h 586292"/>
              <a:gd name="connsiteX46" fmla="*/ 438181 w 577154"/>
              <a:gd name="connsiteY46" fmla="*/ 449068 h 586292"/>
              <a:gd name="connsiteX47" fmla="*/ 450324 w 577154"/>
              <a:gd name="connsiteY47" fmla="*/ 435407 h 586292"/>
              <a:gd name="connsiteX48" fmla="*/ 464745 w 577154"/>
              <a:gd name="connsiteY48" fmla="*/ 433889 h 586292"/>
              <a:gd name="connsiteX49" fmla="*/ 49362 w 577154"/>
              <a:gd name="connsiteY49" fmla="*/ 424740 h 586292"/>
              <a:gd name="connsiteX50" fmla="*/ 73663 w 577154"/>
              <a:gd name="connsiteY50" fmla="*/ 464938 h 586292"/>
              <a:gd name="connsiteX51" fmla="*/ 109355 w 577154"/>
              <a:gd name="connsiteY51" fmla="*/ 464938 h 586292"/>
              <a:gd name="connsiteX52" fmla="*/ 104039 w 577154"/>
              <a:gd name="connsiteY52" fmla="*/ 456595 h 586292"/>
              <a:gd name="connsiteX53" fmla="*/ 101761 w 577154"/>
              <a:gd name="connsiteY53" fmla="*/ 452044 h 586292"/>
              <a:gd name="connsiteX54" fmla="*/ 94926 w 577154"/>
              <a:gd name="connsiteY54" fmla="*/ 439909 h 586292"/>
              <a:gd name="connsiteX55" fmla="*/ 92648 w 577154"/>
              <a:gd name="connsiteY55" fmla="*/ 435358 h 586292"/>
              <a:gd name="connsiteX56" fmla="*/ 88092 w 577154"/>
              <a:gd name="connsiteY56" fmla="*/ 424740 h 586292"/>
              <a:gd name="connsiteX57" fmla="*/ 161771 w 577154"/>
              <a:gd name="connsiteY57" fmla="*/ 417898 h 586292"/>
              <a:gd name="connsiteX58" fmla="*/ 176164 w 577154"/>
              <a:gd name="connsiteY58" fmla="*/ 420173 h 586292"/>
              <a:gd name="connsiteX59" fmla="*/ 187527 w 577154"/>
              <a:gd name="connsiteY59" fmla="*/ 435341 h 586292"/>
              <a:gd name="connsiteX60" fmla="*/ 186012 w 577154"/>
              <a:gd name="connsiteY60" fmla="*/ 449750 h 586292"/>
              <a:gd name="connsiteX61" fmla="*/ 179194 w 577154"/>
              <a:gd name="connsiteY61" fmla="*/ 452025 h 586292"/>
              <a:gd name="connsiteX62" fmla="*/ 171619 w 577154"/>
              <a:gd name="connsiteY62" fmla="*/ 448233 h 586292"/>
              <a:gd name="connsiteX63" fmla="*/ 159498 w 577154"/>
              <a:gd name="connsiteY63" fmla="*/ 431549 h 586292"/>
              <a:gd name="connsiteX64" fmla="*/ 161771 w 577154"/>
              <a:gd name="connsiteY64" fmla="*/ 417898 h 586292"/>
              <a:gd name="connsiteX65" fmla="*/ 31136 w 577154"/>
              <a:gd name="connsiteY65" fmla="*/ 373923 h 586292"/>
              <a:gd name="connsiteX66" fmla="*/ 41008 w 577154"/>
              <a:gd name="connsiteY66" fmla="*/ 404261 h 586292"/>
              <a:gd name="connsiteX67" fmla="*/ 79738 w 577154"/>
              <a:gd name="connsiteY67" fmla="*/ 404261 h 586292"/>
              <a:gd name="connsiteX68" fmla="*/ 78979 w 577154"/>
              <a:gd name="connsiteY68" fmla="*/ 401227 h 586292"/>
              <a:gd name="connsiteX69" fmla="*/ 77460 w 577154"/>
              <a:gd name="connsiteY69" fmla="*/ 397435 h 586292"/>
              <a:gd name="connsiteX70" fmla="*/ 72144 w 577154"/>
              <a:gd name="connsiteY70" fmla="*/ 379232 h 586292"/>
              <a:gd name="connsiteX71" fmla="*/ 71385 w 577154"/>
              <a:gd name="connsiteY71" fmla="*/ 377715 h 586292"/>
              <a:gd name="connsiteX72" fmla="*/ 70625 w 577154"/>
              <a:gd name="connsiteY72" fmla="*/ 373923 h 586292"/>
              <a:gd name="connsiteX73" fmla="*/ 499728 w 577154"/>
              <a:gd name="connsiteY73" fmla="*/ 361797 h 586292"/>
              <a:gd name="connsiteX74" fmla="*/ 506554 w 577154"/>
              <a:gd name="connsiteY74" fmla="*/ 374694 h 586292"/>
              <a:gd name="connsiteX75" fmla="*/ 498970 w 577154"/>
              <a:gd name="connsiteY75" fmla="*/ 394418 h 586292"/>
              <a:gd name="connsiteX76" fmla="*/ 489868 w 577154"/>
              <a:gd name="connsiteY76" fmla="*/ 400487 h 586292"/>
              <a:gd name="connsiteX77" fmla="*/ 485318 w 577154"/>
              <a:gd name="connsiteY77" fmla="*/ 399729 h 586292"/>
              <a:gd name="connsiteX78" fmla="*/ 480009 w 577154"/>
              <a:gd name="connsiteY78" fmla="*/ 386073 h 586292"/>
              <a:gd name="connsiteX79" fmla="*/ 486835 w 577154"/>
              <a:gd name="connsiteY79" fmla="*/ 367866 h 586292"/>
              <a:gd name="connsiteX80" fmla="*/ 499728 w 577154"/>
              <a:gd name="connsiteY80" fmla="*/ 361797 h 586292"/>
              <a:gd name="connsiteX81" fmla="*/ 132907 w 577154"/>
              <a:gd name="connsiteY81" fmla="*/ 343643 h 586292"/>
              <a:gd name="connsiteX82" fmla="*/ 145066 w 577154"/>
              <a:gd name="connsiteY82" fmla="*/ 350471 h 586292"/>
              <a:gd name="connsiteX83" fmla="*/ 150385 w 577154"/>
              <a:gd name="connsiteY83" fmla="*/ 368678 h 586292"/>
              <a:gd name="connsiteX84" fmla="*/ 144306 w 577154"/>
              <a:gd name="connsiteY84" fmla="*/ 381575 h 586292"/>
              <a:gd name="connsiteX85" fmla="*/ 141266 w 577154"/>
              <a:gd name="connsiteY85" fmla="*/ 382333 h 586292"/>
              <a:gd name="connsiteX86" fmla="*/ 131388 w 577154"/>
              <a:gd name="connsiteY86" fmla="*/ 375506 h 586292"/>
              <a:gd name="connsiteX87" fmla="*/ 125309 w 577154"/>
              <a:gd name="connsiteY87" fmla="*/ 355781 h 586292"/>
              <a:gd name="connsiteX88" fmla="*/ 132907 w 577154"/>
              <a:gd name="connsiteY88" fmla="*/ 343643 h 586292"/>
              <a:gd name="connsiteX89" fmla="*/ 21263 w 577154"/>
              <a:gd name="connsiteY89" fmla="*/ 323864 h 586292"/>
              <a:gd name="connsiteX90" fmla="*/ 25820 w 577154"/>
              <a:gd name="connsiteY90" fmla="*/ 354203 h 586292"/>
              <a:gd name="connsiteX91" fmla="*/ 66069 w 577154"/>
              <a:gd name="connsiteY91" fmla="*/ 354203 h 586292"/>
              <a:gd name="connsiteX92" fmla="*/ 63031 w 577154"/>
              <a:gd name="connsiteY92" fmla="*/ 337516 h 586292"/>
              <a:gd name="connsiteX93" fmla="*/ 63031 w 577154"/>
              <a:gd name="connsiteY93" fmla="*/ 335999 h 586292"/>
              <a:gd name="connsiteX94" fmla="*/ 61512 w 577154"/>
              <a:gd name="connsiteY94" fmla="*/ 323864 h 586292"/>
              <a:gd name="connsiteX95" fmla="*/ 509625 w 577154"/>
              <a:gd name="connsiteY95" fmla="*/ 282911 h 586292"/>
              <a:gd name="connsiteX96" fmla="*/ 519524 w 577154"/>
              <a:gd name="connsiteY96" fmla="*/ 292773 h 586292"/>
              <a:gd name="connsiteX97" fmla="*/ 519524 w 577154"/>
              <a:gd name="connsiteY97" fmla="*/ 293532 h 586292"/>
              <a:gd name="connsiteX98" fmla="*/ 518763 w 577154"/>
              <a:gd name="connsiteY98" fmla="*/ 313256 h 586292"/>
              <a:gd name="connsiteX99" fmla="*/ 508863 w 577154"/>
              <a:gd name="connsiteY99" fmla="*/ 323118 h 586292"/>
              <a:gd name="connsiteX100" fmla="*/ 508102 w 577154"/>
              <a:gd name="connsiteY100" fmla="*/ 322360 h 586292"/>
              <a:gd name="connsiteX101" fmla="*/ 498964 w 577154"/>
              <a:gd name="connsiteY101" fmla="*/ 311739 h 586292"/>
              <a:gd name="connsiteX102" fmla="*/ 498964 w 577154"/>
              <a:gd name="connsiteY102" fmla="*/ 293532 h 586292"/>
              <a:gd name="connsiteX103" fmla="*/ 509625 w 577154"/>
              <a:gd name="connsiteY103" fmla="*/ 282911 h 586292"/>
              <a:gd name="connsiteX104" fmla="*/ 20504 w 577154"/>
              <a:gd name="connsiteY104" fmla="*/ 273047 h 586292"/>
              <a:gd name="connsiteX105" fmla="*/ 19744 w 577154"/>
              <a:gd name="connsiteY105" fmla="*/ 293525 h 586292"/>
              <a:gd name="connsiteX106" fmla="*/ 20504 w 577154"/>
              <a:gd name="connsiteY106" fmla="*/ 303385 h 586292"/>
              <a:gd name="connsiteX107" fmla="*/ 60753 w 577154"/>
              <a:gd name="connsiteY107" fmla="*/ 303385 h 586292"/>
              <a:gd name="connsiteX108" fmla="*/ 60753 w 577154"/>
              <a:gd name="connsiteY108" fmla="*/ 293525 h 586292"/>
              <a:gd name="connsiteX109" fmla="*/ 61512 w 577154"/>
              <a:gd name="connsiteY109" fmla="*/ 273805 h 586292"/>
              <a:gd name="connsiteX110" fmla="*/ 61512 w 577154"/>
              <a:gd name="connsiteY110" fmla="*/ 273047 h 586292"/>
              <a:gd name="connsiteX111" fmla="*/ 129811 w 577154"/>
              <a:gd name="connsiteY111" fmla="*/ 263173 h 586292"/>
              <a:gd name="connsiteX112" fmla="*/ 138897 w 577154"/>
              <a:gd name="connsiteY112" fmla="*/ 274553 h 586292"/>
              <a:gd name="connsiteX113" fmla="*/ 138140 w 577154"/>
              <a:gd name="connsiteY113" fmla="*/ 292760 h 586292"/>
              <a:gd name="connsiteX114" fmla="*/ 138140 w 577154"/>
              <a:gd name="connsiteY114" fmla="*/ 293518 h 586292"/>
              <a:gd name="connsiteX115" fmla="*/ 128297 w 577154"/>
              <a:gd name="connsiteY115" fmla="*/ 303380 h 586292"/>
              <a:gd name="connsiteX116" fmla="*/ 117697 w 577154"/>
              <a:gd name="connsiteY116" fmla="*/ 294277 h 586292"/>
              <a:gd name="connsiteX117" fmla="*/ 117697 w 577154"/>
              <a:gd name="connsiteY117" fmla="*/ 293518 h 586292"/>
              <a:gd name="connsiteX118" fmla="*/ 118454 w 577154"/>
              <a:gd name="connsiteY118" fmla="*/ 273035 h 586292"/>
              <a:gd name="connsiteX119" fmla="*/ 129811 w 577154"/>
              <a:gd name="connsiteY119" fmla="*/ 263173 h 586292"/>
              <a:gd name="connsiteX120" fmla="*/ 28098 w 577154"/>
              <a:gd name="connsiteY120" fmla="*/ 222230 h 586292"/>
              <a:gd name="connsiteX121" fmla="*/ 22782 w 577154"/>
              <a:gd name="connsiteY121" fmla="*/ 252568 h 586292"/>
              <a:gd name="connsiteX122" fmla="*/ 63031 w 577154"/>
              <a:gd name="connsiteY122" fmla="*/ 252568 h 586292"/>
              <a:gd name="connsiteX123" fmla="*/ 63031 w 577154"/>
              <a:gd name="connsiteY123" fmla="*/ 250293 h 586292"/>
              <a:gd name="connsiteX124" fmla="*/ 63031 w 577154"/>
              <a:gd name="connsiteY124" fmla="*/ 249535 h 586292"/>
              <a:gd name="connsiteX125" fmla="*/ 66828 w 577154"/>
              <a:gd name="connsiteY125" fmla="*/ 229815 h 586292"/>
              <a:gd name="connsiteX126" fmla="*/ 67588 w 577154"/>
              <a:gd name="connsiteY126" fmla="*/ 226022 h 586292"/>
              <a:gd name="connsiteX127" fmla="*/ 68347 w 577154"/>
              <a:gd name="connsiteY127" fmla="*/ 222230 h 586292"/>
              <a:gd name="connsiteX128" fmla="*/ 492894 w 577154"/>
              <a:gd name="connsiteY128" fmla="*/ 204013 h 586292"/>
              <a:gd name="connsiteX129" fmla="*/ 505825 w 577154"/>
              <a:gd name="connsiteY129" fmla="*/ 210836 h 586292"/>
              <a:gd name="connsiteX130" fmla="*/ 511911 w 577154"/>
              <a:gd name="connsiteY130" fmla="*/ 230547 h 586292"/>
              <a:gd name="connsiteX131" fmla="*/ 504304 w 577154"/>
              <a:gd name="connsiteY131" fmla="*/ 242677 h 586292"/>
              <a:gd name="connsiteX132" fmla="*/ 502022 w 577154"/>
              <a:gd name="connsiteY132" fmla="*/ 243435 h 586292"/>
              <a:gd name="connsiteX133" fmla="*/ 492133 w 577154"/>
              <a:gd name="connsiteY133" fmla="*/ 235854 h 586292"/>
              <a:gd name="connsiteX134" fmla="*/ 486809 w 577154"/>
              <a:gd name="connsiteY134" fmla="*/ 216901 h 586292"/>
              <a:gd name="connsiteX135" fmla="*/ 492894 w 577154"/>
              <a:gd name="connsiteY135" fmla="*/ 204013 h 586292"/>
              <a:gd name="connsiteX136" fmla="*/ 151873 w 577154"/>
              <a:gd name="connsiteY136" fmla="*/ 186619 h 586292"/>
              <a:gd name="connsiteX137" fmla="*/ 157203 w 577154"/>
              <a:gd name="connsiteY137" fmla="*/ 200274 h 586292"/>
              <a:gd name="connsiteX138" fmla="*/ 150350 w 577154"/>
              <a:gd name="connsiteY138" fmla="*/ 217723 h 586292"/>
              <a:gd name="connsiteX139" fmla="*/ 140450 w 577154"/>
              <a:gd name="connsiteY139" fmla="*/ 224550 h 586292"/>
              <a:gd name="connsiteX140" fmla="*/ 137404 w 577154"/>
              <a:gd name="connsiteY140" fmla="*/ 224550 h 586292"/>
              <a:gd name="connsiteX141" fmla="*/ 131312 w 577154"/>
              <a:gd name="connsiteY141" fmla="*/ 211654 h 586292"/>
              <a:gd name="connsiteX142" fmla="*/ 138927 w 577154"/>
              <a:gd name="connsiteY142" fmla="*/ 191929 h 586292"/>
              <a:gd name="connsiteX143" fmla="*/ 151873 w 577154"/>
              <a:gd name="connsiteY143" fmla="*/ 186619 h 586292"/>
              <a:gd name="connsiteX144" fmla="*/ 218736 w 577154"/>
              <a:gd name="connsiteY144" fmla="*/ 186536 h 586292"/>
              <a:gd name="connsiteX145" fmla="*/ 281780 w 577154"/>
              <a:gd name="connsiteY145" fmla="*/ 186536 h 586292"/>
              <a:gd name="connsiteX146" fmla="*/ 292414 w 577154"/>
              <a:gd name="connsiteY146" fmla="*/ 196401 h 586292"/>
              <a:gd name="connsiteX147" fmla="*/ 281780 w 577154"/>
              <a:gd name="connsiteY147" fmla="*/ 207024 h 586292"/>
              <a:gd name="connsiteX148" fmla="*/ 264310 w 577154"/>
              <a:gd name="connsiteY148" fmla="*/ 207024 h 586292"/>
              <a:gd name="connsiteX149" fmla="*/ 322037 w 577154"/>
              <a:gd name="connsiteY149" fmla="*/ 294288 h 586292"/>
              <a:gd name="connsiteX150" fmla="*/ 379004 w 577154"/>
              <a:gd name="connsiteY150" fmla="*/ 207024 h 586292"/>
              <a:gd name="connsiteX151" fmla="*/ 361534 w 577154"/>
              <a:gd name="connsiteY151" fmla="*/ 207024 h 586292"/>
              <a:gd name="connsiteX152" fmla="*/ 351659 w 577154"/>
              <a:gd name="connsiteY152" fmla="*/ 196401 h 586292"/>
              <a:gd name="connsiteX153" fmla="*/ 361534 w 577154"/>
              <a:gd name="connsiteY153" fmla="*/ 186536 h 586292"/>
              <a:gd name="connsiteX154" fmla="*/ 425337 w 577154"/>
              <a:gd name="connsiteY154" fmla="*/ 186536 h 586292"/>
              <a:gd name="connsiteX155" fmla="*/ 435211 w 577154"/>
              <a:gd name="connsiteY155" fmla="*/ 196401 h 586292"/>
              <a:gd name="connsiteX156" fmla="*/ 425337 w 577154"/>
              <a:gd name="connsiteY156" fmla="*/ 207024 h 586292"/>
              <a:gd name="connsiteX157" fmla="*/ 405588 w 577154"/>
              <a:gd name="connsiteY157" fmla="*/ 207024 h 586292"/>
              <a:gd name="connsiteX158" fmla="*/ 401031 w 577154"/>
              <a:gd name="connsiteY158" fmla="*/ 209301 h 586292"/>
              <a:gd name="connsiteX159" fmla="*/ 337987 w 577154"/>
              <a:gd name="connsiteY159" fmla="*/ 307947 h 586292"/>
              <a:gd name="connsiteX160" fmla="*/ 373687 w 577154"/>
              <a:gd name="connsiteY160" fmla="*/ 307947 h 586292"/>
              <a:gd name="connsiteX161" fmla="*/ 384321 w 577154"/>
              <a:gd name="connsiteY161" fmla="*/ 317812 h 586292"/>
              <a:gd name="connsiteX162" fmla="*/ 373687 w 577154"/>
              <a:gd name="connsiteY162" fmla="*/ 328435 h 586292"/>
              <a:gd name="connsiteX163" fmla="*/ 331911 w 577154"/>
              <a:gd name="connsiteY163" fmla="*/ 328435 h 586292"/>
              <a:gd name="connsiteX164" fmla="*/ 331911 w 577154"/>
              <a:gd name="connsiteY164" fmla="*/ 338300 h 586292"/>
              <a:gd name="connsiteX165" fmla="*/ 373687 w 577154"/>
              <a:gd name="connsiteY165" fmla="*/ 338300 h 586292"/>
              <a:gd name="connsiteX166" fmla="*/ 384321 w 577154"/>
              <a:gd name="connsiteY166" fmla="*/ 348164 h 586292"/>
              <a:gd name="connsiteX167" fmla="*/ 373687 w 577154"/>
              <a:gd name="connsiteY167" fmla="*/ 358788 h 586292"/>
              <a:gd name="connsiteX168" fmla="*/ 331911 w 577154"/>
              <a:gd name="connsiteY168" fmla="*/ 358788 h 586292"/>
              <a:gd name="connsiteX169" fmla="*/ 331911 w 577154"/>
              <a:gd name="connsiteY169" fmla="*/ 399005 h 586292"/>
              <a:gd name="connsiteX170" fmla="*/ 355457 w 577154"/>
              <a:gd name="connsiteY170" fmla="*/ 399005 h 586292"/>
              <a:gd name="connsiteX171" fmla="*/ 365332 w 577154"/>
              <a:gd name="connsiteY171" fmla="*/ 408870 h 586292"/>
              <a:gd name="connsiteX172" fmla="*/ 355457 w 577154"/>
              <a:gd name="connsiteY172" fmla="*/ 419493 h 586292"/>
              <a:gd name="connsiteX173" fmla="*/ 288616 w 577154"/>
              <a:gd name="connsiteY173" fmla="*/ 419493 h 586292"/>
              <a:gd name="connsiteX174" fmla="*/ 278742 w 577154"/>
              <a:gd name="connsiteY174" fmla="*/ 408870 h 586292"/>
              <a:gd name="connsiteX175" fmla="*/ 288616 w 577154"/>
              <a:gd name="connsiteY175" fmla="*/ 399005 h 586292"/>
              <a:gd name="connsiteX176" fmla="*/ 312162 w 577154"/>
              <a:gd name="connsiteY176" fmla="*/ 399005 h 586292"/>
              <a:gd name="connsiteX177" fmla="*/ 312162 w 577154"/>
              <a:gd name="connsiteY177" fmla="*/ 358788 h 586292"/>
              <a:gd name="connsiteX178" fmla="*/ 270386 w 577154"/>
              <a:gd name="connsiteY178" fmla="*/ 358788 h 586292"/>
              <a:gd name="connsiteX179" fmla="*/ 259752 w 577154"/>
              <a:gd name="connsiteY179" fmla="*/ 348164 h 586292"/>
              <a:gd name="connsiteX180" fmla="*/ 270386 w 577154"/>
              <a:gd name="connsiteY180" fmla="*/ 338300 h 586292"/>
              <a:gd name="connsiteX181" fmla="*/ 312162 w 577154"/>
              <a:gd name="connsiteY181" fmla="*/ 338300 h 586292"/>
              <a:gd name="connsiteX182" fmla="*/ 312162 w 577154"/>
              <a:gd name="connsiteY182" fmla="*/ 328435 h 586292"/>
              <a:gd name="connsiteX183" fmla="*/ 270386 w 577154"/>
              <a:gd name="connsiteY183" fmla="*/ 328435 h 586292"/>
              <a:gd name="connsiteX184" fmla="*/ 259752 w 577154"/>
              <a:gd name="connsiteY184" fmla="*/ 317812 h 586292"/>
              <a:gd name="connsiteX185" fmla="*/ 270386 w 577154"/>
              <a:gd name="connsiteY185" fmla="*/ 307947 h 586292"/>
              <a:gd name="connsiteX186" fmla="*/ 305326 w 577154"/>
              <a:gd name="connsiteY186" fmla="*/ 307947 h 586292"/>
              <a:gd name="connsiteX187" fmla="*/ 242283 w 577154"/>
              <a:gd name="connsiteY187" fmla="*/ 209301 h 586292"/>
              <a:gd name="connsiteX188" fmla="*/ 238485 w 577154"/>
              <a:gd name="connsiteY188" fmla="*/ 207024 h 586292"/>
              <a:gd name="connsiteX189" fmla="*/ 218736 w 577154"/>
              <a:gd name="connsiteY189" fmla="*/ 207024 h 586292"/>
              <a:gd name="connsiteX190" fmla="*/ 208102 w 577154"/>
              <a:gd name="connsiteY190" fmla="*/ 196401 h 586292"/>
              <a:gd name="connsiteX191" fmla="*/ 218736 w 577154"/>
              <a:gd name="connsiteY191" fmla="*/ 186536 h 586292"/>
              <a:gd name="connsiteX192" fmla="*/ 44805 w 577154"/>
              <a:gd name="connsiteY192" fmla="*/ 172171 h 586292"/>
              <a:gd name="connsiteX193" fmla="*/ 33414 w 577154"/>
              <a:gd name="connsiteY193" fmla="*/ 202510 h 586292"/>
              <a:gd name="connsiteX194" fmla="*/ 73663 w 577154"/>
              <a:gd name="connsiteY194" fmla="*/ 202510 h 586292"/>
              <a:gd name="connsiteX195" fmla="*/ 77460 w 577154"/>
              <a:gd name="connsiteY195" fmla="*/ 188858 h 586292"/>
              <a:gd name="connsiteX196" fmla="*/ 78979 w 577154"/>
              <a:gd name="connsiteY196" fmla="*/ 185065 h 586292"/>
              <a:gd name="connsiteX197" fmla="*/ 83535 w 577154"/>
              <a:gd name="connsiteY197" fmla="*/ 172171 h 586292"/>
              <a:gd name="connsiteX198" fmla="*/ 451103 w 577154"/>
              <a:gd name="connsiteY198" fmla="*/ 136487 h 586292"/>
              <a:gd name="connsiteX199" fmla="*/ 465547 w 577154"/>
              <a:gd name="connsiteY199" fmla="*/ 138009 h 586292"/>
              <a:gd name="connsiteX200" fmla="*/ 477709 w 577154"/>
              <a:gd name="connsiteY200" fmla="*/ 154748 h 586292"/>
              <a:gd name="connsiteX201" fmla="*/ 475429 w 577154"/>
              <a:gd name="connsiteY201" fmla="*/ 168444 h 586292"/>
              <a:gd name="connsiteX202" fmla="*/ 469347 w 577154"/>
              <a:gd name="connsiteY202" fmla="*/ 169966 h 586292"/>
              <a:gd name="connsiteX203" fmla="*/ 460986 w 577154"/>
              <a:gd name="connsiteY203" fmla="*/ 166161 h 586292"/>
              <a:gd name="connsiteX204" fmla="*/ 449583 w 577154"/>
              <a:gd name="connsiteY204" fmla="*/ 150183 h 586292"/>
              <a:gd name="connsiteX205" fmla="*/ 451103 w 577154"/>
              <a:gd name="connsiteY205" fmla="*/ 136487 h 586292"/>
              <a:gd name="connsiteX206" fmla="*/ 185242 w 577154"/>
              <a:gd name="connsiteY206" fmla="*/ 122835 h 586292"/>
              <a:gd name="connsiteX207" fmla="*/ 199674 w 577154"/>
              <a:gd name="connsiteY207" fmla="*/ 122835 h 586292"/>
              <a:gd name="connsiteX208" fmla="*/ 199674 w 577154"/>
              <a:gd name="connsiteY208" fmla="*/ 137266 h 586292"/>
              <a:gd name="connsiteX209" fmla="*/ 186762 w 577154"/>
              <a:gd name="connsiteY209" fmla="*/ 150938 h 586292"/>
              <a:gd name="connsiteX210" fmla="*/ 179166 w 577154"/>
              <a:gd name="connsiteY210" fmla="*/ 154736 h 586292"/>
              <a:gd name="connsiteX211" fmla="*/ 173090 w 577154"/>
              <a:gd name="connsiteY211" fmla="*/ 152457 h 586292"/>
              <a:gd name="connsiteX212" fmla="*/ 171571 w 577154"/>
              <a:gd name="connsiteY212" fmla="*/ 138026 h 586292"/>
              <a:gd name="connsiteX213" fmla="*/ 185242 w 577154"/>
              <a:gd name="connsiteY213" fmla="*/ 122835 h 586292"/>
              <a:gd name="connsiteX214" fmla="*/ 81257 w 577154"/>
              <a:gd name="connsiteY214" fmla="*/ 111494 h 586292"/>
              <a:gd name="connsiteX215" fmla="*/ 54677 w 577154"/>
              <a:gd name="connsiteY215" fmla="*/ 151692 h 586292"/>
              <a:gd name="connsiteX216" fmla="*/ 92648 w 577154"/>
              <a:gd name="connsiteY216" fmla="*/ 151692 h 586292"/>
              <a:gd name="connsiteX217" fmla="*/ 92648 w 577154"/>
              <a:gd name="connsiteY217" fmla="*/ 150934 h 586292"/>
              <a:gd name="connsiteX218" fmla="*/ 94926 w 577154"/>
              <a:gd name="connsiteY218" fmla="*/ 146383 h 586292"/>
              <a:gd name="connsiteX219" fmla="*/ 101761 w 577154"/>
              <a:gd name="connsiteY219" fmla="*/ 135006 h 586292"/>
              <a:gd name="connsiteX220" fmla="*/ 104039 w 577154"/>
              <a:gd name="connsiteY220" fmla="*/ 130455 h 586292"/>
              <a:gd name="connsiteX221" fmla="*/ 113152 w 577154"/>
              <a:gd name="connsiteY221" fmla="*/ 116803 h 586292"/>
              <a:gd name="connsiteX222" fmla="*/ 116190 w 577154"/>
              <a:gd name="connsiteY222" fmla="*/ 111494 h 586292"/>
              <a:gd name="connsiteX223" fmla="*/ 400213 w 577154"/>
              <a:gd name="connsiteY223" fmla="*/ 85002 h 586292"/>
              <a:gd name="connsiteX224" fmla="*/ 418420 w 577154"/>
              <a:gd name="connsiteY224" fmla="*/ 95611 h 586292"/>
              <a:gd name="connsiteX225" fmla="*/ 421455 w 577154"/>
              <a:gd name="connsiteY225" fmla="*/ 109251 h 586292"/>
              <a:gd name="connsiteX226" fmla="*/ 413110 w 577154"/>
              <a:gd name="connsiteY226" fmla="*/ 113798 h 586292"/>
              <a:gd name="connsiteX227" fmla="*/ 407800 w 577154"/>
              <a:gd name="connsiteY227" fmla="*/ 112282 h 586292"/>
              <a:gd name="connsiteX228" fmla="*/ 391110 w 577154"/>
              <a:gd name="connsiteY228" fmla="*/ 103189 h 586292"/>
              <a:gd name="connsiteX229" fmla="*/ 386558 w 577154"/>
              <a:gd name="connsiteY229" fmla="*/ 89549 h 586292"/>
              <a:gd name="connsiteX230" fmla="*/ 400213 w 577154"/>
              <a:gd name="connsiteY230" fmla="*/ 85002 h 586292"/>
              <a:gd name="connsiteX231" fmla="*/ 255897 w 577154"/>
              <a:gd name="connsiteY231" fmla="*/ 76571 h 586292"/>
              <a:gd name="connsiteX232" fmla="*/ 268814 w 577154"/>
              <a:gd name="connsiteY232" fmla="*/ 82644 h 586292"/>
              <a:gd name="connsiteX233" fmla="*/ 262735 w 577154"/>
              <a:gd name="connsiteY233" fmla="*/ 95550 h 586292"/>
              <a:gd name="connsiteX234" fmla="*/ 245259 w 577154"/>
              <a:gd name="connsiteY234" fmla="*/ 103141 h 586292"/>
              <a:gd name="connsiteX235" fmla="*/ 240700 w 577154"/>
              <a:gd name="connsiteY235" fmla="*/ 104660 h 586292"/>
              <a:gd name="connsiteX236" fmla="*/ 231582 w 577154"/>
              <a:gd name="connsiteY236" fmla="*/ 99346 h 586292"/>
              <a:gd name="connsiteX237" fmla="*/ 236141 w 577154"/>
              <a:gd name="connsiteY237" fmla="*/ 85681 h 586292"/>
              <a:gd name="connsiteX238" fmla="*/ 255897 w 577154"/>
              <a:gd name="connsiteY238" fmla="*/ 76571 h 586292"/>
              <a:gd name="connsiteX239" fmla="*/ 318232 w 577154"/>
              <a:gd name="connsiteY239" fmla="*/ 65184 h 586292"/>
              <a:gd name="connsiteX240" fmla="*/ 318990 w 577154"/>
              <a:gd name="connsiteY240" fmla="*/ 65184 h 586292"/>
              <a:gd name="connsiteX241" fmla="*/ 339459 w 577154"/>
              <a:gd name="connsiteY241" fmla="*/ 66705 h 586292"/>
              <a:gd name="connsiteX242" fmla="*/ 348556 w 577154"/>
              <a:gd name="connsiteY242" fmla="*/ 78111 h 586292"/>
              <a:gd name="connsiteX243" fmla="*/ 337943 w 577154"/>
              <a:gd name="connsiteY243" fmla="*/ 87237 h 586292"/>
              <a:gd name="connsiteX244" fmla="*/ 337184 w 577154"/>
              <a:gd name="connsiteY244" fmla="*/ 86476 h 586292"/>
              <a:gd name="connsiteX245" fmla="*/ 318990 w 577154"/>
              <a:gd name="connsiteY245" fmla="*/ 85716 h 586292"/>
              <a:gd name="connsiteX246" fmla="*/ 308376 w 577154"/>
              <a:gd name="connsiteY246" fmla="*/ 75830 h 586292"/>
              <a:gd name="connsiteX247" fmla="*/ 318232 w 577154"/>
              <a:gd name="connsiteY247" fmla="*/ 65184 h 586292"/>
              <a:gd name="connsiteX248" fmla="*/ 133656 w 577154"/>
              <a:gd name="connsiteY248" fmla="*/ 60677 h 586292"/>
              <a:gd name="connsiteX249" fmla="*/ 98723 w 577154"/>
              <a:gd name="connsiteY249" fmla="*/ 91015 h 586292"/>
              <a:gd name="connsiteX250" fmla="*/ 132138 w 577154"/>
              <a:gd name="connsiteY250" fmla="*/ 91015 h 586292"/>
              <a:gd name="connsiteX251" fmla="*/ 136694 w 577154"/>
              <a:gd name="connsiteY251" fmla="*/ 85706 h 586292"/>
              <a:gd name="connsiteX252" fmla="*/ 142010 w 577154"/>
              <a:gd name="connsiteY252" fmla="*/ 79638 h 586292"/>
              <a:gd name="connsiteX253" fmla="*/ 148085 w 577154"/>
              <a:gd name="connsiteY253" fmla="*/ 73571 h 586292"/>
              <a:gd name="connsiteX254" fmla="*/ 154161 w 577154"/>
              <a:gd name="connsiteY254" fmla="*/ 67503 h 586292"/>
              <a:gd name="connsiteX255" fmla="*/ 161755 w 577154"/>
              <a:gd name="connsiteY255" fmla="*/ 60677 h 586292"/>
              <a:gd name="connsiteX256" fmla="*/ 214914 w 577154"/>
              <a:gd name="connsiteY256" fmla="*/ 25029 h 586292"/>
              <a:gd name="connsiteX257" fmla="*/ 168589 w 577154"/>
              <a:gd name="connsiteY257" fmla="*/ 40198 h 586292"/>
              <a:gd name="connsiteX258" fmla="*/ 188334 w 577154"/>
              <a:gd name="connsiteY258" fmla="*/ 40198 h 586292"/>
              <a:gd name="connsiteX259" fmla="*/ 196688 w 577154"/>
              <a:gd name="connsiteY259" fmla="*/ 34889 h 586292"/>
              <a:gd name="connsiteX260" fmla="*/ 202004 w 577154"/>
              <a:gd name="connsiteY260" fmla="*/ 31855 h 586292"/>
              <a:gd name="connsiteX261" fmla="*/ 211877 w 577154"/>
              <a:gd name="connsiteY261" fmla="*/ 26546 h 586292"/>
              <a:gd name="connsiteX262" fmla="*/ 214914 w 577154"/>
              <a:gd name="connsiteY262" fmla="*/ 25029 h 586292"/>
              <a:gd name="connsiteX263" fmla="*/ 318954 w 577154"/>
              <a:gd name="connsiteY263" fmla="*/ 20478 h 586292"/>
              <a:gd name="connsiteX264" fmla="*/ 294653 w 577154"/>
              <a:gd name="connsiteY264" fmla="*/ 21237 h 586292"/>
              <a:gd name="connsiteX265" fmla="*/ 290855 w 577154"/>
              <a:gd name="connsiteY265" fmla="*/ 21995 h 586292"/>
              <a:gd name="connsiteX266" fmla="*/ 289337 w 577154"/>
              <a:gd name="connsiteY266" fmla="*/ 22754 h 586292"/>
              <a:gd name="connsiteX267" fmla="*/ 278705 w 577154"/>
              <a:gd name="connsiteY267" fmla="*/ 24271 h 586292"/>
              <a:gd name="connsiteX268" fmla="*/ 277945 w 577154"/>
              <a:gd name="connsiteY268" fmla="*/ 24271 h 586292"/>
              <a:gd name="connsiteX269" fmla="*/ 268073 w 577154"/>
              <a:gd name="connsiteY269" fmla="*/ 26546 h 586292"/>
              <a:gd name="connsiteX270" fmla="*/ 266554 w 577154"/>
              <a:gd name="connsiteY270" fmla="*/ 26546 h 586292"/>
              <a:gd name="connsiteX271" fmla="*/ 257441 w 577154"/>
              <a:gd name="connsiteY271" fmla="*/ 29580 h 586292"/>
              <a:gd name="connsiteX272" fmla="*/ 254404 w 577154"/>
              <a:gd name="connsiteY272" fmla="*/ 30338 h 586292"/>
              <a:gd name="connsiteX273" fmla="*/ 246810 w 577154"/>
              <a:gd name="connsiteY273" fmla="*/ 32614 h 586292"/>
              <a:gd name="connsiteX274" fmla="*/ 240734 w 577154"/>
              <a:gd name="connsiteY274" fmla="*/ 35648 h 586292"/>
              <a:gd name="connsiteX275" fmla="*/ 236937 w 577154"/>
              <a:gd name="connsiteY275" fmla="*/ 37164 h 586292"/>
              <a:gd name="connsiteX276" fmla="*/ 109355 w 577154"/>
              <a:gd name="connsiteY276" fmla="*/ 163069 h 586292"/>
              <a:gd name="connsiteX277" fmla="*/ 109355 w 577154"/>
              <a:gd name="connsiteY277" fmla="*/ 164586 h 586292"/>
              <a:gd name="connsiteX278" fmla="*/ 104799 w 577154"/>
              <a:gd name="connsiteY278" fmla="*/ 174446 h 586292"/>
              <a:gd name="connsiteX279" fmla="*/ 103280 w 577154"/>
              <a:gd name="connsiteY279" fmla="*/ 178239 h 586292"/>
              <a:gd name="connsiteX280" fmla="*/ 100242 w 577154"/>
              <a:gd name="connsiteY280" fmla="*/ 185823 h 586292"/>
              <a:gd name="connsiteX281" fmla="*/ 97964 w 577154"/>
              <a:gd name="connsiteY281" fmla="*/ 190374 h 586292"/>
              <a:gd name="connsiteX282" fmla="*/ 95686 w 577154"/>
              <a:gd name="connsiteY282" fmla="*/ 197201 h 586292"/>
              <a:gd name="connsiteX283" fmla="*/ 94167 w 577154"/>
              <a:gd name="connsiteY283" fmla="*/ 203268 h 586292"/>
              <a:gd name="connsiteX284" fmla="*/ 92648 w 577154"/>
              <a:gd name="connsiteY284" fmla="*/ 209336 h 586292"/>
              <a:gd name="connsiteX285" fmla="*/ 90370 w 577154"/>
              <a:gd name="connsiteY285" fmla="*/ 215404 h 586292"/>
              <a:gd name="connsiteX286" fmla="*/ 88851 w 577154"/>
              <a:gd name="connsiteY286" fmla="*/ 221471 h 586292"/>
              <a:gd name="connsiteX287" fmla="*/ 87332 w 577154"/>
              <a:gd name="connsiteY287" fmla="*/ 227539 h 586292"/>
              <a:gd name="connsiteX288" fmla="*/ 86573 w 577154"/>
              <a:gd name="connsiteY288" fmla="*/ 234365 h 586292"/>
              <a:gd name="connsiteX289" fmla="*/ 85054 w 577154"/>
              <a:gd name="connsiteY289" fmla="*/ 240433 h 586292"/>
              <a:gd name="connsiteX290" fmla="*/ 84295 w 577154"/>
              <a:gd name="connsiteY290" fmla="*/ 247259 h 586292"/>
              <a:gd name="connsiteX291" fmla="*/ 83535 w 577154"/>
              <a:gd name="connsiteY291" fmla="*/ 253327 h 586292"/>
              <a:gd name="connsiteX292" fmla="*/ 82776 w 577154"/>
              <a:gd name="connsiteY292" fmla="*/ 260912 h 586292"/>
              <a:gd name="connsiteX293" fmla="*/ 82016 w 577154"/>
              <a:gd name="connsiteY293" fmla="*/ 266221 h 586292"/>
              <a:gd name="connsiteX294" fmla="*/ 81257 w 577154"/>
              <a:gd name="connsiteY294" fmla="*/ 275322 h 586292"/>
              <a:gd name="connsiteX295" fmla="*/ 81257 w 577154"/>
              <a:gd name="connsiteY295" fmla="*/ 279873 h 586292"/>
              <a:gd name="connsiteX296" fmla="*/ 80498 w 577154"/>
              <a:gd name="connsiteY296" fmla="*/ 293525 h 586292"/>
              <a:gd name="connsiteX297" fmla="*/ 81257 w 577154"/>
              <a:gd name="connsiteY297" fmla="*/ 306419 h 586292"/>
              <a:gd name="connsiteX298" fmla="*/ 81257 w 577154"/>
              <a:gd name="connsiteY298" fmla="*/ 311729 h 586292"/>
              <a:gd name="connsiteX299" fmla="*/ 82016 w 577154"/>
              <a:gd name="connsiteY299" fmla="*/ 320072 h 586292"/>
              <a:gd name="connsiteX300" fmla="*/ 82776 w 577154"/>
              <a:gd name="connsiteY300" fmla="*/ 325381 h 586292"/>
              <a:gd name="connsiteX301" fmla="*/ 83535 w 577154"/>
              <a:gd name="connsiteY301" fmla="*/ 332966 h 586292"/>
              <a:gd name="connsiteX302" fmla="*/ 84295 w 577154"/>
              <a:gd name="connsiteY302" fmla="*/ 339033 h 586292"/>
              <a:gd name="connsiteX303" fmla="*/ 85054 w 577154"/>
              <a:gd name="connsiteY303" fmla="*/ 345859 h 586292"/>
              <a:gd name="connsiteX304" fmla="*/ 86573 w 577154"/>
              <a:gd name="connsiteY304" fmla="*/ 351927 h 586292"/>
              <a:gd name="connsiteX305" fmla="*/ 87332 w 577154"/>
              <a:gd name="connsiteY305" fmla="*/ 358753 h 586292"/>
              <a:gd name="connsiteX306" fmla="*/ 88851 w 577154"/>
              <a:gd name="connsiteY306" fmla="*/ 364821 h 586292"/>
              <a:gd name="connsiteX307" fmla="*/ 90370 w 577154"/>
              <a:gd name="connsiteY307" fmla="*/ 370889 h 586292"/>
              <a:gd name="connsiteX308" fmla="*/ 91889 w 577154"/>
              <a:gd name="connsiteY308" fmla="*/ 376956 h 586292"/>
              <a:gd name="connsiteX309" fmla="*/ 94167 w 577154"/>
              <a:gd name="connsiteY309" fmla="*/ 383783 h 586292"/>
              <a:gd name="connsiteX310" fmla="*/ 95686 w 577154"/>
              <a:gd name="connsiteY310" fmla="*/ 389092 h 586292"/>
              <a:gd name="connsiteX311" fmla="*/ 97964 w 577154"/>
              <a:gd name="connsiteY311" fmla="*/ 395918 h 586292"/>
              <a:gd name="connsiteX312" fmla="*/ 100242 w 577154"/>
              <a:gd name="connsiteY312" fmla="*/ 401227 h 586292"/>
              <a:gd name="connsiteX313" fmla="*/ 103280 w 577154"/>
              <a:gd name="connsiteY313" fmla="*/ 408812 h 586292"/>
              <a:gd name="connsiteX314" fmla="*/ 104799 w 577154"/>
              <a:gd name="connsiteY314" fmla="*/ 412604 h 586292"/>
              <a:gd name="connsiteX315" fmla="*/ 108596 w 577154"/>
              <a:gd name="connsiteY315" fmla="*/ 422464 h 586292"/>
              <a:gd name="connsiteX316" fmla="*/ 109355 w 577154"/>
              <a:gd name="connsiteY316" fmla="*/ 423223 h 586292"/>
              <a:gd name="connsiteX317" fmla="*/ 236937 w 577154"/>
              <a:gd name="connsiteY317" fmla="*/ 549886 h 586292"/>
              <a:gd name="connsiteX318" fmla="*/ 240734 w 577154"/>
              <a:gd name="connsiteY318" fmla="*/ 551403 h 586292"/>
              <a:gd name="connsiteX319" fmla="*/ 246810 w 577154"/>
              <a:gd name="connsiteY319" fmla="*/ 553678 h 586292"/>
              <a:gd name="connsiteX320" fmla="*/ 254404 w 577154"/>
              <a:gd name="connsiteY320" fmla="*/ 555954 h 586292"/>
              <a:gd name="connsiteX321" fmla="*/ 257441 w 577154"/>
              <a:gd name="connsiteY321" fmla="*/ 557471 h 586292"/>
              <a:gd name="connsiteX322" fmla="*/ 266554 w 577154"/>
              <a:gd name="connsiteY322" fmla="*/ 559746 h 586292"/>
              <a:gd name="connsiteX323" fmla="*/ 268073 w 577154"/>
              <a:gd name="connsiteY323" fmla="*/ 559746 h 586292"/>
              <a:gd name="connsiteX324" fmla="*/ 277945 w 577154"/>
              <a:gd name="connsiteY324" fmla="*/ 562021 h 586292"/>
              <a:gd name="connsiteX325" fmla="*/ 278705 w 577154"/>
              <a:gd name="connsiteY325" fmla="*/ 562780 h 586292"/>
              <a:gd name="connsiteX326" fmla="*/ 289337 w 577154"/>
              <a:gd name="connsiteY326" fmla="*/ 564297 h 586292"/>
              <a:gd name="connsiteX327" fmla="*/ 290855 w 577154"/>
              <a:gd name="connsiteY327" fmla="*/ 564297 h 586292"/>
              <a:gd name="connsiteX328" fmla="*/ 294653 w 577154"/>
              <a:gd name="connsiteY328" fmla="*/ 565055 h 586292"/>
              <a:gd name="connsiteX329" fmla="*/ 318954 w 577154"/>
              <a:gd name="connsiteY329" fmla="*/ 566572 h 586292"/>
              <a:gd name="connsiteX330" fmla="*/ 556650 w 577154"/>
              <a:gd name="connsiteY330" fmla="*/ 293525 h 586292"/>
              <a:gd name="connsiteX331" fmla="*/ 318954 w 577154"/>
              <a:gd name="connsiteY331" fmla="*/ 20478 h 586292"/>
              <a:gd name="connsiteX332" fmla="*/ 258201 w 577154"/>
              <a:gd name="connsiteY332" fmla="*/ 0 h 586292"/>
              <a:gd name="connsiteX333" fmla="*/ 287818 w 577154"/>
              <a:gd name="connsiteY333" fmla="*/ 2275 h 586292"/>
              <a:gd name="connsiteX334" fmla="*/ 318954 w 577154"/>
              <a:gd name="connsiteY334" fmla="*/ 0 h 586292"/>
              <a:gd name="connsiteX335" fmla="*/ 577154 w 577154"/>
              <a:gd name="connsiteY335" fmla="*/ 293525 h 586292"/>
              <a:gd name="connsiteX336" fmla="*/ 318954 w 577154"/>
              <a:gd name="connsiteY336" fmla="*/ 586292 h 586292"/>
              <a:gd name="connsiteX337" fmla="*/ 287818 w 577154"/>
              <a:gd name="connsiteY337" fmla="*/ 584775 h 586292"/>
              <a:gd name="connsiteX338" fmla="*/ 258201 w 577154"/>
              <a:gd name="connsiteY338" fmla="*/ 586292 h 586292"/>
              <a:gd name="connsiteX339" fmla="*/ 110874 w 577154"/>
              <a:gd name="connsiteY339" fmla="*/ 533958 h 586292"/>
              <a:gd name="connsiteX340" fmla="*/ 108596 w 577154"/>
              <a:gd name="connsiteY340" fmla="*/ 532441 h 586292"/>
              <a:gd name="connsiteX341" fmla="*/ 60753 w 577154"/>
              <a:gd name="connsiteY341" fmla="*/ 482383 h 586292"/>
              <a:gd name="connsiteX342" fmla="*/ 59993 w 577154"/>
              <a:gd name="connsiteY342" fmla="*/ 480866 h 586292"/>
              <a:gd name="connsiteX343" fmla="*/ 25060 w 577154"/>
              <a:gd name="connsiteY343" fmla="*/ 419430 h 586292"/>
              <a:gd name="connsiteX344" fmla="*/ 24301 w 577154"/>
              <a:gd name="connsiteY344" fmla="*/ 417913 h 586292"/>
              <a:gd name="connsiteX345" fmla="*/ 0 w 577154"/>
              <a:gd name="connsiteY345" fmla="*/ 293525 h 586292"/>
              <a:gd name="connsiteX346" fmla="*/ 9872 w 577154"/>
              <a:gd name="connsiteY346" fmla="*/ 211611 h 586292"/>
              <a:gd name="connsiteX347" fmla="*/ 10632 w 577154"/>
              <a:gd name="connsiteY347" fmla="*/ 207819 h 586292"/>
              <a:gd name="connsiteX348" fmla="*/ 28857 w 577154"/>
              <a:gd name="connsiteY348" fmla="*/ 158519 h 586292"/>
              <a:gd name="connsiteX349" fmla="*/ 29617 w 577154"/>
              <a:gd name="connsiteY349" fmla="*/ 157002 h 586292"/>
              <a:gd name="connsiteX350" fmla="*/ 67588 w 577154"/>
              <a:gd name="connsiteY350" fmla="*/ 94808 h 586292"/>
              <a:gd name="connsiteX351" fmla="*/ 69106 w 577154"/>
              <a:gd name="connsiteY351" fmla="*/ 94049 h 586292"/>
              <a:gd name="connsiteX352" fmla="*/ 123025 w 577154"/>
              <a:gd name="connsiteY352" fmla="*/ 43232 h 586292"/>
              <a:gd name="connsiteX353" fmla="*/ 258201 w 577154"/>
              <a:gd name="connsiteY353" fmla="*/ 0 h 58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577154" h="586292">
                <a:moveTo>
                  <a:pt x="149604" y="536234"/>
                </a:moveTo>
                <a:cubicBezTo>
                  <a:pt x="170108" y="548369"/>
                  <a:pt x="191372" y="556712"/>
                  <a:pt x="214914" y="562021"/>
                </a:cubicBezTo>
                <a:cubicBezTo>
                  <a:pt x="214155" y="561263"/>
                  <a:pt x="212636" y="560504"/>
                  <a:pt x="211877" y="559746"/>
                </a:cubicBezTo>
                <a:cubicBezTo>
                  <a:pt x="208079" y="558229"/>
                  <a:pt x="205041" y="556712"/>
                  <a:pt x="202004" y="554437"/>
                </a:cubicBezTo>
                <a:cubicBezTo>
                  <a:pt x="199725" y="553678"/>
                  <a:pt x="198207" y="552920"/>
                  <a:pt x="196688" y="551403"/>
                </a:cubicBezTo>
                <a:cubicBezTo>
                  <a:pt x="192131" y="549128"/>
                  <a:pt x="188334" y="546094"/>
                  <a:pt x="184537" y="543818"/>
                </a:cubicBezTo>
                <a:cubicBezTo>
                  <a:pt x="182259" y="542301"/>
                  <a:pt x="179981" y="540784"/>
                  <a:pt x="177702" y="538509"/>
                </a:cubicBezTo>
                <a:cubicBezTo>
                  <a:pt x="176184" y="537751"/>
                  <a:pt x="175424" y="536992"/>
                  <a:pt x="173905" y="536234"/>
                </a:cubicBezTo>
                <a:close/>
                <a:moveTo>
                  <a:pt x="299943" y="499816"/>
                </a:moveTo>
                <a:cubicBezTo>
                  <a:pt x="306021" y="500576"/>
                  <a:pt x="312100" y="500576"/>
                  <a:pt x="318939" y="500576"/>
                </a:cubicBezTo>
                <a:cubicBezTo>
                  <a:pt x="324257" y="500576"/>
                  <a:pt x="329576" y="505139"/>
                  <a:pt x="329576" y="511222"/>
                </a:cubicBezTo>
                <a:cubicBezTo>
                  <a:pt x="329576" y="516546"/>
                  <a:pt x="325017" y="521108"/>
                  <a:pt x="319698" y="521108"/>
                </a:cubicBezTo>
                <a:lnTo>
                  <a:pt x="318939" y="521108"/>
                </a:lnTo>
                <a:cubicBezTo>
                  <a:pt x="311340" y="521108"/>
                  <a:pt x="304502" y="520348"/>
                  <a:pt x="297663" y="519587"/>
                </a:cubicBezTo>
                <a:cubicBezTo>
                  <a:pt x="291584" y="518827"/>
                  <a:pt x="287785" y="514264"/>
                  <a:pt x="288545" y="508941"/>
                </a:cubicBezTo>
                <a:cubicBezTo>
                  <a:pt x="289305" y="502857"/>
                  <a:pt x="293864" y="499055"/>
                  <a:pt x="299943" y="499816"/>
                </a:cubicBezTo>
                <a:close/>
                <a:moveTo>
                  <a:pt x="88851" y="485417"/>
                </a:moveTo>
                <a:cubicBezTo>
                  <a:pt x="98723" y="496794"/>
                  <a:pt x="109355" y="506654"/>
                  <a:pt x="119987" y="515755"/>
                </a:cubicBezTo>
                <a:lnTo>
                  <a:pt x="150364" y="515755"/>
                </a:lnTo>
                <a:cubicBezTo>
                  <a:pt x="149604" y="514997"/>
                  <a:pt x="148845" y="514238"/>
                  <a:pt x="148085" y="513480"/>
                </a:cubicBezTo>
                <a:cubicBezTo>
                  <a:pt x="146566" y="511204"/>
                  <a:pt x="144288" y="508929"/>
                  <a:pt x="142010" y="507412"/>
                </a:cubicBezTo>
                <a:cubicBezTo>
                  <a:pt x="140491" y="505137"/>
                  <a:pt x="138213" y="502861"/>
                  <a:pt x="136694" y="501344"/>
                </a:cubicBezTo>
                <a:cubicBezTo>
                  <a:pt x="133656" y="497552"/>
                  <a:pt x="130619" y="493760"/>
                  <a:pt x="127581" y="489967"/>
                </a:cubicBezTo>
                <a:cubicBezTo>
                  <a:pt x="126062" y="488450"/>
                  <a:pt x="125303" y="486934"/>
                  <a:pt x="123784" y="485417"/>
                </a:cubicBezTo>
                <a:close/>
                <a:moveTo>
                  <a:pt x="399912" y="482256"/>
                </a:moveTo>
                <a:cubicBezTo>
                  <a:pt x="402382" y="483014"/>
                  <a:pt x="404471" y="484721"/>
                  <a:pt x="405611" y="486996"/>
                </a:cubicBezTo>
                <a:cubicBezTo>
                  <a:pt x="408650" y="492305"/>
                  <a:pt x="406371" y="498373"/>
                  <a:pt x="401812" y="500648"/>
                </a:cubicBezTo>
                <a:cubicBezTo>
                  <a:pt x="394973" y="504441"/>
                  <a:pt x="388895" y="506716"/>
                  <a:pt x="382056" y="509750"/>
                </a:cubicBezTo>
                <a:cubicBezTo>
                  <a:pt x="380536" y="509750"/>
                  <a:pt x="379776" y="510508"/>
                  <a:pt x="378257" y="510508"/>
                </a:cubicBezTo>
                <a:cubicBezTo>
                  <a:pt x="374458" y="510508"/>
                  <a:pt x="370658" y="507474"/>
                  <a:pt x="369139" y="503682"/>
                </a:cubicBezTo>
                <a:cubicBezTo>
                  <a:pt x="366859" y="498373"/>
                  <a:pt x="369899" y="492305"/>
                  <a:pt x="375217" y="490789"/>
                </a:cubicBezTo>
                <a:cubicBezTo>
                  <a:pt x="380536" y="488513"/>
                  <a:pt x="386615" y="486238"/>
                  <a:pt x="391934" y="483204"/>
                </a:cubicBezTo>
                <a:cubicBezTo>
                  <a:pt x="394593" y="481687"/>
                  <a:pt x="397443" y="481498"/>
                  <a:pt x="399912" y="482256"/>
                </a:cubicBezTo>
                <a:close/>
                <a:moveTo>
                  <a:pt x="229351" y="474063"/>
                </a:moveTo>
                <a:cubicBezTo>
                  <a:pt x="234677" y="477094"/>
                  <a:pt x="240764" y="480126"/>
                  <a:pt x="246091" y="483157"/>
                </a:cubicBezTo>
                <a:cubicBezTo>
                  <a:pt x="250656" y="486188"/>
                  <a:pt x="252939" y="492250"/>
                  <a:pt x="250656" y="496797"/>
                </a:cubicBezTo>
                <a:cubicBezTo>
                  <a:pt x="248374" y="500586"/>
                  <a:pt x="245330" y="502101"/>
                  <a:pt x="241525" y="502101"/>
                </a:cubicBezTo>
                <a:cubicBezTo>
                  <a:pt x="240004" y="502101"/>
                  <a:pt x="238482" y="502101"/>
                  <a:pt x="236960" y="501343"/>
                </a:cubicBezTo>
                <a:cubicBezTo>
                  <a:pt x="230872" y="498312"/>
                  <a:pt x="224024" y="494523"/>
                  <a:pt x="218698" y="490735"/>
                </a:cubicBezTo>
                <a:cubicBezTo>
                  <a:pt x="214132" y="487703"/>
                  <a:pt x="212610" y="481641"/>
                  <a:pt x="215654" y="477094"/>
                </a:cubicBezTo>
                <a:cubicBezTo>
                  <a:pt x="218698" y="471790"/>
                  <a:pt x="224785" y="471032"/>
                  <a:pt x="229351" y="474063"/>
                </a:cubicBezTo>
                <a:close/>
                <a:moveTo>
                  <a:pt x="464745" y="433889"/>
                </a:moveTo>
                <a:cubicBezTo>
                  <a:pt x="469298" y="436925"/>
                  <a:pt x="470057" y="443755"/>
                  <a:pt x="466262" y="447550"/>
                </a:cubicBezTo>
                <a:cubicBezTo>
                  <a:pt x="461709" y="453622"/>
                  <a:pt x="457155" y="458935"/>
                  <a:pt x="451842" y="463488"/>
                </a:cubicBezTo>
                <a:cubicBezTo>
                  <a:pt x="450324" y="465765"/>
                  <a:pt x="447288" y="466524"/>
                  <a:pt x="445012" y="466524"/>
                </a:cubicBezTo>
                <a:cubicBezTo>
                  <a:pt x="442735" y="466524"/>
                  <a:pt x="439699" y="465765"/>
                  <a:pt x="438181" y="463488"/>
                </a:cubicBezTo>
                <a:cubicBezTo>
                  <a:pt x="433627" y="459694"/>
                  <a:pt x="433627" y="453622"/>
                  <a:pt x="438181" y="449068"/>
                </a:cubicBezTo>
                <a:cubicBezTo>
                  <a:pt x="441976" y="444514"/>
                  <a:pt x="446530" y="439961"/>
                  <a:pt x="450324" y="435407"/>
                </a:cubicBezTo>
                <a:cubicBezTo>
                  <a:pt x="454119" y="430853"/>
                  <a:pt x="460191" y="430094"/>
                  <a:pt x="464745" y="433889"/>
                </a:cubicBezTo>
                <a:close/>
                <a:moveTo>
                  <a:pt x="49362" y="424740"/>
                </a:moveTo>
                <a:cubicBezTo>
                  <a:pt x="56196" y="439150"/>
                  <a:pt x="64550" y="452803"/>
                  <a:pt x="73663" y="464938"/>
                </a:cubicBezTo>
                <a:lnTo>
                  <a:pt x="109355" y="464938"/>
                </a:lnTo>
                <a:cubicBezTo>
                  <a:pt x="107836" y="461904"/>
                  <a:pt x="106318" y="459629"/>
                  <a:pt x="104039" y="456595"/>
                </a:cubicBezTo>
                <a:cubicBezTo>
                  <a:pt x="103280" y="455078"/>
                  <a:pt x="102521" y="453561"/>
                  <a:pt x="101761" y="452044"/>
                </a:cubicBezTo>
                <a:cubicBezTo>
                  <a:pt x="99483" y="448252"/>
                  <a:pt x="97205" y="443701"/>
                  <a:pt x="94926" y="439909"/>
                </a:cubicBezTo>
                <a:cubicBezTo>
                  <a:pt x="94167" y="438392"/>
                  <a:pt x="93408" y="436875"/>
                  <a:pt x="92648" y="435358"/>
                </a:cubicBezTo>
                <a:cubicBezTo>
                  <a:pt x="91129" y="431566"/>
                  <a:pt x="89611" y="428532"/>
                  <a:pt x="88092" y="424740"/>
                </a:cubicBezTo>
                <a:close/>
                <a:moveTo>
                  <a:pt x="161771" y="417898"/>
                </a:moveTo>
                <a:cubicBezTo>
                  <a:pt x="166316" y="414864"/>
                  <a:pt x="173134" y="415623"/>
                  <a:pt x="176164" y="420173"/>
                </a:cubicBezTo>
                <a:cubicBezTo>
                  <a:pt x="179194" y="425482"/>
                  <a:pt x="183739" y="430790"/>
                  <a:pt x="187527" y="435341"/>
                </a:cubicBezTo>
                <a:cubicBezTo>
                  <a:pt x="190557" y="439891"/>
                  <a:pt x="190557" y="446717"/>
                  <a:pt x="186012" y="449750"/>
                </a:cubicBezTo>
                <a:cubicBezTo>
                  <a:pt x="183739" y="451267"/>
                  <a:pt x="181466" y="452025"/>
                  <a:pt x="179194" y="452025"/>
                </a:cubicBezTo>
                <a:cubicBezTo>
                  <a:pt x="176921" y="452025"/>
                  <a:pt x="173891" y="451267"/>
                  <a:pt x="171619" y="448233"/>
                </a:cubicBezTo>
                <a:cubicBezTo>
                  <a:pt x="167074" y="442925"/>
                  <a:pt x="163286" y="437616"/>
                  <a:pt x="159498" y="431549"/>
                </a:cubicBezTo>
                <a:cubicBezTo>
                  <a:pt x="155711" y="426998"/>
                  <a:pt x="157226" y="420931"/>
                  <a:pt x="161771" y="417898"/>
                </a:cubicBezTo>
                <a:close/>
                <a:moveTo>
                  <a:pt x="31136" y="373923"/>
                </a:moveTo>
                <a:cubicBezTo>
                  <a:pt x="33414" y="384541"/>
                  <a:pt x="37211" y="394401"/>
                  <a:pt x="41008" y="404261"/>
                </a:cubicBezTo>
                <a:lnTo>
                  <a:pt x="79738" y="404261"/>
                </a:lnTo>
                <a:cubicBezTo>
                  <a:pt x="79738" y="403503"/>
                  <a:pt x="78979" y="401986"/>
                  <a:pt x="78979" y="401227"/>
                </a:cubicBezTo>
                <a:cubicBezTo>
                  <a:pt x="78219" y="399710"/>
                  <a:pt x="77460" y="398952"/>
                  <a:pt x="77460" y="397435"/>
                </a:cubicBezTo>
                <a:cubicBezTo>
                  <a:pt x="75182" y="391367"/>
                  <a:pt x="73663" y="385300"/>
                  <a:pt x="72144" y="379232"/>
                </a:cubicBezTo>
                <a:cubicBezTo>
                  <a:pt x="71385" y="378473"/>
                  <a:pt x="71385" y="378473"/>
                  <a:pt x="71385" y="377715"/>
                </a:cubicBezTo>
                <a:cubicBezTo>
                  <a:pt x="71385" y="376956"/>
                  <a:pt x="70625" y="375439"/>
                  <a:pt x="70625" y="373923"/>
                </a:cubicBezTo>
                <a:close/>
                <a:moveTo>
                  <a:pt x="499728" y="361797"/>
                </a:moveTo>
                <a:cubicBezTo>
                  <a:pt x="505037" y="363315"/>
                  <a:pt x="508071" y="369384"/>
                  <a:pt x="506554" y="374694"/>
                </a:cubicBezTo>
                <a:cubicBezTo>
                  <a:pt x="504279" y="381522"/>
                  <a:pt x="501245" y="387591"/>
                  <a:pt x="498970" y="394418"/>
                </a:cubicBezTo>
                <a:cubicBezTo>
                  <a:pt x="497453" y="398211"/>
                  <a:pt x="493661" y="400487"/>
                  <a:pt x="489868" y="400487"/>
                </a:cubicBezTo>
                <a:cubicBezTo>
                  <a:pt x="488352" y="400487"/>
                  <a:pt x="486835" y="399729"/>
                  <a:pt x="485318" y="399729"/>
                </a:cubicBezTo>
                <a:cubicBezTo>
                  <a:pt x="480767" y="397453"/>
                  <a:pt x="477733" y="391384"/>
                  <a:pt x="480009" y="386073"/>
                </a:cubicBezTo>
                <a:cubicBezTo>
                  <a:pt x="483042" y="380004"/>
                  <a:pt x="485318" y="373935"/>
                  <a:pt x="486835" y="367866"/>
                </a:cubicBezTo>
                <a:cubicBezTo>
                  <a:pt x="489110" y="362556"/>
                  <a:pt x="494419" y="360280"/>
                  <a:pt x="499728" y="361797"/>
                </a:cubicBezTo>
                <a:close/>
                <a:moveTo>
                  <a:pt x="132907" y="343643"/>
                </a:moveTo>
                <a:cubicBezTo>
                  <a:pt x="138227" y="342126"/>
                  <a:pt x="143546" y="345161"/>
                  <a:pt x="145066" y="350471"/>
                </a:cubicBezTo>
                <a:cubicBezTo>
                  <a:pt x="146586" y="356540"/>
                  <a:pt x="148865" y="363368"/>
                  <a:pt x="150385" y="368678"/>
                </a:cubicBezTo>
                <a:cubicBezTo>
                  <a:pt x="152665" y="373988"/>
                  <a:pt x="149625" y="380057"/>
                  <a:pt x="144306" y="381575"/>
                </a:cubicBezTo>
                <a:cubicBezTo>
                  <a:pt x="142786" y="382333"/>
                  <a:pt x="142026" y="382333"/>
                  <a:pt x="141266" y="382333"/>
                </a:cubicBezTo>
                <a:cubicBezTo>
                  <a:pt x="136707" y="382333"/>
                  <a:pt x="132907" y="380057"/>
                  <a:pt x="131388" y="375506"/>
                </a:cubicBezTo>
                <a:cubicBezTo>
                  <a:pt x="129108" y="368678"/>
                  <a:pt x="126828" y="362609"/>
                  <a:pt x="125309" y="355781"/>
                </a:cubicBezTo>
                <a:cubicBezTo>
                  <a:pt x="123789" y="350471"/>
                  <a:pt x="127588" y="344402"/>
                  <a:pt x="132907" y="343643"/>
                </a:cubicBezTo>
                <a:close/>
                <a:moveTo>
                  <a:pt x="21263" y="323864"/>
                </a:moveTo>
                <a:cubicBezTo>
                  <a:pt x="22782" y="333724"/>
                  <a:pt x="24301" y="344342"/>
                  <a:pt x="25820" y="354203"/>
                </a:cubicBezTo>
                <a:lnTo>
                  <a:pt x="66069" y="354203"/>
                </a:lnTo>
                <a:cubicBezTo>
                  <a:pt x="65309" y="348135"/>
                  <a:pt x="63790" y="342826"/>
                  <a:pt x="63031" y="337516"/>
                </a:cubicBezTo>
                <a:cubicBezTo>
                  <a:pt x="63031" y="336758"/>
                  <a:pt x="63031" y="336758"/>
                  <a:pt x="63031" y="335999"/>
                </a:cubicBezTo>
                <a:cubicBezTo>
                  <a:pt x="63031" y="332207"/>
                  <a:pt x="62272" y="327656"/>
                  <a:pt x="61512" y="323864"/>
                </a:cubicBezTo>
                <a:close/>
                <a:moveTo>
                  <a:pt x="509625" y="282911"/>
                </a:moveTo>
                <a:cubicBezTo>
                  <a:pt x="514955" y="282911"/>
                  <a:pt x="519524" y="286704"/>
                  <a:pt x="519524" y="292773"/>
                </a:cubicBezTo>
                <a:lnTo>
                  <a:pt x="519524" y="293532"/>
                </a:lnTo>
                <a:cubicBezTo>
                  <a:pt x="519524" y="300360"/>
                  <a:pt x="519524" y="307187"/>
                  <a:pt x="518763" y="313256"/>
                </a:cubicBezTo>
                <a:cubicBezTo>
                  <a:pt x="518763" y="318567"/>
                  <a:pt x="514194" y="323118"/>
                  <a:pt x="508863" y="323118"/>
                </a:cubicBezTo>
                <a:cubicBezTo>
                  <a:pt x="508102" y="323118"/>
                  <a:pt x="508102" y="323118"/>
                  <a:pt x="508102" y="322360"/>
                </a:cubicBezTo>
                <a:cubicBezTo>
                  <a:pt x="502010" y="322360"/>
                  <a:pt x="498202" y="317808"/>
                  <a:pt x="498964" y="311739"/>
                </a:cubicBezTo>
                <a:cubicBezTo>
                  <a:pt x="498964" y="305670"/>
                  <a:pt x="498964" y="299601"/>
                  <a:pt x="498964" y="293532"/>
                </a:cubicBezTo>
                <a:cubicBezTo>
                  <a:pt x="498964" y="287463"/>
                  <a:pt x="503533" y="282911"/>
                  <a:pt x="509625" y="282911"/>
                </a:cubicBezTo>
                <a:close/>
                <a:moveTo>
                  <a:pt x="20504" y="273047"/>
                </a:moveTo>
                <a:cubicBezTo>
                  <a:pt x="20504" y="279873"/>
                  <a:pt x="19744" y="286699"/>
                  <a:pt x="19744" y="293525"/>
                </a:cubicBezTo>
                <a:cubicBezTo>
                  <a:pt x="19744" y="296559"/>
                  <a:pt x="20504" y="300352"/>
                  <a:pt x="20504" y="303385"/>
                </a:cubicBezTo>
                <a:lnTo>
                  <a:pt x="60753" y="303385"/>
                </a:lnTo>
                <a:cubicBezTo>
                  <a:pt x="60753" y="300352"/>
                  <a:pt x="60753" y="296559"/>
                  <a:pt x="60753" y="293525"/>
                </a:cubicBezTo>
                <a:cubicBezTo>
                  <a:pt x="60753" y="286699"/>
                  <a:pt x="60753" y="279873"/>
                  <a:pt x="61512" y="273805"/>
                </a:cubicBezTo>
                <a:cubicBezTo>
                  <a:pt x="61512" y="273047"/>
                  <a:pt x="61512" y="273047"/>
                  <a:pt x="61512" y="273047"/>
                </a:cubicBezTo>
                <a:close/>
                <a:moveTo>
                  <a:pt x="129811" y="263173"/>
                </a:moveTo>
                <a:cubicBezTo>
                  <a:pt x="135111" y="263932"/>
                  <a:pt x="138897" y="268484"/>
                  <a:pt x="138897" y="274553"/>
                </a:cubicBezTo>
                <a:cubicBezTo>
                  <a:pt x="138140" y="280622"/>
                  <a:pt x="138140" y="286691"/>
                  <a:pt x="138140" y="292760"/>
                </a:cubicBezTo>
                <a:lnTo>
                  <a:pt x="138140" y="293518"/>
                </a:lnTo>
                <a:cubicBezTo>
                  <a:pt x="138140" y="298829"/>
                  <a:pt x="133597" y="303380"/>
                  <a:pt x="128297" y="303380"/>
                </a:cubicBezTo>
                <a:cubicBezTo>
                  <a:pt x="122997" y="303380"/>
                  <a:pt x="118454" y="299587"/>
                  <a:pt x="117697" y="294277"/>
                </a:cubicBezTo>
                <a:lnTo>
                  <a:pt x="117697" y="293518"/>
                </a:lnTo>
                <a:cubicBezTo>
                  <a:pt x="117697" y="286691"/>
                  <a:pt x="118454" y="279863"/>
                  <a:pt x="118454" y="273035"/>
                </a:cubicBezTo>
                <a:cubicBezTo>
                  <a:pt x="119211" y="266966"/>
                  <a:pt x="123754" y="263173"/>
                  <a:pt x="129811" y="263173"/>
                </a:cubicBezTo>
                <a:close/>
                <a:moveTo>
                  <a:pt x="28098" y="222230"/>
                </a:moveTo>
                <a:cubicBezTo>
                  <a:pt x="25820" y="232090"/>
                  <a:pt x="24301" y="242708"/>
                  <a:pt x="22782" y="252568"/>
                </a:cubicBezTo>
                <a:lnTo>
                  <a:pt x="63031" y="252568"/>
                </a:lnTo>
                <a:cubicBezTo>
                  <a:pt x="63031" y="251810"/>
                  <a:pt x="63031" y="251052"/>
                  <a:pt x="63031" y="250293"/>
                </a:cubicBezTo>
                <a:cubicBezTo>
                  <a:pt x="63031" y="250293"/>
                  <a:pt x="63031" y="249535"/>
                  <a:pt x="63031" y="249535"/>
                </a:cubicBezTo>
                <a:cubicBezTo>
                  <a:pt x="64550" y="242708"/>
                  <a:pt x="65309" y="236641"/>
                  <a:pt x="66828" y="229815"/>
                </a:cubicBezTo>
                <a:cubicBezTo>
                  <a:pt x="66828" y="229056"/>
                  <a:pt x="66828" y="227539"/>
                  <a:pt x="67588" y="226022"/>
                </a:cubicBezTo>
                <a:cubicBezTo>
                  <a:pt x="67588" y="225264"/>
                  <a:pt x="67588" y="223747"/>
                  <a:pt x="68347" y="222230"/>
                </a:cubicBezTo>
                <a:close/>
                <a:moveTo>
                  <a:pt x="492894" y="204013"/>
                </a:moveTo>
                <a:cubicBezTo>
                  <a:pt x="498219" y="202497"/>
                  <a:pt x="504304" y="205530"/>
                  <a:pt x="505825" y="210836"/>
                </a:cubicBezTo>
                <a:cubicBezTo>
                  <a:pt x="508108" y="216901"/>
                  <a:pt x="510390" y="223724"/>
                  <a:pt x="511911" y="230547"/>
                </a:cubicBezTo>
                <a:cubicBezTo>
                  <a:pt x="513432" y="235854"/>
                  <a:pt x="509629" y="241161"/>
                  <a:pt x="504304" y="242677"/>
                </a:cubicBezTo>
                <a:cubicBezTo>
                  <a:pt x="503543" y="243435"/>
                  <a:pt x="502783" y="243435"/>
                  <a:pt x="502022" y="243435"/>
                </a:cubicBezTo>
                <a:cubicBezTo>
                  <a:pt x="497458" y="243435"/>
                  <a:pt x="493655" y="240403"/>
                  <a:pt x="492133" y="235854"/>
                </a:cubicBezTo>
                <a:cubicBezTo>
                  <a:pt x="490612" y="229031"/>
                  <a:pt x="489091" y="222966"/>
                  <a:pt x="486809" y="216901"/>
                </a:cubicBezTo>
                <a:cubicBezTo>
                  <a:pt x="485287" y="211595"/>
                  <a:pt x="487569" y="206288"/>
                  <a:pt x="492894" y="204013"/>
                </a:cubicBezTo>
                <a:close/>
                <a:moveTo>
                  <a:pt x="151873" y="186619"/>
                </a:moveTo>
                <a:cubicBezTo>
                  <a:pt x="157203" y="188895"/>
                  <a:pt x="159488" y="194964"/>
                  <a:pt x="157203" y="200274"/>
                </a:cubicBezTo>
                <a:cubicBezTo>
                  <a:pt x="154919" y="205585"/>
                  <a:pt x="152634" y="211654"/>
                  <a:pt x="150350" y="217723"/>
                </a:cubicBezTo>
                <a:cubicBezTo>
                  <a:pt x="148827" y="222274"/>
                  <a:pt x="145019" y="224550"/>
                  <a:pt x="140450" y="224550"/>
                </a:cubicBezTo>
                <a:cubicBezTo>
                  <a:pt x="139689" y="224550"/>
                  <a:pt x="138927" y="224550"/>
                  <a:pt x="137404" y="224550"/>
                </a:cubicBezTo>
                <a:cubicBezTo>
                  <a:pt x="132074" y="222274"/>
                  <a:pt x="129028" y="216964"/>
                  <a:pt x="131312" y="211654"/>
                </a:cubicBezTo>
                <a:cubicBezTo>
                  <a:pt x="133597" y="204826"/>
                  <a:pt x="135881" y="197998"/>
                  <a:pt x="138927" y="191929"/>
                </a:cubicBezTo>
                <a:cubicBezTo>
                  <a:pt x="141212" y="186619"/>
                  <a:pt x="147304" y="184343"/>
                  <a:pt x="151873" y="186619"/>
                </a:cubicBezTo>
                <a:close/>
                <a:moveTo>
                  <a:pt x="218736" y="186536"/>
                </a:moveTo>
                <a:lnTo>
                  <a:pt x="281780" y="186536"/>
                </a:lnTo>
                <a:cubicBezTo>
                  <a:pt x="288616" y="186536"/>
                  <a:pt x="292414" y="190330"/>
                  <a:pt x="292414" y="196401"/>
                </a:cubicBezTo>
                <a:cubicBezTo>
                  <a:pt x="292414" y="202471"/>
                  <a:pt x="288616" y="207024"/>
                  <a:pt x="281780" y="207024"/>
                </a:cubicBezTo>
                <a:lnTo>
                  <a:pt x="264310" y="207024"/>
                </a:lnTo>
                <a:lnTo>
                  <a:pt x="322037" y="294288"/>
                </a:lnTo>
                <a:lnTo>
                  <a:pt x="379004" y="207024"/>
                </a:lnTo>
                <a:lnTo>
                  <a:pt x="361534" y="207024"/>
                </a:lnTo>
                <a:cubicBezTo>
                  <a:pt x="355457" y="207024"/>
                  <a:pt x="351659" y="202471"/>
                  <a:pt x="351659" y="196401"/>
                </a:cubicBezTo>
                <a:cubicBezTo>
                  <a:pt x="351659" y="190330"/>
                  <a:pt x="355457" y="186536"/>
                  <a:pt x="361534" y="186536"/>
                </a:cubicBezTo>
                <a:lnTo>
                  <a:pt x="425337" y="186536"/>
                </a:lnTo>
                <a:cubicBezTo>
                  <a:pt x="431413" y="186536"/>
                  <a:pt x="435211" y="190330"/>
                  <a:pt x="435211" y="196401"/>
                </a:cubicBezTo>
                <a:cubicBezTo>
                  <a:pt x="435211" y="202471"/>
                  <a:pt x="431413" y="207024"/>
                  <a:pt x="425337" y="207024"/>
                </a:cubicBezTo>
                <a:lnTo>
                  <a:pt x="405588" y="207024"/>
                </a:lnTo>
                <a:cubicBezTo>
                  <a:pt x="404069" y="207024"/>
                  <a:pt x="402550" y="207024"/>
                  <a:pt x="401031" y="209301"/>
                </a:cubicBezTo>
                <a:lnTo>
                  <a:pt x="337987" y="307947"/>
                </a:lnTo>
                <a:lnTo>
                  <a:pt x="373687" y="307947"/>
                </a:lnTo>
                <a:cubicBezTo>
                  <a:pt x="380523" y="307947"/>
                  <a:pt x="384321" y="311741"/>
                  <a:pt x="384321" y="317812"/>
                </a:cubicBezTo>
                <a:cubicBezTo>
                  <a:pt x="384321" y="324641"/>
                  <a:pt x="380523" y="328435"/>
                  <a:pt x="373687" y="328435"/>
                </a:cubicBezTo>
                <a:lnTo>
                  <a:pt x="331911" y="328435"/>
                </a:lnTo>
                <a:lnTo>
                  <a:pt x="331911" y="338300"/>
                </a:lnTo>
                <a:lnTo>
                  <a:pt x="373687" y="338300"/>
                </a:lnTo>
                <a:cubicBezTo>
                  <a:pt x="380523" y="338300"/>
                  <a:pt x="384321" y="342094"/>
                  <a:pt x="384321" y="348164"/>
                </a:cubicBezTo>
                <a:cubicBezTo>
                  <a:pt x="384321" y="354994"/>
                  <a:pt x="380523" y="358788"/>
                  <a:pt x="373687" y="358788"/>
                </a:cubicBezTo>
                <a:lnTo>
                  <a:pt x="331911" y="358788"/>
                </a:lnTo>
                <a:lnTo>
                  <a:pt x="331911" y="399005"/>
                </a:lnTo>
                <a:lnTo>
                  <a:pt x="355457" y="399005"/>
                </a:lnTo>
                <a:cubicBezTo>
                  <a:pt x="361534" y="399005"/>
                  <a:pt x="365332" y="402799"/>
                  <a:pt x="365332" y="408870"/>
                </a:cubicBezTo>
                <a:cubicBezTo>
                  <a:pt x="365332" y="415699"/>
                  <a:pt x="361534" y="419493"/>
                  <a:pt x="355457" y="419493"/>
                </a:cubicBezTo>
                <a:lnTo>
                  <a:pt x="288616" y="419493"/>
                </a:lnTo>
                <a:cubicBezTo>
                  <a:pt x="282539" y="419493"/>
                  <a:pt x="278742" y="415699"/>
                  <a:pt x="278742" y="408870"/>
                </a:cubicBezTo>
                <a:cubicBezTo>
                  <a:pt x="278742" y="402799"/>
                  <a:pt x="282539" y="399005"/>
                  <a:pt x="288616" y="399005"/>
                </a:cubicBezTo>
                <a:lnTo>
                  <a:pt x="312162" y="399005"/>
                </a:lnTo>
                <a:lnTo>
                  <a:pt x="312162" y="358788"/>
                </a:lnTo>
                <a:lnTo>
                  <a:pt x="270386" y="358788"/>
                </a:lnTo>
                <a:cubicBezTo>
                  <a:pt x="264310" y="358788"/>
                  <a:pt x="259752" y="354994"/>
                  <a:pt x="259752" y="348164"/>
                </a:cubicBezTo>
                <a:cubicBezTo>
                  <a:pt x="259752" y="342094"/>
                  <a:pt x="264310" y="338300"/>
                  <a:pt x="270386" y="338300"/>
                </a:cubicBezTo>
                <a:lnTo>
                  <a:pt x="312162" y="338300"/>
                </a:lnTo>
                <a:lnTo>
                  <a:pt x="312162" y="328435"/>
                </a:lnTo>
                <a:lnTo>
                  <a:pt x="270386" y="328435"/>
                </a:lnTo>
                <a:cubicBezTo>
                  <a:pt x="264310" y="328435"/>
                  <a:pt x="259752" y="324641"/>
                  <a:pt x="259752" y="317812"/>
                </a:cubicBezTo>
                <a:cubicBezTo>
                  <a:pt x="259752" y="311741"/>
                  <a:pt x="264310" y="307947"/>
                  <a:pt x="270386" y="307947"/>
                </a:cubicBezTo>
                <a:lnTo>
                  <a:pt x="305326" y="307947"/>
                </a:lnTo>
                <a:lnTo>
                  <a:pt x="242283" y="209301"/>
                </a:lnTo>
                <a:cubicBezTo>
                  <a:pt x="241523" y="207024"/>
                  <a:pt x="240004" y="207024"/>
                  <a:pt x="238485" y="207024"/>
                </a:cubicBezTo>
                <a:lnTo>
                  <a:pt x="218736" y="207024"/>
                </a:lnTo>
                <a:cubicBezTo>
                  <a:pt x="211900" y="207024"/>
                  <a:pt x="208102" y="202471"/>
                  <a:pt x="208102" y="196401"/>
                </a:cubicBezTo>
                <a:cubicBezTo>
                  <a:pt x="208102" y="190330"/>
                  <a:pt x="211900" y="186536"/>
                  <a:pt x="218736" y="186536"/>
                </a:cubicBezTo>
                <a:close/>
                <a:moveTo>
                  <a:pt x="44805" y="172171"/>
                </a:moveTo>
                <a:cubicBezTo>
                  <a:pt x="41008" y="182031"/>
                  <a:pt x="37211" y="191891"/>
                  <a:pt x="33414" y="202510"/>
                </a:cubicBezTo>
                <a:lnTo>
                  <a:pt x="73663" y="202510"/>
                </a:lnTo>
                <a:cubicBezTo>
                  <a:pt x="74422" y="197959"/>
                  <a:pt x="75941" y="193408"/>
                  <a:pt x="77460" y="188858"/>
                </a:cubicBezTo>
                <a:cubicBezTo>
                  <a:pt x="77460" y="188099"/>
                  <a:pt x="78219" y="186582"/>
                  <a:pt x="78979" y="185065"/>
                </a:cubicBezTo>
                <a:cubicBezTo>
                  <a:pt x="80498" y="180514"/>
                  <a:pt x="82016" y="175963"/>
                  <a:pt x="83535" y="172171"/>
                </a:cubicBezTo>
                <a:close/>
                <a:moveTo>
                  <a:pt x="451103" y="136487"/>
                </a:moveTo>
                <a:cubicBezTo>
                  <a:pt x="455664" y="132683"/>
                  <a:pt x="461746" y="133444"/>
                  <a:pt x="465547" y="138009"/>
                </a:cubicBezTo>
                <a:cubicBezTo>
                  <a:pt x="470108" y="143335"/>
                  <a:pt x="473909" y="148661"/>
                  <a:pt x="477709" y="154748"/>
                </a:cubicBezTo>
                <a:cubicBezTo>
                  <a:pt x="481510" y="159313"/>
                  <a:pt x="479990" y="165400"/>
                  <a:pt x="475429" y="168444"/>
                </a:cubicBezTo>
                <a:cubicBezTo>
                  <a:pt x="473909" y="169966"/>
                  <a:pt x="471628" y="169966"/>
                  <a:pt x="469347" y="169966"/>
                </a:cubicBezTo>
                <a:cubicBezTo>
                  <a:pt x="466307" y="169966"/>
                  <a:pt x="463266" y="168444"/>
                  <a:pt x="460986" y="166161"/>
                </a:cubicBezTo>
                <a:cubicBezTo>
                  <a:pt x="457945" y="160835"/>
                  <a:pt x="454144" y="155509"/>
                  <a:pt x="449583" y="150183"/>
                </a:cubicBezTo>
                <a:cubicBezTo>
                  <a:pt x="446542" y="146379"/>
                  <a:pt x="446542" y="139531"/>
                  <a:pt x="451103" y="136487"/>
                </a:cubicBezTo>
                <a:close/>
                <a:moveTo>
                  <a:pt x="185242" y="122835"/>
                </a:moveTo>
                <a:cubicBezTo>
                  <a:pt x="189040" y="119037"/>
                  <a:pt x="195876" y="119037"/>
                  <a:pt x="199674" y="122835"/>
                </a:cubicBezTo>
                <a:cubicBezTo>
                  <a:pt x="203472" y="126632"/>
                  <a:pt x="203472" y="132709"/>
                  <a:pt x="199674" y="137266"/>
                </a:cubicBezTo>
                <a:cubicBezTo>
                  <a:pt x="195117" y="141823"/>
                  <a:pt x="191319" y="146381"/>
                  <a:pt x="186762" y="150938"/>
                </a:cubicBezTo>
                <a:cubicBezTo>
                  <a:pt x="185242" y="153976"/>
                  <a:pt x="182204" y="154736"/>
                  <a:pt x="179166" y="154736"/>
                </a:cubicBezTo>
                <a:cubicBezTo>
                  <a:pt x="176887" y="154736"/>
                  <a:pt x="174609" y="153976"/>
                  <a:pt x="173090" y="152457"/>
                </a:cubicBezTo>
                <a:cubicBezTo>
                  <a:pt x="168532" y="149419"/>
                  <a:pt x="167773" y="142583"/>
                  <a:pt x="171571" y="138026"/>
                </a:cubicBezTo>
                <a:cubicBezTo>
                  <a:pt x="176128" y="132709"/>
                  <a:pt x="180685" y="127392"/>
                  <a:pt x="185242" y="122835"/>
                </a:cubicBezTo>
                <a:close/>
                <a:moveTo>
                  <a:pt x="81257" y="111494"/>
                </a:moveTo>
                <a:cubicBezTo>
                  <a:pt x="71385" y="123629"/>
                  <a:pt x="62272" y="137282"/>
                  <a:pt x="54677" y="151692"/>
                </a:cubicBezTo>
                <a:lnTo>
                  <a:pt x="92648" y="151692"/>
                </a:lnTo>
                <a:lnTo>
                  <a:pt x="92648" y="150934"/>
                </a:lnTo>
                <a:cubicBezTo>
                  <a:pt x="93408" y="149417"/>
                  <a:pt x="94167" y="147900"/>
                  <a:pt x="94926" y="146383"/>
                </a:cubicBezTo>
                <a:cubicBezTo>
                  <a:pt x="97205" y="142591"/>
                  <a:pt x="99483" y="138799"/>
                  <a:pt x="101761" y="135006"/>
                </a:cubicBezTo>
                <a:cubicBezTo>
                  <a:pt x="102521" y="133489"/>
                  <a:pt x="103280" y="131972"/>
                  <a:pt x="104039" y="130455"/>
                </a:cubicBezTo>
                <a:cubicBezTo>
                  <a:pt x="107077" y="125905"/>
                  <a:pt x="110115" y="121354"/>
                  <a:pt x="113152" y="116803"/>
                </a:cubicBezTo>
                <a:cubicBezTo>
                  <a:pt x="113912" y="114528"/>
                  <a:pt x="115431" y="113011"/>
                  <a:pt x="116190" y="111494"/>
                </a:cubicBezTo>
                <a:close/>
                <a:moveTo>
                  <a:pt x="400213" y="85002"/>
                </a:moveTo>
                <a:cubicBezTo>
                  <a:pt x="406282" y="88033"/>
                  <a:pt x="412351" y="91822"/>
                  <a:pt x="418420" y="95611"/>
                </a:cubicBezTo>
                <a:cubicBezTo>
                  <a:pt x="422972" y="98642"/>
                  <a:pt x="424489" y="104704"/>
                  <a:pt x="421455" y="109251"/>
                </a:cubicBezTo>
                <a:cubicBezTo>
                  <a:pt x="419179" y="112282"/>
                  <a:pt x="416144" y="113798"/>
                  <a:pt x="413110" y="113798"/>
                </a:cubicBezTo>
                <a:cubicBezTo>
                  <a:pt x="410834" y="113798"/>
                  <a:pt x="409317" y="113798"/>
                  <a:pt x="407800" y="112282"/>
                </a:cubicBezTo>
                <a:cubicBezTo>
                  <a:pt x="402489" y="109251"/>
                  <a:pt x="396420" y="106220"/>
                  <a:pt x="391110" y="103189"/>
                </a:cubicBezTo>
                <a:cubicBezTo>
                  <a:pt x="385799" y="100915"/>
                  <a:pt x="384282" y="94853"/>
                  <a:pt x="386558" y="89549"/>
                </a:cubicBezTo>
                <a:cubicBezTo>
                  <a:pt x="388834" y="84244"/>
                  <a:pt x="394903" y="82729"/>
                  <a:pt x="400213" y="85002"/>
                </a:cubicBezTo>
                <a:close/>
                <a:moveTo>
                  <a:pt x="255897" y="76571"/>
                </a:moveTo>
                <a:cubicBezTo>
                  <a:pt x="261215" y="75053"/>
                  <a:pt x="266534" y="77330"/>
                  <a:pt x="268814" y="82644"/>
                </a:cubicBezTo>
                <a:cubicBezTo>
                  <a:pt x="271093" y="87958"/>
                  <a:pt x="268054" y="94032"/>
                  <a:pt x="262735" y="95550"/>
                </a:cubicBezTo>
                <a:cubicBezTo>
                  <a:pt x="257416" y="97827"/>
                  <a:pt x="251338" y="100864"/>
                  <a:pt x="245259" y="103141"/>
                </a:cubicBezTo>
                <a:cubicBezTo>
                  <a:pt x="243739" y="103901"/>
                  <a:pt x="242219" y="104660"/>
                  <a:pt x="240700" y="104660"/>
                </a:cubicBezTo>
                <a:cubicBezTo>
                  <a:pt x="237660" y="104660"/>
                  <a:pt x="233861" y="102382"/>
                  <a:pt x="231582" y="99346"/>
                </a:cubicBezTo>
                <a:cubicBezTo>
                  <a:pt x="229302" y="94032"/>
                  <a:pt x="231582" y="87958"/>
                  <a:pt x="236141" y="85681"/>
                </a:cubicBezTo>
                <a:cubicBezTo>
                  <a:pt x="242979" y="81885"/>
                  <a:pt x="249058" y="79608"/>
                  <a:pt x="255897" y="76571"/>
                </a:cubicBezTo>
                <a:close/>
                <a:moveTo>
                  <a:pt x="318232" y="65184"/>
                </a:moveTo>
                <a:lnTo>
                  <a:pt x="318990" y="65184"/>
                </a:lnTo>
                <a:cubicBezTo>
                  <a:pt x="325813" y="65184"/>
                  <a:pt x="332636" y="65944"/>
                  <a:pt x="339459" y="66705"/>
                </a:cubicBezTo>
                <a:cubicBezTo>
                  <a:pt x="344766" y="67465"/>
                  <a:pt x="349314" y="72028"/>
                  <a:pt x="348556" y="78111"/>
                </a:cubicBezTo>
                <a:cubicBezTo>
                  <a:pt x="347798" y="83435"/>
                  <a:pt x="343249" y="87237"/>
                  <a:pt x="337943" y="87237"/>
                </a:cubicBezTo>
                <a:cubicBezTo>
                  <a:pt x="337943" y="87237"/>
                  <a:pt x="337184" y="86476"/>
                  <a:pt x="337184" y="86476"/>
                </a:cubicBezTo>
                <a:cubicBezTo>
                  <a:pt x="331120" y="85716"/>
                  <a:pt x="325055" y="85716"/>
                  <a:pt x="318990" y="85716"/>
                </a:cubicBezTo>
                <a:cubicBezTo>
                  <a:pt x="312925" y="85716"/>
                  <a:pt x="308376" y="81153"/>
                  <a:pt x="308376" y="75830"/>
                </a:cubicBezTo>
                <a:cubicBezTo>
                  <a:pt x="308376" y="69746"/>
                  <a:pt x="312925" y="65184"/>
                  <a:pt x="318232" y="65184"/>
                </a:cubicBezTo>
                <a:close/>
                <a:moveTo>
                  <a:pt x="133656" y="60677"/>
                </a:moveTo>
                <a:cubicBezTo>
                  <a:pt x="121506" y="69778"/>
                  <a:pt x="109355" y="79638"/>
                  <a:pt x="98723" y="91015"/>
                </a:cubicBezTo>
                <a:lnTo>
                  <a:pt x="132138" y="91015"/>
                </a:lnTo>
                <a:cubicBezTo>
                  <a:pt x="133656" y="89498"/>
                  <a:pt x="135175" y="87223"/>
                  <a:pt x="136694" y="85706"/>
                </a:cubicBezTo>
                <a:cubicBezTo>
                  <a:pt x="138213" y="83431"/>
                  <a:pt x="140491" y="81155"/>
                  <a:pt x="142010" y="79638"/>
                </a:cubicBezTo>
                <a:cubicBezTo>
                  <a:pt x="144288" y="77363"/>
                  <a:pt x="146566" y="75088"/>
                  <a:pt x="148085" y="73571"/>
                </a:cubicBezTo>
                <a:cubicBezTo>
                  <a:pt x="150364" y="71295"/>
                  <a:pt x="151882" y="69020"/>
                  <a:pt x="154161" y="67503"/>
                </a:cubicBezTo>
                <a:cubicBezTo>
                  <a:pt x="156439" y="65228"/>
                  <a:pt x="159477" y="62952"/>
                  <a:pt x="161755" y="60677"/>
                </a:cubicBezTo>
                <a:close/>
                <a:moveTo>
                  <a:pt x="214914" y="25029"/>
                </a:moveTo>
                <a:cubicBezTo>
                  <a:pt x="198966" y="28063"/>
                  <a:pt x="183018" y="33372"/>
                  <a:pt x="168589" y="40198"/>
                </a:cubicBezTo>
                <a:lnTo>
                  <a:pt x="188334" y="40198"/>
                </a:lnTo>
                <a:cubicBezTo>
                  <a:pt x="190612" y="38681"/>
                  <a:pt x="193650" y="37164"/>
                  <a:pt x="196688" y="34889"/>
                </a:cubicBezTo>
                <a:cubicBezTo>
                  <a:pt x="198207" y="34131"/>
                  <a:pt x="199725" y="32614"/>
                  <a:pt x="202004" y="31855"/>
                </a:cubicBezTo>
                <a:cubicBezTo>
                  <a:pt x="205041" y="30338"/>
                  <a:pt x="208079" y="28063"/>
                  <a:pt x="211877" y="26546"/>
                </a:cubicBezTo>
                <a:cubicBezTo>
                  <a:pt x="212636" y="25787"/>
                  <a:pt x="214155" y="25029"/>
                  <a:pt x="214914" y="25029"/>
                </a:cubicBezTo>
                <a:close/>
                <a:moveTo>
                  <a:pt x="318954" y="20478"/>
                </a:moveTo>
                <a:cubicBezTo>
                  <a:pt x="310600" y="20478"/>
                  <a:pt x="303006" y="20478"/>
                  <a:pt x="294653" y="21237"/>
                </a:cubicBezTo>
                <a:lnTo>
                  <a:pt x="290855" y="21995"/>
                </a:lnTo>
                <a:cubicBezTo>
                  <a:pt x="290096" y="21995"/>
                  <a:pt x="290096" y="21995"/>
                  <a:pt x="289337" y="22754"/>
                </a:cubicBezTo>
                <a:cubicBezTo>
                  <a:pt x="285540" y="22754"/>
                  <a:pt x="282502" y="23512"/>
                  <a:pt x="278705" y="24271"/>
                </a:cubicBezTo>
                <a:cubicBezTo>
                  <a:pt x="278705" y="24271"/>
                  <a:pt x="278705" y="24271"/>
                  <a:pt x="277945" y="24271"/>
                </a:cubicBezTo>
                <a:cubicBezTo>
                  <a:pt x="274908" y="25029"/>
                  <a:pt x="271111" y="25787"/>
                  <a:pt x="268073" y="26546"/>
                </a:cubicBezTo>
                <a:cubicBezTo>
                  <a:pt x="267314" y="26546"/>
                  <a:pt x="267314" y="26546"/>
                  <a:pt x="266554" y="26546"/>
                </a:cubicBezTo>
                <a:cubicBezTo>
                  <a:pt x="263517" y="27304"/>
                  <a:pt x="260479" y="28821"/>
                  <a:pt x="257441" y="29580"/>
                </a:cubicBezTo>
                <a:cubicBezTo>
                  <a:pt x="256682" y="29580"/>
                  <a:pt x="255922" y="30338"/>
                  <a:pt x="254404" y="30338"/>
                </a:cubicBezTo>
                <a:cubicBezTo>
                  <a:pt x="252125" y="31097"/>
                  <a:pt x="249847" y="31855"/>
                  <a:pt x="246810" y="32614"/>
                </a:cubicBezTo>
                <a:cubicBezTo>
                  <a:pt x="245291" y="33372"/>
                  <a:pt x="243012" y="34131"/>
                  <a:pt x="240734" y="35648"/>
                </a:cubicBezTo>
                <a:cubicBezTo>
                  <a:pt x="239215" y="35648"/>
                  <a:pt x="238456" y="36406"/>
                  <a:pt x="236937" y="37164"/>
                </a:cubicBezTo>
                <a:cubicBezTo>
                  <a:pt x="182259" y="59918"/>
                  <a:pt x="136694" y="105426"/>
                  <a:pt x="109355" y="163069"/>
                </a:cubicBezTo>
                <a:cubicBezTo>
                  <a:pt x="109355" y="163828"/>
                  <a:pt x="109355" y="163828"/>
                  <a:pt x="109355" y="164586"/>
                </a:cubicBezTo>
                <a:cubicBezTo>
                  <a:pt x="107836" y="167620"/>
                  <a:pt x="106318" y="170654"/>
                  <a:pt x="104799" y="174446"/>
                </a:cubicBezTo>
                <a:cubicBezTo>
                  <a:pt x="104039" y="175205"/>
                  <a:pt x="103280" y="176722"/>
                  <a:pt x="103280" y="178239"/>
                </a:cubicBezTo>
                <a:cubicBezTo>
                  <a:pt x="101761" y="180514"/>
                  <a:pt x="101002" y="182789"/>
                  <a:pt x="100242" y="185823"/>
                </a:cubicBezTo>
                <a:cubicBezTo>
                  <a:pt x="99483" y="187341"/>
                  <a:pt x="98723" y="188858"/>
                  <a:pt x="97964" y="190374"/>
                </a:cubicBezTo>
                <a:cubicBezTo>
                  <a:pt x="97205" y="192650"/>
                  <a:pt x="96445" y="194925"/>
                  <a:pt x="95686" y="197201"/>
                </a:cubicBezTo>
                <a:cubicBezTo>
                  <a:pt x="95686" y="199476"/>
                  <a:pt x="94926" y="200993"/>
                  <a:pt x="94167" y="203268"/>
                </a:cubicBezTo>
                <a:cubicBezTo>
                  <a:pt x="93408" y="204785"/>
                  <a:pt x="92648" y="207061"/>
                  <a:pt x="92648" y="209336"/>
                </a:cubicBezTo>
                <a:cubicBezTo>
                  <a:pt x="91889" y="211611"/>
                  <a:pt x="91129" y="213128"/>
                  <a:pt x="90370" y="215404"/>
                </a:cubicBezTo>
                <a:cubicBezTo>
                  <a:pt x="90370" y="217679"/>
                  <a:pt x="89611" y="219955"/>
                  <a:pt x="88851" y="221471"/>
                </a:cubicBezTo>
                <a:cubicBezTo>
                  <a:pt x="88851" y="223747"/>
                  <a:pt x="88092" y="226022"/>
                  <a:pt x="87332" y="227539"/>
                </a:cubicBezTo>
                <a:cubicBezTo>
                  <a:pt x="87332" y="229815"/>
                  <a:pt x="86573" y="232090"/>
                  <a:pt x="86573" y="234365"/>
                </a:cubicBezTo>
                <a:cubicBezTo>
                  <a:pt x="85813" y="236641"/>
                  <a:pt x="85813" y="238158"/>
                  <a:pt x="85054" y="240433"/>
                </a:cubicBezTo>
                <a:cubicBezTo>
                  <a:pt x="85054" y="242708"/>
                  <a:pt x="84295" y="244984"/>
                  <a:pt x="84295" y="247259"/>
                </a:cubicBezTo>
                <a:cubicBezTo>
                  <a:pt x="83535" y="249535"/>
                  <a:pt x="83535" y="251810"/>
                  <a:pt x="83535" y="253327"/>
                </a:cubicBezTo>
                <a:cubicBezTo>
                  <a:pt x="82776" y="255602"/>
                  <a:pt x="82776" y="258636"/>
                  <a:pt x="82776" y="260912"/>
                </a:cubicBezTo>
                <a:cubicBezTo>
                  <a:pt x="82016" y="262428"/>
                  <a:pt x="82016" y="264704"/>
                  <a:pt x="82016" y="266221"/>
                </a:cubicBezTo>
                <a:cubicBezTo>
                  <a:pt x="82016" y="269255"/>
                  <a:pt x="81257" y="272288"/>
                  <a:pt x="81257" y="275322"/>
                </a:cubicBezTo>
                <a:cubicBezTo>
                  <a:pt x="81257" y="276839"/>
                  <a:pt x="81257" y="278356"/>
                  <a:pt x="81257" y="279873"/>
                </a:cubicBezTo>
                <a:cubicBezTo>
                  <a:pt x="80498" y="284424"/>
                  <a:pt x="80498" y="288975"/>
                  <a:pt x="80498" y="293525"/>
                </a:cubicBezTo>
                <a:cubicBezTo>
                  <a:pt x="80498" y="298076"/>
                  <a:pt x="80498" y="302627"/>
                  <a:pt x="81257" y="306419"/>
                </a:cubicBezTo>
                <a:cubicBezTo>
                  <a:pt x="81257" y="308695"/>
                  <a:pt x="81257" y="310212"/>
                  <a:pt x="81257" y="311729"/>
                </a:cubicBezTo>
                <a:cubicBezTo>
                  <a:pt x="81257" y="314004"/>
                  <a:pt x="81257" y="317038"/>
                  <a:pt x="82016" y="320072"/>
                </a:cubicBezTo>
                <a:cubicBezTo>
                  <a:pt x="82016" y="321589"/>
                  <a:pt x="82016" y="323864"/>
                  <a:pt x="82776" y="325381"/>
                </a:cubicBezTo>
                <a:cubicBezTo>
                  <a:pt x="82776" y="328415"/>
                  <a:pt x="82776" y="330690"/>
                  <a:pt x="83535" y="332966"/>
                </a:cubicBezTo>
                <a:cubicBezTo>
                  <a:pt x="83535" y="335241"/>
                  <a:pt x="83535" y="336758"/>
                  <a:pt x="84295" y="339033"/>
                </a:cubicBezTo>
                <a:cubicBezTo>
                  <a:pt x="84295" y="341309"/>
                  <a:pt x="85054" y="343584"/>
                  <a:pt x="85054" y="345859"/>
                </a:cubicBezTo>
                <a:cubicBezTo>
                  <a:pt x="85813" y="348135"/>
                  <a:pt x="85813" y="350410"/>
                  <a:pt x="86573" y="351927"/>
                </a:cubicBezTo>
                <a:cubicBezTo>
                  <a:pt x="86573" y="354203"/>
                  <a:pt x="87332" y="356478"/>
                  <a:pt x="87332" y="358753"/>
                </a:cubicBezTo>
                <a:cubicBezTo>
                  <a:pt x="88092" y="361029"/>
                  <a:pt x="88851" y="362546"/>
                  <a:pt x="88851" y="364821"/>
                </a:cubicBezTo>
                <a:cubicBezTo>
                  <a:pt x="89611" y="367096"/>
                  <a:pt x="90370" y="369372"/>
                  <a:pt x="90370" y="370889"/>
                </a:cubicBezTo>
                <a:cubicBezTo>
                  <a:pt x="91129" y="373164"/>
                  <a:pt x="91889" y="375439"/>
                  <a:pt x="91889" y="376956"/>
                </a:cubicBezTo>
                <a:cubicBezTo>
                  <a:pt x="92648" y="379232"/>
                  <a:pt x="93408" y="381507"/>
                  <a:pt x="94167" y="383783"/>
                </a:cubicBezTo>
                <a:cubicBezTo>
                  <a:pt x="94926" y="385300"/>
                  <a:pt x="95686" y="387575"/>
                  <a:pt x="95686" y="389092"/>
                </a:cubicBezTo>
                <a:cubicBezTo>
                  <a:pt x="96445" y="391367"/>
                  <a:pt x="97205" y="393643"/>
                  <a:pt x="97964" y="395918"/>
                </a:cubicBezTo>
                <a:cubicBezTo>
                  <a:pt x="98723" y="397435"/>
                  <a:pt x="99483" y="398952"/>
                  <a:pt x="100242" y="401227"/>
                </a:cubicBezTo>
                <a:cubicBezTo>
                  <a:pt x="101002" y="403503"/>
                  <a:pt x="101761" y="405778"/>
                  <a:pt x="103280" y="408812"/>
                </a:cubicBezTo>
                <a:cubicBezTo>
                  <a:pt x="103280" y="409570"/>
                  <a:pt x="104039" y="411087"/>
                  <a:pt x="104799" y="412604"/>
                </a:cubicBezTo>
                <a:cubicBezTo>
                  <a:pt x="106318" y="415638"/>
                  <a:pt x="107077" y="418672"/>
                  <a:pt x="108596" y="422464"/>
                </a:cubicBezTo>
                <a:cubicBezTo>
                  <a:pt x="109355" y="422464"/>
                  <a:pt x="109355" y="423223"/>
                  <a:pt x="109355" y="423223"/>
                </a:cubicBezTo>
                <a:cubicBezTo>
                  <a:pt x="136694" y="481624"/>
                  <a:pt x="182259" y="526374"/>
                  <a:pt x="236937" y="549886"/>
                </a:cubicBezTo>
                <a:cubicBezTo>
                  <a:pt x="237697" y="549886"/>
                  <a:pt x="239215" y="550644"/>
                  <a:pt x="240734" y="551403"/>
                </a:cubicBezTo>
                <a:cubicBezTo>
                  <a:pt x="243012" y="552161"/>
                  <a:pt x="245291" y="552920"/>
                  <a:pt x="246810" y="553678"/>
                </a:cubicBezTo>
                <a:cubicBezTo>
                  <a:pt x="249847" y="554437"/>
                  <a:pt x="252125" y="555195"/>
                  <a:pt x="254404" y="555954"/>
                </a:cubicBezTo>
                <a:cubicBezTo>
                  <a:pt x="255922" y="556712"/>
                  <a:pt x="256682" y="556712"/>
                  <a:pt x="257441" y="557471"/>
                </a:cubicBezTo>
                <a:cubicBezTo>
                  <a:pt x="260479" y="558229"/>
                  <a:pt x="263517" y="558988"/>
                  <a:pt x="266554" y="559746"/>
                </a:cubicBezTo>
                <a:cubicBezTo>
                  <a:pt x="267314" y="559746"/>
                  <a:pt x="267314" y="559746"/>
                  <a:pt x="268073" y="559746"/>
                </a:cubicBezTo>
                <a:cubicBezTo>
                  <a:pt x="271111" y="560504"/>
                  <a:pt x="274908" y="561263"/>
                  <a:pt x="277945" y="562021"/>
                </a:cubicBezTo>
                <a:cubicBezTo>
                  <a:pt x="278705" y="562021"/>
                  <a:pt x="278705" y="562021"/>
                  <a:pt x="278705" y="562780"/>
                </a:cubicBezTo>
                <a:cubicBezTo>
                  <a:pt x="282502" y="562780"/>
                  <a:pt x="285540" y="563538"/>
                  <a:pt x="289337" y="564297"/>
                </a:cubicBezTo>
                <a:cubicBezTo>
                  <a:pt x="290096" y="564297"/>
                  <a:pt x="290096" y="564297"/>
                  <a:pt x="290855" y="564297"/>
                </a:cubicBezTo>
                <a:lnTo>
                  <a:pt x="294653" y="565055"/>
                </a:lnTo>
                <a:cubicBezTo>
                  <a:pt x="303006" y="565814"/>
                  <a:pt x="310600" y="566572"/>
                  <a:pt x="318954" y="566572"/>
                </a:cubicBezTo>
                <a:cubicBezTo>
                  <a:pt x="449573" y="566572"/>
                  <a:pt x="556650" y="443701"/>
                  <a:pt x="556650" y="293525"/>
                </a:cubicBezTo>
                <a:cubicBezTo>
                  <a:pt x="556650" y="142591"/>
                  <a:pt x="449573" y="20478"/>
                  <a:pt x="318954" y="20478"/>
                </a:cubicBezTo>
                <a:close/>
                <a:moveTo>
                  <a:pt x="258201" y="0"/>
                </a:moveTo>
                <a:cubicBezTo>
                  <a:pt x="268073" y="0"/>
                  <a:pt x="277945" y="758"/>
                  <a:pt x="287818" y="2275"/>
                </a:cubicBezTo>
                <a:cubicBezTo>
                  <a:pt x="298450" y="758"/>
                  <a:pt x="308322" y="0"/>
                  <a:pt x="318954" y="0"/>
                </a:cubicBezTo>
                <a:cubicBezTo>
                  <a:pt x="460964" y="0"/>
                  <a:pt x="577154" y="131214"/>
                  <a:pt x="577154" y="293525"/>
                </a:cubicBezTo>
                <a:cubicBezTo>
                  <a:pt x="577154" y="455078"/>
                  <a:pt x="460964" y="586292"/>
                  <a:pt x="318954" y="586292"/>
                </a:cubicBezTo>
                <a:cubicBezTo>
                  <a:pt x="308322" y="586292"/>
                  <a:pt x="298450" y="585534"/>
                  <a:pt x="287818" y="584775"/>
                </a:cubicBezTo>
                <a:cubicBezTo>
                  <a:pt x="277945" y="585534"/>
                  <a:pt x="268073" y="586292"/>
                  <a:pt x="258201" y="586292"/>
                </a:cubicBezTo>
                <a:cubicBezTo>
                  <a:pt x="203522" y="586292"/>
                  <a:pt x="152642" y="567331"/>
                  <a:pt x="110874" y="533958"/>
                </a:cubicBezTo>
                <a:cubicBezTo>
                  <a:pt x="110115" y="533200"/>
                  <a:pt x="109355" y="533200"/>
                  <a:pt x="108596" y="532441"/>
                </a:cubicBezTo>
                <a:cubicBezTo>
                  <a:pt x="91129" y="518031"/>
                  <a:pt x="75182" y="501344"/>
                  <a:pt x="60753" y="482383"/>
                </a:cubicBezTo>
                <a:cubicBezTo>
                  <a:pt x="60753" y="482383"/>
                  <a:pt x="59993" y="481624"/>
                  <a:pt x="59993" y="480866"/>
                </a:cubicBezTo>
                <a:cubicBezTo>
                  <a:pt x="46324" y="461904"/>
                  <a:pt x="34173" y="441426"/>
                  <a:pt x="25060" y="419430"/>
                </a:cubicBezTo>
                <a:cubicBezTo>
                  <a:pt x="24301" y="418672"/>
                  <a:pt x="24301" y="417913"/>
                  <a:pt x="24301" y="417913"/>
                </a:cubicBezTo>
                <a:cubicBezTo>
                  <a:pt x="8353" y="379990"/>
                  <a:pt x="0" y="337516"/>
                  <a:pt x="0" y="293525"/>
                </a:cubicBezTo>
                <a:cubicBezTo>
                  <a:pt x="0" y="264704"/>
                  <a:pt x="3037" y="237399"/>
                  <a:pt x="9872" y="211611"/>
                </a:cubicBezTo>
                <a:cubicBezTo>
                  <a:pt x="9872" y="210095"/>
                  <a:pt x="10632" y="209336"/>
                  <a:pt x="10632" y="207819"/>
                </a:cubicBezTo>
                <a:cubicBezTo>
                  <a:pt x="15188" y="191133"/>
                  <a:pt x="21263" y="174446"/>
                  <a:pt x="28857" y="158519"/>
                </a:cubicBezTo>
                <a:cubicBezTo>
                  <a:pt x="28857" y="157760"/>
                  <a:pt x="28857" y="157760"/>
                  <a:pt x="29617" y="157002"/>
                </a:cubicBezTo>
                <a:cubicBezTo>
                  <a:pt x="39489" y="134248"/>
                  <a:pt x="52399" y="113769"/>
                  <a:pt x="67588" y="94808"/>
                </a:cubicBezTo>
                <a:cubicBezTo>
                  <a:pt x="68347" y="94808"/>
                  <a:pt x="68347" y="94049"/>
                  <a:pt x="69106" y="94049"/>
                </a:cubicBezTo>
                <a:cubicBezTo>
                  <a:pt x="85054" y="74329"/>
                  <a:pt x="103280" y="57643"/>
                  <a:pt x="123025" y="43232"/>
                </a:cubicBezTo>
                <a:cubicBezTo>
                  <a:pt x="162514" y="15927"/>
                  <a:pt x="208839" y="0"/>
                  <a:pt x="258201" y="0"/>
                </a:cubicBezTo>
                <a:close/>
              </a:path>
            </a:pathLst>
          </a:custGeom>
          <a:solidFill>
            <a:schemeClr val="bg1"/>
          </a:solidFill>
          <a:ln>
            <a:noFill/>
          </a:ln>
        </p:spPr>
        <p:txBody>
          <a:bodyPr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p>
        </p:txBody>
      </p:sp>
      <p:sp>
        <p:nvSpPr>
          <p:cNvPr id="53" name="iŝḷiḋê"/>
          <p:cNvSpPr/>
          <p:nvPr/>
        </p:nvSpPr>
        <p:spPr>
          <a:xfrm>
            <a:off x="524154" y="772176"/>
            <a:ext cx="378540" cy="378540"/>
          </a:xfrm>
          <a:prstGeom prst="ellipse">
            <a:avLst/>
          </a:prstGeom>
          <a:solidFill>
            <a:schemeClr val="accent5">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4" name="iŝḷiḋê"/>
          <p:cNvSpPr/>
          <p:nvPr/>
        </p:nvSpPr>
        <p:spPr>
          <a:xfrm>
            <a:off x="524154" y="3799221"/>
            <a:ext cx="378540" cy="378540"/>
          </a:xfrm>
          <a:prstGeom prst="ellipse">
            <a:avLst/>
          </a:prstGeom>
          <a:solidFill>
            <a:schemeClr val="accent5">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55" name="ïslîḓè"/>
          <p:cNvSpPr/>
          <p:nvPr/>
        </p:nvSpPr>
        <p:spPr bwMode="auto">
          <a:xfrm>
            <a:off x="601724" y="860821"/>
            <a:ext cx="222130" cy="21395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p>
            <a:pPr algn="ctr"/>
          </a:p>
        </p:txBody>
      </p:sp>
      <p:sp>
        <p:nvSpPr>
          <p:cNvPr id="56" name="ïṡ1ïďé"/>
          <p:cNvSpPr/>
          <p:nvPr/>
        </p:nvSpPr>
        <p:spPr bwMode="auto">
          <a:xfrm>
            <a:off x="588984" y="3881550"/>
            <a:ext cx="222130" cy="213951"/>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chemeClr val="bg1"/>
          </a:solidFill>
          <a:ln>
            <a:noFill/>
          </a:ln>
          <a:effectLst/>
        </p:spPr>
        <p:txBody>
          <a:bodyPr anchor="ctr"/>
          <a:p>
            <a:pPr algn="ct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trips(downLeft)">
                                      <p:cBhvr>
                                        <p:cTn id="13" dur="500"/>
                                        <p:tgtEl>
                                          <p:spTgt spid="3">
                                            <p:txEl>
                                              <p:pRg st="2" end="2"/>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trips(downLeft)">
                                      <p:cBhvr>
                                        <p:cTn id="16" dur="500"/>
                                        <p:tgtEl>
                                          <p:spTgt spid="3">
                                            <p:txEl>
                                              <p:pRg st="3" end="3"/>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trips(downLeft)">
                                      <p:cBhvr>
                                        <p:cTn id="19" dur="500"/>
                                        <p:tgtEl>
                                          <p:spTgt spid="3">
                                            <p:txEl>
                                              <p:pRg st="4" end="4"/>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trips(downLeft)">
                                      <p:cBhvr>
                                        <p:cTn id="22" dur="500"/>
                                        <p:tgtEl>
                                          <p:spTgt spid="3">
                                            <p:txEl>
                                              <p:pRg st="5" end="5"/>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strips(downLeft)">
                                      <p:cBhvr>
                                        <p:cTn id="25" dur="500"/>
                                        <p:tgtEl>
                                          <p:spTgt spid="3">
                                            <p:txEl>
                                              <p:pRg st="6" end="6"/>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strips(downLeft)">
                                      <p:cBhvr>
                                        <p:cTn id="28" dur="500"/>
                                        <p:tgtEl>
                                          <p:spTgt spid="3">
                                            <p:txEl>
                                              <p:pRg st="7" end="7"/>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strips(downLeft)">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7" presetClass="entr" presetSubtype="4"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 calcmode="lin" valueType="num">
                                      <p:cBhvr additive="base">
                                        <p:cTn id="36" dur="50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7" dur="5000" fill="hold"/>
                                        <p:tgtEl>
                                          <p:spTgt spid="3">
                                            <p:txEl>
                                              <p:pRg st="10" end="10"/>
                                            </p:txEl>
                                          </p:spTgt>
                                        </p:tgtEl>
                                        <p:attrNameLst>
                                          <p:attrName>ppt_y</p:attrName>
                                        </p:attrNameLst>
                                      </p:cBhvr>
                                      <p:tavLst>
                                        <p:tav tm="0">
                                          <p:val>
                                            <p:strVal val="1+#ppt_h/2"/>
                                          </p:val>
                                        </p:tav>
                                        <p:tav tm="100000">
                                          <p:val>
                                            <p:strVal val="#ppt_y"/>
                                          </p:val>
                                        </p:tav>
                                      </p:tavLst>
                                    </p:anim>
                                  </p:childTnLst>
                                </p:cTn>
                              </p:par>
                              <p:par>
                                <p:cTn id="38" presetID="7" presetClass="entr" presetSubtype="4"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 calcmode="lin" valueType="num">
                                      <p:cBhvr additive="base">
                                        <p:cTn id="40" dur="50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1" dur="50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blinds(horizontal)">
                                      <p:cBhvr>
                                        <p:cTn id="46" dur="500"/>
                                        <p:tgtEl>
                                          <p:spTgt spid="3">
                                            <p:txEl>
                                              <p:pRg st="10" end="1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blinds(horizontal)">
                                      <p:cBhvr>
                                        <p:cTn id="4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476290" y="4443958"/>
            <a:ext cx="775136" cy="246221"/>
          </a:xfrm>
          <a:prstGeom prst="rect">
            <a:avLst/>
          </a:prstGeom>
        </p:spPr>
        <p:txBody>
          <a:bodyPr wrap="square">
            <a:spAutoFit/>
          </a:bodyPr>
          <a:lstStyle/>
          <a:p>
            <a:pPr lvl="0"/>
            <a:r>
              <a:rPr lang="en-US" altLang="zh-CN" sz="100" dirty="0">
                <a:solidFill>
                  <a:schemeClr val="bg1">
                    <a:lumMod val="95000"/>
                  </a:schemeClr>
                </a:solidFill>
              </a:rPr>
              <a:t>PPT</a:t>
            </a:r>
            <a:r>
              <a:rPr lang="zh-CN" altLang="en-US" sz="100" dirty="0">
                <a:solidFill>
                  <a:schemeClr val="bg1">
                    <a:lumMod val="95000"/>
                  </a:schemeClr>
                </a:solidFill>
              </a:rPr>
              <a:t>模板下载：</a:t>
            </a:r>
            <a:r>
              <a:rPr lang="en-US" altLang="zh-CN" sz="100" dirty="0">
                <a:solidFill>
                  <a:schemeClr val="bg1">
                    <a:lumMod val="95000"/>
                  </a:schemeClr>
                </a:solidFill>
              </a:rPr>
              <a:t>www.1ppt.com/moban/     </a:t>
            </a:r>
            <a:r>
              <a:rPr lang="zh-CN" altLang="en-US" sz="100" dirty="0">
                <a:solidFill>
                  <a:schemeClr val="bg1">
                    <a:lumMod val="95000"/>
                  </a:schemeClr>
                </a:solidFill>
              </a:rPr>
              <a:t>行业</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www.1ppt.com/hangye/ </a:t>
            </a:r>
            <a:endParaRPr lang="en-US" altLang="zh-CN" sz="100" dirty="0">
              <a:solidFill>
                <a:schemeClr val="bg1">
                  <a:lumMod val="95000"/>
                </a:schemeClr>
              </a:solidFill>
            </a:endParaRPr>
          </a:p>
          <a:p>
            <a:pPr lvl="0"/>
            <a:r>
              <a:rPr lang="zh-CN" altLang="en-US" sz="100" dirty="0">
                <a:solidFill>
                  <a:schemeClr val="bg1">
                    <a:lumMod val="95000"/>
                  </a:schemeClr>
                </a:solidFill>
              </a:rPr>
              <a:t>节日</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www.1ppt.com/jieri/           PPT</a:t>
            </a:r>
            <a:r>
              <a:rPr lang="zh-CN" altLang="en-US" sz="100" dirty="0">
                <a:solidFill>
                  <a:schemeClr val="bg1">
                    <a:lumMod val="95000"/>
                  </a:schemeClr>
                </a:solidFill>
              </a:rPr>
              <a:t>素材下载：</a:t>
            </a:r>
            <a:r>
              <a:rPr lang="en-US" altLang="zh-CN" sz="100" dirty="0">
                <a:solidFill>
                  <a:schemeClr val="bg1">
                    <a:lumMod val="95000"/>
                  </a:schemeClr>
                </a:solidFill>
              </a:rPr>
              <a:t>www.1ppt.com/sucai/</a:t>
            </a:r>
            <a:endParaRPr lang="en-US" altLang="zh-CN" sz="100" dirty="0">
              <a:solidFill>
                <a:schemeClr val="bg1">
                  <a:lumMod val="95000"/>
                </a:schemeClr>
              </a:solidFill>
            </a:endParaRPr>
          </a:p>
          <a:p>
            <a:pPr lvl="0"/>
            <a:r>
              <a:rPr lang="en-US" altLang="zh-CN" sz="100" dirty="0">
                <a:solidFill>
                  <a:schemeClr val="bg1">
                    <a:lumMod val="95000"/>
                  </a:schemeClr>
                </a:solidFill>
              </a:rPr>
              <a:t>PPT</a:t>
            </a:r>
            <a:r>
              <a:rPr lang="zh-CN" altLang="en-US" sz="100" dirty="0">
                <a:solidFill>
                  <a:schemeClr val="bg1">
                    <a:lumMod val="95000"/>
                  </a:schemeClr>
                </a:solidFill>
              </a:rPr>
              <a:t>背景图片：</a:t>
            </a:r>
            <a:r>
              <a:rPr lang="en-US" altLang="zh-CN" sz="100" dirty="0">
                <a:solidFill>
                  <a:schemeClr val="bg1">
                    <a:lumMod val="95000"/>
                  </a:schemeClr>
                </a:solidFill>
              </a:rPr>
              <a:t>www.1ppt.com/beijing/      PPT</a:t>
            </a:r>
            <a:r>
              <a:rPr lang="zh-CN" altLang="en-US" sz="100" dirty="0">
                <a:solidFill>
                  <a:schemeClr val="bg1">
                    <a:lumMod val="95000"/>
                  </a:schemeClr>
                </a:solidFill>
              </a:rPr>
              <a:t>图表下载：</a:t>
            </a:r>
            <a:r>
              <a:rPr lang="en-US" altLang="zh-CN" sz="100" dirty="0">
                <a:solidFill>
                  <a:schemeClr val="bg1">
                    <a:lumMod val="95000"/>
                  </a:schemeClr>
                </a:solidFill>
              </a:rPr>
              <a:t>www.1ppt.com/tubiao/      </a:t>
            </a:r>
            <a:endParaRPr lang="en-US" altLang="zh-CN" sz="100" dirty="0">
              <a:solidFill>
                <a:schemeClr val="bg1">
                  <a:lumMod val="95000"/>
                </a:schemeClr>
              </a:solidFill>
            </a:endParaRPr>
          </a:p>
          <a:p>
            <a:pPr lvl="0"/>
            <a:r>
              <a:rPr lang="zh-CN" altLang="en-US" sz="100" dirty="0">
                <a:solidFill>
                  <a:schemeClr val="bg1">
                    <a:lumMod val="95000"/>
                  </a:schemeClr>
                </a:solidFill>
              </a:rPr>
              <a:t>优秀</a:t>
            </a:r>
            <a:r>
              <a:rPr lang="en-US" altLang="zh-CN" sz="100" dirty="0">
                <a:solidFill>
                  <a:schemeClr val="bg1">
                    <a:lumMod val="95000"/>
                  </a:schemeClr>
                </a:solidFill>
              </a:rPr>
              <a:t>PPT</a:t>
            </a:r>
            <a:r>
              <a:rPr lang="zh-CN" altLang="en-US" sz="100" dirty="0">
                <a:solidFill>
                  <a:schemeClr val="bg1">
                    <a:lumMod val="95000"/>
                  </a:schemeClr>
                </a:solidFill>
              </a:rPr>
              <a:t>下载：</a:t>
            </a:r>
            <a:r>
              <a:rPr lang="en-US" altLang="zh-CN" sz="100" dirty="0">
                <a:solidFill>
                  <a:schemeClr val="bg1">
                    <a:lumMod val="95000"/>
                  </a:schemeClr>
                </a:solidFill>
              </a:rPr>
              <a:t>www.1ppt.com/xiazai/        PPT</a:t>
            </a:r>
            <a:r>
              <a:rPr lang="zh-CN" altLang="en-US" sz="100" dirty="0">
                <a:solidFill>
                  <a:schemeClr val="bg1">
                    <a:lumMod val="95000"/>
                  </a:schemeClr>
                </a:solidFill>
              </a:rPr>
              <a:t>教程： </a:t>
            </a:r>
            <a:r>
              <a:rPr lang="en-US" altLang="zh-CN" sz="100" dirty="0">
                <a:solidFill>
                  <a:schemeClr val="bg1">
                    <a:lumMod val="95000"/>
                  </a:schemeClr>
                </a:solidFill>
              </a:rPr>
              <a:t>www.1ppt.com/powerpoint/      </a:t>
            </a:r>
            <a:endParaRPr lang="en-US" altLang="zh-CN" sz="100" dirty="0">
              <a:solidFill>
                <a:schemeClr val="bg1">
                  <a:lumMod val="95000"/>
                </a:schemeClr>
              </a:solidFill>
            </a:endParaRPr>
          </a:p>
          <a:p>
            <a:pPr lvl="0"/>
            <a:r>
              <a:rPr lang="en-US" altLang="zh-CN" sz="100" dirty="0">
                <a:solidFill>
                  <a:schemeClr val="bg1">
                    <a:lumMod val="95000"/>
                  </a:schemeClr>
                </a:solidFill>
              </a:rPr>
              <a:t>Word</a:t>
            </a:r>
            <a:r>
              <a:rPr lang="zh-CN" altLang="en-US" sz="100" dirty="0">
                <a:solidFill>
                  <a:schemeClr val="bg1">
                    <a:lumMod val="95000"/>
                  </a:schemeClr>
                </a:solidFill>
              </a:rPr>
              <a:t>教程： </a:t>
            </a:r>
            <a:r>
              <a:rPr lang="en-US" altLang="zh-CN" sz="100" dirty="0">
                <a:solidFill>
                  <a:schemeClr val="bg1">
                    <a:lumMod val="95000"/>
                  </a:schemeClr>
                </a:solidFill>
              </a:rPr>
              <a:t>www.1ppt.com/word/              Excel</a:t>
            </a:r>
            <a:r>
              <a:rPr lang="zh-CN" altLang="en-US" sz="100" dirty="0">
                <a:solidFill>
                  <a:schemeClr val="bg1">
                    <a:lumMod val="95000"/>
                  </a:schemeClr>
                </a:solidFill>
              </a:rPr>
              <a:t>教程：</a:t>
            </a:r>
            <a:r>
              <a:rPr lang="en-US" altLang="zh-CN" sz="100" dirty="0">
                <a:solidFill>
                  <a:schemeClr val="bg1">
                    <a:lumMod val="95000"/>
                  </a:schemeClr>
                </a:solidFill>
              </a:rPr>
              <a:t>www.1ppt.com/excel/  </a:t>
            </a:r>
            <a:endParaRPr lang="en-US" altLang="zh-CN" sz="100" dirty="0">
              <a:solidFill>
                <a:schemeClr val="bg1">
                  <a:lumMod val="95000"/>
                </a:schemeClr>
              </a:solidFill>
            </a:endParaRPr>
          </a:p>
          <a:p>
            <a:pPr lvl="0"/>
            <a:r>
              <a:rPr lang="zh-CN" altLang="en-US" sz="100" dirty="0">
                <a:solidFill>
                  <a:schemeClr val="bg1">
                    <a:lumMod val="95000"/>
                  </a:schemeClr>
                </a:solidFill>
              </a:rPr>
              <a:t>资料下载：</a:t>
            </a:r>
            <a:r>
              <a:rPr lang="en-US" altLang="zh-CN" sz="100" dirty="0">
                <a:solidFill>
                  <a:schemeClr val="bg1">
                    <a:lumMod val="95000"/>
                  </a:schemeClr>
                </a:solidFill>
              </a:rPr>
              <a:t>www.1ppt.com/ziliao/                PPT</a:t>
            </a:r>
            <a:r>
              <a:rPr lang="zh-CN" altLang="en-US" sz="100" dirty="0">
                <a:solidFill>
                  <a:schemeClr val="bg1">
                    <a:lumMod val="95000"/>
                  </a:schemeClr>
                </a:solidFill>
              </a:rPr>
              <a:t>课件下载：</a:t>
            </a:r>
            <a:r>
              <a:rPr lang="en-US" altLang="zh-CN" sz="100" dirty="0">
                <a:solidFill>
                  <a:schemeClr val="bg1">
                    <a:lumMod val="95000"/>
                  </a:schemeClr>
                </a:solidFill>
              </a:rPr>
              <a:t>www.1ppt.com/kejian/ </a:t>
            </a:r>
            <a:endParaRPr lang="en-US" altLang="zh-CN" sz="100" dirty="0">
              <a:solidFill>
                <a:schemeClr val="bg1">
                  <a:lumMod val="95000"/>
                </a:schemeClr>
              </a:solidFill>
            </a:endParaRPr>
          </a:p>
          <a:p>
            <a:pPr lvl="0"/>
            <a:r>
              <a:rPr lang="zh-CN" altLang="en-US" sz="100" dirty="0">
                <a:solidFill>
                  <a:schemeClr val="bg1">
                    <a:lumMod val="95000"/>
                  </a:schemeClr>
                </a:solidFill>
              </a:rPr>
              <a:t>范文下载：</a:t>
            </a:r>
            <a:r>
              <a:rPr lang="en-US" altLang="zh-CN" sz="100" dirty="0">
                <a:solidFill>
                  <a:schemeClr val="bg1">
                    <a:lumMod val="95000"/>
                  </a:schemeClr>
                </a:solidFill>
              </a:rPr>
              <a:t>www.1ppt.com/fanwen/             </a:t>
            </a:r>
            <a:r>
              <a:rPr lang="zh-CN" altLang="en-US" sz="100" dirty="0">
                <a:solidFill>
                  <a:schemeClr val="bg1">
                    <a:lumMod val="95000"/>
                  </a:schemeClr>
                </a:solidFill>
              </a:rPr>
              <a:t>试卷下载：</a:t>
            </a:r>
            <a:r>
              <a:rPr lang="en-US" altLang="zh-CN" sz="100" dirty="0">
                <a:solidFill>
                  <a:schemeClr val="bg1">
                    <a:lumMod val="95000"/>
                  </a:schemeClr>
                </a:solidFill>
              </a:rPr>
              <a:t>www.1ppt.com/shiti/  </a:t>
            </a:r>
            <a:endParaRPr lang="en-US" altLang="zh-CN" sz="100" dirty="0">
              <a:solidFill>
                <a:schemeClr val="bg1">
                  <a:lumMod val="95000"/>
                </a:schemeClr>
              </a:solidFill>
            </a:endParaRPr>
          </a:p>
          <a:p>
            <a:pPr lvl="0"/>
            <a:r>
              <a:rPr lang="zh-CN" altLang="en-US" sz="100" dirty="0">
                <a:solidFill>
                  <a:schemeClr val="bg1">
                    <a:lumMod val="95000"/>
                  </a:schemeClr>
                </a:solidFill>
              </a:rPr>
              <a:t>教案下载：</a:t>
            </a:r>
            <a:r>
              <a:rPr lang="en-US" altLang="zh-CN" sz="100" dirty="0">
                <a:solidFill>
                  <a:schemeClr val="bg1">
                    <a:lumMod val="95000"/>
                  </a:schemeClr>
                </a:solidFill>
              </a:rPr>
              <a:t>www.1ppt.com/jiaoan/  </a:t>
            </a:r>
            <a:r>
              <a:rPr lang="en-US" altLang="zh-CN" sz="100" dirty="0" smtClean="0">
                <a:solidFill>
                  <a:schemeClr val="bg1">
                    <a:lumMod val="95000"/>
                  </a:schemeClr>
                </a:solidFill>
              </a:rPr>
              <a:t>      </a:t>
            </a:r>
            <a:endParaRPr lang="en-US" altLang="zh-CN" sz="100" dirty="0">
              <a:solidFill>
                <a:schemeClr val="bg1">
                  <a:lumMod val="95000"/>
                </a:schemeClr>
              </a:solidFill>
            </a:endParaRPr>
          </a:p>
          <a:p>
            <a:pPr lvl="0"/>
            <a:r>
              <a:rPr lang="zh-CN" altLang="en-US" sz="100" dirty="0" smtClean="0">
                <a:solidFill>
                  <a:schemeClr val="bg1">
                    <a:lumMod val="95000"/>
                  </a:schemeClr>
                </a:solidFill>
              </a:rPr>
              <a:t>字体下载：</a:t>
            </a:r>
            <a:r>
              <a:rPr lang="en-US" altLang="zh-CN" sz="100" dirty="0" smtClean="0">
                <a:solidFill>
                  <a:schemeClr val="bg1">
                    <a:lumMod val="95000"/>
                  </a:schemeClr>
                </a:solidFill>
              </a:rPr>
              <a:t>www.1ppt.com/ziti/</a:t>
            </a:r>
            <a:endParaRPr lang="en-US" altLang="zh-CN" sz="100" dirty="0">
              <a:solidFill>
                <a:schemeClr val="bg1">
                  <a:lumMod val="95000"/>
                </a:schemeClr>
              </a:solidFill>
            </a:endParaRPr>
          </a:p>
          <a:p>
            <a:pPr lvl="0"/>
            <a:r>
              <a:rPr lang="en-US" altLang="zh-CN" sz="100" dirty="0">
                <a:solidFill>
                  <a:schemeClr val="bg1">
                    <a:lumMod val="95000"/>
                  </a:schemeClr>
                </a:solidFill>
              </a:rPr>
              <a:t> </a:t>
            </a:r>
            <a:endParaRPr lang="zh-CN" altLang="en-US" sz="100" dirty="0">
              <a:solidFill>
                <a:schemeClr val="bg1">
                  <a:lumMod val="95000"/>
                </a:schemeClr>
              </a:solidFill>
            </a:endParaRPr>
          </a:p>
        </p:txBody>
      </p:sp>
      <p:sp>
        <p:nvSpPr>
          <p:cNvPr id="63" name="文本框 62"/>
          <p:cNvSpPr txBox="1"/>
          <p:nvPr/>
        </p:nvSpPr>
        <p:spPr>
          <a:xfrm>
            <a:off x="971600" y="339502"/>
            <a:ext cx="5479390" cy="4555093"/>
          </a:xfrm>
          <a:prstGeom prst="rect">
            <a:avLst/>
          </a:prstGeom>
          <a:noFill/>
        </p:spPr>
        <p:txBody>
          <a:bodyPr wrap="square" rtlCol="0">
            <a:spAutoFit/>
          </a:bodyPr>
          <a:lstStyle/>
          <a:p>
            <a:r>
              <a:rPr lang="zh-CN" altLang="en-US" sz="2000" b="1" dirty="0" smtClean="0"/>
              <a:t>展示设计</a:t>
            </a:r>
            <a:r>
              <a:rPr lang="en-US" altLang="zh-CN" sz="2000" b="1" dirty="0" smtClean="0"/>
              <a:t>(</a:t>
            </a:r>
            <a:r>
              <a:rPr lang="zh-CN" altLang="en-US" sz="2000" b="1" dirty="0" smtClean="0"/>
              <a:t>仿造主流的交易平台</a:t>
            </a:r>
            <a:r>
              <a:rPr lang="en-US" altLang="zh-CN" sz="2000" b="1" dirty="0" smtClean="0"/>
              <a:t>)</a:t>
            </a:r>
            <a:endParaRPr lang="zh-CN" altLang="en-US" sz="2000" b="1" dirty="0"/>
          </a:p>
          <a:p>
            <a:r>
              <a:rPr lang="zh-CN" altLang="en-US" dirty="0"/>
              <a:t>* 首页</a:t>
            </a:r>
            <a:endParaRPr lang="zh-CN" altLang="en-US" dirty="0"/>
          </a:p>
          <a:p>
            <a:r>
              <a:rPr lang="zh-CN" altLang="en-US" dirty="0"/>
              <a:t>    * 顶部</a:t>
            </a:r>
            <a:endParaRPr lang="zh-CN" altLang="en-US" dirty="0"/>
          </a:p>
          <a:p>
            <a:r>
              <a:rPr lang="zh-CN" altLang="en-US" dirty="0"/>
              <a:t>        * 左端: 登陆注册</a:t>
            </a:r>
            <a:endParaRPr lang="zh-CN" altLang="en-US" dirty="0"/>
          </a:p>
          <a:p>
            <a:r>
              <a:rPr lang="zh-CN" altLang="en-US" dirty="0"/>
              <a:t>        * 右端: 基础服务(购物车、收藏夹、商品分类)</a:t>
            </a:r>
            <a:endParaRPr lang="zh-CN" altLang="en-US" dirty="0"/>
          </a:p>
          <a:p>
            <a:r>
              <a:rPr lang="zh-CN" altLang="en-US" dirty="0"/>
              <a:t>        * 下部: 搜索组件</a:t>
            </a:r>
            <a:endParaRPr lang="zh-CN" altLang="en-US" dirty="0"/>
          </a:p>
          <a:p>
            <a:r>
              <a:rPr lang="zh-CN" altLang="en-US" dirty="0"/>
              <a:t>    * 中部</a:t>
            </a:r>
            <a:endParaRPr lang="zh-CN" altLang="en-US" dirty="0"/>
          </a:p>
          <a:p>
            <a:r>
              <a:rPr lang="zh-CN" altLang="en-US" dirty="0"/>
              <a:t>        * 左部: 标签组件</a:t>
            </a:r>
            <a:endParaRPr lang="zh-CN" altLang="en-US" dirty="0"/>
          </a:p>
          <a:p>
            <a:r>
              <a:rPr lang="zh-CN" altLang="en-US" dirty="0"/>
              <a:t>        * 中部: 轮播组件 </a:t>
            </a:r>
            <a:endParaRPr lang="zh-CN" altLang="en-US" dirty="0"/>
          </a:p>
          <a:p>
            <a:r>
              <a:rPr lang="zh-CN" altLang="en-US" dirty="0"/>
              <a:t>        * 右部: 实时交易的展示组件</a:t>
            </a:r>
            <a:endParaRPr lang="zh-CN" altLang="en-US" dirty="0"/>
          </a:p>
          <a:p>
            <a:r>
              <a:rPr lang="zh-CN" altLang="en-US" dirty="0"/>
              <a:t>    * 底部</a:t>
            </a:r>
            <a:endParaRPr lang="zh-CN" altLang="en-US" dirty="0"/>
          </a:p>
          <a:p>
            <a:r>
              <a:rPr lang="zh-CN" altLang="en-US" dirty="0"/>
              <a:t>        * 内容推荐组件</a:t>
            </a:r>
            <a:endParaRPr lang="zh-CN" altLang="en-US" dirty="0"/>
          </a:p>
          <a:p>
            <a:r>
              <a:rPr lang="zh-CN" altLang="en-US" dirty="0"/>
              <a:t>        * 具体类别的展示组件</a:t>
            </a:r>
            <a:endParaRPr lang="zh-CN" altLang="en-US" dirty="0"/>
          </a:p>
          <a:p>
            <a:r>
              <a:rPr lang="zh-CN" altLang="en-US" dirty="0">
                <a:sym typeface="+mn-ea"/>
              </a:rPr>
              <a:t>* 登陆/注册界面</a:t>
            </a:r>
            <a:endParaRPr lang="zh-CN" altLang="en-US" dirty="0"/>
          </a:p>
          <a:p>
            <a:r>
              <a:rPr lang="zh-CN" altLang="en-US" dirty="0" smtClean="0">
                <a:sym typeface="+mn-ea"/>
              </a:rPr>
              <a:t>* 评价</a:t>
            </a:r>
            <a:endParaRPr lang="en-US" altLang="zh-CN" dirty="0" smtClean="0">
              <a:sym typeface="+mn-ea"/>
            </a:endParaRPr>
          </a:p>
          <a:p>
            <a:r>
              <a:rPr lang="en-US" altLang="zh-CN" dirty="0"/>
              <a:t> </a:t>
            </a:r>
            <a:r>
              <a:rPr lang="en-US" altLang="zh-CN" dirty="0" smtClean="0"/>
              <a:t>   * </a:t>
            </a:r>
            <a:r>
              <a:rPr lang="zh-CN" altLang="en-US" dirty="0" smtClean="0"/>
              <a:t>富文本编辑器</a:t>
            </a:r>
            <a:endParaRPr lang="zh-CN" altLang="en-US" dirty="0"/>
          </a:p>
        </p:txBody>
      </p:sp>
      <p:sp>
        <p:nvSpPr>
          <p:cNvPr id="20" name="iŝḷiḋê"/>
          <p:cNvSpPr/>
          <p:nvPr/>
        </p:nvSpPr>
        <p:spPr>
          <a:xfrm>
            <a:off x="671474" y="339741"/>
            <a:ext cx="378540" cy="378540"/>
          </a:xfrm>
          <a:prstGeom prst="ellipse">
            <a:avLst/>
          </a:prstGeom>
          <a:solidFill>
            <a:schemeClr val="accent5">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 name="îşliḓê"/>
          <p:cNvSpPr/>
          <p:nvPr/>
        </p:nvSpPr>
        <p:spPr bwMode="auto">
          <a:xfrm>
            <a:off x="749560" y="339864"/>
            <a:ext cx="222130" cy="213951"/>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p:spPr>
        <p:txBody>
          <a:bodyPr anchor="ctr"/>
          <a:p>
            <a:pPr algn="ct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animEffect transition="in" filter="blinds(horizontal)">
                                      <p:cBhvr>
                                        <p:cTn id="7" dur="500"/>
                                        <p:tgtEl>
                                          <p:spTgt spid="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3">
                                            <p:txEl>
                                              <p:pRg st="1" end="1"/>
                                            </p:txEl>
                                          </p:spTgt>
                                        </p:tgtEl>
                                        <p:attrNameLst>
                                          <p:attrName>style.visibility</p:attrName>
                                        </p:attrNameLst>
                                      </p:cBhvr>
                                      <p:to>
                                        <p:strVal val="visible"/>
                                      </p:to>
                                    </p:set>
                                    <p:animEffect transition="in" filter="blinds(horizontal)">
                                      <p:cBhvr>
                                        <p:cTn id="10" dur="500"/>
                                        <p:tgtEl>
                                          <p:spTgt spid="6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3">
                                            <p:txEl>
                                              <p:pRg st="2" end="2"/>
                                            </p:txEl>
                                          </p:spTgt>
                                        </p:tgtEl>
                                        <p:attrNameLst>
                                          <p:attrName>style.visibility</p:attrName>
                                        </p:attrNameLst>
                                      </p:cBhvr>
                                      <p:to>
                                        <p:strVal val="visible"/>
                                      </p:to>
                                    </p:set>
                                    <p:animEffect transition="in" filter="blinds(horizontal)">
                                      <p:cBhvr>
                                        <p:cTn id="13" dur="500"/>
                                        <p:tgtEl>
                                          <p:spTgt spid="6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3">
                                            <p:txEl>
                                              <p:pRg st="3" end="3"/>
                                            </p:txEl>
                                          </p:spTgt>
                                        </p:tgtEl>
                                        <p:attrNameLst>
                                          <p:attrName>style.visibility</p:attrName>
                                        </p:attrNameLst>
                                      </p:cBhvr>
                                      <p:to>
                                        <p:strVal val="visible"/>
                                      </p:to>
                                    </p:set>
                                    <p:animEffect transition="in" filter="blinds(horizontal)">
                                      <p:cBhvr>
                                        <p:cTn id="16" dur="500"/>
                                        <p:tgtEl>
                                          <p:spTgt spid="6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3">
                                            <p:txEl>
                                              <p:pRg st="4" end="4"/>
                                            </p:txEl>
                                          </p:spTgt>
                                        </p:tgtEl>
                                        <p:attrNameLst>
                                          <p:attrName>style.visibility</p:attrName>
                                        </p:attrNameLst>
                                      </p:cBhvr>
                                      <p:to>
                                        <p:strVal val="visible"/>
                                      </p:to>
                                    </p:set>
                                    <p:animEffect transition="in" filter="blinds(horizontal)">
                                      <p:cBhvr>
                                        <p:cTn id="19" dur="500"/>
                                        <p:tgtEl>
                                          <p:spTgt spid="6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3">
                                            <p:txEl>
                                              <p:pRg st="5" end="5"/>
                                            </p:txEl>
                                          </p:spTgt>
                                        </p:tgtEl>
                                        <p:attrNameLst>
                                          <p:attrName>style.visibility</p:attrName>
                                        </p:attrNameLst>
                                      </p:cBhvr>
                                      <p:to>
                                        <p:strVal val="visible"/>
                                      </p:to>
                                    </p:set>
                                    <p:animEffect transition="in" filter="blinds(horizontal)">
                                      <p:cBhvr>
                                        <p:cTn id="22" dur="500"/>
                                        <p:tgtEl>
                                          <p:spTgt spid="6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3">
                                            <p:txEl>
                                              <p:pRg st="6" end="6"/>
                                            </p:txEl>
                                          </p:spTgt>
                                        </p:tgtEl>
                                        <p:attrNameLst>
                                          <p:attrName>style.visibility</p:attrName>
                                        </p:attrNameLst>
                                      </p:cBhvr>
                                      <p:to>
                                        <p:strVal val="visible"/>
                                      </p:to>
                                    </p:set>
                                    <p:animEffect transition="in" filter="blinds(horizontal)">
                                      <p:cBhvr>
                                        <p:cTn id="25" dur="500"/>
                                        <p:tgtEl>
                                          <p:spTgt spid="6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3">
                                            <p:txEl>
                                              <p:pRg st="7" end="7"/>
                                            </p:txEl>
                                          </p:spTgt>
                                        </p:tgtEl>
                                        <p:attrNameLst>
                                          <p:attrName>style.visibility</p:attrName>
                                        </p:attrNameLst>
                                      </p:cBhvr>
                                      <p:to>
                                        <p:strVal val="visible"/>
                                      </p:to>
                                    </p:set>
                                    <p:animEffect transition="in" filter="blinds(horizontal)">
                                      <p:cBhvr>
                                        <p:cTn id="28" dur="500"/>
                                        <p:tgtEl>
                                          <p:spTgt spid="6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3">
                                            <p:txEl>
                                              <p:pRg st="8" end="8"/>
                                            </p:txEl>
                                          </p:spTgt>
                                        </p:tgtEl>
                                        <p:attrNameLst>
                                          <p:attrName>style.visibility</p:attrName>
                                        </p:attrNameLst>
                                      </p:cBhvr>
                                      <p:to>
                                        <p:strVal val="visible"/>
                                      </p:to>
                                    </p:set>
                                    <p:animEffect transition="in" filter="blinds(horizontal)">
                                      <p:cBhvr>
                                        <p:cTn id="31" dur="500"/>
                                        <p:tgtEl>
                                          <p:spTgt spid="6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3">
                                            <p:txEl>
                                              <p:pRg st="9" end="9"/>
                                            </p:txEl>
                                          </p:spTgt>
                                        </p:tgtEl>
                                        <p:attrNameLst>
                                          <p:attrName>style.visibility</p:attrName>
                                        </p:attrNameLst>
                                      </p:cBhvr>
                                      <p:to>
                                        <p:strVal val="visible"/>
                                      </p:to>
                                    </p:set>
                                    <p:animEffect transition="in" filter="blinds(horizontal)">
                                      <p:cBhvr>
                                        <p:cTn id="34" dur="500"/>
                                        <p:tgtEl>
                                          <p:spTgt spid="6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63">
                                            <p:txEl>
                                              <p:pRg st="10" end="10"/>
                                            </p:txEl>
                                          </p:spTgt>
                                        </p:tgtEl>
                                        <p:attrNameLst>
                                          <p:attrName>style.visibility</p:attrName>
                                        </p:attrNameLst>
                                      </p:cBhvr>
                                      <p:to>
                                        <p:strVal val="visible"/>
                                      </p:to>
                                    </p:set>
                                    <p:animEffect transition="in" filter="blinds(horizontal)">
                                      <p:cBhvr>
                                        <p:cTn id="37" dur="500"/>
                                        <p:tgtEl>
                                          <p:spTgt spid="63">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63">
                                            <p:txEl>
                                              <p:pRg st="11" end="11"/>
                                            </p:txEl>
                                          </p:spTgt>
                                        </p:tgtEl>
                                        <p:attrNameLst>
                                          <p:attrName>style.visibility</p:attrName>
                                        </p:attrNameLst>
                                      </p:cBhvr>
                                      <p:to>
                                        <p:strVal val="visible"/>
                                      </p:to>
                                    </p:set>
                                    <p:animEffect transition="in" filter="blinds(horizontal)">
                                      <p:cBhvr>
                                        <p:cTn id="40" dur="500"/>
                                        <p:tgtEl>
                                          <p:spTgt spid="63">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63">
                                            <p:txEl>
                                              <p:pRg st="12" end="12"/>
                                            </p:txEl>
                                          </p:spTgt>
                                        </p:tgtEl>
                                        <p:attrNameLst>
                                          <p:attrName>style.visibility</p:attrName>
                                        </p:attrNameLst>
                                      </p:cBhvr>
                                      <p:to>
                                        <p:strVal val="visible"/>
                                      </p:to>
                                    </p:set>
                                    <p:animEffect transition="in" filter="blinds(horizontal)">
                                      <p:cBhvr>
                                        <p:cTn id="43" dur="500"/>
                                        <p:tgtEl>
                                          <p:spTgt spid="63">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63">
                                            <p:txEl>
                                              <p:pRg st="13" end="13"/>
                                            </p:txEl>
                                          </p:spTgt>
                                        </p:tgtEl>
                                        <p:attrNameLst>
                                          <p:attrName>style.visibility</p:attrName>
                                        </p:attrNameLst>
                                      </p:cBhvr>
                                      <p:to>
                                        <p:strVal val="visible"/>
                                      </p:to>
                                    </p:set>
                                    <p:animEffect transition="in" filter="checkerboard(across)">
                                      <p:cBhvr>
                                        <p:cTn id="48" dur="500"/>
                                        <p:tgtEl>
                                          <p:spTgt spid="63">
                                            <p:txEl>
                                              <p:pRg st="13" end="13"/>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63">
                                            <p:txEl>
                                              <p:pRg st="14" end="14"/>
                                            </p:txEl>
                                          </p:spTgt>
                                        </p:tgtEl>
                                        <p:attrNameLst>
                                          <p:attrName>style.visibility</p:attrName>
                                        </p:attrNameLst>
                                      </p:cBhvr>
                                      <p:to>
                                        <p:strVal val="visible"/>
                                      </p:to>
                                    </p:set>
                                    <p:animEffect transition="in" filter="checkerboard(across)">
                                      <p:cBhvr>
                                        <p:cTn id="51" dur="500"/>
                                        <p:tgtEl>
                                          <p:spTgt spid="63">
                                            <p:txEl>
                                              <p:pRg st="14" end="14"/>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63">
                                            <p:txEl>
                                              <p:pRg st="15" end="15"/>
                                            </p:txEl>
                                          </p:spTgt>
                                        </p:tgtEl>
                                        <p:attrNameLst>
                                          <p:attrName>style.visibility</p:attrName>
                                        </p:attrNameLst>
                                      </p:cBhvr>
                                      <p:to>
                                        <p:strVal val="visible"/>
                                      </p:to>
                                    </p:set>
                                    <p:animEffect transition="in" filter="checkerboard(across)">
                                      <p:cBhvr>
                                        <p:cTn id="54" dur="500"/>
                                        <p:tgtEl>
                                          <p:spTgt spid="6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a:stretch>
            <a:fillRect/>
          </a:stretch>
        </p:blipFill>
        <p:spPr>
          <a:xfrm>
            <a:off x="1475656" y="1707654"/>
            <a:ext cx="1343594" cy="1610828"/>
          </a:xfrm>
          <a:prstGeom prst="rect">
            <a:avLst/>
          </a:prstGeom>
        </p:spPr>
      </p:pic>
      <p:sp>
        <p:nvSpPr>
          <p:cNvPr id="3" name="TextBox 2"/>
          <p:cNvSpPr txBox="1"/>
          <p:nvPr/>
        </p:nvSpPr>
        <p:spPr>
          <a:xfrm>
            <a:off x="2987824" y="2065222"/>
            <a:ext cx="3611880" cy="922020"/>
          </a:xfrm>
          <a:prstGeom prst="rect">
            <a:avLst/>
          </a:prstGeom>
          <a:noFill/>
        </p:spPr>
        <p:txBody>
          <a:bodyPr wrap="none" rtlCol="0">
            <a:spAutoFit/>
          </a:bodyPr>
          <a:lstStyle/>
          <a:p>
            <a:r>
              <a:rPr lang="zh-CN" altLang="en-US" sz="5400" dirty="0" smtClean="0">
                <a:solidFill>
                  <a:schemeClr val="tx1">
                    <a:lumMod val="75000"/>
                    <a:lumOff val="25000"/>
                  </a:schemeClr>
                </a:solidFill>
                <a:latin typeface="华文中宋" panose="02010600040101010101" pitchFamily="2" charset="-122"/>
                <a:ea typeface="华文中宋" panose="02010600040101010101" pitchFamily="2" charset="-122"/>
              </a:rPr>
              <a:t>感谢聆听！</a:t>
            </a:r>
            <a:endParaRPr lang="zh-CN" altLang="en-US" sz="5400" dirty="0">
              <a:solidFill>
                <a:schemeClr val="tx1">
                  <a:lumMod val="75000"/>
                  <a:lumOff val="25000"/>
                </a:schemeClr>
              </a:solidFill>
              <a:latin typeface="华文中宋" panose="02010600040101010101" pitchFamily="2" charset="-122"/>
              <a:ea typeface="华文中宋" panose="02010600040101010101" pitchFamily="2" charset="-122"/>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1288" y="375935"/>
            <a:ext cx="5758408" cy="1102519"/>
          </a:xfrm>
        </p:spPr>
        <p:txBody>
          <a:bodyPr>
            <a:normAutofit fontScale="90000"/>
          </a:bodyPr>
          <a:lstStyle/>
          <a:p>
            <a:pPr algn="l"/>
            <a:br>
              <a:rPr lang="en-US" altLang="zh-CN" dirty="0" smtClean="0">
                <a:solidFill>
                  <a:schemeClr val="accent5">
                    <a:lumMod val="50000"/>
                  </a:schemeClr>
                </a:solidFill>
                <a:latin typeface="时尚中黑简体" panose="01010104010101010101" pitchFamily="2" charset="-122"/>
                <a:ea typeface="时尚中黑简体" panose="01010104010101010101" pitchFamily="2" charset="-122"/>
              </a:rPr>
            </a:br>
            <a:r>
              <a:rPr lang="zh-CN" altLang="en-US" sz="5300" dirty="0" smtClean="0">
                <a:solidFill>
                  <a:schemeClr val="accent5">
                    <a:lumMod val="50000"/>
                  </a:schemeClr>
                </a:solidFill>
                <a:latin typeface="时尚中黑简体" panose="01010104010101010101" pitchFamily="2" charset="-122"/>
                <a:ea typeface="时尚中黑简体" panose="01010104010101010101" pitchFamily="2" charset="-122"/>
              </a:rPr>
              <a:t>项目简介</a:t>
            </a:r>
            <a:br>
              <a:rPr lang="en-US" altLang="zh-CN" sz="5300" dirty="0" smtClean="0">
                <a:solidFill>
                  <a:schemeClr val="accent5">
                    <a:lumMod val="50000"/>
                  </a:schemeClr>
                </a:solidFill>
                <a:latin typeface="时尚中黑简体" panose="01010104010101010101" pitchFamily="2" charset="-122"/>
                <a:ea typeface="时尚中黑简体" panose="01010104010101010101" pitchFamily="2" charset="-122"/>
              </a:rPr>
            </a:br>
            <a:endParaRPr lang="zh-CN" altLang="en-US" sz="4900" dirty="0">
              <a:solidFill>
                <a:schemeClr val="accent5">
                  <a:lumMod val="50000"/>
                </a:schemeClr>
              </a:solidFill>
              <a:latin typeface="时尚中黑简体" panose="01010104010101010101" pitchFamily="2" charset="-122"/>
              <a:ea typeface="时尚中黑简体" panose="01010104010101010101" pitchFamily="2" charset="-122"/>
            </a:endParaRPr>
          </a:p>
        </p:txBody>
      </p:sp>
      <p:sp>
        <p:nvSpPr>
          <p:cNvPr id="3" name="文本框 2"/>
          <p:cNvSpPr txBox="1"/>
          <p:nvPr/>
        </p:nvSpPr>
        <p:spPr>
          <a:xfrm>
            <a:off x="988695" y="1407795"/>
            <a:ext cx="7026910" cy="2306955"/>
          </a:xfrm>
          <a:prstGeom prst="rect">
            <a:avLst/>
          </a:prstGeom>
          <a:noFill/>
        </p:spPr>
        <p:txBody>
          <a:bodyPr wrap="square" rtlCol="0">
            <a:spAutoFit/>
          </a:bodyPr>
          <a:lstStyle/>
          <a:p>
            <a:r>
              <a:rPr lang="zh-CN" altLang="en-US"/>
              <a:t>为了更好的服务高校大学生，紧跟科技发展的步伐，坚持顺势而为的原则，逐步向互联网方向发展，有意搭建一个安全、快捷、方便的网络平台，该平台能够节省大学生时间，能够方便的处理手上的闲置物品，为大学生提供便利。同时也能方便部分商家的商品交易</a:t>
            </a:r>
            <a:endParaRPr lang="zh-CN" altLang="en-US"/>
          </a:p>
          <a:p>
            <a:r>
              <a:rPr lang="zh-CN" altLang="en-US"/>
              <a:t>  校园交易平台秉承“团结一切可以团结的力量，利用一切可以利用的资源，服务校园，造福商家”的经营理念，重品牌，讲诚信，用心服务，为大学生创造一个安全、实惠的交易平台，对大学生而言，这是安全方便省钱的平台；对商家来说，也是一个获取利益的途径。</a:t>
            </a:r>
            <a:endParaRPr lang="zh-CN" altLang="en-US"/>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92275" y="398145"/>
            <a:ext cx="5758815" cy="583565"/>
          </a:xfrm>
          <a:prstGeom prst="rect">
            <a:avLst/>
          </a:prstGeom>
          <a:noFill/>
        </p:spPr>
        <p:txBody>
          <a:bodyPr wrap="square" rtlCol="0">
            <a:spAutoFit/>
          </a:bodyPr>
          <a:lstStyle/>
          <a:p>
            <a:pPr algn="ctr"/>
            <a:r>
              <a:rPr lang="zh-CN" altLang="en-US" sz="3200">
                <a:sym typeface="+mn-ea"/>
              </a:rPr>
              <a:t>采用</a:t>
            </a:r>
            <a:r>
              <a:rPr lang="en-US" altLang="zh-CN" sz="3200">
                <a:sym typeface="+mn-ea"/>
              </a:rPr>
              <a:t>UWE</a:t>
            </a:r>
            <a:r>
              <a:rPr lang="zh-CN" altLang="en-US" sz="3200">
                <a:sym typeface="+mn-ea"/>
              </a:rPr>
              <a:t>完成</a:t>
            </a:r>
            <a:r>
              <a:rPr lang="en-US" altLang="zh-CN" sz="3200">
                <a:sym typeface="+mn-ea"/>
              </a:rPr>
              <a:t>Web</a:t>
            </a:r>
            <a:r>
              <a:rPr lang="zh-CN" altLang="en-US" sz="3200">
                <a:sym typeface="+mn-ea"/>
              </a:rPr>
              <a:t>应用建模</a:t>
            </a:r>
            <a:endParaRPr lang="zh-CN" altLang="en-US" sz="3200"/>
          </a:p>
        </p:txBody>
      </p:sp>
      <p:sp>
        <p:nvSpPr>
          <p:cNvPr id="3" name="TextBox 2"/>
          <p:cNvSpPr txBox="1"/>
          <p:nvPr/>
        </p:nvSpPr>
        <p:spPr>
          <a:xfrm>
            <a:off x="2123728" y="1347613"/>
            <a:ext cx="2012089" cy="2800767"/>
          </a:xfrm>
          <a:prstGeom prst="rect">
            <a:avLst/>
          </a:prstGeom>
          <a:noFill/>
        </p:spPr>
        <p:txBody>
          <a:bodyPr wrap="none" rtlCol="0">
            <a:spAutoFit/>
          </a:bodyPr>
          <a:lstStyle/>
          <a:p>
            <a:endParaRPr lang="en-US" altLang="zh-CN" dirty="0" smtClean="0"/>
          </a:p>
          <a:p>
            <a:pPr marL="285750" indent="-285750">
              <a:buFont typeface="Arial" panose="020B0604020202020204" pitchFamily="34" charset="0"/>
              <a:buChar char="•"/>
            </a:pPr>
            <a:r>
              <a:rPr lang="zh-CN" altLang="en-US" sz="2000" dirty="0" smtClean="0"/>
              <a:t>功能需求建模</a:t>
            </a:r>
            <a:endParaRPr lang="en-US" altLang="zh-CN" sz="2000" dirty="0" smtClean="0"/>
          </a:p>
          <a:p>
            <a:pPr marL="285750" indent="-285750">
              <a:buFont typeface="Arial" panose="020B0604020202020204" pitchFamily="34" charset="0"/>
              <a:buChar char="•"/>
            </a:pPr>
            <a:endParaRPr lang="en-US" altLang="zh-CN" sz="2000" dirty="0" smtClean="0"/>
          </a:p>
          <a:p>
            <a:pPr marL="285750" indent="-285750">
              <a:buFont typeface="Arial" panose="020B0604020202020204" pitchFamily="34" charset="0"/>
              <a:buChar char="•"/>
            </a:pPr>
            <a:r>
              <a:rPr lang="zh-CN" altLang="en-US" sz="2000" dirty="0" smtClean="0"/>
              <a:t>内容建模</a:t>
            </a:r>
            <a:endParaRPr lang="en-US" altLang="zh-CN" sz="2000" dirty="0" smtClean="0"/>
          </a:p>
          <a:p>
            <a:pPr marL="285750" indent="-285750">
              <a:buFont typeface="Arial" panose="020B0604020202020204" pitchFamily="34" charset="0"/>
              <a:buChar char="•"/>
            </a:pPr>
            <a:endParaRPr lang="en-US" altLang="zh-CN" sz="2000" dirty="0" smtClean="0"/>
          </a:p>
          <a:p>
            <a:pPr marL="285750" indent="-285750">
              <a:buFont typeface="Arial" panose="020B0604020202020204" pitchFamily="34" charset="0"/>
              <a:buChar char="•"/>
            </a:pPr>
            <a:r>
              <a:rPr lang="zh-CN" altLang="en-US" sz="2000" dirty="0" smtClean="0"/>
              <a:t>超文本建模</a:t>
            </a:r>
            <a:endParaRPr lang="en-US" altLang="zh-CN" sz="2000" dirty="0" smtClean="0"/>
          </a:p>
          <a:p>
            <a:pPr marL="285750" indent="-285750">
              <a:buFont typeface="Arial" panose="020B0604020202020204" pitchFamily="34" charset="0"/>
              <a:buChar char="•"/>
            </a:pPr>
            <a:endParaRPr lang="en-US" altLang="zh-CN" sz="2000" dirty="0" smtClean="0"/>
          </a:p>
          <a:p>
            <a:pPr marL="285750" indent="-285750">
              <a:buFont typeface="Arial" panose="020B0604020202020204" pitchFamily="34" charset="0"/>
              <a:buChar char="•"/>
            </a:pPr>
            <a:r>
              <a:rPr lang="zh-CN" altLang="en-US" sz="2000" dirty="0" smtClean="0"/>
              <a:t>适应性建模</a:t>
            </a:r>
            <a:endParaRPr lang="en-US" altLang="zh-CN" sz="2000" dirty="0" smtClean="0"/>
          </a:p>
          <a:p>
            <a:pPr marL="285750" indent="-285750">
              <a:buFont typeface="Arial" panose="020B0604020202020204" pitchFamily="34" charset="0"/>
              <a:buChar char="•"/>
            </a:pPr>
            <a:endParaRPr lang="zh-CN" altLang="en-US" dirty="0"/>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p:cNvPicPr>
            <a:picLocks noChangeAspect="1"/>
          </p:cNvPicPr>
          <p:nvPr/>
        </p:nvPicPr>
        <p:blipFill rotWithShape="1">
          <a:blip r:embed="rId1" cstate="screen"/>
          <a:srcRect/>
          <a:stretch>
            <a:fillRect/>
          </a:stretch>
        </p:blipFill>
        <p:spPr>
          <a:xfrm>
            <a:off x="0" y="3472486"/>
            <a:ext cx="1343594" cy="1610828"/>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0"/>
            <a:ext cx="7681187" cy="5143500"/>
          </a:xfrm>
          <a:prstGeom prst="rect">
            <a:avLst/>
          </a:prstGeom>
        </p:spPr>
      </p:pic>
      <p:sp>
        <p:nvSpPr>
          <p:cNvPr id="4" name="TextBox 3"/>
          <p:cNvSpPr txBox="1"/>
          <p:nvPr/>
        </p:nvSpPr>
        <p:spPr>
          <a:xfrm>
            <a:off x="539552" y="339502"/>
            <a:ext cx="461665" cy="784830"/>
          </a:xfrm>
          <a:prstGeom prst="rect">
            <a:avLst/>
          </a:prstGeom>
          <a:noFill/>
        </p:spPr>
        <p:txBody>
          <a:bodyPr vert="eaVert" wrap="none" rtlCol="0">
            <a:spAutoFit/>
          </a:bodyPr>
          <a:lstStyle/>
          <a:p>
            <a:r>
              <a:rPr lang="zh-CN" altLang="en-US" dirty="0" smtClean="0"/>
              <a:t>活动图</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screen"/>
          <a:srcRect/>
          <a:stretch>
            <a:fillRect/>
          </a:stretch>
        </p:blipFill>
        <p:spPr>
          <a:xfrm>
            <a:off x="-25567" y="3605808"/>
            <a:ext cx="1343594" cy="1610828"/>
          </a:xfrm>
          <a:prstGeom prst="rect">
            <a:avLst/>
          </a:prstGeom>
        </p:spPr>
      </p:pic>
      <p:sp>
        <p:nvSpPr>
          <p:cNvPr id="4" name="TextBox 3"/>
          <p:cNvSpPr txBox="1"/>
          <p:nvPr/>
        </p:nvSpPr>
        <p:spPr>
          <a:xfrm>
            <a:off x="827584" y="411510"/>
            <a:ext cx="877163" cy="369332"/>
          </a:xfrm>
          <a:prstGeom prst="rect">
            <a:avLst/>
          </a:prstGeom>
          <a:noFill/>
        </p:spPr>
        <p:txBody>
          <a:bodyPr wrap="none" rtlCol="0">
            <a:spAutoFit/>
          </a:bodyPr>
          <a:lstStyle/>
          <a:p>
            <a:r>
              <a:rPr lang="zh-CN" altLang="en-US" dirty="0" smtClean="0"/>
              <a:t>用例图</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9792" y="0"/>
            <a:ext cx="3520512" cy="51435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0" fill="hold"/>
                                        <p:tgtEl>
                                          <p:spTgt spid="5"/>
                                        </p:tgtEl>
                                        <p:attrNameLst>
                                          <p:attrName>ppt_x</p:attrName>
                                        </p:attrNameLst>
                                      </p:cBhvr>
                                      <p:tavLst>
                                        <p:tav tm="0">
                                          <p:val>
                                            <p:strVal val="#ppt_x"/>
                                          </p:val>
                                        </p:tav>
                                        <p:tav tm="100000">
                                          <p:val>
                                            <p:strVal val="#ppt_x"/>
                                          </p:val>
                                        </p:tav>
                                      </p:tavLst>
                                    </p:anim>
                                    <p:anim calcmode="lin" valueType="num">
                                      <p:cBhvr additive="base">
                                        <p:cTn id="8"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cstate="screen"/>
          <a:srcRect/>
          <a:stretch>
            <a:fillRect/>
          </a:stretch>
        </p:blipFill>
        <p:spPr>
          <a:xfrm>
            <a:off x="179512" y="149533"/>
            <a:ext cx="1343594" cy="1610828"/>
          </a:xfrm>
          <a:prstGeom prst="rect">
            <a:avLst/>
          </a:prstGeom>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0"/>
            <a:ext cx="6726115" cy="5143500"/>
          </a:xfrm>
          <a:prstGeom prst="rect">
            <a:avLst/>
          </a:prstGeom>
        </p:spPr>
      </p:pic>
      <p:sp>
        <p:nvSpPr>
          <p:cNvPr id="3" name="TextBox 2"/>
          <p:cNvSpPr txBox="1"/>
          <p:nvPr/>
        </p:nvSpPr>
        <p:spPr>
          <a:xfrm>
            <a:off x="942866" y="211455"/>
            <a:ext cx="697627" cy="400110"/>
          </a:xfrm>
          <a:prstGeom prst="rect">
            <a:avLst/>
          </a:prstGeom>
          <a:noFill/>
        </p:spPr>
        <p:txBody>
          <a:bodyPr wrap="none" rtlCol="0">
            <a:spAutoFit/>
          </a:bodyPr>
          <a:lstStyle/>
          <a:p>
            <a:r>
              <a:rPr lang="zh-CN" altLang="en-US" sz="2000" dirty="0" smtClean="0"/>
              <a:t>类图</a:t>
            </a:r>
            <a:endParaRPr lang="zh-CN" altLang="en-US" sz="2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1084323" y="1461130"/>
            <a:ext cx="1343594" cy="1610828"/>
          </a:xfrm>
          <a:prstGeom prst="rect">
            <a:avLst/>
          </a:prstGeom>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131590"/>
            <a:ext cx="5059680" cy="3436620"/>
          </a:xfrm>
          <a:prstGeom prst="rect">
            <a:avLst/>
          </a:prstGeom>
        </p:spPr>
      </p:pic>
      <p:sp>
        <p:nvSpPr>
          <p:cNvPr id="3" name="TextBox 2"/>
          <p:cNvSpPr txBox="1"/>
          <p:nvPr/>
        </p:nvSpPr>
        <p:spPr>
          <a:xfrm>
            <a:off x="1005610" y="475478"/>
            <a:ext cx="1467068" cy="400110"/>
          </a:xfrm>
          <a:prstGeom prst="rect">
            <a:avLst/>
          </a:prstGeom>
          <a:noFill/>
        </p:spPr>
        <p:txBody>
          <a:bodyPr wrap="none" rtlCol="0">
            <a:spAutoFit/>
          </a:bodyPr>
          <a:lstStyle/>
          <a:p>
            <a:r>
              <a:rPr lang="zh-CN" altLang="en-US" sz="2000" dirty="0" smtClean="0"/>
              <a:t>订单状态图</a:t>
            </a:r>
            <a:endParaRPr lang="zh-CN" altLang="en-US" sz="2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p:cNvPicPr>
            <a:picLocks noChangeAspect="1"/>
          </p:cNvPicPr>
          <p:nvPr/>
        </p:nvPicPr>
        <p:blipFill rotWithShape="1">
          <a:blip r:embed="rId1" cstate="screen"/>
          <a:srcRect/>
          <a:stretch>
            <a:fillRect/>
          </a:stretch>
        </p:blipFill>
        <p:spPr>
          <a:xfrm>
            <a:off x="98037" y="3504474"/>
            <a:ext cx="1343594" cy="1610828"/>
          </a:xfrm>
          <a:prstGeom prst="rect">
            <a:avLst/>
          </a:prstGeom>
        </p:spPr>
      </p:pic>
      <p:sp>
        <p:nvSpPr>
          <p:cNvPr id="2" name="TextBox 1"/>
          <p:cNvSpPr txBox="1"/>
          <p:nvPr/>
        </p:nvSpPr>
        <p:spPr>
          <a:xfrm>
            <a:off x="971600" y="532210"/>
            <a:ext cx="1723549" cy="400110"/>
          </a:xfrm>
          <a:prstGeom prst="rect">
            <a:avLst/>
          </a:prstGeom>
          <a:noFill/>
        </p:spPr>
        <p:txBody>
          <a:bodyPr wrap="none" rtlCol="0">
            <a:spAutoFit/>
          </a:bodyPr>
          <a:lstStyle/>
          <a:p>
            <a:r>
              <a:rPr lang="zh-CN" altLang="en-US" sz="2000" dirty="0" smtClean="0"/>
              <a:t>退货单状态图</a:t>
            </a:r>
            <a:endParaRPr lang="zh-CN" altLang="en-US" sz="20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203598"/>
            <a:ext cx="6362700" cy="345186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205979"/>
            <a:ext cx="2646294" cy="857250"/>
          </a:xfrm>
        </p:spPr>
        <p:txBody>
          <a:bodyPr>
            <a:normAutofit/>
          </a:bodyPr>
          <a:lstStyle/>
          <a:p>
            <a:r>
              <a:rPr lang="zh-CN" altLang="en-US" sz="1500" dirty="0" smtClean="0">
                <a:latin typeface="+mn-ea"/>
                <a:ea typeface="+mn-ea"/>
              </a:rPr>
              <a:t>超文本静态建模（管理员视图）</a:t>
            </a:r>
            <a:endParaRPr lang="zh-CN" altLang="en-US" sz="1500" dirty="0">
              <a:latin typeface="+mn-ea"/>
              <a:ea typeface="+mn-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1822" y="987575"/>
            <a:ext cx="4408717" cy="3600400"/>
          </a:xfrm>
          <a:prstGeom prst="rect">
            <a:avLst/>
          </a:prstGeom>
        </p:spPr>
      </p:pic>
    </p:spTree>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1757</Words>
  <Application>WPS 演示</Application>
  <PresentationFormat>全屏显示(16:9)</PresentationFormat>
  <Paragraphs>125</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造字工房刻宋（非商用）粗体</vt:lpstr>
      <vt:lpstr>时尚中黑简体</vt:lpstr>
      <vt:lpstr>华文中宋</vt:lpstr>
      <vt:lpstr>Calibri</vt:lpstr>
      <vt:lpstr>微软雅黑</vt:lpstr>
      <vt:lpstr>Arial Unicode MS</vt:lpstr>
      <vt:lpstr>黑体</vt:lpstr>
      <vt:lpstr>第一PPT，www.1ppt.com</vt:lpstr>
      <vt:lpstr>PowerPoint 演示文稿</vt:lpstr>
      <vt:lpstr> 项目简介 </vt:lpstr>
      <vt:lpstr>PowerPoint 演示文稿</vt:lpstr>
      <vt:lpstr>PowerPoint 演示文稿</vt:lpstr>
      <vt:lpstr>PowerPoint 演示文稿</vt:lpstr>
      <vt:lpstr>PowerPoint 演示文稿</vt:lpstr>
      <vt:lpstr>PowerPoint 演示文稿</vt:lpstr>
      <vt:lpstr>PowerPoint 演示文稿</vt:lpstr>
      <vt:lpstr>超文本静态建模（管理员视图）</vt:lpstr>
      <vt:lpstr>  超文本静态建模（用户视图）</vt:lpstr>
      <vt:lpstr>超文本动态建模</vt:lpstr>
      <vt:lpstr>适应性静态建模</vt:lpstr>
      <vt:lpstr>适应性动态建模</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夏日薄荷绿清新模板</dc:title>
  <dc:creator>第一PPT</dc:creator>
  <cp:keywords>www.1ppt.com</cp:keywords>
  <dc:description>www.1ppt.com</dc:description>
  <cp:lastModifiedBy>森屿暖树</cp:lastModifiedBy>
  <cp:revision>44</cp:revision>
  <dcterms:created xsi:type="dcterms:W3CDTF">2018-04-09T07:10:00Z</dcterms:created>
  <dcterms:modified xsi:type="dcterms:W3CDTF">2018-07-11T07:22:10Z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