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lvl1pPr>
      <a:defRPr sz="1400">
        <a:uFill>
          <a:solidFill/>
        </a:uFill>
        <a:latin typeface="+mn-lt"/>
        <a:ea typeface="+mn-ea"/>
        <a:cs typeface="+mn-cs"/>
        <a:sym typeface="Arial"/>
      </a:defRPr>
    </a:lvl1pPr>
    <a:lvl2pPr>
      <a:defRPr sz="1400">
        <a:uFill>
          <a:solidFill/>
        </a:uFill>
        <a:latin typeface="+mn-lt"/>
        <a:ea typeface="+mn-ea"/>
        <a:cs typeface="+mn-cs"/>
        <a:sym typeface="Arial"/>
      </a:defRPr>
    </a:lvl2pPr>
    <a:lvl3pPr>
      <a:defRPr sz="1400">
        <a:uFill>
          <a:solidFill/>
        </a:uFill>
        <a:latin typeface="+mn-lt"/>
        <a:ea typeface="+mn-ea"/>
        <a:cs typeface="+mn-cs"/>
        <a:sym typeface="Arial"/>
      </a:defRPr>
    </a:lvl3pPr>
    <a:lvl4pPr>
      <a:defRPr sz="1400">
        <a:uFill>
          <a:solidFill/>
        </a:uFill>
        <a:latin typeface="+mn-lt"/>
        <a:ea typeface="+mn-ea"/>
        <a:cs typeface="+mn-cs"/>
        <a:sym typeface="Arial"/>
      </a:defRPr>
    </a:lvl4pPr>
    <a:lvl5pPr>
      <a:defRPr sz="1400">
        <a:uFill>
          <a:solidFill/>
        </a:uFill>
        <a:latin typeface="+mn-lt"/>
        <a:ea typeface="+mn-ea"/>
        <a:cs typeface="+mn-cs"/>
        <a:sym typeface="Arial"/>
      </a:defRPr>
    </a:lvl5pPr>
    <a:lvl6pPr>
      <a:defRPr sz="1400">
        <a:uFill>
          <a:solidFill/>
        </a:uFill>
        <a:latin typeface="+mn-lt"/>
        <a:ea typeface="+mn-ea"/>
        <a:cs typeface="+mn-cs"/>
        <a:sym typeface="Arial"/>
      </a:defRPr>
    </a:lvl6pPr>
    <a:lvl7pPr>
      <a:defRPr sz="1400">
        <a:uFill>
          <a:solidFill/>
        </a:uFill>
        <a:latin typeface="+mn-lt"/>
        <a:ea typeface="+mn-ea"/>
        <a:cs typeface="+mn-cs"/>
        <a:sym typeface="Arial"/>
      </a:defRPr>
    </a:lvl7pPr>
    <a:lvl8pPr>
      <a:defRPr sz="1400">
        <a:uFill>
          <a:solidFill/>
        </a:uFill>
        <a:latin typeface="+mn-lt"/>
        <a:ea typeface="+mn-ea"/>
        <a:cs typeface="+mn-cs"/>
        <a:sym typeface="Arial"/>
      </a:defRPr>
    </a:lvl8pPr>
    <a:lvl9pPr>
      <a:defRPr sz="1400">
        <a:uFill>
          <a:solidFill/>
        </a:uFill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FEDE2"/>
              </a:solidFill>
              <a:prstDash val="solid"/>
              <a:round/>
            </a:ln>
          </a:left>
          <a:right>
            <a:ln w="12700" cap="flat">
              <a:solidFill>
                <a:srgbClr val="EFEDE2"/>
              </a:solidFill>
              <a:prstDash val="solid"/>
              <a:round/>
            </a:ln>
          </a:right>
          <a:top>
            <a:ln w="12700" cap="flat">
              <a:solidFill>
                <a:srgbClr val="EFEDE2"/>
              </a:solidFill>
              <a:prstDash val="solid"/>
              <a:round/>
            </a:ln>
          </a:top>
          <a:bottom>
            <a:ln w="12700" cap="flat">
              <a:solidFill>
                <a:srgbClr val="EFEDE2"/>
              </a:solidFill>
              <a:prstDash val="solid"/>
              <a:round/>
            </a:ln>
          </a:bottom>
          <a:insideH>
            <a:ln w="12700" cap="flat">
              <a:solidFill>
                <a:srgbClr val="EFEDE2"/>
              </a:solidFill>
              <a:prstDash val="solid"/>
              <a:round/>
            </a:ln>
          </a:insideH>
          <a:insideV>
            <a:ln w="12700" cap="flat">
              <a:solidFill>
                <a:srgbClr val="EFEDE2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EFEDE2"/>
        </a:fontRef>
        <a:srgbClr val="EFEDE2"/>
      </a:tcTxStyle>
      <a:tcStyle>
        <a:tcBdr>
          <a:left>
            <a:ln w="12700" cap="flat">
              <a:solidFill>
                <a:srgbClr val="EFEDE2"/>
              </a:solidFill>
              <a:prstDash val="solid"/>
              <a:round/>
            </a:ln>
          </a:left>
          <a:right>
            <a:ln w="12700" cap="flat">
              <a:solidFill>
                <a:srgbClr val="EFEDE2"/>
              </a:solidFill>
              <a:prstDash val="solid"/>
              <a:round/>
            </a:ln>
          </a:right>
          <a:top>
            <a:ln w="12700" cap="flat">
              <a:solidFill>
                <a:srgbClr val="EFEDE2"/>
              </a:solidFill>
              <a:prstDash val="solid"/>
              <a:round/>
            </a:ln>
          </a:top>
          <a:bottom>
            <a:ln w="12700" cap="flat">
              <a:solidFill>
                <a:srgbClr val="EFEDE2"/>
              </a:solidFill>
              <a:prstDash val="solid"/>
              <a:round/>
            </a:ln>
          </a:bottom>
          <a:insideH>
            <a:ln w="12700" cap="flat">
              <a:solidFill>
                <a:srgbClr val="EFEDE2"/>
              </a:solidFill>
              <a:prstDash val="solid"/>
              <a:round/>
            </a:ln>
          </a:insideH>
          <a:insideV>
            <a:ln w="12700" cap="flat">
              <a:solidFill>
                <a:srgbClr val="EFEDE2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EFEDE2"/>
        </a:fontRef>
        <a:srgbClr val="EFEDE2"/>
      </a:tcTxStyle>
      <a:tcStyle>
        <a:tcBdr>
          <a:left>
            <a:ln w="12700" cap="flat">
              <a:solidFill>
                <a:srgbClr val="EFEDE2"/>
              </a:solidFill>
              <a:prstDash val="solid"/>
              <a:round/>
            </a:ln>
          </a:left>
          <a:right>
            <a:ln w="12700" cap="flat">
              <a:solidFill>
                <a:srgbClr val="EFEDE2"/>
              </a:solidFill>
              <a:prstDash val="solid"/>
              <a:round/>
            </a:ln>
          </a:right>
          <a:top>
            <a:ln w="38100" cap="flat">
              <a:solidFill>
                <a:srgbClr val="EFEDE2"/>
              </a:solidFill>
              <a:prstDash val="solid"/>
              <a:round/>
            </a:ln>
          </a:top>
          <a:bottom>
            <a:ln w="12700" cap="flat">
              <a:solidFill>
                <a:srgbClr val="EFEDE2"/>
              </a:solidFill>
              <a:prstDash val="solid"/>
              <a:round/>
            </a:ln>
          </a:bottom>
          <a:insideH>
            <a:ln w="12700" cap="flat">
              <a:solidFill>
                <a:srgbClr val="EFEDE2"/>
              </a:solidFill>
              <a:prstDash val="solid"/>
              <a:round/>
            </a:ln>
          </a:insideH>
          <a:insideV>
            <a:ln w="12700" cap="flat">
              <a:solidFill>
                <a:srgbClr val="EFEDE2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EFEDE2"/>
        </a:fontRef>
        <a:srgbClr val="EFEDE2"/>
      </a:tcTxStyle>
      <a:tcStyle>
        <a:tcBdr>
          <a:left>
            <a:ln w="12700" cap="flat">
              <a:solidFill>
                <a:srgbClr val="EFEDE2"/>
              </a:solidFill>
              <a:prstDash val="solid"/>
              <a:round/>
            </a:ln>
          </a:left>
          <a:right>
            <a:ln w="12700" cap="flat">
              <a:solidFill>
                <a:srgbClr val="EFEDE2"/>
              </a:solidFill>
              <a:prstDash val="solid"/>
              <a:round/>
            </a:ln>
          </a:right>
          <a:top>
            <a:ln w="12700" cap="flat">
              <a:solidFill>
                <a:srgbClr val="EFEDE2"/>
              </a:solidFill>
              <a:prstDash val="solid"/>
              <a:round/>
            </a:ln>
          </a:top>
          <a:bottom>
            <a:ln w="38100" cap="flat">
              <a:solidFill>
                <a:srgbClr val="EFEDE2"/>
              </a:solidFill>
              <a:prstDash val="solid"/>
              <a:round/>
            </a:ln>
          </a:bottom>
          <a:insideH>
            <a:ln w="12700" cap="flat">
              <a:solidFill>
                <a:srgbClr val="EFEDE2"/>
              </a:solidFill>
              <a:prstDash val="solid"/>
              <a:round/>
            </a:ln>
          </a:insideH>
          <a:insideV>
            <a:ln w="12700" cap="flat">
              <a:solidFill>
                <a:srgbClr val="EFEDE2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FEDE2"/>
              </a:solidFill>
              <a:prstDash val="solid"/>
              <a:round/>
            </a:ln>
          </a:left>
          <a:right>
            <a:ln w="12700" cap="flat">
              <a:solidFill>
                <a:srgbClr val="EFEDE2"/>
              </a:solidFill>
              <a:prstDash val="solid"/>
              <a:round/>
            </a:ln>
          </a:right>
          <a:top>
            <a:ln w="12700" cap="flat">
              <a:solidFill>
                <a:srgbClr val="EFEDE2"/>
              </a:solidFill>
              <a:prstDash val="solid"/>
              <a:round/>
            </a:ln>
          </a:top>
          <a:bottom>
            <a:ln w="12700" cap="flat">
              <a:solidFill>
                <a:srgbClr val="EFEDE2"/>
              </a:solidFill>
              <a:prstDash val="solid"/>
              <a:round/>
            </a:ln>
          </a:bottom>
          <a:insideH>
            <a:ln w="12700" cap="flat">
              <a:solidFill>
                <a:srgbClr val="EFEDE2"/>
              </a:solidFill>
              <a:prstDash val="solid"/>
              <a:round/>
            </a:ln>
          </a:insideH>
          <a:insideV>
            <a:ln w="12700" cap="flat">
              <a:solidFill>
                <a:srgbClr val="EFEDE2"/>
              </a:solidFill>
              <a:prstDash val="solid"/>
              <a:round/>
            </a:ln>
          </a:insideV>
        </a:tcBdr>
        <a:fill>
          <a:solidFill>
            <a:srgbClr val="D8E3D1"/>
          </a:solidFill>
        </a:fill>
      </a:tcStyle>
    </a:wholeTbl>
    <a:band2H>
      <a:tcTxStyle b="def" i="def"/>
      <a:tcStyle>
        <a:tcBdr/>
        <a:fill>
          <a:solidFill>
            <a:srgbClr val="EDF2E9"/>
          </a:solidFill>
        </a:fill>
      </a:tcStyle>
    </a:band2H>
    <a:firstCol>
      <a:tcTxStyle b="on" i="on">
        <a:fontRef idx="minor">
          <a:srgbClr val="EFEDE2"/>
        </a:fontRef>
        <a:srgbClr val="EFEDE2"/>
      </a:tcTxStyle>
      <a:tcStyle>
        <a:tcBdr>
          <a:left>
            <a:ln w="12700" cap="flat">
              <a:solidFill>
                <a:srgbClr val="EFEDE2"/>
              </a:solidFill>
              <a:prstDash val="solid"/>
              <a:round/>
            </a:ln>
          </a:left>
          <a:right>
            <a:ln w="12700" cap="flat">
              <a:solidFill>
                <a:srgbClr val="EFEDE2"/>
              </a:solidFill>
              <a:prstDash val="solid"/>
              <a:round/>
            </a:ln>
          </a:right>
          <a:top>
            <a:ln w="12700" cap="flat">
              <a:solidFill>
                <a:srgbClr val="EFEDE2"/>
              </a:solidFill>
              <a:prstDash val="solid"/>
              <a:round/>
            </a:ln>
          </a:top>
          <a:bottom>
            <a:ln w="12700" cap="flat">
              <a:solidFill>
                <a:srgbClr val="EFEDE2"/>
              </a:solidFill>
              <a:prstDash val="solid"/>
              <a:round/>
            </a:ln>
          </a:bottom>
          <a:insideH>
            <a:ln w="12700" cap="flat">
              <a:solidFill>
                <a:srgbClr val="EFEDE2"/>
              </a:solidFill>
              <a:prstDash val="solid"/>
              <a:round/>
            </a:ln>
          </a:insideH>
          <a:insideV>
            <a:ln w="12700" cap="flat">
              <a:solidFill>
                <a:srgbClr val="EFEDE2"/>
              </a:solidFill>
              <a:prstDash val="solid"/>
              <a:round/>
            </a:ln>
          </a:insideV>
        </a:tcBdr>
        <a:fill>
          <a:solidFill>
            <a:srgbClr val="86B060"/>
          </a:solidFill>
        </a:fill>
      </a:tcStyle>
    </a:firstCol>
    <a:lastRow>
      <a:tcTxStyle b="on" i="on">
        <a:fontRef idx="minor">
          <a:srgbClr val="EFEDE2"/>
        </a:fontRef>
        <a:srgbClr val="EFEDE2"/>
      </a:tcTxStyle>
      <a:tcStyle>
        <a:tcBdr>
          <a:left>
            <a:ln w="12700" cap="flat">
              <a:solidFill>
                <a:srgbClr val="EFEDE2"/>
              </a:solidFill>
              <a:prstDash val="solid"/>
              <a:round/>
            </a:ln>
          </a:left>
          <a:right>
            <a:ln w="12700" cap="flat">
              <a:solidFill>
                <a:srgbClr val="EFEDE2"/>
              </a:solidFill>
              <a:prstDash val="solid"/>
              <a:round/>
            </a:ln>
          </a:right>
          <a:top>
            <a:ln w="38100" cap="flat">
              <a:solidFill>
                <a:srgbClr val="EFEDE2"/>
              </a:solidFill>
              <a:prstDash val="solid"/>
              <a:round/>
            </a:ln>
          </a:top>
          <a:bottom>
            <a:ln w="12700" cap="flat">
              <a:solidFill>
                <a:srgbClr val="EFEDE2"/>
              </a:solidFill>
              <a:prstDash val="solid"/>
              <a:round/>
            </a:ln>
          </a:bottom>
          <a:insideH>
            <a:ln w="12700" cap="flat">
              <a:solidFill>
                <a:srgbClr val="EFEDE2"/>
              </a:solidFill>
              <a:prstDash val="solid"/>
              <a:round/>
            </a:ln>
          </a:insideH>
          <a:insideV>
            <a:ln w="12700" cap="flat">
              <a:solidFill>
                <a:srgbClr val="EFEDE2"/>
              </a:solidFill>
              <a:prstDash val="solid"/>
              <a:round/>
            </a:ln>
          </a:insideV>
        </a:tcBdr>
        <a:fill>
          <a:solidFill>
            <a:srgbClr val="86B060"/>
          </a:solidFill>
        </a:fill>
      </a:tcStyle>
    </a:lastRow>
    <a:firstRow>
      <a:tcTxStyle b="on" i="on">
        <a:fontRef idx="minor">
          <a:srgbClr val="EFEDE2"/>
        </a:fontRef>
        <a:srgbClr val="EFEDE2"/>
      </a:tcTxStyle>
      <a:tcStyle>
        <a:tcBdr>
          <a:left>
            <a:ln w="12700" cap="flat">
              <a:solidFill>
                <a:srgbClr val="EFEDE2"/>
              </a:solidFill>
              <a:prstDash val="solid"/>
              <a:round/>
            </a:ln>
          </a:left>
          <a:right>
            <a:ln w="12700" cap="flat">
              <a:solidFill>
                <a:srgbClr val="EFEDE2"/>
              </a:solidFill>
              <a:prstDash val="solid"/>
              <a:round/>
            </a:ln>
          </a:right>
          <a:top>
            <a:ln w="12700" cap="flat">
              <a:solidFill>
                <a:srgbClr val="EFEDE2"/>
              </a:solidFill>
              <a:prstDash val="solid"/>
              <a:round/>
            </a:ln>
          </a:top>
          <a:bottom>
            <a:ln w="38100" cap="flat">
              <a:solidFill>
                <a:srgbClr val="EFEDE2"/>
              </a:solidFill>
              <a:prstDash val="solid"/>
              <a:round/>
            </a:ln>
          </a:bottom>
          <a:insideH>
            <a:ln w="12700" cap="flat">
              <a:solidFill>
                <a:srgbClr val="EFEDE2"/>
              </a:solidFill>
              <a:prstDash val="solid"/>
              <a:round/>
            </a:ln>
          </a:insideH>
          <a:insideV>
            <a:ln w="12700" cap="flat">
              <a:solidFill>
                <a:srgbClr val="EFEDE2"/>
              </a:solidFill>
              <a:prstDash val="solid"/>
              <a:round/>
            </a:ln>
          </a:insideV>
        </a:tcBdr>
        <a:fill>
          <a:solidFill>
            <a:srgbClr val="86B060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FEDE2"/>
              </a:solidFill>
              <a:prstDash val="solid"/>
              <a:round/>
            </a:ln>
          </a:left>
          <a:right>
            <a:ln w="12700" cap="flat">
              <a:solidFill>
                <a:srgbClr val="EFEDE2"/>
              </a:solidFill>
              <a:prstDash val="solid"/>
              <a:round/>
            </a:ln>
          </a:right>
          <a:top>
            <a:ln w="12700" cap="flat">
              <a:solidFill>
                <a:srgbClr val="EFEDE2"/>
              </a:solidFill>
              <a:prstDash val="solid"/>
              <a:round/>
            </a:ln>
          </a:top>
          <a:bottom>
            <a:ln w="12700" cap="flat">
              <a:solidFill>
                <a:srgbClr val="EFEDE2"/>
              </a:solidFill>
              <a:prstDash val="solid"/>
              <a:round/>
            </a:ln>
          </a:bottom>
          <a:insideH>
            <a:ln w="12700" cap="flat">
              <a:solidFill>
                <a:srgbClr val="EFEDE2"/>
              </a:solidFill>
              <a:prstDash val="solid"/>
              <a:round/>
            </a:ln>
          </a:insideH>
          <a:insideV>
            <a:ln w="12700" cap="flat">
              <a:solidFill>
                <a:srgbClr val="EFEDE2"/>
              </a:solidFill>
              <a:prstDash val="solid"/>
              <a:round/>
            </a:ln>
          </a:insideV>
        </a:tcBdr>
        <a:fill>
          <a:solidFill>
            <a:srgbClr val="DCDACF"/>
          </a:solidFill>
        </a:fill>
      </a:tcStyle>
    </a:wholeTbl>
    <a:band2H>
      <a:tcTxStyle b="def" i="def"/>
      <a:tcStyle>
        <a:tcBdr/>
        <a:fill>
          <a:solidFill>
            <a:srgbClr val="EEEDE9"/>
          </a:solidFill>
        </a:fill>
      </a:tcStyle>
    </a:band2H>
    <a:firstCol>
      <a:tcTxStyle b="on" i="on">
        <a:fontRef idx="minor">
          <a:srgbClr val="EFEDE2"/>
        </a:fontRef>
        <a:srgbClr val="EFEDE2"/>
      </a:tcTxStyle>
      <a:tcStyle>
        <a:tcBdr>
          <a:left>
            <a:ln w="12700" cap="flat">
              <a:solidFill>
                <a:srgbClr val="EFEDE2"/>
              </a:solidFill>
              <a:prstDash val="solid"/>
              <a:round/>
            </a:ln>
          </a:left>
          <a:right>
            <a:ln w="12700" cap="flat">
              <a:solidFill>
                <a:srgbClr val="EFEDE2"/>
              </a:solidFill>
              <a:prstDash val="solid"/>
              <a:round/>
            </a:ln>
          </a:right>
          <a:top>
            <a:ln w="12700" cap="flat">
              <a:solidFill>
                <a:srgbClr val="EFEDE2"/>
              </a:solidFill>
              <a:prstDash val="solid"/>
              <a:round/>
            </a:ln>
          </a:top>
          <a:bottom>
            <a:ln w="12700" cap="flat">
              <a:solidFill>
                <a:srgbClr val="EFEDE2"/>
              </a:solidFill>
              <a:prstDash val="solid"/>
              <a:round/>
            </a:ln>
          </a:bottom>
          <a:insideH>
            <a:ln w="12700" cap="flat">
              <a:solidFill>
                <a:srgbClr val="EFEDE2"/>
              </a:solidFill>
              <a:prstDash val="solid"/>
              <a:round/>
            </a:ln>
          </a:insideH>
          <a:insideV>
            <a:ln w="12700" cap="flat">
              <a:solidFill>
                <a:srgbClr val="EFEDE2"/>
              </a:solidFill>
              <a:prstDash val="solid"/>
              <a:round/>
            </a:ln>
          </a:insideV>
        </a:tcBdr>
        <a:fill>
          <a:solidFill>
            <a:srgbClr val="968B52"/>
          </a:solidFill>
        </a:fill>
      </a:tcStyle>
    </a:firstCol>
    <a:lastRow>
      <a:tcTxStyle b="on" i="on">
        <a:fontRef idx="minor">
          <a:srgbClr val="EFEDE2"/>
        </a:fontRef>
        <a:srgbClr val="EFEDE2"/>
      </a:tcTxStyle>
      <a:tcStyle>
        <a:tcBdr>
          <a:left>
            <a:ln w="12700" cap="flat">
              <a:solidFill>
                <a:srgbClr val="EFEDE2"/>
              </a:solidFill>
              <a:prstDash val="solid"/>
              <a:round/>
            </a:ln>
          </a:left>
          <a:right>
            <a:ln w="12700" cap="flat">
              <a:solidFill>
                <a:srgbClr val="EFEDE2"/>
              </a:solidFill>
              <a:prstDash val="solid"/>
              <a:round/>
            </a:ln>
          </a:right>
          <a:top>
            <a:ln w="38100" cap="flat">
              <a:solidFill>
                <a:srgbClr val="EFEDE2"/>
              </a:solidFill>
              <a:prstDash val="solid"/>
              <a:round/>
            </a:ln>
          </a:top>
          <a:bottom>
            <a:ln w="12700" cap="flat">
              <a:solidFill>
                <a:srgbClr val="EFEDE2"/>
              </a:solidFill>
              <a:prstDash val="solid"/>
              <a:round/>
            </a:ln>
          </a:bottom>
          <a:insideH>
            <a:ln w="12700" cap="flat">
              <a:solidFill>
                <a:srgbClr val="EFEDE2"/>
              </a:solidFill>
              <a:prstDash val="solid"/>
              <a:round/>
            </a:ln>
          </a:insideH>
          <a:insideV>
            <a:ln w="12700" cap="flat">
              <a:solidFill>
                <a:srgbClr val="EFEDE2"/>
              </a:solidFill>
              <a:prstDash val="solid"/>
              <a:round/>
            </a:ln>
          </a:insideV>
        </a:tcBdr>
        <a:fill>
          <a:solidFill>
            <a:srgbClr val="968B52"/>
          </a:solidFill>
        </a:fill>
      </a:tcStyle>
    </a:lastRow>
    <a:firstRow>
      <a:tcTxStyle b="on" i="on">
        <a:fontRef idx="minor">
          <a:srgbClr val="EFEDE2"/>
        </a:fontRef>
        <a:srgbClr val="EFEDE2"/>
      </a:tcTxStyle>
      <a:tcStyle>
        <a:tcBdr>
          <a:left>
            <a:ln w="12700" cap="flat">
              <a:solidFill>
                <a:srgbClr val="EFEDE2"/>
              </a:solidFill>
              <a:prstDash val="solid"/>
              <a:round/>
            </a:ln>
          </a:left>
          <a:right>
            <a:ln w="12700" cap="flat">
              <a:solidFill>
                <a:srgbClr val="EFEDE2"/>
              </a:solidFill>
              <a:prstDash val="solid"/>
              <a:round/>
            </a:ln>
          </a:right>
          <a:top>
            <a:ln w="12700" cap="flat">
              <a:solidFill>
                <a:srgbClr val="EFEDE2"/>
              </a:solidFill>
              <a:prstDash val="solid"/>
              <a:round/>
            </a:ln>
          </a:top>
          <a:bottom>
            <a:ln w="38100" cap="flat">
              <a:solidFill>
                <a:srgbClr val="EFEDE2"/>
              </a:solidFill>
              <a:prstDash val="solid"/>
              <a:round/>
            </a:ln>
          </a:bottom>
          <a:insideH>
            <a:ln w="12700" cap="flat">
              <a:solidFill>
                <a:srgbClr val="EFEDE2"/>
              </a:solidFill>
              <a:prstDash val="solid"/>
              <a:round/>
            </a:ln>
          </a:insideH>
          <a:insideV>
            <a:ln w="12700" cap="flat">
              <a:solidFill>
                <a:srgbClr val="EFEDE2"/>
              </a:solidFill>
              <a:prstDash val="solid"/>
              <a:round/>
            </a:ln>
          </a:insideV>
        </a:tcBdr>
        <a:fill>
          <a:solidFill>
            <a:srgbClr val="968B52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EFEDE2"/>
          </a:solidFill>
        </a:fill>
      </a:tcStyle>
    </a:band2H>
    <a:firstCol>
      <a:tcTxStyle b="on" i="on">
        <a:fontRef idx="minor">
          <a:srgbClr val="EFEDE2"/>
        </a:fontRef>
        <a:srgbClr val="EFEDE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DE2"/>
          </a:solidFill>
        </a:fill>
      </a:tcStyle>
    </a:lastRow>
    <a:firstRow>
      <a:tcTxStyle b="on" i="on">
        <a:fontRef idx="minor">
          <a:srgbClr val="EFEDE2"/>
        </a:fontRef>
        <a:srgbClr val="EFEDE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FEDE2"/>
              </a:solidFill>
              <a:prstDash val="solid"/>
              <a:round/>
            </a:ln>
          </a:left>
          <a:right>
            <a:ln w="12700" cap="flat">
              <a:solidFill>
                <a:srgbClr val="EFEDE2"/>
              </a:solidFill>
              <a:prstDash val="solid"/>
              <a:round/>
            </a:ln>
          </a:right>
          <a:top>
            <a:ln w="12700" cap="flat">
              <a:solidFill>
                <a:srgbClr val="EFEDE2"/>
              </a:solidFill>
              <a:prstDash val="solid"/>
              <a:round/>
            </a:ln>
          </a:top>
          <a:bottom>
            <a:ln w="12700" cap="flat">
              <a:solidFill>
                <a:srgbClr val="EFEDE2"/>
              </a:solidFill>
              <a:prstDash val="solid"/>
              <a:round/>
            </a:ln>
          </a:bottom>
          <a:insideH>
            <a:ln w="12700" cap="flat">
              <a:solidFill>
                <a:srgbClr val="EFEDE2"/>
              </a:solidFill>
              <a:prstDash val="solid"/>
              <a:round/>
            </a:ln>
          </a:insideH>
          <a:insideV>
            <a:ln w="12700" cap="flat">
              <a:solidFill>
                <a:srgbClr val="EFEDE2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EFEDE2"/>
        </a:fontRef>
        <a:srgbClr val="EFEDE2"/>
      </a:tcTxStyle>
      <a:tcStyle>
        <a:tcBdr>
          <a:left>
            <a:ln w="12700" cap="flat">
              <a:solidFill>
                <a:srgbClr val="EFEDE2"/>
              </a:solidFill>
              <a:prstDash val="solid"/>
              <a:round/>
            </a:ln>
          </a:left>
          <a:right>
            <a:ln w="12700" cap="flat">
              <a:solidFill>
                <a:srgbClr val="EFEDE2"/>
              </a:solidFill>
              <a:prstDash val="solid"/>
              <a:round/>
            </a:ln>
          </a:right>
          <a:top>
            <a:ln w="12700" cap="flat">
              <a:solidFill>
                <a:srgbClr val="EFEDE2"/>
              </a:solidFill>
              <a:prstDash val="solid"/>
              <a:round/>
            </a:ln>
          </a:top>
          <a:bottom>
            <a:ln w="12700" cap="flat">
              <a:solidFill>
                <a:srgbClr val="EFEDE2"/>
              </a:solidFill>
              <a:prstDash val="solid"/>
              <a:round/>
            </a:ln>
          </a:bottom>
          <a:insideH>
            <a:ln w="12700" cap="flat">
              <a:solidFill>
                <a:srgbClr val="EFEDE2"/>
              </a:solidFill>
              <a:prstDash val="solid"/>
              <a:round/>
            </a:ln>
          </a:insideH>
          <a:insideV>
            <a:ln w="12700" cap="flat">
              <a:solidFill>
                <a:srgbClr val="EFEDE2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Ref idx="minor">
          <a:srgbClr val="EFEDE2"/>
        </a:fontRef>
        <a:srgbClr val="EFEDE2"/>
      </a:tcTxStyle>
      <a:tcStyle>
        <a:tcBdr>
          <a:left>
            <a:ln w="12700" cap="flat">
              <a:solidFill>
                <a:srgbClr val="EFEDE2"/>
              </a:solidFill>
              <a:prstDash val="solid"/>
              <a:round/>
            </a:ln>
          </a:left>
          <a:right>
            <a:ln w="12700" cap="flat">
              <a:solidFill>
                <a:srgbClr val="EFEDE2"/>
              </a:solidFill>
              <a:prstDash val="solid"/>
              <a:round/>
            </a:ln>
          </a:right>
          <a:top>
            <a:ln w="38100" cap="flat">
              <a:solidFill>
                <a:srgbClr val="EFEDE2"/>
              </a:solidFill>
              <a:prstDash val="solid"/>
              <a:round/>
            </a:ln>
          </a:top>
          <a:bottom>
            <a:ln w="12700" cap="flat">
              <a:solidFill>
                <a:srgbClr val="EFEDE2"/>
              </a:solidFill>
              <a:prstDash val="solid"/>
              <a:round/>
            </a:ln>
          </a:bottom>
          <a:insideH>
            <a:ln w="12700" cap="flat">
              <a:solidFill>
                <a:srgbClr val="EFEDE2"/>
              </a:solidFill>
              <a:prstDash val="solid"/>
              <a:round/>
            </a:ln>
          </a:insideH>
          <a:insideV>
            <a:ln w="12700" cap="flat">
              <a:solidFill>
                <a:srgbClr val="EFEDE2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Ref idx="minor">
          <a:srgbClr val="EFEDE2"/>
        </a:fontRef>
        <a:srgbClr val="EFEDE2"/>
      </a:tcTxStyle>
      <a:tcStyle>
        <a:tcBdr>
          <a:left>
            <a:ln w="12700" cap="flat">
              <a:solidFill>
                <a:srgbClr val="EFEDE2"/>
              </a:solidFill>
              <a:prstDash val="solid"/>
              <a:round/>
            </a:ln>
          </a:left>
          <a:right>
            <a:ln w="12700" cap="flat">
              <a:solidFill>
                <a:srgbClr val="EFEDE2"/>
              </a:solidFill>
              <a:prstDash val="solid"/>
              <a:round/>
            </a:ln>
          </a:right>
          <a:top>
            <a:ln w="12700" cap="flat">
              <a:solidFill>
                <a:srgbClr val="EFEDE2"/>
              </a:solidFill>
              <a:prstDash val="solid"/>
              <a:round/>
            </a:ln>
          </a:top>
          <a:bottom>
            <a:ln w="38100" cap="flat">
              <a:solidFill>
                <a:srgbClr val="EFEDE2"/>
              </a:solidFill>
              <a:prstDash val="solid"/>
              <a:round/>
            </a:ln>
          </a:bottom>
          <a:insideH>
            <a:ln w="12700" cap="flat">
              <a:solidFill>
                <a:srgbClr val="EFEDE2"/>
              </a:solidFill>
              <a:prstDash val="solid"/>
              <a:round/>
            </a:ln>
          </a:insideH>
          <a:insideV>
            <a:ln w="12700" cap="flat">
              <a:solidFill>
                <a:srgbClr val="EFEDE2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5"/>
          <p:cNvGrpSpPr/>
          <p:nvPr/>
        </p:nvGrpSpPr>
        <p:grpSpPr>
          <a:xfrm>
            <a:off x="33866" y="-94"/>
            <a:ext cx="3409814" cy="2810237"/>
            <a:chOff x="0" y="0"/>
            <a:chExt cx="3409812" cy="2810236"/>
          </a:xfrm>
        </p:grpSpPr>
        <p:sp>
          <p:nvSpPr>
            <p:cNvPr id="60" name="Shape 60"/>
            <p:cNvSpPr/>
            <p:nvPr/>
          </p:nvSpPr>
          <p:spPr>
            <a:xfrm>
              <a:off x="-1" y="244049"/>
              <a:ext cx="3251101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1" name="Shape 61"/>
            <p:cNvSpPr/>
            <p:nvPr/>
          </p:nvSpPr>
          <p:spPr>
            <a:xfrm flipV="1">
              <a:off x="190172" y="4036"/>
              <a:ext cx="1501" cy="28062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2" name="Shape 62"/>
            <p:cNvSpPr/>
            <p:nvPr/>
          </p:nvSpPr>
          <p:spPr>
            <a:xfrm>
              <a:off x="-1" y="472649"/>
              <a:ext cx="26670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>
              <a:off x="-1" y="701250"/>
              <a:ext cx="2167502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929848"/>
              <a:ext cx="18627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0" y="1158448"/>
              <a:ext cx="1490099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6" name="Shape 66"/>
            <p:cNvSpPr/>
            <p:nvPr/>
          </p:nvSpPr>
          <p:spPr>
            <a:xfrm>
              <a:off x="-1" y="1387048"/>
              <a:ext cx="12192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7" name="Shape 67"/>
            <p:cNvSpPr/>
            <p:nvPr/>
          </p:nvSpPr>
          <p:spPr>
            <a:xfrm>
              <a:off x="-1" y="1615648"/>
              <a:ext cx="990601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1844249"/>
              <a:ext cx="745201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-1" y="2072848"/>
              <a:ext cx="5334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0" name="Shape 70"/>
            <p:cNvSpPr/>
            <p:nvPr/>
          </p:nvSpPr>
          <p:spPr>
            <a:xfrm>
              <a:off x="-1" y="2301450"/>
              <a:ext cx="262500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1" name="Shape 71"/>
            <p:cNvSpPr/>
            <p:nvPr/>
          </p:nvSpPr>
          <p:spPr>
            <a:xfrm flipV="1">
              <a:off x="419188" y="3172"/>
              <a:ext cx="1501" cy="24684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2" name="Shape 72"/>
            <p:cNvSpPr/>
            <p:nvPr/>
          </p:nvSpPr>
          <p:spPr>
            <a:xfrm flipV="1">
              <a:off x="650587" y="4734"/>
              <a:ext cx="1501" cy="20181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3" name="Shape 73"/>
            <p:cNvSpPr/>
            <p:nvPr/>
          </p:nvSpPr>
          <p:spPr>
            <a:xfrm flipV="1">
              <a:off x="880396" y="4833"/>
              <a:ext cx="1501" cy="17640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4" name="Shape 74"/>
            <p:cNvSpPr/>
            <p:nvPr/>
          </p:nvSpPr>
          <p:spPr>
            <a:xfrm flipV="1">
              <a:off x="1110207" y="4801"/>
              <a:ext cx="1500" cy="15693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 flipV="1">
              <a:off x="1340016" y="4732"/>
              <a:ext cx="1501" cy="1408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6" name="Shape 76"/>
            <p:cNvSpPr/>
            <p:nvPr/>
          </p:nvSpPr>
          <p:spPr>
            <a:xfrm flipV="1">
              <a:off x="1569828" y="4868"/>
              <a:ext cx="1501" cy="11967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7" name="Shape 77"/>
            <p:cNvSpPr/>
            <p:nvPr/>
          </p:nvSpPr>
          <p:spPr>
            <a:xfrm flipV="1">
              <a:off x="1799635" y="4868"/>
              <a:ext cx="1501" cy="10443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 flipV="1">
              <a:off x="2029447" y="233"/>
              <a:ext cx="1501" cy="8796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9" name="Shape 79"/>
            <p:cNvSpPr/>
            <p:nvPr/>
          </p:nvSpPr>
          <p:spPr>
            <a:xfrm flipV="1">
              <a:off x="2259257" y="134"/>
              <a:ext cx="1501" cy="7527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 flipV="1">
              <a:off x="2489065" y="0"/>
              <a:ext cx="1501" cy="583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 flipV="1">
              <a:off x="2718877" y="32"/>
              <a:ext cx="1500" cy="3972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82" name="Shape 82"/>
            <p:cNvSpPr/>
            <p:nvPr/>
          </p:nvSpPr>
          <p:spPr>
            <a:xfrm flipV="1">
              <a:off x="2948687" y="134"/>
              <a:ext cx="1501" cy="295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83" name="Shape 83"/>
            <p:cNvSpPr/>
            <p:nvPr/>
          </p:nvSpPr>
          <p:spPr>
            <a:xfrm flipV="1">
              <a:off x="3179291" y="901"/>
              <a:ext cx="1501" cy="2016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84" name="Shape 84"/>
            <p:cNvSpPr/>
            <p:nvPr/>
          </p:nvSpPr>
          <p:spPr>
            <a:xfrm flipV="1">
              <a:off x="3408312" y="32"/>
              <a:ext cx="1501" cy="1686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111" name="Group 111"/>
          <p:cNvGrpSpPr/>
          <p:nvPr/>
        </p:nvGrpSpPr>
        <p:grpSpPr>
          <a:xfrm>
            <a:off x="5734186" y="4047856"/>
            <a:ext cx="3409814" cy="2810238"/>
            <a:chOff x="0" y="0"/>
            <a:chExt cx="3409812" cy="2810236"/>
          </a:xfrm>
        </p:grpSpPr>
        <p:sp>
          <p:nvSpPr>
            <p:cNvPr id="86" name="Shape 86"/>
            <p:cNvSpPr/>
            <p:nvPr/>
          </p:nvSpPr>
          <p:spPr>
            <a:xfrm flipH="1" flipV="1">
              <a:off x="158713" y="2564688"/>
              <a:ext cx="3251100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3218138" y="0"/>
              <a:ext cx="1502" cy="28062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88" name="Shape 88"/>
            <p:cNvSpPr/>
            <p:nvPr/>
          </p:nvSpPr>
          <p:spPr>
            <a:xfrm flipH="1" flipV="1">
              <a:off x="742813" y="2336086"/>
              <a:ext cx="26670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89" name="Shape 89"/>
            <p:cNvSpPr/>
            <p:nvPr/>
          </p:nvSpPr>
          <p:spPr>
            <a:xfrm flipH="1" flipV="1">
              <a:off x="1242312" y="2107486"/>
              <a:ext cx="2167501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90" name="Shape 90"/>
            <p:cNvSpPr/>
            <p:nvPr/>
          </p:nvSpPr>
          <p:spPr>
            <a:xfrm flipH="1" flipV="1">
              <a:off x="1547113" y="1878887"/>
              <a:ext cx="18627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91" name="Shape 91"/>
            <p:cNvSpPr/>
            <p:nvPr/>
          </p:nvSpPr>
          <p:spPr>
            <a:xfrm flipH="1" flipV="1">
              <a:off x="1919713" y="1650287"/>
              <a:ext cx="1490099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92" name="Shape 92"/>
            <p:cNvSpPr/>
            <p:nvPr/>
          </p:nvSpPr>
          <p:spPr>
            <a:xfrm flipH="1" flipV="1">
              <a:off x="2190613" y="1421688"/>
              <a:ext cx="1219200" cy="15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93" name="Shape 93"/>
            <p:cNvSpPr/>
            <p:nvPr/>
          </p:nvSpPr>
          <p:spPr>
            <a:xfrm flipH="1" flipV="1">
              <a:off x="2419212" y="1193087"/>
              <a:ext cx="990601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94" name="Shape 94"/>
            <p:cNvSpPr/>
            <p:nvPr/>
          </p:nvSpPr>
          <p:spPr>
            <a:xfrm flipH="1" flipV="1">
              <a:off x="2664611" y="964488"/>
              <a:ext cx="745201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95" name="Shape 95"/>
            <p:cNvSpPr/>
            <p:nvPr/>
          </p:nvSpPr>
          <p:spPr>
            <a:xfrm flipH="1" flipV="1">
              <a:off x="2876413" y="735888"/>
              <a:ext cx="533400" cy="15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96" name="Shape 96"/>
            <p:cNvSpPr/>
            <p:nvPr/>
          </p:nvSpPr>
          <p:spPr>
            <a:xfrm flipH="1" flipV="1">
              <a:off x="3147313" y="507287"/>
              <a:ext cx="262500" cy="15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97" name="Shape 97"/>
            <p:cNvSpPr/>
            <p:nvPr/>
          </p:nvSpPr>
          <p:spPr>
            <a:xfrm flipH="1">
              <a:off x="2989123" y="338665"/>
              <a:ext cx="1501" cy="24684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98" name="Shape 98"/>
            <p:cNvSpPr/>
            <p:nvPr/>
          </p:nvSpPr>
          <p:spPr>
            <a:xfrm flipH="1">
              <a:off x="2757724" y="787403"/>
              <a:ext cx="1501" cy="20181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99" name="Shape 99"/>
            <p:cNvSpPr/>
            <p:nvPr/>
          </p:nvSpPr>
          <p:spPr>
            <a:xfrm flipH="1">
              <a:off x="2527915" y="1041404"/>
              <a:ext cx="1501" cy="17640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00" name="Shape 100"/>
            <p:cNvSpPr/>
            <p:nvPr/>
          </p:nvSpPr>
          <p:spPr>
            <a:xfrm flipH="1">
              <a:off x="2298104" y="1236135"/>
              <a:ext cx="1502" cy="15693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01" name="Shape 101"/>
            <p:cNvSpPr/>
            <p:nvPr/>
          </p:nvSpPr>
          <p:spPr>
            <a:xfrm flipH="1">
              <a:off x="2068296" y="1397004"/>
              <a:ext cx="1500" cy="14085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838484" y="1608668"/>
              <a:ext cx="1500" cy="11967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03" name="Shape 103"/>
            <p:cNvSpPr/>
            <p:nvPr/>
          </p:nvSpPr>
          <p:spPr>
            <a:xfrm flipH="1">
              <a:off x="1608675" y="1761068"/>
              <a:ext cx="1502" cy="10443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1378864" y="1930404"/>
              <a:ext cx="1501" cy="8796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05" name="Shape 105"/>
            <p:cNvSpPr/>
            <p:nvPr/>
          </p:nvSpPr>
          <p:spPr>
            <a:xfrm flipH="1">
              <a:off x="1149055" y="2057403"/>
              <a:ext cx="1500" cy="7527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06" name="Shape 106"/>
            <p:cNvSpPr/>
            <p:nvPr/>
          </p:nvSpPr>
          <p:spPr>
            <a:xfrm flipH="1">
              <a:off x="919246" y="2226737"/>
              <a:ext cx="1501" cy="583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07" name="Shape 107"/>
            <p:cNvSpPr/>
            <p:nvPr/>
          </p:nvSpPr>
          <p:spPr>
            <a:xfrm flipH="1">
              <a:off x="689435" y="2413003"/>
              <a:ext cx="1501" cy="3972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08" name="Shape 108"/>
            <p:cNvSpPr/>
            <p:nvPr/>
          </p:nvSpPr>
          <p:spPr>
            <a:xfrm flipH="1">
              <a:off x="459624" y="2514603"/>
              <a:ext cx="1501" cy="295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09" name="Shape 109"/>
            <p:cNvSpPr/>
            <p:nvPr/>
          </p:nvSpPr>
          <p:spPr>
            <a:xfrm flipH="1">
              <a:off x="229020" y="2607736"/>
              <a:ext cx="1501" cy="2016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0" y="2641603"/>
              <a:ext cx="1501" cy="1686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114" name="Group 114"/>
          <p:cNvGrpSpPr/>
          <p:nvPr/>
        </p:nvGrpSpPr>
        <p:grpSpPr>
          <a:xfrm>
            <a:off x="-11" y="1334225"/>
            <a:ext cx="7314320" cy="4116301"/>
            <a:chOff x="0" y="0"/>
            <a:chExt cx="7314319" cy="4116299"/>
          </a:xfrm>
        </p:grpSpPr>
        <p:sp>
          <p:nvSpPr>
            <p:cNvPr id="112" name="Shape 112"/>
            <p:cNvSpPr/>
            <p:nvPr/>
          </p:nvSpPr>
          <p:spPr>
            <a:xfrm flipH="1">
              <a:off x="0" y="-1"/>
              <a:ext cx="187801" cy="4116301"/>
            </a:xfrm>
            <a:prstGeom prst="rect">
              <a:avLst/>
            </a:prstGeom>
            <a:solidFill>
              <a:srgbClr val="AB01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13" name="Shape 113"/>
            <p:cNvSpPr/>
            <p:nvPr/>
          </p:nvSpPr>
          <p:spPr>
            <a:xfrm flipH="1">
              <a:off x="187820" y="-1"/>
              <a:ext cx="7126500" cy="4116301"/>
            </a:xfrm>
            <a:prstGeom prst="rect">
              <a:avLst/>
            </a:prstGeom>
            <a:solidFill>
              <a:srgbClr val="0F24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115" name="Shape 115"/>
          <p:cNvSpPr/>
          <p:nvPr>
            <p:ph type="title"/>
          </p:nvPr>
        </p:nvSpPr>
        <p:spPr>
          <a:xfrm>
            <a:off x="685800" y="552075"/>
            <a:ext cx="6400799" cy="3048300"/>
          </a:xfrm>
          <a:prstGeom prst="rect">
            <a:avLst/>
          </a:prstGeom>
        </p:spPr>
        <p:txBody>
          <a:bodyPr/>
          <a:lstStyle>
            <a:lvl1pPr indent="279400"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标题文本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685800" y="3600451"/>
            <a:ext cx="6400799" cy="2615100"/>
          </a:xfrm>
          <a:prstGeom prst="rect">
            <a:avLst/>
          </a:prstGeom>
        </p:spPr>
        <p:txBody>
          <a:bodyPr/>
          <a:lstStyle>
            <a:lvl1pPr marL="0" indent="152400">
              <a:buClrTx/>
              <a:buSzTx/>
              <a:buFontTx/>
              <a:buNone/>
              <a:defRPr sz="2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defRPr>
            </a:lvl1pPr>
            <a:lvl2pPr marL="0" indent="152400">
              <a:buClrTx/>
              <a:buSzTx/>
              <a:buFontTx/>
              <a:buNone/>
              <a:defRPr sz="2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defRPr>
            </a:lvl2pPr>
            <a:lvl3pPr marL="0" indent="152400">
              <a:buClrTx/>
              <a:buSzTx/>
              <a:buFontTx/>
              <a:buNone/>
              <a:defRPr sz="2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defRPr>
            </a:lvl3pPr>
            <a:lvl4pPr marL="0" indent="152400">
              <a:buClrTx/>
              <a:buSzTx/>
              <a:buFontTx/>
              <a:buNone/>
              <a:defRPr sz="2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defRPr>
            </a:lvl4pPr>
            <a:lvl5pPr marL="0" indent="152400">
              <a:buClrTx/>
              <a:buSzTx/>
              <a:buFontTx/>
              <a:buNone/>
              <a:defRPr sz="2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正文级别 1</a:t>
            </a:r>
            <a:endParaRPr sz="2400">
              <a:solidFill>
                <a:srgbClr val="EFEDE2"/>
              </a:solidFill>
              <a:uFill>
                <a:solidFill>
                  <a:srgbClr val="EFEDE2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正文级别 2</a:t>
            </a:r>
            <a:endParaRPr sz="2400">
              <a:solidFill>
                <a:srgbClr val="EFEDE2"/>
              </a:solidFill>
              <a:uFill>
                <a:solidFill>
                  <a:srgbClr val="EFEDE2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正文级别 3</a:t>
            </a:r>
            <a:endParaRPr sz="2400">
              <a:solidFill>
                <a:srgbClr val="EFEDE2"/>
              </a:solidFill>
              <a:uFill>
                <a:solidFill>
                  <a:srgbClr val="EFEDE2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正文级别 4</a:t>
            </a:r>
            <a:endParaRPr sz="2400">
              <a:solidFill>
                <a:srgbClr val="EFEDE2"/>
              </a:solidFill>
              <a:uFill>
                <a:solidFill>
                  <a:srgbClr val="EFEDE2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标题文本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正文级别 1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正文级别 2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正文级别 3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正文级别 4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woColT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body" idx="1"/>
          </p:nvPr>
        </p:nvSpPr>
        <p:spPr>
          <a:xfrm>
            <a:off x="456245" y="1704683"/>
            <a:ext cx="4038599" cy="515331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0" indent="0">
              <a:buClrTx/>
              <a:buSzTx/>
              <a:buFontTx/>
              <a:buNone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0" indent="0">
              <a:buClrTx/>
              <a:buSzTx/>
              <a:buFontTx/>
              <a:buNone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0" indent="0">
              <a:buClrTx/>
              <a:buSzTx/>
              <a:buFontTx/>
              <a:buNone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0" indent="0">
              <a:buClrTx/>
              <a:buSzTx/>
              <a:buFontTx/>
              <a:buNone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正文级别 1</a:t>
            </a:r>
            <a:endParaRPr>
              <a:uFill>
                <a:solidFill/>
              </a:uFill>
            </a:endParaRPr>
          </a:p>
          <a:p>
            <a:pPr lvl="1">
              <a:defRPr>
                <a:uFillTx/>
              </a:defRPr>
            </a:pPr>
            <a:r>
              <a:rPr>
                <a:uFill>
                  <a:solidFill/>
                </a:uFill>
              </a:rPr>
              <a:t>正文级别 2</a:t>
            </a:r>
            <a:endParaRPr>
              <a:uFill>
                <a:solidFill/>
              </a:uFill>
            </a:endParaRPr>
          </a:p>
          <a:p>
            <a:pPr lvl="2">
              <a:defRPr>
                <a:uFillTx/>
              </a:defRPr>
            </a:pPr>
            <a:r>
              <a:rPr>
                <a:uFill>
                  <a:solidFill/>
                </a:uFill>
              </a:rPr>
              <a:t>正文级别 3</a:t>
            </a:r>
            <a:endParaRPr>
              <a:uFill>
                <a:solidFill/>
              </a:uFill>
            </a:endParaRPr>
          </a:p>
          <a:p>
            <a:pPr lvl="3">
              <a:defRPr>
                <a:uFillTx/>
              </a:defRPr>
            </a:pPr>
            <a:r>
              <a:rPr>
                <a:uFill>
                  <a:solidFill/>
                </a:uFill>
              </a:rPr>
              <a:t>正文级别 4</a:t>
            </a:r>
            <a:endParaRPr>
              <a:uFill>
                <a:solidFill/>
              </a:uFill>
            </a:endParaRPr>
          </a:p>
          <a:p>
            <a:pPr lvl="4">
              <a:defRPr>
                <a:uFillTx/>
              </a:defRPr>
            </a:pPr>
            <a:r>
              <a:rPr>
                <a:uFill>
                  <a:solidFill/>
                </a:uFill>
              </a:rPr>
              <a:t>正文级别 5</a:t>
            </a:r>
          </a:p>
        </p:txBody>
      </p:sp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1"/>
          <p:cNvGrpSpPr/>
          <p:nvPr/>
        </p:nvGrpSpPr>
        <p:grpSpPr>
          <a:xfrm>
            <a:off x="33866" y="-94"/>
            <a:ext cx="3409814" cy="2810237"/>
            <a:chOff x="0" y="0"/>
            <a:chExt cx="3409812" cy="2810236"/>
          </a:xfrm>
        </p:grpSpPr>
        <p:sp>
          <p:nvSpPr>
            <p:cNvPr id="126" name="Shape 126"/>
            <p:cNvSpPr/>
            <p:nvPr/>
          </p:nvSpPr>
          <p:spPr>
            <a:xfrm>
              <a:off x="-1" y="244049"/>
              <a:ext cx="3251101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 flipV="1">
              <a:off x="190172" y="4036"/>
              <a:ext cx="1501" cy="28062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28" name="Shape 128"/>
            <p:cNvSpPr/>
            <p:nvPr/>
          </p:nvSpPr>
          <p:spPr>
            <a:xfrm>
              <a:off x="-1" y="472649"/>
              <a:ext cx="26670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-1" y="701250"/>
              <a:ext cx="2167502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30" name="Shape 130"/>
            <p:cNvSpPr/>
            <p:nvPr/>
          </p:nvSpPr>
          <p:spPr>
            <a:xfrm>
              <a:off x="-1" y="929848"/>
              <a:ext cx="18627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31" name="Shape 131"/>
            <p:cNvSpPr/>
            <p:nvPr/>
          </p:nvSpPr>
          <p:spPr>
            <a:xfrm>
              <a:off x="0" y="1158448"/>
              <a:ext cx="1490099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-1" y="1387048"/>
              <a:ext cx="12192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-1" y="1615648"/>
              <a:ext cx="990601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34" name="Shape 134"/>
            <p:cNvSpPr/>
            <p:nvPr/>
          </p:nvSpPr>
          <p:spPr>
            <a:xfrm>
              <a:off x="-1" y="1844249"/>
              <a:ext cx="745201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35" name="Shape 135"/>
            <p:cNvSpPr/>
            <p:nvPr/>
          </p:nvSpPr>
          <p:spPr>
            <a:xfrm>
              <a:off x="-1" y="2072848"/>
              <a:ext cx="5334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36" name="Shape 136"/>
            <p:cNvSpPr/>
            <p:nvPr/>
          </p:nvSpPr>
          <p:spPr>
            <a:xfrm>
              <a:off x="-1" y="2301450"/>
              <a:ext cx="262500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37" name="Shape 137"/>
            <p:cNvSpPr/>
            <p:nvPr/>
          </p:nvSpPr>
          <p:spPr>
            <a:xfrm flipV="1">
              <a:off x="419188" y="3172"/>
              <a:ext cx="1501" cy="24684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38" name="Shape 138"/>
            <p:cNvSpPr/>
            <p:nvPr/>
          </p:nvSpPr>
          <p:spPr>
            <a:xfrm flipV="1">
              <a:off x="650587" y="4734"/>
              <a:ext cx="1501" cy="20181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39" name="Shape 139"/>
            <p:cNvSpPr/>
            <p:nvPr/>
          </p:nvSpPr>
          <p:spPr>
            <a:xfrm flipV="1">
              <a:off x="880396" y="4833"/>
              <a:ext cx="1501" cy="17640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0" name="Shape 140"/>
            <p:cNvSpPr/>
            <p:nvPr/>
          </p:nvSpPr>
          <p:spPr>
            <a:xfrm flipV="1">
              <a:off x="1110207" y="4801"/>
              <a:ext cx="1500" cy="15693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1" name="Shape 141"/>
            <p:cNvSpPr/>
            <p:nvPr/>
          </p:nvSpPr>
          <p:spPr>
            <a:xfrm flipV="1">
              <a:off x="1340016" y="4732"/>
              <a:ext cx="1501" cy="1408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 flipV="1">
              <a:off x="1569828" y="4868"/>
              <a:ext cx="1501" cy="11967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3" name="Shape 143"/>
            <p:cNvSpPr/>
            <p:nvPr/>
          </p:nvSpPr>
          <p:spPr>
            <a:xfrm flipV="1">
              <a:off x="1799635" y="4868"/>
              <a:ext cx="1501" cy="10443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 flipV="1">
              <a:off x="2029447" y="233"/>
              <a:ext cx="1501" cy="8796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 flipV="1">
              <a:off x="2259257" y="134"/>
              <a:ext cx="1501" cy="7527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 flipV="1">
              <a:off x="2489065" y="0"/>
              <a:ext cx="1501" cy="583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 flipV="1">
              <a:off x="2718877" y="32"/>
              <a:ext cx="1500" cy="3972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 flipV="1">
              <a:off x="2948687" y="134"/>
              <a:ext cx="1501" cy="295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9" name="Shape 149"/>
            <p:cNvSpPr/>
            <p:nvPr/>
          </p:nvSpPr>
          <p:spPr>
            <a:xfrm flipV="1">
              <a:off x="3179291" y="901"/>
              <a:ext cx="1501" cy="2016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 flipV="1">
              <a:off x="3408312" y="32"/>
              <a:ext cx="1501" cy="1686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177" name="Group 177"/>
          <p:cNvGrpSpPr/>
          <p:nvPr/>
        </p:nvGrpSpPr>
        <p:grpSpPr>
          <a:xfrm>
            <a:off x="5734186" y="4047856"/>
            <a:ext cx="3409814" cy="2810238"/>
            <a:chOff x="0" y="0"/>
            <a:chExt cx="3409812" cy="2810236"/>
          </a:xfrm>
        </p:grpSpPr>
        <p:sp>
          <p:nvSpPr>
            <p:cNvPr id="152" name="Shape 152"/>
            <p:cNvSpPr/>
            <p:nvPr/>
          </p:nvSpPr>
          <p:spPr>
            <a:xfrm flipH="1" flipV="1">
              <a:off x="158713" y="2564688"/>
              <a:ext cx="3251100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3" name="Shape 153"/>
            <p:cNvSpPr/>
            <p:nvPr/>
          </p:nvSpPr>
          <p:spPr>
            <a:xfrm flipH="1">
              <a:off x="3218138" y="0"/>
              <a:ext cx="1502" cy="28062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 flipH="1" flipV="1">
              <a:off x="742813" y="2336086"/>
              <a:ext cx="26670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5" name="Shape 155"/>
            <p:cNvSpPr/>
            <p:nvPr/>
          </p:nvSpPr>
          <p:spPr>
            <a:xfrm flipH="1" flipV="1">
              <a:off x="1242312" y="2107486"/>
              <a:ext cx="2167501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 flipH="1" flipV="1">
              <a:off x="1547113" y="1878887"/>
              <a:ext cx="18627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 flipH="1" flipV="1">
              <a:off x="1919713" y="1650287"/>
              <a:ext cx="1490099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8" name="Shape 158"/>
            <p:cNvSpPr/>
            <p:nvPr/>
          </p:nvSpPr>
          <p:spPr>
            <a:xfrm flipH="1" flipV="1">
              <a:off x="2190613" y="1421688"/>
              <a:ext cx="1219200" cy="15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9" name="Shape 159"/>
            <p:cNvSpPr/>
            <p:nvPr/>
          </p:nvSpPr>
          <p:spPr>
            <a:xfrm flipH="1" flipV="1">
              <a:off x="2419212" y="1193087"/>
              <a:ext cx="990601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0" name="Shape 160"/>
            <p:cNvSpPr/>
            <p:nvPr/>
          </p:nvSpPr>
          <p:spPr>
            <a:xfrm flipH="1" flipV="1">
              <a:off x="2664611" y="964488"/>
              <a:ext cx="745201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1" name="Shape 161"/>
            <p:cNvSpPr/>
            <p:nvPr/>
          </p:nvSpPr>
          <p:spPr>
            <a:xfrm flipH="1" flipV="1">
              <a:off x="2876413" y="735888"/>
              <a:ext cx="533400" cy="15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2" name="Shape 162"/>
            <p:cNvSpPr/>
            <p:nvPr/>
          </p:nvSpPr>
          <p:spPr>
            <a:xfrm flipH="1" flipV="1">
              <a:off x="3147313" y="507287"/>
              <a:ext cx="262500" cy="15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 flipH="1">
              <a:off x="2989123" y="338665"/>
              <a:ext cx="1501" cy="24684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4" name="Shape 164"/>
            <p:cNvSpPr/>
            <p:nvPr/>
          </p:nvSpPr>
          <p:spPr>
            <a:xfrm flipH="1">
              <a:off x="2757724" y="787403"/>
              <a:ext cx="1501" cy="20181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 flipH="1">
              <a:off x="2527915" y="1041404"/>
              <a:ext cx="1501" cy="17640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6" name="Shape 166"/>
            <p:cNvSpPr/>
            <p:nvPr/>
          </p:nvSpPr>
          <p:spPr>
            <a:xfrm flipH="1">
              <a:off x="2298104" y="1236135"/>
              <a:ext cx="1502" cy="15693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7" name="Shape 167"/>
            <p:cNvSpPr/>
            <p:nvPr/>
          </p:nvSpPr>
          <p:spPr>
            <a:xfrm flipH="1">
              <a:off x="2068296" y="1397004"/>
              <a:ext cx="1500" cy="14085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8" name="Shape 168"/>
            <p:cNvSpPr/>
            <p:nvPr/>
          </p:nvSpPr>
          <p:spPr>
            <a:xfrm flipH="1">
              <a:off x="1838484" y="1608668"/>
              <a:ext cx="1500" cy="11967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9" name="Shape 169"/>
            <p:cNvSpPr/>
            <p:nvPr/>
          </p:nvSpPr>
          <p:spPr>
            <a:xfrm flipH="1">
              <a:off x="1608675" y="1761068"/>
              <a:ext cx="1502" cy="10443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70" name="Shape 170"/>
            <p:cNvSpPr/>
            <p:nvPr/>
          </p:nvSpPr>
          <p:spPr>
            <a:xfrm flipH="1">
              <a:off x="1378864" y="1930404"/>
              <a:ext cx="1501" cy="8796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 flipH="1">
              <a:off x="1149055" y="2057403"/>
              <a:ext cx="1500" cy="7527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 flipH="1">
              <a:off x="919246" y="2226737"/>
              <a:ext cx="1501" cy="583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73" name="Shape 173"/>
            <p:cNvSpPr/>
            <p:nvPr/>
          </p:nvSpPr>
          <p:spPr>
            <a:xfrm flipH="1">
              <a:off x="689435" y="2413003"/>
              <a:ext cx="1501" cy="3972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74" name="Shape 174"/>
            <p:cNvSpPr/>
            <p:nvPr/>
          </p:nvSpPr>
          <p:spPr>
            <a:xfrm flipH="1">
              <a:off x="459624" y="2514603"/>
              <a:ext cx="1501" cy="295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75" name="Shape 175"/>
            <p:cNvSpPr/>
            <p:nvPr/>
          </p:nvSpPr>
          <p:spPr>
            <a:xfrm flipH="1">
              <a:off x="229020" y="2607736"/>
              <a:ext cx="1501" cy="2016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76" name="Shape 176"/>
            <p:cNvSpPr/>
            <p:nvPr/>
          </p:nvSpPr>
          <p:spPr>
            <a:xfrm flipH="1">
              <a:off x="0" y="2641603"/>
              <a:ext cx="1501" cy="1686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178" name="Shape 178"/>
          <p:cNvSpPr/>
          <p:nvPr/>
        </p:nvSpPr>
        <p:spPr>
          <a:xfrm flipH="1">
            <a:off x="8964665" y="6165014"/>
            <a:ext cx="187801" cy="695101"/>
          </a:xfrm>
          <a:prstGeom prst="rect">
            <a:avLst/>
          </a:prstGeom>
          <a:solidFill>
            <a:srgbClr val="AB010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9" name="Shape 179"/>
          <p:cNvSpPr/>
          <p:nvPr/>
        </p:nvSpPr>
        <p:spPr>
          <a:xfrm flipH="1">
            <a:off x="3866777" y="6165014"/>
            <a:ext cx="5097901" cy="695101"/>
          </a:xfrm>
          <a:prstGeom prst="rect">
            <a:avLst/>
          </a:prstGeom>
          <a:solidFill>
            <a:srgbClr val="0F243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3866812" y="6165014"/>
            <a:ext cx="5097901" cy="695101"/>
          </a:xfrm>
          <a:prstGeom prst="rect">
            <a:avLst/>
          </a:prstGeom>
        </p:spPr>
        <p:txBody>
          <a:bodyPr/>
          <a:lstStyle>
            <a:lvl1pPr marL="0" indent="88900">
              <a:buClrTx/>
              <a:buSzTx/>
              <a:buFontTx/>
              <a:buNone/>
              <a:def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defRPr>
            </a:lvl1pPr>
            <a:lvl2pPr marL="0" indent="88900">
              <a:buClrTx/>
              <a:buSzTx/>
              <a:buFontTx/>
              <a:buNone/>
              <a:def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defRPr>
            </a:lvl2pPr>
            <a:lvl3pPr marL="0" indent="88900">
              <a:buClrTx/>
              <a:buSzTx/>
              <a:buFontTx/>
              <a:buNone/>
              <a:def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defRPr>
            </a:lvl3pPr>
            <a:lvl4pPr marL="0" indent="88900">
              <a:buClrTx/>
              <a:buSzTx/>
              <a:buFontTx/>
              <a:buNone/>
              <a:def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defRPr>
            </a:lvl4pPr>
            <a:lvl5pPr marL="0" indent="88900">
              <a:buClrTx/>
              <a:buSzTx/>
              <a:buFontTx/>
              <a:buNone/>
              <a:def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正文级别 1</a:t>
            </a:r>
            <a:endParaRPr sz="1400">
              <a:solidFill>
                <a:srgbClr val="EFEDE2"/>
              </a:solidFill>
              <a:uFill>
                <a:solidFill>
                  <a:srgbClr val="EFEDE2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正文级别 2</a:t>
            </a:r>
            <a:endParaRPr sz="1400">
              <a:solidFill>
                <a:srgbClr val="EFEDE2"/>
              </a:solidFill>
              <a:uFill>
                <a:solidFill>
                  <a:srgbClr val="EFEDE2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正文级别 3</a:t>
            </a:r>
            <a:endParaRPr sz="1400">
              <a:solidFill>
                <a:srgbClr val="EFEDE2"/>
              </a:solidFill>
              <a:uFill>
                <a:solidFill>
                  <a:srgbClr val="EFEDE2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正文级别 4</a:t>
            </a:r>
            <a:endParaRPr sz="1400">
              <a:solidFill>
                <a:srgbClr val="EFEDE2"/>
              </a:solidFill>
              <a:uFill>
                <a:solidFill>
                  <a:srgbClr val="EFEDE2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7"/>
          <p:cNvGrpSpPr/>
          <p:nvPr/>
        </p:nvGrpSpPr>
        <p:grpSpPr>
          <a:xfrm>
            <a:off x="33866" y="-94"/>
            <a:ext cx="3409814" cy="2810237"/>
            <a:chOff x="0" y="0"/>
            <a:chExt cx="3409812" cy="2810236"/>
          </a:xfrm>
        </p:grpSpPr>
        <p:sp>
          <p:nvSpPr>
            <p:cNvPr id="182" name="Shape 182"/>
            <p:cNvSpPr/>
            <p:nvPr/>
          </p:nvSpPr>
          <p:spPr>
            <a:xfrm>
              <a:off x="-1" y="244049"/>
              <a:ext cx="3251101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 flipV="1">
              <a:off x="190172" y="4036"/>
              <a:ext cx="1501" cy="28062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4" name="Shape 184"/>
            <p:cNvSpPr/>
            <p:nvPr/>
          </p:nvSpPr>
          <p:spPr>
            <a:xfrm>
              <a:off x="-1" y="472649"/>
              <a:ext cx="26670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-1" y="701250"/>
              <a:ext cx="2167502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-1" y="929848"/>
              <a:ext cx="18627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7" name="Shape 187"/>
            <p:cNvSpPr/>
            <p:nvPr/>
          </p:nvSpPr>
          <p:spPr>
            <a:xfrm>
              <a:off x="0" y="1158448"/>
              <a:ext cx="1490099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-1" y="1387048"/>
              <a:ext cx="12192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9" name="Shape 189"/>
            <p:cNvSpPr/>
            <p:nvPr/>
          </p:nvSpPr>
          <p:spPr>
            <a:xfrm>
              <a:off x="-1" y="1615648"/>
              <a:ext cx="990601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0" name="Shape 190"/>
            <p:cNvSpPr/>
            <p:nvPr/>
          </p:nvSpPr>
          <p:spPr>
            <a:xfrm>
              <a:off x="-1" y="1844249"/>
              <a:ext cx="745201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-1" y="2072848"/>
              <a:ext cx="5334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>
              <a:off x="-1" y="2301450"/>
              <a:ext cx="262500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 flipV="1">
              <a:off x="419188" y="3172"/>
              <a:ext cx="1501" cy="24684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4" name="Shape 194"/>
            <p:cNvSpPr/>
            <p:nvPr/>
          </p:nvSpPr>
          <p:spPr>
            <a:xfrm flipV="1">
              <a:off x="650587" y="4734"/>
              <a:ext cx="1501" cy="20181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5" name="Shape 195"/>
            <p:cNvSpPr/>
            <p:nvPr/>
          </p:nvSpPr>
          <p:spPr>
            <a:xfrm flipV="1">
              <a:off x="880396" y="4833"/>
              <a:ext cx="1501" cy="17640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6" name="Shape 196"/>
            <p:cNvSpPr/>
            <p:nvPr/>
          </p:nvSpPr>
          <p:spPr>
            <a:xfrm flipV="1">
              <a:off x="1110207" y="4801"/>
              <a:ext cx="1500" cy="15693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 flipV="1">
              <a:off x="1340016" y="4732"/>
              <a:ext cx="1501" cy="1408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8" name="Shape 198"/>
            <p:cNvSpPr/>
            <p:nvPr/>
          </p:nvSpPr>
          <p:spPr>
            <a:xfrm flipV="1">
              <a:off x="1569828" y="4868"/>
              <a:ext cx="1501" cy="11967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 flipV="1">
              <a:off x="1799635" y="4868"/>
              <a:ext cx="1501" cy="10443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 flipV="1">
              <a:off x="2029447" y="233"/>
              <a:ext cx="1501" cy="8796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 flipV="1">
              <a:off x="2259257" y="134"/>
              <a:ext cx="1501" cy="7527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2" name="Shape 202"/>
            <p:cNvSpPr/>
            <p:nvPr/>
          </p:nvSpPr>
          <p:spPr>
            <a:xfrm flipV="1">
              <a:off x="2489065" y="0"/>
              <a:ext cx="1501" cy="583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 flipV="1">
              <a:off x="2718877" y="32"/>
              <a:ext cx="1500" cy="3972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 flipV="1">
              <a:off x="2948687" y="134"/>
              <a:ext cx="1501" cy="295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5" name="Shape 205"/>
            <p:cNvSpPr/>
            <p:nvPr/>
          </p:nvSpPr>
          <p:spPr>
            <a:xfrm flipV="1">
              <a:off x="3179291" y="901"/>
              <a:ext cx="1501" cy="2016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6" name="Shape 206"/>
            <p:cNvSpPr/>
            <p:nvPr/>
          </p:nvSpPr>
          <p:spPr>
            <a:xfrm flipV="1">
              <a:off x="3408312" y="32"/>
              <a:ext cx="1501" cy="1686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233" name="Group 233"/>
          <p:cNvGrpSpPr/>
          <p:nvPr/>
        </p:nvGrpSpPr>
        <p:grpSpPr>
          <a:xfrm>
            <a:off x="5734186" y="4047856"/>
            <a:ext cx="3409814" cy="2810238"/>
            <a:chOff x="0" y="0"/>
            <a:chExt cx="3409812" cy="2810236"/>
          </a:xfrm>
        </p:grpSpPr>
        <p:sp>
          <p:nvSpPr>
            <p:cNvPr id="208" name="Shape 208"/>
            <p:cNvSpPr/>
            <p:nvPr/>
          </p:nvSpPr>
          <p:spPr>
            <a:xfrm flipH="1" flipV="1">
              <a:off x="158713" y="2564688"/>
              <a:ext cx="3251100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9" name="Shape 209"/>
            <p:cNvSpPr/>
            <p:nvPr/>
          </p:nvSpPr>
          <p:spPr>
            <a:xfrm flipH="1">
              <a:off x="3218138" y="0"/>
              <a:ext cx="1502" cy="28062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0" name="Shape 210"/>
            <p:cNvSpPr/>
            <p:nvPr/>
          </p:nvSpPr>
          <p:spPr>
            <a:xfrm flipH="1" flipV="1">
              <a:off x="742813" y="2336086"/>
              <a:ext cx="26670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 flipH="1" flipV="1">
              <a:off x="1242312" y="2107486"/>
              <a:ext cx="2167501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2" name="Shape 212"/>
            <p:cNvSpPr/>
            <p:nvPr/>
          </p:nvSpPr>
          <p:spPr>
            <a:xfrm flipH="1" flipV="1">
              <a:off x="1547113" y="1878887"/>
              <a:ext cx="18627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3" name="Shape 213"/>
            <p:cNvSpPr/>
            <p:nvPr/>
          </p:nvSpPr>
          <p:spPr>
            <a:xfrm flipH="1" flipV="1">
              <a:off x="1919713" y="1650287"/>
              <a:ext cx="1490099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 flipH="1" flipV="1">
              <a:off x="2190613" y="1421688"/>
              <a:ext cx="1219200" cy="15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 flipH="1" flipV="1">
              <a:off x="2419212" y="1193087"/>
              <a:ext cx="990601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6" name="Shape 216"/>
            <p:cNvSpPr/>
            <p:nvPr/>
          </p:nvSpPr>
          <p:spPr>
            <a:xfrm flipH="1" flipV="1">
              <a:off x="2664611" y="964488"/>
              <a:ext cx="745201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 flipH="1" flipV="1">
              <a:off x="2876413" y="735888"/>
              <a:ext cx="533400" cy="15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 flipH="1" flipV="1">
              <a:off x="3147313" y="507287"/>
              <a:ext cx="262500" cy="15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 flipH="1">
              <a:off x="2989123" y="338665"/>
              <a:ext cx="1501" cy="24684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 flipH="1">
              <a:off x="2757724" y="787403"/>
              <a:ext cx="1501" cy="20181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1" name="Shape 221"/>
            <p:cNvSpPr/>
            <p:nvPr/>
          </p:nvSpPr>
          <p:spPr>
            <a:xfrm flipH="1">
              <a:off x="2527915" y="1041404"/>
              <a:ext cx="1501" cy="17640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2" name="Shape 222"/>
            <p:cNvSpPr/>
            <p:nvPr/>
          </p:nvSpPr>
          <p:spPr>
            <a:xfrm flipH="1">
              <a:off x="2298104" y="1236135"/>
              <a:ext cx="1502" cy="15693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3" name="Shape 223"/>
            <p:cNvSpPr/>
            <p:nvPr/>
          </p:nvSpPr>
          <p:spPr>
            <a:xfrm flipH="1">
              <a:off x="2068296" y="1397004"/>
              <a:ext cx="1500" cy="14085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 flipH="1">
              <a:off x="1838484" y="1608668"/>
              <a:ext cx="1500" cy="11967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5" name="Shape 225"/>
            <p:cNvSpPr/>
            <p:nvPr/>
          </p:nvSpPr>
          <p:spPr>
            <a:xfrm flipH="1">
              <a:off x="1608675" y="1761068"/>
              <a:ext cx="1502" cy="10443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6" name="Shape 226"/>
            <p:cNvSpPr/>
            <p:nvPr/>
          </p:nvSpPr>
          <p:spPr>
            <a:xfrm flipH="1">
              <a:off x="1378864" y="1930404"/>
              <a:ext cx="1501" cy="8796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 flipH="1">
              <a:off x="1149055" y="2057403"/>
              <a:ext cx="1500" cy="7527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8" name="Shape 228"/>
            <p:cNvSpPr/>
            <p:nvPr/>
          </p:nvSpPr>
          <p:spPr>
            <a:xfrm flipH="1">
              <a:off x="919246" y="2226737"/>
              <a:ext cx="1501" cy="583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 flipH="1">
              <a:off x="689435" y="2413003"/>
              <a:ext cx="1501" cy="3972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30" name="Shape 230"/>
            <p:cNvSpPr/>
            <p:nvPr/>
          </p:nvSpPr>
          <p:spPr>
            <a:xfrm flipH="1">
              <a:off x="459624" y="2514603"/>
              <a:ext cx="1501" cy="295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31" name="Shape 231"/>
            <p:cNvSpPr/>
            <p:nvPr/>
          </p:nvSpPr>
          <p:spPr>
            <a:xfrm flipH="1">
              <a:off x="229020" y="2607736"/>
              <a:ext cx="1501" cy="2016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32" name="Shape 232"/>
            <p:cNvSpPr/>
            <p:nvPr/>
          </p:nvSpPr>
          <p:spPr>
            <a:xfrm flipH="1">
              <a:off x="0" y="2641603"/>
              <a:ext cx="1501" cy="1686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>
            <a:off x="33866" y="-94"/>
            <a:ext cx="3409814" cy="2810237"/>
            <a:chOff x="0" y="0"/>
            <a:chExt cx="3409812" cy="2810236"/>
          </a:xfrm>
        </p:grpSpPr>
        <p:sp>
          <p:nvSpPr>
            <p:cNvPr id="2" name="Shape 2"/>
            <p:cNvSpPr/>
            <p:nvPr/>
          </p:nvSpPr>
          <p:spPr>
            <a:xfrm>
              <a:off x="-1" y="244049"/>
              <a:ext cx="3251101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 flipV="1">
              <a:off x="190172" y="4036"/>
              <a:ext cx="1501" cy="28062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" name="Shape 4"/>
            <p:cNvSpPr/>
            <p:nvPr/>
          </p:nvSpPr>
          <p:spPr>
            <a:xfrm>
              <a:off x="-1" y="472649"/>
              <a:ext cx="26670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" name="Shape 5"/>
            <p:cNvSpPr/>
            <p:nvPr/>
          </p:nvSpPr>
          <p:spPr>
            <a:xfrm>
              <a:off x="-1" y="701250"/>
              <a:ext cx="2167502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" name="Shape 6"/>
            <p:cNvSpPr/>
            <p:nvPr/>
          </p:nvSpPr>
          <p:spPr>
            <a:xfrm>
              <a:off x="-1" y="929848"/>
              <a:ext cx="18627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" name="Shape 7"/>
            <p:cNvSpPr/>
            <p:nvPr/>
          </p:nvSpPr>
          <p:spPr>
            <a:xfrm>
              <a:off x="0" y="1158448"/>
              <a:ext cx="1490099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8" name="Shape 8"/>
            <p:cNvSpPr/>
            <p:nvPr/>
          </p:nvSpPr>
          <p:spPr>
            <a:xfrm>
              <a:off x="-1" y="1387048"/>
              <a:ext cx="12192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-1" y="1615648"/>
              <a:ext cx="990601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0" name="Shape 10"/>
            <p:cNvSpPr/>
            <p:nvPr/>
          </p:nvSpPr>
          <p:spPr>
            <a:xfrm>
              <a:off x="-1" y="1844249"/>
              <a:ext cx="745201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1" name="Shape 11"/>
            <p:cNvSpPr/>
            <p:nvPr/>
          </p:nvSpPr>
          <p:spPr>
            <a:xfrm>
              <a:off x="-1" y="2072848"/>
              <a:ext cx="5334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2" name="Shape 12"/>
            <p:cNvSpPr/>
            <p:nvPr/>
          </p:nvSpPr>
          <p:spPr>
            <a:xfrm>
              <a:off x="-1" y="2301450"/>
              <a:ext cx="262500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3" name="Shape 13"/>
            <p:cNvSpPr/>
            <p:nvPr/>
          </p:nvSpPr>
          <p:spPr>
            <a:xfrm flipV="1">
              <a:off x="419188" y="3172"/>
              <a:ext cx="1501" cy="24684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" name="Shape 14"/>
            <p:cNvSpPr/>
            <p:nvPr/>
          </p:nvSpPr>
          <p:spPr>
            <a:xfrm flipV="1">
              <a:off x="650587" y="4734"/>
              <a:ext cx="1501" cy="20181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 flipV="1">
              <a:off x="880396" y="4833"/>
              <a:ext cx="1501" cy="17640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" name="Shape 16"/>
            <p:cNvSpPr/>
            <p:nvPr/>
          </p:nvSpPr>
          <p:spPr>
            <a:xfrm flipV="1">
              <a:off x="1110207" y="4801"/>
              <a:ext cx="1500" cy="15693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7" name="Shape 17"/>
            <p:cNvSpPr/>
            <p:nvPr/>
          </p:nvSpPr>
          <p:spPr>
            <a:xfrm flipV="1">
              <a:off x="1340016" y="4732"/>
              <a:ext cx="1501" cy="1408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" name="Shape 18"/>
            <p:cNvSpPr/>
            <p:nvPr/>
          </p:nvSpPr>
          <p:spPr>
            <a:xfrm flipV="1">
              <a:off x="1569828" y="4868"/>
              <a:ext cx="1501" cy="11967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" name="Shape 19"/>
            <p:cNvSpPr/>
            <p:nvPr/>
          </p:nvSpPr>
          <p:spPr>
            <a:xfrm flipV="1">
              <a:off x="1799635" y="4868"/>
              <a:ext cx="1501" cy="10443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" name="Shape 20"/>
            <p:cNvSpPr/>
            <p:nvPr/>
          </p:nvSpPr>
          <p:spPr>
            <a:xfrm flipV="1">
              <a:off x="2029447" y="233"/>
              <a:ext cx="1501" cy="8796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" name="Shape 21"/>
            <p:cNvSpPr/>
            <p:nvPr/>
          </p:nvSpPr>
          <p:spPr>
            <a:xfrm flipV="1">
              <a:off x="2259257" y="134"/>
              <a:ext cx="1501" cy="7527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" name="Shape 22"/>
            <p:cNvSpPr/>
            <p:nvPr/>
          </p:nvSpPr>
          <p:spPr>
            <a:xfrm flipV="1">
              <a:off x="2489065" y="0"/>
              <a:ext cx="1501" cy="583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3" name="Shape 23"/>
            <p:cNvSpPr/>
            <p:nvPr/>
          </p:nvSpPr>
          <p:spPr>
            <a:xfrm flipV="1">
              <a:off x="2718877" y="32"/>
              <a:ext cx="1500" cy="3972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4" name="Shape 24"/>
            <p:cNvSpPr/>
            <p:nvPr/>
          </p:nvSpPr>
          <p:spPr>
            <a:xfrm flipV="1">
              <a:off x="2948687" y="134"/>
              <a:ext cx="1501" cy="295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" name="Shape 25"/>
            <p:cNvSpPr/>
            <p:nvPr/>
          </p:nvSpPr>
          <p:spPr>
            <a:xfrm flipV="1">
              <a:off x="3179291" y="901"/>
              <a:ext cx="1501" cy="2016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" name="Shape 26"/>
            <p:cNvSpPr/>
            <p:nvPr/>
          </p:nvSpPr>
          <p:spPr>
            <a:xfrm flipV="1">
              <a:off x="3408312" y="32"/>
              <a:ext cx="1501" cy="1686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5734186" y="4047856"/>
            <a:ext cx="3409814" cy="2810238"/>
            <a:chOff x="0" y="0"/>
            <a:chExt cx="3409812" cy="2810236"/>
          </a:xfrm>
        </p:grpSpPr>
        <p:sp>
          <p:nvSpPr>
            <p:cNvPr id="28" name="Shape 28"/>
            <p:cNvSpPr/>
            <p:nvPr/>
          </p:nvSpPr>
          <p:spPr>
            <a:xfrm flipH="1" flipV="1">
              <a:off x="158713" y="2564688"/>
              <a:ext cx="3251100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9" name="Shape 29"/>
            <p:cNvSpPr/>
            <p:nvPr/>
          </p:nvSpPr>
          <p:spPr>
            <a:xfrm flipH="1">
              <a:off x="3218138" y="0"/>
              <a:ext cx="1502" cy="28062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0" name="Shape 30"/>
            <p:cNvSpPr/>
            <p:nvPr/>
          </p:nvSpPr>
          <p:spPr>
            <a:xfrm flipH="1" flipV="1">
              <a:off x="742813" y="2336086"/>
              <a:ext cx="26670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1" name="Shape 31"/>
            <p:cNvSpPr/>
            <p:nvPr/>
          </p:nvSpPr>
          <p:spPr>
            <a:xfrm flipH="1" flipV="1">
              <a:off x="1242312" y="2107486"/>
              <a:ext cx="2167501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2" name="Shape 32"/>
            <p:cNvSpPr/>
            <p:nvPr/>
          </p:nvSpPr>
          <p:spPr>
            <a:xfrm flipH="1" flipV="1">
              <a:off x="1547113" y="1878887"/>
              <a:ext cx="1862700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3" name="Shape 33"/>
            <p:cNvSpPr/>
            <p:nvPr/>
          </p:nvSpPr>
          <p:spPr>
            <a:xfrm flipH="1" flipV="1">
              <a:off x="1919713" y="1650287"/>
              <a:ext cx="1490099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4" name="Shape 34"/>
            <p:cNvSpPr/>
            <p:nvPr/>
          </p:nvSpPr>
          <p:spPr>
            <a:xfrm flipH="1" flipV="1">
              <a:off x="2190613" y="1421688"/>
              <a:ext cx="1219200" cy="15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5" name="Shape 35"/>
            <p:cNvSpPr/>
            <p:nvPr/>
          </p:nvSpPr>
          <p:spPr>
            <a:xfrm flipH="1" flipV="1">
              <a:off x="2419212" y="1193087"/>
              <a:ext cx="990601" cy="1502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6" name="Shape 36"/>
            <p:cNvSpPr/>
            <p:nvPr/>
          </p:nvSpPr>
          <p:spPr>
            <a:xfrm flipH="1" flipV="1">
              <a:off x="2664611" y="964488"/>
              <a:ext cx="745201" cy="1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7" name="Shape 37"/>
            <p:cNvSpPr/>
            <p:nvPr/>
          </p:nvSpPr>
          <p:spPr>
            <a:xfrm flipH="1" flipV="1">
              <a:off x="2876413" y="735888"/>
              <a:ext cx="533400" cy="15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8" name="Shape 38"/>
            <p:cNvSpPr/>
            <p:nvPr/>
          </p:nvSpPr>
          <p:spPr>
            <a:xfrm flipH="1" flipV="1">
              <a:off x="3147313" y="507287"/>
              <a:ext cx="262500" cy="15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9" name="Shape 39"/>
            <p:cNvSpPr/>
            <p:nvPr/>
          </p:nvSpPr>
          <p:spPr>
            <a:xfrm flipH="1">
              <a:off x="2989123" y="338665"/>
              <a:ext cx="1501" cy="24684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0" name="Shape 40"/>
            <p:cNvSpPr/>
            <p:nvPr/>
          </p:nvSpPr>
          <p:spPr>
            <a:xfrm flipH="1">
              <a:off x="2757724" y="787403"/>
              <a:ext cx="1501" cy="20181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1" name="Shape 41"/>
            <p:cNvSpPr/>
            <p:nvPr/>
          </p:nvSpPr>
          <p:spPr>
            <a:xfrm flipH="1">
              <a:off x="2527915" y="1041404"/>
              <a:ext cx="1501" cy="17640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2" name="Shape 42"/>
            <p:cNvSpPr/>
            <p:nvPr/>
          </p:nvSpPr>
          <p:spPr>
            <a:xfrm flipH="1">
              <a:off x="2298104" y="1236135"/>
              <a:ext cx="1502" cy="15693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3" name="Shape 43"/>
            <p:cNvSpPr/>
            <p:nvPr/>
          </p:nvSpPr>
          <p:spPr>
            <a:xfrm flipH="1">
              <a:off x="2068296" y="1397004"/>
              <a:ext cx="1500" cy="14085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1838484" y="1608668"/>
              <a:ext cx="1500" cy="11967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5" name="Shape 45"/>
            <p:cNvSpPr/>
            <p:nvPr/>
          </p:nvSpPr>
          <p:spPr>
            <a:xfrm flipH="1">
              <a:off x="1608675" y="1761068"/>
              <a:ext cx="1502" cy="10443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6" name="Shape 46"/>
            <p:cNvSpPr/>
            <p:nvPr/>
          </p:nvSpPr>
          <p:spPr>
            <a:xfrm flipH="1">
              <a:off x="1378864" y="1930404"/>
              <a:ext cx="1501" cy="8796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7" name="Shape 47"/>
            <p:cNvSpPr/>
            <p:nvPr/>
          </p:nvSpPr>
          <p:spPr>
            <a:xfrm flipH="1">
              <a:off x="1149055" y="2057403"/>
              <a:ext cx="1500" cy="7527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" name="Shape 48"/>
            <p:cNvSpPr/>
            <p:nvPr/>
          </p:nvSpPr>
          <p:spPr>
            <a:xfrm flipH="1">
              <a:off x="919246" y="2226737"/>
              <a:ext cx="1501" cy="583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 flipH="1">
              <a:off x="689435" y="2413003"/>
              <a:ext cx="1501" cy="3972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" name="Shape 50"/>
            <p:cNvSpPr/>
            <p:nvPr/>
          </p:nvSpPr>
          <p:spPr>
            <a:xfrm flipH="1">
              <a:off x="459624" y="2514603"/>
              <a:ext cx="1501" cy="2955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20" y="2607736"/>
              <a:ext cx="1501" cy="201600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0" y="2641603"/>
              <a:ext cx="1501" cy="168601"/>
            </a:xfrm>
            <a:prstGeom prst="line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-14" y="-12188"/>
            <a:ext cx="8005728" cy="1612601"/>
            <a:chOff x="0" y="0"/>
            <a:chExt cx="8005726" cy="1612600"/>
          </a:xfrm>
        </p:grpSpPr>
        <p:sp>
          <p:nvSpPr>
            <p:cNvPr id="54" name="Shape 54"/>
            <p:cNvSpPr/>
            <p:nvPr/>
          </p:nvSpPr>
          <p:spPr>
            <a:xfrm flipH="1">
              <a:off x="-1" y="0"/>
              <a:ext cx="187801" cy="1612601"/>
            </a:xfrm>
            <a:prstGeom prst="rect">
              <a:avLst/>
            </a:prstGeom>
            <a:solidFill>
              <a:srgbClr val="AB01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55" name="Shape 55"/>
            <p:cNvSpPr/>
            <p:nvPr/>
          </p:nvSpPr>
          <p:spPr>
            <a:xfrm flipH="1">
              <a:off x="187727" y="0"/>
              <a:ext cx="7818000" cy="1612601"/>
            </a:xfrm>
            <a:prstGeom prst="rect">
              <a:avLst/>
            </a:prstGeom>
            <a:solidFill>
              <a:srgbClr val="0F24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57" name="Shape 57"/>
          <p:cNvSpPr/>
          <p:nvPr>
            <p:ph type="title"/>
          </p:nvPr>
        </p:nvSpPr>
        <p:spPr>
          <a:xfrm>
            <a:off x="457200" y="0"/>
            <a:ext cx="7315500" cy="148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标题文本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457200" y="1704688"/>
            <a:ext cx="8229600" cy="5153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正文级别 1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正文级别 2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正文级别 3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正文级别 4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spd="med" advClick="1"/>
  <p:txStyles>
    <p:titleStyle>
      <a:lvl1pPr>
        <a:defRPr sz="1400">
          <a:solidFill>
            <a:srgbClr val="EFEDE2"/>
          </a:solidFill>
          <a:uFill>
            <a:solidFill>
              <a:srgbClr val="EFEDE2"/>
            </a:solidFill>
          </a:uFill>
          <a:latin typeface="+mn-lt"/>
          <a:ea typeface="+mn-ea"/>
          <a:cs typeface="+mn-cs"/>
          <a:sym typeface="Arial"/>
        </a:defRPr>
      </a:lvl1pPr>
      <a:lvl2pPr>
        <a:defRPr sz="1400">
          <a:solidFill>
            <a:srgbClr val="EFEDE2"/>
          </a:solidFill>
          <a:uFill>
            <a:solidFill>
              <a:srgbClr val="EFEDE2"/>
            </a:solidFill>
          </a:uFill>
          <a:latin typeface="+mn-lt"/>
          <a:ea typeface="+mn-ea"/>
          <a:cs typeface="+mn-cs"/>
          <a:sym typeface="Arial"/>
        </a:defRPr>
      </a:lvl2pPr>
      <a:lvl3pPr>
        <a:defRPr sz="1400">
          <a:solidFill>
            <a:srgbClr val="EFEDE2"/>
          </a:solidFill>
          <a:uFill>
            <a:solidFill>
              <a:srgbClr val="EFEDE2"/>
            </a:solidFill>
          </a:uFill>
          <a:latin typeface="+mn-lt"/>
          <a:ea typeface="+mn-ea"/>
          <a:cs typeface="+mn-cs"/>
          <a:sym typeface="Arial"/>
        </a:defRPr>
      </a:lvl3pPr>
      <a:lvl4pPr>
        <a:defRPr sz="1400">
          <a:solidFill>
            <a:srgbClr val="EFEDE2"/>
          </a:solidFill>
          <a:uFill>
            <a:solidFill>
              <a:srgbClr val="EFEDE2"/>
            </a:solidFill>
          </a:uFill>
          <a:latin typeface="+mn-lt"/>
          <a:ea typeface="+mn-ea"/>
          <a:cs typeface="+mn-cs"/>
          <a:sym typeface="Arial"/>
        </a:defRPr>
      </a:lvl4pPr>
      <a:lvl5pPr>
        <a:defRPr sz="1400">
          <a:solidFill>
            <a:srgbClr val="EFEDE2"/>
          </a:solidFill>
          <a:uFill>
            <a:solidFill>
              <a:srgbClr val="EFEDE2"/>
            </a:solidFill>
          </a:uFill>
          <a:latin typeface="+mn-lt"/>
          <a:ea typeface="+mn-ea"/>
          <a:cs typeface="+mn-cs"/>
          <a:sym typeface="Arial"/>
        </a:defRPr>
      </a:lvl5pPr>
      <a:lvl6pPr>
        <a:defRPr sz="1400">
          <a:solidFill>
            <a:srgbClr val="EFEDE2"/>
          </a:solidFill>
          <a:uFill>
            <a:solidFill>
              <a:srgbClr val="EFEDE2"/>
            </a:solidFill>
          </a:uFill>
          <a:latin typeface="+mn-lt"/>
          <a:ea typeface="+mn-ea"/>
          <a:cs typeface="+mn-cs"/>
          <a:sym typeface="Arial"/>
        </a:defRPr>
      </a:lvl6pPr>
      <a:lvl7pPr>
        <a:defRPr sz="1400">
          <a:solidFill>
            <a:srgbClr val="EFEDE2"/>
          </a:solidFill>
          <a:uFill>
            <a:solidFill>
              <a:srgbClr val="EFEDE2"/>
            </a:solidFill>
          </a:uFill>
          <a:latin typeface="+mn-lt"/>
          <a:ea typeface="+mn-ea"/>
          <a:cs typeface="+mn-cs"/>
          <a:sym typeface="Arial"/>
        </a:defRPr>
      </a:lvl7pPr>
      <a:lvl8pPr>
        <a:defRPr sz="1400">
          <a:solidFill>
            <a:srgbClr val="EFEDE2"/>
          </a:solidFill>
          <a:uFill>
            <a:solidFill>
              <a:srgbClr val="EFEDE2"/>
            </a:solidFill>
          </a:uFill>
          <a:latin typeface="+mn-lt"/>
          <a:ea typeface="+mn-ea"/>
          <a:cs typeface="+mn-cs"/>
          <a:sym typeface="Arial"/>
        </a:defRPr>
      </a:lvl8pPr>
      <a:lvl9pPr>
        <a:defRPr sz="1400">
          <a:solidFill>
            <a:srgbClr val="EFEDE2"/>
          </a:solidFill>
          <a:uFill>
            <a:solidFill>
              <a:srgbClr val="EFEDE2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42900" indent="-342900">
        <a:buClr>
          <a:srgbClr val="1F497D"/>
        </a:buClr>
        <a:buSzPct val="166666"/>
        <a:buFont typeface="Arial"/>
        <a:buChar char="•"/>
        <a:defRPr>
          <a:solidFill>
            <a:srgbClr val="1F497D"/>
          </a:solidFill>
          <a:uFill>
            <a:solidFill>
              <a:srgbClr val="1F497D"/>
            </a:solidFill>
          </a:uFill>
          <a:latin typeface="+mn-lt"/>
          <a:ea typeface="+mn-ea"/>
          <a:cs typeface="+mn-cs"/>
          <a:sym typeface="Arial"/>
        </a:defRPr>
      </a:lvl1pPr>
      <a:lvl2pPr marL="742950" indent="-285750">
        <a:buClr>
          <a:srgbClr val="1F497D"/>
        </a:buClr>
        <a:buSzPct val="100000"/>
        <a:buFont typeface="Arial"/>
        <a:buChar char="o"/>
        <a:defRPr>
          <a:solidFill>
            <a:srgbClr val="1F497D"/>
          </a:solidFill>
          <a:uFill>
            <a:solidFill>
              <a:srgbClr val="1F497D"/>
            </a:solidFill>
          </a:uFill>
          <a:latin typeface="+mn-lt"/>
          <a:ea typeface="+mn-ea"/>
          <a:cs typeface="+mn-cs"/>
          <a:sym typeface="Arial"/>
        </a:defRPr>
      </a:lvl2pPr>
      <a:lvl3pPr marL="1143000" indent="-228600">
        <a:buClr>
          <a:srgbClr val="1F497D"/>
        </a:buClr>
        <a:buSzPct val="100000"/>
        <a:buFont typeface="Arial"/>
        <a:buChar char="▪"/>
        <a:defRPr>
          <a:solidFill>
            <a:srgbClr val="1F497D"/>
          </a:solidFill>
          <a:uFill>
            <a:solidFill>
              <a:srgbClr val="1F497D"/>
            </a:solidFill>
          </a:uFill>
          <a:latin typeface="+mn-lt"/>
          <a:ea typeface="+mn-ea"/>
          <a:cs typeface="+mn-cs"/>
          <a:sym typeface="Arial"/>
        </a:defRPr>
      </a:lvl3pPr>
      <a:lvl4pPr marL="1600200" indent="-228600">
        <a:buClr>
          <a:srgbClr val="1F497D"/>
        </a:buClr>
        <a:buSzPct val="166666"/>
        <a:buFont typeface="Arial"/>
        <a:buChar char="•"/>
        <a:defRPr>
          <a:solidFill>
            <a:srgbClr val="1F497D"/>
          </a:solidFill>
          <a:uFill>
            <a:solidFill>
              <a:srgbClr val="1F497D"/>
            </a:solidFill>
          </a:uFill>
          <a:latin typeface="+mn-lt"/>
          <a:ea typeface="+mn-ea"/>
          <a:cs typeface="+mn-cs"/>
          <a:sym typeface="Arial"/>
        </a:defRPr>
      </a:lvl4pPr>
      <a:lvl5pPr marL="2057400" indent="-228600">
        <a:buClr>
          <a:srgbClr val="1F497D"/>
        </a:buClr>
        <a:buSzPct val="100000"/>
        <a:buFont typeface="Arial"/>
        <a:buChar char="o"/>
        <a:defRPr>
          <a:solidFill>
            <a:srgbClr val="1F497D"/>
          </a:solidFill>
          <a:uFill>
            <a:solidFill>
              <a:srgbClr val="1F497D"/>
            </a:solidFill>
          </a:uFill>
          <a:latin typeface="+mn-lt"/>
          <a:ea typeface="+mn-ea"/>
          <a:cs typeface="+mn-cs"/>
          <a:sym typeface="Arial"/>
        </a:defRPr>
      </a:lvl5pPr>
      <a:lvl6pPr marL="2514600" indent="-228600">
        <a:buClr>
          <a:srgbClr val="1F497D"/>
        </a:buClr>
        <a:buSzPct val="100000"/>
        <a:buFont typeface="Arial"/>
        <a:buChar char="▪"/>
        <a:defRPr>
          <a:solidFill>
            <a:srgbClr val="1F497D"/>
          </a:solidFill>
          <a:uFill>
            <a:solidFill>
              <a:srgbClr val="1F497D"/>
            </a:solidFill>
          </a:uFill>
          <a:latin typeface="+mn-lt"/>
          <a:ea typeface="+mn-ea"/>
          <a:cs typeface="+mn-cs"/>
          <a:sym typeface="Arial"/>
        </a:defRPr>
      </a:lvl6pPr>
      <a:lvl7pPr marL="2971800" indent="-228600">
        <a:buClr>
          <a:srgbClr val="1F497D"/>
        </a:buClr>
        <a:buSzPct val="166666"/>
        <a:buFont typeface="Arial"/>
        <a:buChar char="•"/>
        <a:defRPr>
          <a:solidFill>
            <a:srgbClr val="1F497D"/>
          </a:solidFill>
          <a:uFill>
            <a:solidFill>
              <a:srgbClr val="1F497D"/>
            </a:solidFill>
          </a:uFill>
          <a:latin typeface="+mn-lt"/>
          <a:ea typeface="+mn-ea"/>
          <a:cs typeface="+mn-cs"/>
          <a:sym typeface="Arial"/>
        </a:defRPr>
      </a:lvl7pPr>
      <a:lvl8pPr marL="3429000" indent="-228600">
        <a:buClr>
          <a:srgbClr val="1F497D"/>
        </a:buClr>
        <a:buSzPct val="100000"/>
        <a:buFont typeface="Arial"/>
        <a:buChar char="o"/>
        <a:defRPr>
          <a:solidFill>
            <a:srgbClr val="1F497D"/>
          </a:solidFill>
          <a:uFill>
            <a:solidFill>
              <a:srgbClr val="1F497D"/>
            </a:solidFill>
          </a:uFill>
          <a:latin typeface="+mn-lt"/>
          <a:ea typeface="+mn-ea"/>
          <a:cs typeface="+mn-cs"/>
          <a:sym typeface="Arial"/>
        </a:defRPr>
      </a:lvl8pPr>
      <a:lvl9pPr marL="3886200" indent="-228600">
        <a:buClr>
          <a:srgbClr val="1F497D"/>
        </a:buClr>
        <a:buSzPct val="100000"/>
        <a:buFont typeface="Arial"/>
        <a:buChar char="▪"/>
        <a:defRPr>
          <a:solidFill>
            <a:srgbClr val="1F497D"/>
          </a:solidFill>
          <a:uFill>
            <a:solidFill>
              <a:srgbClr val="1F497D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algn="r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1pPr>
      <a:lvl2pPr algn="r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2pPr>
      <a:lvl3pPr algn="r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3pPr>
      <a:lvl4pPr algn="r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4pPr>
      <a:lvl5pPr algn="r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elishapp.com/rspec/rspec-expectations/docs/built-in-matchers" TargetMode="External"/><Relationship Id="rId3" Type="http://schemas.openxmlformats.org/officeDocument/2006/relationships/hyperlink" Target="https://www.relishapp.com/rspec/rspec-core/docs/command-line" TargetMode="External"/><Relationship Id="rId4" Type="http://schemas.openxmlformats.org/officeDocument/2006/relationships/hyperlink" Target="http://www.yaml.org/spec/1.2/spec.html" TargetMode="External"/><Relationship Id="rId5" Type="http://schemas.openxmlformats.org/officeDocument/2006/relationships/hyperlink" Target="http://bellstar.iteye.com/blog/366859" TargetMode="External"/><Relationship Id="rId6" Type="http://schemas.openxmlformats.org/officeDocument/2006/relationships/hyperlink" Target="http://rubydoc.info/github/jnicklas/capybara/master/Capybara/Node/Matchers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chromedriver/downloads/detail?name=chromedriver_win_26.0.1383.0.zip&amp;can=2&amp;q=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code.google.com/p/selenium/downloads/detail?name=selenium-server-standalone-2.31.0.jar&amp;can=2&amp;q=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685799" y="2266575"/>
            <a:ext cx="6400801" cy="1333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Selenium on Capybara</a:t>
            </a:r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xfrm>
            <a:off x="685799" y="3600451"/>
            <a:ext cx="6400801" cy="90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web应用测试in action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xfrm>
            <a:off x="457199" y="134801"/>
            <a:ext cx="7315501" cy="13517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配置-在代码中指定会话</a:t>
            </a:r>
          </a:p>
        </p:txBody>
      </p:sp>
      <p:sp>
        <p:nvSpPr>
          <p:cNvPr id="336" name="Shape 336"/>
          <p:cNvSpPr/>
          <p:nvPr>
            <p:ph type="body" idx="1"/>
          </p:nvPr>
        </p:nvSpPr>
        <p:spPr>
          <a:xfrm>
            <a:off x="457200" y="1704688"/>
            <a:ext cx="8040000" cy="48822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describe "审批直发订单", :type =&gt; :feature, </a:t>
            </a:r>
            <a:r>
              <a:rPr sz="1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:app =&gt; :admin</a:t>
            </a:r>
            <a:r>
              <a: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do</a:t>
            </a:r>
            <a:endParaRPr sz="1400"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80010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it "xxxx" do</a:t>
            </a:r>
            <a:endParaRPr sz="1400"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80010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	...admin会话操作</a:t>
            </a:r>
            <a:endParaRPr sz="1400"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80010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400"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endParaRPr sz="1400"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80010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it "xxxx" do</a:t>
            </a:r>
            <a:endParaRPr sz="1400"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80010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	...admin会话操作</a:t>
            </a:r>
            <a:endParaRPr sz="1400"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80010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sz="1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using_session :client do</a:t>
            </a:r>
            <a:endParaRPr sz="140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80010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...client会话操作</a:t>
            </a:r>
            <a:endParaRPr sz="1400"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80010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sz="1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40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80010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	...继续admin会话操作</a:t>
            </a:r>
            <a:endParaRPr sz="1400"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	end</a:t>
            </a:r>
            <a:endParaRPr sz="1400"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endParaRPr sz="1400"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	describe "上传文件", </a:t>
            </a:r>
            <a:r>
              <a:rPr sz="1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:gui</a:t>
            </a:r>
            <a:r>
              <a: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do</a:t>
            </a:r>
            <a:endParaRPr sz="1400"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		it "导入成功" do</a:t>
            </a:r>
            <a:endParaRPr sz="1400"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			...</a:t>
            </a:r>
            <a:endParaRPr sz="1400"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		end</a:t>
            </a:r>
            <a:endParaRPr sz="1400"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45720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400"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grpSp>
        <p:nvGrpSpPr>
          <p:cNvPr id="339" name="Group 339"/>
          <p:cNvGrpSpPr/>
          <p:nvPr/>
        </p:nvGrpSpPr>
        <p:grpSpPr>
          <a:xfrm>
            <a:off x="3216924" y="4784599"/>
            <a:ext cx="3060051" cy="1403893"/>
            <a:chOff x="0" y="0"/>
            <a:chExt cx="3060049" cy="1403891"/>
          </a:xfrm>
        </p:grpSpPr>
        <p:sp>
          <p:nvSpPr>
            <p:cNvPr id="337" name="Shape 337"/>
            <p:cNvSpPr/>
            <p:nvPr/>
          </p:nvSpPr>
          <p:spPr>
            <a:xfrm flipH="1" flipV="1">
              <a:off x="-1" y="0"/>
              <a:ext cx="1476901" cy="771900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38" name="Shape 338"/>
            <p:cNvSpPr/>
            <p:nvPr/>
          </p:nvSpPr>
          <p:spPr>
            <a:xfrm>
              <a:off x="1035350" y="845375"/>
              <a:ext cx="2024700" cy="558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它会使用</a:t>
              </a:r>
              <a:r>
                <a:rPr sz="1400"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rPr>
                <a:t>admin_gui</a:t>
              </a:r>
              <a:r>
                <a:rPr sz="1400">
                  <a:uFill>
                    <a:solidFill/>
                  </a:uFill>
                </a:rPr>
                <a:t>会话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457199" y="134801"/>
            <a:ext cx="7315501" cy="13517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入库订单测试--表单测试</a:t>
            </a:r>
          </a:p>
        </p:txBody>
      </p:sp>
      <p:sp>
        <p:nvSpPr>
          <p:cNvPr id="342" name="Shape 342"/>
          <p:cNvSpPr/>
          <p:nvPr/>
        </p:nvSpPr>
        <p:spPr>
          <a:xfrm>
            <a:off x="303950" y="1648186"/>
            <a:ext cx="4532184" cy="512031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348" name="Group 348"/>
          <p:cNvGrpSpPr/>
          <p:nvPr/>
        </p:nvGrpSpPr>
        <p:grpSpPr>
          <a:xfrm>
            <a:off x="288399" y="1634625"/>
            <a:ext cx="6813672" cy="1126384"/>
            <a:chOff x="0" y="0"/>
            <a:chExt cx="6813671" cy="1126383"/>
          </a:xfrm>
        </p:grpSpPr>
        <p:sp>
          <p:nvSpPr>
            <p:cNvPr id="343" name="Shape 343"/>
            <p:cNvSpPr/>
            <p:nvPr/>
          </p:nvSpPr>
          <p:spPr>
            <a:xfrm>
              <a:off x="0" y="0"/>
              <a:ext cx="2002501" cy="21270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125" y="454475"/>
              <a:ext cx="2002501" cy="21270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002575" y="134250"/>
              <a:ext cx="403504" cy="48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5" h="21600" fill="norm" stroke="1" extrusionOk="0">
                  <a:moveTo>
                    <a:pt x="0" y="0"/>
                  </a:moveTo>
                  <a:cubicBezTo>
                    <a:pt x="3456" y="1339"/>
                    <a:pt x="19871" y="4436"/>
                    <a:pt x="20736" y="8037"/>
                  </a:cubicBezTo>
                  <a:cubicBezTo>
                    <a:pt x="21600" y="11637"/>
                    <a:pt x="7775" y="19339"/>
                    <a:pt x="5183" y="21600"/>
                  </a:cubicBez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46" name="Shape 346"/>
            <p:cNvSpPr/>
            <p:nvPr/>
          </p:nvSpPr>
          <p:spPr>
            <a:xfrm flipH="1" flipV="1">
              <a:off x="2405374" y="378174"/>
              <a:ext cx="2841601" cy="369301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47" name="Shape 347"/>
            <p:cNvSpPr/>
            <p:nvPr/>
          </p:nvSpPr>
          <p:spPr>
            <a:xfrm>
              <a:off x="5256071" y="568349"/>
              <a:ext cx="1557601" cy="558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引用非同名helper</a:t>
              </a:r>
            </a:p>
          </p:txBody>
        </p:sp>
      </p:grpSp>
      <p:sp>
        <p:nvSpPr>
          <p:cNvPr id="349" name="Shape 349"/>
          <p:cNvSpPr/>
          <p:nvPr/>
        </p:nvSpPr>
        <p:spPr>
          <a:xfrm>
            <a:off x="2592397" y="1636725"/>
            <a:ext cx="23706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instore_order_form_spec.rb</a:t>
            </a:r>
          </a:p>
        </p:txBody>
      </p:sp>
      <p:grpSp>
        <p:nvGrpSpPr>
          <p:cNvPr id="354" name="Group 354"/>
          <p:cNvGrpSpPr/>
          <p:nvPr/>
        </p:nvGrpSpPr>
        <p:grpSpPr>
          <a:xfrm>
            <a:off x="2075925" y="4332992"/>
            <a:ext cx="7011775" cy="2275995"/>
            <a:chOff x="0" y="0"/>
            <a:chExt cx="7011773" cy="2275994"/>
          </a:xfrm>
        </p:grpSpPr>
        <p:grpSp>
          <p:nvGrpSpPr>
            <p:cNvPr id="352" name="Group 352"/>
            <p:cNvGrpSpPr/>
            <p:nvPr/>
          </p:nvGrpSpPr>
          <p:grpSpPr>
            <a:xfrm>
              <a:off x="0" y="56669"/>
              <a:ext cx="6967375" cy="2219326"/>
              <a:chOff x="0" y="0"/>
              <a:chExt cx="6967374" cy="2219325"/>
            </a:xfrm>
          </p:grpSpPr>
          <p:sp>
            <p:nvSpPr>
              <p:cNvPr id="350" name="Shape 350"/>
              <p:cNvSpPr/>
              <p:nvPr/>
            </p:nvSpPr>
            <p:spPr>
              <a:xfrm>
                <a:off x="2995449" y="0"/>
                <a:ext cx="3971926" cy="2219325"/>
              </a:xfrm>
              <a:prstGeom prst="rect">
                <a:avLst/>
              </a:prstGeom>
              <a:blipFill rotWithShape="1">
                <a:blip r:embed="rId3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0" y="466988"/>
                <a:ext cx="3088199" cy="465600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  <p:sp>
          <p:nvSpPr>
            <p:cNvPr id="353" name="Shape 353"/>
            <p:cNvSpPr/>
            <p:nvPr/>
          </p:nvSpPr>
          <p:spPr>
            <a:xfrm>
              <a:off x="5053975" y="-1"/>
              <a:ext cx="1957800" cy="583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instore_order_helper.rb</a:t>
              </a:r>
            </a:p>
          </p:txBody>
        </p:sp>
      </p:grpSp>
      <p:grpSp>
        <p:nvGrpSpPr>
          <p:cNvPr id="358" name="Group 358"/>
          <p:cNvGrpSpPr/>
          <p:nvPr/>
        </p:nvGrpSpPr>
        <p:grpSpPr>
          <a:xfrm>
            <a:off x="297714" y="3536524"/>
            <a:ext cx="6534411" cy="3020591"/>
            <a:chOff x="0" y="0"/>
            <a:chExt cx="6534409" cy="3020590"/>
          </a:xfrm>
        </p:grpSpPr>
        <p:sp>
          <p:nvSpPr>
            <p:cNvPr id="355" name="Shape 355"/>
            <p:cNvSpPr/>
            <p:nvPr/>
          </p:nvSpPr>
          <p:spPr>
            <a:xfrm>
              <a:off x="-1" y="845890"/>
              <a:ext cx="4396200" cy="217470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5302310" y="0"/>
              <a:ext cx="1232100" cy="533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嵌套子测试集</a:t>
              </a:r>
            </a:p>
          </p:txBody>
        </p:sp>
        <p:sp>
          <p:nvSpPr>
            <p:cNvPr id="357" name="Shape 357"/>
            <p:cNvSpPr/>
            <p:nvPr/>
          </p:nvSpPr>
          <p:spPr>
            <a:xfrm flipH="1">
              <a:off x="4239409" y="185848"/>
              <a:ext cx="1062900" cy="776401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nodeType="afterEffect" presetClass="exit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0" dur="1000" fill="hold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8" grpId="2"/>
      <p:bldP build="whole" bldLvl="1" animBg="1" rev="0" advAuto="0" spid="354" grpId="3"/>
      <p:bldP build="whole" bldLvl="1" animBg="1" rev="0" advAuto="0" spid="348" grpId="1"/>
      <p:bldP build="whole" bldLvl="1" animBg="1" rev="0" advAuto="0" spid="358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xfrm>
            <a:off x="457199" y="134801"/>
            <a:ext cx="7315501" cy="13517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入库订单测试--审批入库结算</a:t>
            </a:r>
          </a:p>
        </p:txBody>
      </p:sp>
      <p:sp>
        <p:nvSpPr>
          <p:cNvPr id="361" name="Shape 361"/>
          <p:cNvSpPr/>
          <p:nvPr/>
        </p:nvSpPr>
        <p:spPr>
          <a:xfrm>
            <a:off x="4921050" y="1681459"/>
            <a:ext cx="3612561" cy="50312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62" name="Shape 362"/>
          <p:cNvSpPr/>
          <p:nvPr/>
        </p:nvSpPr>
        <p:spPr>
          <a:xfrm>
            <a:off x="341824" y="5172025"/>
            <a:ext cx="4242901" cy="1141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 marL="555171" indent="-440871">
              <a:buClr>
                <a:srgbClr val="000000"/>
              </a:buClr>
              <a:buSzPct val="166666"/>
              <a:buFont typeface="Arial"/>
              <a:buChar char="•"/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输出明晰显示测试的步骤和关系</a:t>
            </a:r>
            <a:endParaRPr>
              <a:uFill>
                <a:solidFill/>
              </a:uFill>
            </a:endParaRPr>
          </a:p>
          <a:p>
            <a:pPr lvl="1" marL="1012371" indent="-440871">
              <a:buClr>
                <a:srgbClr val="000000"/>
              </a:buClr>
              <a:buSzPct val="100000"/>
              <a:buFont typeface="Courier New"/>
              <a:buChar char="o"/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依赖关系</a:t>
            </a:r>
            <a:endParaRPr>
              <a:uFill>
                <a:solidFill/>
              </a:uFill>
            </a:endParaRPr>
          </a:p>
          <a:p>
            <a:pPr lvl="1" marL="1012371" indent="-440871">
              <a:buClr>
                <a:srgbClr val="000000"/>
              </a:buClr>
              <a:buSzPct val="100000"/>
              <a:buFont typeface="Courier New"/>
              <a:buChar char="o"/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同级关系</a:t>
            </a:r>
            <a:endParaRPr>
              <a:uFill>
                <a:solidFill/>
              </a:uFill>
            </a:endParaRPr>
          </a:p>
          <a:p>
            <a:pPr lvl="0" marL="555171" indent="-440871">
              <a:buClr>
                <a:srgbClr val="000000"/>
              </a:buClr>
              <a:buSzPct val="166666"/>
              <a:buFont typeface="Arial"/>
              <a:buChar char="•"/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子测试可以被单独测试</a:t>
            </a:r>
          </a:p>
        </p:txBody>
      </p:sp>
      <p:grpSp>
        <p:nvGrpSpPr>
          <p:cNvPr id="365" name="Group 365"/>
          <p:cNvGrpSpPr/>
          <p:nvPr/>
        </p:nvGrpSpPr>
        <p:grpSpPr>
          <a:xfrm>
            <a:off x="5230824" y="2477924"/>
            <a:ext cx="2919899" cy="380235"/>
            <a:chOff x="0" y="0"/>
            <a:chExt cx="2919897" cy="380233"/>
          </a:xfrm>
        </p:grpSpPr>
        <p:sp>
          <p:nvSpPr>
            <p:cNvPr id="363" name="Shape 363"/>
            <p:cNvSpPr/>
            <p:nvPr/>
          </p:nvSpPr>
          <p:spPr>
            <a:xfrm>
              <a:off x="-1" y="29350"/>
              <a:ext cx="2919899" cy="11100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190124" y="0"/>
              <a:ext cx="15437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rPr>
                <a:t>手动引用fixture</a:t>
              </a:r>
            </a:p>
          </p:txBody>
        </p:sp>
      </p:grpSp>
      <p:sp>
        <p:nvSpPr>
          <p:cNvPr id="366" name="Shape 366"/>
          <p:cNvSpPr/>
          <p:nvPr/>
        </p:nvSpPr>
        <p:spPr>
          <a:xfrm>
            <a:off x="265625" y="1757659"/>
            <a:ext cx="4169651" cy="32591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1" grpId="1"/>
      <p:bldP build="whole" bldLvl="1" animBg="1" rev="0" advAuto="0" spid="362" grpId="2"/>
      <p:bldP build="whole" bldLvl="1" animBg="1" rev="0" advAuto="0" spid="365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xfrm>
            <a:off x="457199" y="134801"/>
            <a:ext cx="7315501" cy="13517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helper</a:t>
            </a:r>
          </a:p>
        </p:txBody>
      </p:sp>
      <p:sp>
        <p:nvSpPr>
          <p:cNvPr id="369" name="Shape 369"/>
          <p:cNvSpPr/>
          <p:nvPr>
            <p:ph type="body" idx="1"/>
          </p:nvPr>
        </p:nvSpPr>
        <p:spPr>
          <a:xfrm>
            <a:off x="457200" y="1704688"/>
            <a:ext cx="3565500" cy="228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应该放到helper里的：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marL="45720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操作步骤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marL="45720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自定义业务断言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1" marL="914400" indent="-342900">
              <a:spcBef>
                <a:spcPts val="300"/>
              </a:spcBef>
              <a:buFont typeface="Courier New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共享业务断言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1" marL="914400" indent="-342900">
              <a:spcBef>
                <a:spcPts val="300"/>
              </a:spcBef>
              <a:buFont typeface="Courier New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本测试业务断言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marL="45720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框架扩展断言</a:t>
            </a:r>
          </a:p>
        </p:txBody>
      </p:sp>
      <p:sp>
        <p:nvSpPr>
          <p:cNvPr id="370" name="Shape 370"/>
          <p:cNvSpPr/>
          <p:nvPr/>
        </p:nvSpPr>
        <p:spPr>
          <a:xfrm>
            <a:off x="457199" y="4396687"/>
            <a:ext cx="3387301" cy="1142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不要放到helper里的：</a:t>
            </a:r>
            <a:endParaRPr sz="1400">
              <a:uFill>
                <a:solidFill/>
              </a:uFill>
            </a:endParaRPr>
          </a:p>
          <a:p>
            <a:pPr lvl="0" marL="457200" indent="-342900">
              <a:buClr>
                <a:srgbClr val="1F497D"/>
              </a:buClr>
              <a:buSzPct val="166666"/>
              <a:buFont typeface="Arial"/>
              <a:buChar char="•"/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断言</a:t>
            </a:r>
            <a:endParaRPr sz="1400">
              <a:uFill>
                <a:solidFill/>
              </a:uFill>
            </a:endParaRPr>
          </a:p>
          <a:p>
            <a:pPr lvl="0" marL="457200" indent="-342900">
              <a:buClr>
                <a:srgbClr val="1F497D"/>
              </a:buClr>
              <a:buSzPct val="166666"/>
              <a:buFont typeface="Arial"/>
              <a:buChar char="•"/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shared_examples共享测试</a:t>
            </a:r>
            <a:endParaRPr sz="1400">
              <a:uFill>
                <a:solidFill/>
              </a:uFill>
            </a:endParaRPr>
          </a:p>
          <a:p>
            <a:pPr lvl="0" marL="457200" indent="-342900">
              <a:buClr>
                <a:srgbClr val="1F497D"/>
              </a:buClr>
              <a:buSzPct val="166666"/>
              <a:buFont typeface="Arial"/>
              <a:buChar char="•"/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常量（url）</a:t>
            </a:r>
            <a:endParaRPr sz="1400">
              <a:uFill>
                <a:solidFill/>
              </a:uFill>
            </a:endParaRPr>
          </a:p>
          <a:p>
            <a:pPr lvl="0" marL="457200" indent="-342900">
              <a:buClr>
                <a:srgbClr val="1F497D"/>
              </a:buClr>
              <a:buSzPct val="166666"/>
              <a:buFont typeface="Arial"/>
              <a:buChar char="•"/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测试数据</a:t>
            </a:r>
          </a:p>
        </p:txBody>
      </p:sp>
      <p:grpSp>
        <p:nvGrpSpPr>
          <p:cNvPr id="373" name="Group 373"/>
          <p:cNvGrpSpPr/>
          <p:nvPr/>
        </p:nvGrpSpPr>
        <p:grpSpPr>
          <a:xfrm>
            <a:off x="3844499" y="1616337"/>
            <a:ext cx="6191401" cy="4948525"/>
            <a:chOff x="0" y="0"/>
            <a:chExt cx="6191399" cy="4948523"/>
          </a:xfrm>
        </p:grpSpPr>
        <p:sp>
          <p:nvSpPr>
            <p:cNvPr id="371" name="Shape 371"/>
            <p:cNvSpPr/>
            <p:nvPr/>
          </p:nvSpPr>
          <p:spPr>
            <a:xfrm>
              <a:off x="0" y="0"/>
              <a:ext cx="6191400" cy="4635000"/>
            </a:xfrm>
            <a:prstGeom prst="rect">
              <a:avLst/>
            </a:pr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0" y="0"/>
              <a:ext cx="6191400" cy="49485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lnSpc>
                  <a:spcPct val="115000"/>
                </a:lnSpc>
                <a:defRPr sz="1800">
                  <a:uFillTx/>
                </a:defRPr>
              </a:pPr>
              <a:r>
                <a:rPr sz="1400">
                  <a:solidFill>
                    <a:srgbClr val="1F497D"/>
                  </a:solidFill>
                  <a:uFill>
                    <a:solidFill>
                      <a:srgbClr val="1F497D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def import_packing_list</a:t>
              </a:r>
              <a:endPara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lnSpc>
                  <a:spcPct val="115000"/>
                </a:lnSpc>
                <a:defRPr sz="1800">
                  <a:uFillTx/>
                </a:defRPr>
              </a:pPr>
              <a:r>
                <a:rPr sz="1400">
                  <a:solidFill>
                    <a:srgbClr val="1F497D"/>
                  </a:solidFill>
                  <a:uFill>
                    <a:solidFill>
                      <a:srgbClr val="1F497D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  click_link "导入装箱单"</a:t>
              </a:r>
              <a:endPara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lnSpc>
                  <a:spcPct val="115000"/>
                </a:lnSpc>
                <a:defRPr sz="1800">
                  <a:uFillTx/>
                </a:defRPr>
              </a:pPr>
              <a:r>
                <a:rPr sz="1400">
                  <a:solidFill>
                    <a:srgbClr val="1F497D"/>
                  </a:solidFill>
                  <a:uFill>
                    <a:solidFill>
                      <a:srgbClr val="1F497D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  attach_file('Uploader',UPLOAD_FILES_DIR + '入库装箱单.xls')</a:t>
              </a:r>
              <a:endPara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lnSpc>
                  <a:spcPct val="115000"/>
                </a:lnSpc>
                <a:defRPr sz="1800">
                  <a:uFillTx/>
                </a:defRPr>
              </a:pPr>
              <a:r>
                <a:rPr sz="1400">
                  <a:solidFill>
                    <a:srgbClr val="1F497D"/>
                  </a:solidFill>
                  <a:uFill>
                    <a:solidFill>
                      <a:srgbClr val="1F497D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  click_button "导  入"</a:t>
              </a:r>
              <a:endPara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lnSpc>
                  <a:spcPct val="115000"/>
                </a:lnSpc>
                <a:defRPr sz="1800">
                  <a:uFillTx/>
                </a:defRPr>
              </a:pPr>
              <a:r>
                <a:rPr sz="1400">
                  <a:solidFill>
                    <a:srgbClr val="1F497D"/>
                  </a:solidFill>
                  <a:uFill>
                    <a:solidFill>
                      <a:srgbClr val="1F497D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endPara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defRPr sz="1800">
                  <a:uFillTx/>
                </a:defRPr>
              </a:pPr>
              <a:endPara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lnSpc>
                  <a:spcPct val="115000"/>
                </a:lnSpc>
                <a:defRPr sz="1800">
                  <a:uFillTx/>
                </a:defRPr>
              </a:pPr>
              <a:r>
                <a:rPr sz="1400">
                  <a:solidFill>
                    <a:srgbClr val="1F497D"/>
                  </a:solidFill>
                  <a:uFill>
                    <a:solidFill>
                      <a:srgbClr val="1F497D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def auto_login</a:t>
              </a:r>
              <a:endPara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 indent="698500">
                <a:lnSpc>
                  <a:spcPct val="115000"/>
                </a:lnSpc>
                <a:defRPr sz="1800">
                  <a:uFillTx/>
                </a:defRPr>
              </a:pPr>
              <a:r>
                <a:rPr sz="1400">
                  <a:solidFill>
                    <a:srgbClr val="1F497D"/>
                  </a:solidFill>
                  <a:uFill>
                    <a:solidFill>
                      <a:srgbClr val="1F497D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 。。。</a:t>
              </a:r>
              <a:endPara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lnSpc>
                  <a:spcPct val="115000"/>
                </a:lnSpc>
                <a:defRPr sz="1800">
                  <a:uFillTx/>
                </a:defRPr>
              </a:pPr>
              <a:r>
                <a:rPr sz="1400">
                  <a:solidFill>
                    <a:srgbClr val="1F497D"/>
                  </a:solidFill>
                  <a:uFill>
                    <a:solidFill>
                      <a:srgbClr val="1F497D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endPara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defRPr sz="1800">
                  <a:uFillTx/>
                </a:defRPr>
              </a:pPr>
              <a:endPara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lnSpc>
                  <a:spcPct val="115000"/>
                </a:lnSpc>
                <a:defRPr sz="1800">
                  <a:uFillTx/>
                </a:defRPr>
              </a:pPr>
              <a:r>
                <a:rPr sz="1400">
                  <a:solidFill>
                    <a:srgbClr val="1F497D"/>
                  </a:solidFill>
                  <a:uFill>
                    <a:solidFill>
                      <a:srgbClr val="1F497D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def order_status_be status</a:t>
              </a:r>
              <a:endPara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lnSpc>
                  <a:spcPct val="115000"/>
                </a:lnSpc>
                <a:defRPr sz="1800">
                  <a:uFillTx/>
                </a:defRPr>
              </a:pPr>
              <a:r>
                <a:rPr sz="1400">
                  <a:solidFill>
                    <a:srgbClr val="1F497D"/>
                  </a:solidFill>
                  <a:uFill>
                    <a:solidFill>
                      <a:srgbClr val="1F497D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  find(".pt").should have_content(status)</a:t>
              </a:r>
              <a:endPara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lnSpc>
                  <a:spcPct val="115000"/>
                </a:lnSpc>
                <a:defRPr sz="1800">
                  <a:uFillTx/>
                </a:defRPr>
              </a:pPr>
              <a:r>
                <a:rPr sz="1400">
                  <a:solidFill>
                    <a:srgbClr val="1F497D"/>
                  </a:solidFill>
                  <a:uFill>
                    <a:solidFill>
                      <a:srgbClr val="1F497D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endPara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defRPr sz="1800">
                  <a:uFillTx/>
                </a:defRPr>
              </a:pPr>
              <a:endPara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defRPr sz="1800">
                  <a:uFillTx/>
                </a:defRPr>
              </a:pPr>
              <a:r>
                <a:rPr sz="1400">
                  <a:solidFill>
                    <a:srgbClr val="1F497D"/>
                  </a:solidFill>
                  <a:uFill>
                    <a:solidFill>
                      <a:srgbClr val="1F497D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def parse_url_param key</a:t>
              </a:r>
              <a:endPara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lnSpc>
                  <a:spcPct val="115000"/>
                </a:lnSpc>
                <a:defRPr sz="1800">
                  <a:uFillTx/>
                </a:defRPr>
              </a:pPr>
              <a:r>
                <a:rPr sz="1400">
                  <a:solidFill>
                    <a:srgbClr val="1F497D"/>
                  </a:solidFill>
                  <a:uFill>
                    <a:solidFill>
                      <a:srgbClr val="1F497D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  Rack::Utils.parse_query(URI(current_url)。。。</a:t>
              </a:r>
              <a:endPara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lnSpc>
                  <a:spcPct val="115000"/>
                </a:lnSpc>
                <a:defRPr sz="1800">
                  <a:uFillTx/>
                </a:defRPr>
              </a:pPr>
              <a:r>
                <a:rPr sz="1400">
                  <a:solidFill>
                    <a:srgbClr val="1F497D"/>
                  </a:solidFill>
                  <a:uFill>
                    <a:solidFill>
                      <a:srgbClr val="1F497D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endPara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defRPr sz="1800">
                  <a:uFillTx/>
                </a:defRPr>
              </a:pPr>
              <a:endPara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defRPr sz="1800">
                  <a:uFillTx/>
                </a:defRPr>
              </a:pPr>
              <a:endParaRPr sz="1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</a:p>
          </p:txBody>
        </p:sp>
      </p:grpSp>
      <p:sp>
        <p:nvSpPr>
          <p:cNvPr id="374" name="Shape 374"/>
          <p:cNvSpPr/>
          <p:nvPr/>
        </p:nvSpPr>
        <p:spPr>
          <a:xfrm flipV="1">
            <a:off x="2019974" y="1891925"/>
            <a:ext cx="1879501" cy="302100"/>
          </a:xfrm>
          <a:prstGeom prst="line">
            <a:avLst/>
          </a:prstGeom>
          <a:ln w="19050">
            <a:solidFill>
              <a:srgbClr val="1F497D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5" name="Shape 375"/>
          <p:cNvSpPr/>
          <p:nvPr/>
        </p:nvSpPr>
        <p:spPr>
          <a:xfrm>
            <a:off x="2467500" y="3290287"/>
            <a:ext cx="1420800" cy="1868400"/>
          </a:xfrm>
          <a:prstGeom prst="line">
            <a:avLst/>
          </a:prstGeom>
          <a:ln w="19050">
            <a:solidFill>
              <a:srgbClr val="1F497D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6" name="Shape 376"/>
          <p:cNvSpPr/>
          <p:nvPr/>
        </p:nvSpPr>
        <p:spPr>
          <a:xfrm>
            <a:off x="2890799" y="3156775"/>
            <a:ext cx="1053602" cy="1028701"/>
          </a:xfrm>
          <a:prstGeom prst="line">
            <a:avLst/>
          </a:prstGeom>
          <a:ln w="19050">
            <a:solidFill>
              <a:srgbClr val="1F497D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7" name="Shape 377"/>
          <p:cNvSpPr/>
          <p:nvPr/>
        </p:nvSpPr>
        <p:spPr>
          <a:xfrm>
            <a:off x="2814299" y="2753399"/>
            <a:ext cx="1197000" cy="404702"/>
          </a:xfrm>
          <a:prstGeom prst="line">
            <a:avLst/>
          </a:prstGeom>
          <a:ln w="19050">
            <a:solidFill>
              <a:srgbClr val="1F497D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8" name="Shape 378"/>
          <p:cNvSpPr/>
          <p:nvPr/>
        </p:nvSpPr>
        <p:spPr>
          <a:xfrm>
            <a:off x="6472649" y="1616337"/>
            <a:ext cx="23280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instore_order_helper.rb</a:t>
            </a:r>
          </a:p>
        </p:txBody>
      </p:sp>
      <p:sp>
        <p:nvSpPr>
          <p:cNvPr id="379" name="Shape 379"/>
          <p:cNvSpPr/>
          <p:nvPr/>
        </p:nvSpPr>
        <p:spPr>
          <a:xfrm>
            <a:off x="5444699" y="3057150"/>
            <a:ext cx="14223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yewu_helper.rb</a:t>
            </a:r>
          </a:p>
        </p:txBody>
      </p:sp>
      <p:sp>
        <p:nvSpPr>
          <p:cNvPr id="380" name="Shape 380"/>
          <p:cNvSpPr/>
          <p:nvPr/>
        </p:nvSpPr>
        <p:spPr>
          <a:xfrm>
            <a:off x="6515299" y="4033987"/>
            <a:ext cx="23280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instore_order_helper.rb</a:t>
            </a:r>
          </a:p>
        </p:txBody>
      </p:sp>
      <p:grpSp>
        <p:nvGrpSpPr>
          <p:cNvPr id="383" name="Group 383"/>
          <p:cNvGrpSpPr/>
          <p:nvPr/>
        </p:nvGrpSpPr>
        <p:grpSpPr>
          <a:xfrm>
            <a:off x="6288449" y="4918974"/>
            <a:ext cx="1377301" cy="583435"/>
            <a:chOff x="0" y="0"/>
            <a:chExt cx="1377300" cy="583433"/>
          </a:xfrm>
        </p:grpSpPr>
        <p:sp>
          <p:nvSpPr>
            <p:cNvPr id="381" name="Shape 381"/>
            <p:cNvSpPr/>
            <p:nvPr/>
          </p:nvSpPr>
          <p:spPr>
            <a:xfrm>
              <a:off x="0" y="0"/>
              <a:ext cx="1377301" cy="318601"/>
            </a:xfrm>
            <a:prstGeom prst="rect">
              <a:avLst/>
            </a:pr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0" y="0"/>
              <a:ext cx="1377301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rPr>
                <a:t>lib/exception.rb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title"/>
          </p:nvPr>
        </p:nvSpPr>
        <p:spPr>
          <a:xfrm>
            <a:off x="457199" y="134801"/>
            <a:ext cx="7315501" cy="13517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RSpec进阶-share_examples</a:t>
            </a:r>
          </a:p>
        </p:txBody>
      </p:sp>
      <p:sp>
        <p:nvSpPr>
          <p:cNvPr id="386" name="Shape 386"/>
          <p:cNvSpPr/>
          <p:nvPr/>
        </p:nvSpPr>
        <p:spPr>
          <a:xfrm>
            <a:off x="345324" y="1658241"/>
            <a:ext cx="3710563" cy="49634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type="title"/>
          </p:nvPr>
        </p:nvSpPr>
        <p:spPr>
          <a:xfrm>
            <a:off x="457199" y="134801"/>
            <a:ext cx="7315501" cy="13517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RSpec进阶-</a:t>
            </a:r>
            <a:r>
              <a:rPr sz="30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命令行指定测试目标</a:t>
            </a:r>
          </a:p>
        </p:txBody>
      </p:sp>
      <p:sp>
        <p:nvSpPr>
          <p:cNvPr id="389" name="Shape 389"/>
          <p:cNvSpPr/>
          <p:nvPr>
            <p:ph type="body" idx="1"/>
          </p:nvPr>
        </p:nvSpPr>
        <p:spPr>
          <a:xfrm>
            <a:off x="457199" y="1704688"/>
            <a:ext cx="8165701" cy="1490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2627" indent="-339470" defTabSz="905255"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通过路径指定要测试的文件夹或文件</a:t>
            </a:r>
            <a:endParaRPr sz="1782"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marL="339470" indent="-339470" defTabSz="905255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	rspec -cfs</a:t>
            </a:r>
            <a:endParaRPr sz="1782"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marL="0" indent="452627" defTabSz="905255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rspec spec</a:t>
            </a:r>
            <a:endParaRPr sz="1782"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452627" defTabSz="905255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rspec spec/login_spec.rb</a:t>
            </a:r>
            <a:endParaRPr sz="1782"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452627" defTabSz="905255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rspec spec/instore*_spec.rb </a:t>
            </a:r>
          </a:p>
        </p:txBody>
      </p:sp>
      <p:sp>
        <p:nvSpPr>
          <p:cNvPr id="390" name="Shape 390"/>
          <p:cNvSpPr/>
          <p:nvPr/>
        </p:nvSpPr>
        <p:spPr>
          <a:xfrm>
            <a:off x="537636" y="3400149"/>
            <a:ext cx="6399302" cy="98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 marL="555171" indent="-440871">
              <a:buClr>
                <a:srgbClr val="1F497D"/>
              </a:buClr>
              <a:buSzPct val="166666"/>
              <a:buFont typeface="Arial"/>
              <a:buChar char="•"/>
              <a:defRPr sz="1800"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通过tag来指定声明了此tag的测试项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indent="457200">
              <a:defRPr sz="1800"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rspec --tag gui spec/login_spec.rb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indent="457200">
              <a:defRPr sz="1800"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rspec --tag gui:true spec/login_spec.rb</a:t>
            </a:r>
          </a:p>
        </p:txBody>
      </p:sp>
      <p:sp>
        <p:nvSpPr>
          <p:cNvPr id="391" name="Shape 391"/>
          <p:cNvSpPr/>
          <p:nvPr/>
        </p:nvSpPr>
        <p:spPr>
          <a:xfrm>
            <a:off x="537636" y="4481124"/>
            <a:ext cx="5448301" cy="69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 marL="547914" indent="-408214">
              <a:buClr>
                <a:srgbClr val="1F497D"/>
              </a:buClr>
              <a:buSzPct val="129629"/>
              <a:buFont typeface="Arial"/>
              <a:buChar char="•"/>
              <a:defRPr sz="1800"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通过代码行号指定测试项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indent="457200">
              <a:defRPr sz="1800"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rspec spec/login_spec.rb -l 25  </a:t>
            </a:r>
          </a:p>
        </p:txBody>
      </p:sp>
      <p:sp>
        <p:nvSpPr>
          <p:cNvPr id="392" name="Shape 392"/>
          <p:cNvSpPr/>
          <p:nvPr/>
        </p:nvSpPr>
        <p:spPr>
          <a:xfrm>
            <a:off x="558625" y="5364924"/>
            <a:ext cx="5448301" cy="70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 marL="547914" indent="-408214">
              <a:buClr>
                <a:srgbClr val="1F497D"/>
              </a:buClr>
              <a:buSzPct val="129629"/>
              <a:buFont typeface="Arial"/>
              <a:buChar char="•"/>
              <a:defRPr sz="1800"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通过测试的‘描述文字’来指定测试项 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indent="457200">
              <a:defRPr sz="1800"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rspec -e 登录后台 spec/login_spec.rb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0" grpId="1"/>
      <p:bldP build="whole" bldLvl="1" animBg="1" rev="0" advAuto="0" spid="391" grpId="2"/>
      <p:bldP build="whole" bldLvl="1" animBg="1" rev="0" advAuto="0" spid="392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title"/>
          </p:nvPr>
        </p:nvSpPr>
        <p:spPr>
          <a:xfrm>
            <a:off x="457199" y="134801"/>
            <a:ext cx="7315501" cy="13517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RSpec进阶-内置matchers</a:t>
            </a:r>
          </a:p>
        </p:txBody>
      </p:sp>
      <p:sp>
        <p:nvSpPr>
          <p:cNvPr id="395" name="Shape 395"/>
          <p:cNvSpPr/>
          <p:nvPr>
            <p:ph type="body" idx="1"/>
          </p:nvPr>
        </p:nvSpPr>
        <p:spPr>
          <a:xfrm>
            <a:off x="457199" y="1704688"/>
            <a:ext cx="7326601" cy="50313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相等断言</a:t>
            </a:r>
            <a:endParaRPr b="1"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actual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should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== value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actual.should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eq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(value)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actual.should eq(true)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actual.should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be_true</a:t>
            </a:r>
            <a:endParaRPr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45720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不相等断言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actual.should != nil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actual.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should_not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be_nil</a:t>
            </a:r>
            <a:endParaRPr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45720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正则式断言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current_path.should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=~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/edit.aspx?id=\d+/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current_path.should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(/#{edit_page}?id=\d+/)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title"/>
          </p:nvPr>
        </p:nvSpPr>
        <p:spPr>
          <a:xfrm>
            <a:off x="457199" y="134801"/>
            <a:ext cx="7315501" cy="13517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RSpec进阶-内置matchers</a:t>
            </a:r>
          </a:p>
        </p:txBody>
      </p:sp>
      <p:sp>
        <p:nvSpPr>
          <p:cNvPr id="398" name="Shape 398"/>
          <p:cNvSpPr/>
          <p:nvPr/>
        </p:nvSpPr>
        <p:spPr>
          <a:xfrm>
            <a:off x="457199" y="1920650"/>
            <a:ext cx="6097801" cy="2330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 marL="547914" indent="-408214">
              <a:spcBef>
                <a:spcPts val="1100"/>
              </a:spcBef>
              <a:buClr>
                <a:srgbClr val="000000"/>
              </a:buClr>
              <a:buSzPct val="129629"/>
              <a:buFont typeface="Arial"/>
              <a:buChar char="•"/>
              <a:defRPr sz="1800"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字符串\数组 断言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popup.message.should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include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("导入成功")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"hello,world".should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start_with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("hello")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"hello.world".should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end_with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("world")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>
                <a:uFillTx/>
              </a:defRPr>
            </a:pP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[1,2,3].should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include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(2)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[1,2,3].should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start_with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(1)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[1,2,3].should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end_with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(3)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title"/>
          </p:nvPr>
        </p:nvSpPr>
        <p:spPr>
          <a:xfrm>
            <a:off x="457199" y="134801"/>
            <a:ext cx="7315501" cy="13517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RSpec进阶-扩展matchers</a:t>
            </a:r>
          </a:p>
        </p:txBody>
      </p:sp>
      <p:sp>
        <p:nvSpPr>
          <p:cNvPr id="401" name="Shape 401"/>
          <p:cNvSpPr/>
          <p:nvPr>
            <p:ph type="body" idx="1"/>
          </p:nvPr>
        </p:nvSpPr>
        <p:spPr>
          <a:xfrm>
            <a:off x="381000" y="1780888"/>
            <a:ext cx="8229600" cy="45855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>
              <a:spcBef>
                <a:spcPts val="1100"/>
              </a:spcBef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元素断言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1100"/>
              </a:spcBef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find("#form1")</a:t>
            </a:r>
            <a:r>
              <a:rPr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should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have_selector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(:xpath, '//table/tr')</a:t>
            </a:r>
            <a:b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</a:b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should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have_xpath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('//table/tr')</a:t>
            </a:r>
            <a:b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</a:b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should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have_css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('table tr.foo')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page.should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have_button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('提审') 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page.should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have_link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("下载示例") 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page.should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have_table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("#order") 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find("#form1").should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have_field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("备注")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find("#form1").should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have_checked_field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("共享") find("#form1").should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have_unchecked_field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("共享") 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find("#form1").should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have_select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("国家")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457200">
              <a:spcBef>
                <a:spcPts val="1100"/>
              </a:spcBef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元素内容断言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find("#message")</a:t>
            </a:r>
            <a:r>
              <a:rPr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should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have_content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('导入成功')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title"/>
          </p:nvPr>
        </p:nvSpPr>
        <p:spPr>
          <a:xfrm>
            <a:off x="457199" y="134801"/>
            <a:ext cx="7315501" cy="13517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Resources</a:t>
            </a:r>
          </a:p>
        </p:txBody>
      </p:sp>
      <p:sp>
        <p:nvSpPr>
          <p:cNvPr id="404" name="Shape 404"/>
          <p:cNvSpPr/>
          <p:nvPr>
            <p:ph type="body" idx="1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150000"/>
              </a:lnSpc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2" invalidUrl="" action="" tgtFrame="" tooltip="" history="1" highlightClick="0" endSnd="0"/>
              </a:rPr>
              <a:t>RSpec built in matchers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>
              <a:lnSpc>
                <a:spcPct val="150000"/>
              </a:lnSpc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3" invalidUrl="" action="" tgtFrame="" tooltip="" history="1" highlightClick="0" endSnd="0"/>
              </a:rPr>
              <a:t>RSpec command line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>
              <a:lnSpc>
                <a:spcPct val="150000"/>
              </a:lnSpc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4" invalidUrl="" action="" tgtFrame="" tooltip="" history="1" highlightClick="0" endSnd="0"/>
              </a:rPr>
              <a:t>YAML 1.2 spec document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>
              <a:lnSpc>
                <a:spcPct val="150000"/>
              </a:lnSpc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5" invalidUrl="" action="" tgtFrame="" tooltip="" history="1" highlightClick="0" endSnd="0"/>
              </a:rPr>
              <a:t>快速认识YAML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>
              <a:lnSpc>
                <a:spcPct val="150000"/>
              </a:lnSpc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6" invalidUrl="" action="" tgtFrame="" tooltip="" history="1" highlightClick="0" endSnd="0"/>
              </a:rPr>
              <a:t>Capybara matchers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457199" y="134801"/>
            <a:ext cx="7315501" cy="13517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目录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xfrm>
            <a:off x="1215024" y="1794212"/>
            <a:ext cx="6018300" cy="47829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736600" indent="-698500">
              <a:lnSpc>
                <a:spcPct val="150000"/>
              </a:lnSpc>
              <a:defRPr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准备工作</a:t>
            </a:r>
            <a:endParaRPr sz="3000"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marL="736600" indent="-698500">
              <a:lnSpc>
                <a:spcPct val="150000"/>
              </a:lnSpc>
              <a:defRPr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测试代码的组织</a:t>
            </a:r>
            <a:endParaRPr sz="3000"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marL="736600" indent="-698500">
              <a:lnSpc>
                <a:spcPct val="150000"/>
              </a:lnSpc>
              <a:defRPr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really登录测试以及fixture</a:t>
            </a:r>
            <a:endParaRPr sz="3000"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marL="736600" indent="-698500">
              <a:lnSpc>
                <a:spcPct val="150000"/>
              </a:lnSpc>
              <a:defRPr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配置</a:t>
            </a:r>
            <a:endParaRPr sz="3000"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marL="736600" indent="-698500">
              <a:lnSpc>
                <a:spcPct val="150000"/>
              </a:lnSpc>
              <a:defRPr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入库订单测试详解</a:t>
            </a:r>
            <a:endParaRPr sz="3000"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marL="736600" indent="-698500">
              <a:lnSpc>
                <a:spcPct val="150000"/>
              </a:lnSpc>
              <a:defRPr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helper里写啥</a:t>
            </a:r>
            <a:endParaRPr sz="3000"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marL="736600" indent="-698500">
              <a:lnSpc>
                <a:spcPct val="150000"/>
              </a:lnSpc>
              <a:defRPr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RSpec进阶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type="title"/>
          </p:nvPr>
        </p:nvSpPr>
        <p:spPr>
          <a:xfrm>
            <a:off x="457199" y="134801"/>
            <a:ext cx="7315501" cy="13517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Question?</a:t>
            </a:r>
          </a:p>
        </p:txBody>
      </p:sp>
      <p:grpSp>
        <p:nvGrpSpPr>
          <p:cNvPr id="410" name="Group 410"/>
          <p:cNvGrpSpPr/>
          <p:nvPr/>
        </p:nvGrpSpPr>
        <p:grpSpPr>
          <a:xfrm>
            <a:off x="3374375" y="4565749"/>
            <a:ext cx="1119901" cy="942602"/>
            <a:chOff x="0" y="0"/>
            <a:chExt cx="1119900" cy="942600"/>
          </a:xfrm>
        </p:grpSpPr>
        <p:sp>
          <p:nvSpPr>
            <p:cNvPr id="407" name="Shape 407"/>
            <p:cNvSpPr/>
            <p:nvPr/>
          </p:nvSpPr>
          <p:spPr>
            <a:xfrm>
              <a:off x="-1" y="-1"/>
              <a:ext cx="1119902" cy="942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D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2229" y="281251"/>
              <a:ext cx="475440" cy="98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-1" y="-1"/>
              <a:ext cx="1119902" cy="942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905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411" name="Shape 411"/>
          <p:cNvSpPr/>
          <p:nvPr/>
        </p:nvSpPr>
        <p:spPr>
          <a:xfrm>
            <a:off x="2593220" y="2182522"/>
            <a:ext cx="2179774" cy="2095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86" h="20402" fill="norm" stroke="1" extrusionOk="0">
                <a:moveTo>
                  <a:pt x="0" y="7309"/>
                </a:moveTo>
                <a:lnTo>
                  <a:pt x="0" y="7309"/>
                </a:lnTo>
                <a:cubicBezTo>
                  <a:pt x="1660" y="1877"/>
                  <a:pt x="7470" y="-1198"/>
                  <a:pt x="12976" y="440"/>
                </a:cubicBezTo>
                <a:cubicBezTo>
                  <a:pt x="18482" y="2078"/>
                  <a:pt x="21600" y="7809"/>
                  <a:pt x="19940" y="13240"/>
                </a:cubicBezTo>
                <a:cubicBezTo>
                  <a:pt x="18797" y="16976"/>
                  <a:pt x="15608" y="19751"/>
                  <a:pt x="11708" y="20402"/>
                </a:cubicBezTo>
                <a:lnTo>
                  <a:pt x="11024" y="16415"/>
                </a:lnTo>
                <a:lnTo>
                  <a:pt x="11024" y="16415"/>
                </a:lnTo>
                <a:cubicBezTo>
                  <a:pt x="14579" y="15860"/>
                  <a:pt x="16989" y="12660"/>
                  <a:pt x="16407" y="9269"/>
                </a:cubicBezTo>
                <a:cubicBezTo>
                  <a:pt x="15825" y="5878"/>
                  <a:pt x="12471" y="3579"/>
                  <a:pt x="8916" y="4134"/>
                </a:cubicBezTo>
                <a:cubicBezTo>
                  <a:pt x="6480" y="4514"/>
                  <a:pt x="4477" y="6174"/>
                  <a:pt x="3742" y="8422"/>
                </a:cubicBezTo>
                <a:close/>
              </a:path>
            </a:pathLst>
          </a:custGeom>
          <a:solidFill>
            <a:srgbClr val="FDFFFF"/>
          </a:solidFill>
          <a:ln w="19050">
            <a:solidFill>
              <a:srgbClr val="1F497D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457199" y="134801"/>
            <a:ext cx="7315501" cy="13517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准备工作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>
              <a:buSzPct val="100000"/>
              <a:buFontTx/>
              <a:buAutoNum type="arabicPeriod" startAt="1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安装必备软件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1" marL="914400" indent="-342900">
              <a:spcBef>
                <a:spcPts val="300"/>
              </a:spcBef>
              <a:buFont typeface="Courier New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ruby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1" marL="914400" indent="-342900">
              <a:spcBef>
                <a:spcPts val="300"/>
              </a:spcBef>
              <a:buFont typeface="Courier New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gem install rspec bundle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  #在shell中安装ruby库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1" marL="914400" indent="-342900">
              <a:lnSpc>
                <a:spcPct val="150000"/>
              </a:lnSpc>
              <a:spcBef>
                <a:spcPts val="300"/>
              </a:spcBef>
              <a:buFont typeface="Courier New"/>
              <a:defRPr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2" invalidUrl="" action="" tgtFrame="" tooltip="" history="1" highlightClick="0" endSnd="0"/>
              </a:rPr>
              <a:t>下载</a:t>
            </a: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chrome driver，并把存放目录加入到path环境变量中（测试代码库中resouces/driver下也有）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marL="457200">
              <a:buSzPct val="100000"/>
              <a:buFontTx/>
              <a:buAutoNum type="arabicPeriod" startAt="2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checkout yewu_tests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1" marL="914400" indent="-342900">
              <a:spcBef>
                <a:spcPts val="300"/>
              </a:spcBef>
              <a:buFont typeface="Courier New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注册gitlab，通知我加你进yewu_tests项目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1" marL="914400" indent="-342900">
              <a:lnSpc>
                <a:spcPct val="150000"/>
              </a:lnSpc>
              <a:spcBef>
                <a:spcPts val="300"/>
              </a:spcBef>
              <a:buFont typeface="Courier New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git clone git@gitlab.chukou1.cn:xingdou.zhong/yewu_tests.git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marL="457200">
              <a:buSzPct val="100000"/>
              <a:buFontTx/>
              <a:buAutoNum type="arabicPeriod" startAt="3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安装项目依赖的ruby库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marL="0" indent="45720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cd yewu_tests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457200">
              <a:lnSpc>
                <a:spcPct val="150000"/>
              </a:lnSpc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bundle install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marL="457200">
              <a:buSzPct val="100000"/>
              <a:buFontTx/>
              <a:buAutoNum type="arabicPeriod" startAt="1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运行测试</a:t>
            </a:r>
            <a:endParaRPr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marL="0" indent="80010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rspec -cfs 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457199" y="134801"/>
            <a:ext cx="7315501" cy="13517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测试代码的组织--文件组织</a:t>
            </a:r>
          </a:p>
        </p:txBody>
      </p:sp>
      <p:sp>
        <p:nvSpPr>
          <p:cNvPr id="247" name="Shape 247"/>
          <p:cNvSpPr/>
          <p:nvPr/>
        </p:nvSpPr>
        <p:spPr>
          <a:xfrm>
            <a:off x="980450" y="1882500"/>
            <a:ext cx="2946119" cy="41656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250" name="Group 250"/>
          <p:cNvGrpSpPr/>
          <p:nvPr/>
        </p:nvGrpSpPr>
        <p:grpSpPr>
          <a:xfrm>
            <a:off x="3644698" y="1730100"/>
            <a:ext cx="3930002" cy="583434"/>
            <a:chOff x="0" y="0"/>
            <a:chExt cx="3930001" cy="583433"/>
          </a:xfrm>
        </p:grpSpPr>
        <p:sp>
          <p:nvSpPr>
            <p:cNvPr id="248" name="Shape 248"/>
            <p:cNvSpPr/>
            <p:nvPr/>
          </p:nvSpPr>
          <p:spPr>
            <a:xfrm>
              <a:off x="1170301" y="0"/>
              <a:ext cx="2759701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使用firefox时，可能会用到的插件，比如调试用的firebug</a:t>
              </a:r>
            </a:p>
          </p:txBody>
        </p:sp>
        <p:sp>
          <p:nvSpPr>
            <p:cNvPr id="249" name="Shape 249"/>
            <p:cNvSpPr/>
            <p:nvPr/>
          </p:nvSpPr>
          <p:spPr>
            <a:xfrm flipH="1">
              <a:off x="-1" y="377250"/>
              <a:ext cx="1170302" cy="181499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253" name="Group 253"/>
          <p:cNvGrpSpPr/>
          <p:nvPr/>
        </p:nvGrpSpPr>
        <p:grpSpPr>
          <a:xfrm>
            <a:off x="3431425" y="2419799"/>
            <a:ext cx="4354850" cy="533118"/>
            <a:chOff x="0" y="0"/>
            <a:chExt cx="4354849" cy="533116"/>
          </a:xfrm>
        </p:grpSpPr>
        <p:sp>
          <p:nvSpPr>
            <p:cNvPr id="251" name="Shape 251"/>
            <p:cNvSpPr/>
            <p:nvPr/>
          </p:nvSpPr>
          <p:spPr>
            <a:xfrm>
              <a:off x="2243749" y="0"/>
              <a:ext cx="2111101" cy="533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测试代码中要上传的文件</a:t>
              </a:r>
            </a:p>
          </p:txBody>
        </p:sp>
        <p:sp>
          <p:nvSpPr>
            <p:cNvPr id="252" name="Shape 252"/>
            <p:cNvSpPr/>
            <p:nvPr/>
          </p:nvSpPr>
          <p:spPr>
            <a:xfrm flipH="1">
              <a:off x="0" y="217255"/>
              <a:ext cx="2198999" cy="37501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256" name="Group 256"/>
          <p:cNvGrpSpPr/>
          <p:nvPr/>
        </p:nvGrpSpPr>
        <p:grpSpPr>
          <a:xfrm>
            <a:off x="2109912" y="2763975"/>
            <a:ext cx="5054555" cy="533117"/>
            <a:chOff x="0" y="0"/>
            <a:chExt cx="5054554" cy="533116"/>
          </a:xfrm>
        </p:grpSpPr>
        <p:sp>
          <p:nvSpPr>
            <p:cNvPr id="254" name="Shape 254"/>
            <p:cNvSpPr/>
            <p:nvPr/>
          </p:nvSpPr>
          <p:spPr>
            <a:xfrm>
              <a:off x="3370355" y="0"/>
              <a:ext cx="1684200" cy="533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对测试框架的补丁</a:t>
              </a:r>
              <a:endParaRPr sz="1400">
                <a:uFill>
                  <a:solidFill/>
                </a:uFill>
              </a:endParaRPr>
            </a:p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或增强代码</a:t>
              </a:r>
            </a:p>
          </p:txBody>
        </p:sp>
        <p:sp>
          <p:nvSpPr>
            <p:cNvPr id="255" name="Shape 255"/>
            <p:cNvSpPr/>
            <p:nvPr/>
          </p:nvSpPr>
          <p:spPr>
            <a:xfrm flipH="1" flipV="1">
              <a:off x="0" y="222324"/>
              <a:ext cx="3374099" cy="74702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259" name="Group 259"/>
          <p:cNvGrpSpPr/>
          <p:nvPr/>
        </p:nvGrpSpPr>
        <p:grpSpPr>
          <a:xfrm>
            <a:off x="2614714" y="3145599"/>
            <a:ext cx="2752268" cy="355317"/>
            <a:chOff x="0" y="0"/>
            <a:chExt cx="2752267" cy="355316"/>
          </a:xfrm>
        </p:grpSpPr>
        <p:sp>
          <p:nvSpPr>
            <p:cNvPr id="257" name="Shape 257"/>
            <p:cNvSpPr/>
            <p:nvPr/>
          </p:nvSpPr>
          <p:spPr>
            <a:xfrm>
              <a:off x="1387603" y="0"/>
              <a:ext cx="1364665" cy="355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测试数据</a:t>
              </a:r>
            </a:p>
          </p:txBody>
        </p:sp>
        <p:sp>
          <p:nvSpPr>
            <p:cNvPr id="258" name="Shape 258"/>
            <p:cNvSpPr/>
            <p:nvPr/>
          </p:nvSpPr>
          <p:spPr>
            <a:xfrm flipH="1" flipV="1">
              <a:off x="-1" y="130880"/>
              <a:ext cx="1408631" cy="68006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262" name="Group 262"/>
          <p:cNvGrpSpPr/>
          <p:nvPr/>
        </p:nvGrpSpPr>
        <p:grpSpPr>
          <a:xfrm>
            <a:off x="2422593" y="3374199"/>
            <a:ext cx="4741760" cy="710918"/>
            <a:chOff x="0" y="0"/>
            <a:chExt cx="4741758" cy="710916"/>
          </a:xfrm>
        </p:grpSpPr>
        <p:sp>
          <p:nvSpPr>
            <p:cNvPr id="260" name="Shape 260"/>
            <p:cNvSpPr/>
            <p:nvPr/>
          </p:nvSpPr>
          <p:spPr>
            <a:xfrm>
              <a:off x="2483079" y="0"/>
              <a:ext cx="2258680" cy="710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测试代码中要用到的方法，不同测试文件要共享的方法</a:t>
              </a:r>
            </a:p>
          </p:txBody>
        </p:sp>
        <p:sp>
          <p:nvSpPr>
            <p:cNvPr id="261" name="Shape 261"/>
            <p:cNvSpPr/>
            <p:nvPr/>
          </p:nvSpPr>
          <p:spPr>
            <a:xfrm flipH="1" flipV="1">
              <a:off x="0" y="167723"/>
              <a:ext cx="2478351" cy="24900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265" name="Group 265"/>
          <p:cNvGrpSpPr/>
          <p:nvPr/>
        </p:nvGrpSpPr>
        <p:grpSpPr>
          <a:xfrm>
            <a:off x="2353188" y="3782490"/>
            <a:ext cx="2424193" cy="533118"/>
            <a:chOff x="0" y="0"/>
            <a:chExt cx="2424191" cy="533116"/>
          </a:xfrm>
        </p:grpSpPr>
        <p:sp>
          <p:nvSpPr>
            <p:cNvPr id="263" name="Shape 263"/>
            <p:cNvSpPr/>
            <p:nvPr/>
          </p:nvSpPr>
          <p:spPr>
            <a:xfrm>
              <a:off x="1540004" y="0"/>
              <a:ext cx="884188" cy="533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测试代码</a:t>
              </a:r>
            </a:p>
          </p:txBody>
        </p:sp>
        <p:sp>
          <p:nvSpPr>
            <p:cNvPr id="264" name="Shape 264"/>
            <p:cNvSpPr/>
            <p:nvPr/>
          </p:nvSpPr>
          <p:spPr>
            <a:xfrm flipH="1" flipV="1">
              <a:off x="-1" y="130880"/>
              <a:ext cx="1408630" cy="68006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268" name="Group 268"/>
          <p:cNvGrpSpPr/>
          <p:nvPr/>
        </p:nvGrpSpPr>
        <p:grpSpPr>
          <a:xfrm>
            <a:off x="3050439" y="4032174"/>
            <a:ext cx="3358361" cy="710917"/>
            <a:chOff x="0" y="0"/>
            <a:chExt cx="3358359" cy="710916"/>
          </a:xfrm>
        </p:grpSpPr>
        <p:sp>
          <p:nvSpPr>
            <p:cNvPr id="266" name="Shape 266"/>
            <p:cNvSpPr/>
            <p:nvPr/>
          </p:nvSpPr>
          <p:spPr>
            <a:xfrm>
              <a:off x="1387603" y="0"/>
              <a:ext cx="1970757" cy="710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测试项目有关的教程，</a:t>
              </a:r>
              <a:endParaRPr sz="1400">
                <a:uFill>
                  <a:solidFill/>
                </a:uFill>
              </a:endParaRPr>
            </a:p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程序等，和测试代码无直接关系</a:t>
              </a:r>
            </a:p>
          </p:txBody>
        </p:sp>
        <p:sp>
          <p:nvSpPr>
            <p:cNvPr id="267" name="Shape 267"/>
            <p:cNvSpPr/>
            <p:nvPr/>
          </p:nvSpPr>
          <p:spPr>
            <a:xfrm flipH="1" flipV="1">
              <a:off x="-1" y="130880"/>
              <a:ext cx="1408631" cy="68006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271" name="Group 271"/>
          <p:cNvGrpSpPr/>
          <p:nvPr/>
        </p:nvGrpSpPr>
        <p:grpSpPr>
          <a:xfrm>
            <a:off x="2407142" y="6052508"/>
            <a:ext cx="2837665" cy="649001"/>
            <a:chOff x="0" y="0"/>
            <a:chExt cx="2837664" cy="649000"/>
          </a:xfrm>
        </p:grpSpPr>
        <p:sp>
          <p:nvSpPr>
            <p:cNvPr id="269" name="Shape 269"/>
            <p:cNvSpPr/>
            <p:nvPr/>
          </p:nvSpPr>
          <p:spPr>
            <a:xfrm>
              <a:off x="1451664" y="268767"/>
              <a:ext cx="13860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rspec配置文件</a:t>
              </a:r>
            </a:p>
          </p:txBody>
        </p:sp>
        <p:sp>
          <p:nvSpPr>
            <p:cNvPr id="270" name="Shape 270"/>
            <p:cNvSpPr/>
            <p:nvPr/>
          </p:nvSpPr>
          <p:spPr>
            <a:xfrm flipH="1" flipV="1">
              <a:off x="-1" y="0"/>
              <a:ext cx="1452901" cy="452100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274" name="Group 274"/>
          <p:cNvGrpSpPr/>
          <p:nvPr/>
        </p:nvGrpSpPr>
        <p:grpSpPr>
          <a:xfrm>
            <a:off x="2920381" y="4788975"/>
            <a:ext cx="5494603" cy="558034"/>
            <a:chOff x="0" y="0"/>
            <a:chExt cx="5494602" cy="558033"/>
          </a:xfrm>
        </p:grpSpPr>
        <p:sp>
          <p:nvSpPr>
            <p:cNvPr id="272" name="Shape 272"/>
            <p:cNvSpPr/>
            <p:nvPr/>
          </p:nvSpPr>
          <p:spPr>
            <a:xfrm flipH="1">
              <a:off x="0" y="235499"/>
              <a:ext cx="1857000" cy="145502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73" name="Shape 273"/>
            <p:cNvSpPr/>
            <p:nvPr/>
          </p:nvSpPr>
          <p:spPr>
            <a:xfrm>
              <a:off x="1837002" y="0"/>
              <a:ext cx="3657601" cy="558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项目的配置文件，这个文件在版本库里是木有的，需要你从config.yaml.example复制</a:t>
              </a:r>
            </a:p>
          </p:txBody>
        </p:sp>
      </p:grpSp>
      <p:sp>
        <p:nvSpPr>
          <p:cNvPr id="275" name="Shape 275"/>
          <p:cNvSpPr/>
          <p:nvPr/>
        </p:nvSpPr>
        <p:spPr>
          <a:xfrm>
            <a:off x="1616013" y="5759782"/>
            <a:ext cx="1042499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.rspec</a:t>
            </a:r>
          </a:p>
        </p:txBody>
      </p:sp>
      <p:grpSp>
        <p:nvGrpSpPr>
          <p:cNvPr id="278" name="Group 278"/>
          <p:cNvGrpSpPr/>
          <p:nvPr/>
        </p:nvGrpSpPr>
        <p:grpSpPr>
          <a:xfrm>
            <a:off x="2698286" y="5494658"/>
            <a:ext cx="4458264" cy="704601"/>
            <a:chOff x="0" y="0"/>
            <a:chExt cx="4458263" cy="704600"/>
          </a:xfrm>
        </p:grpSpPr>
        <p:sp>
          <p:nvSpPr>
            <p:cNvPr id="276" name="Shape 276"/>
            <p:cNvSpPr/>
            <p:nvPr/>
          </p:nvSpPr>
          <p:spPr>
            <a:xfrm>
              <a:off x="2347163" y="121166"/>
              <a:ext cx="2111101" cy="583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测试项目依赖的ruby gem包</a:t>
              </a:r>
            </a:p>
          </p:txBody>
        </p:sp>
        <p:sp>
          <p:nvSpPr>
            <p:cNvPr id="277" name="Shape 277"/>
            <p:cNvSpPr/>
            <p:nvPr/>
          </p:nvSpPr>
          <p:spPr>
            <a:xfrm flipH="1" flipV="1">
              <a:off x="-1" y="0"/>
              <a:ext cx="2348402" cy="380700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presetClass="entr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presetClass="entr" presetSubtype="0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1"/>
      <p:bldP build="whole" bldLvl="1" animBg="1" rev="0" advAuto="0" spid="274" grpId="8"/>
      <p:bldP build="whole" bldLvl="1" animBg="1" rev="0" advAuto="0" spid="256" grpId="3"/>
      <p:bldP build="whole" bldLvl="1" animBg="1" rev="0" advAuto="0" spid="268" grpId="7"/>
      <p:bldP build="whole" bldLvl="1" animBg="1" rev="0" advAuto="0" spid="271" grpId="9"/>
      <p:bldP build="whole" bldLvl="1" animBg="1" rev="0" advAuto="0" spid="278" grpId="10"/>
      <p:bldP build="whole" bldLvl="1" animBg="1" rev="0" advAuto="0" spid="259" grpId="4"/>
      <p:bldP build="whole" bldLvl="1" animBg="1" rev="0" advAuto="0" spid="265" grpId="6"/>
      <p:bldP build="whole" bldLvl="1" animBg="1" rev="0" advAuto="0" spid="253" grpId="2"/>
      <p:bldP build="whole" bldLvl="1" animBg="1" rev="0" advAuto="0" spid="262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457199" y="134801"/>
            <a:ext cx="7315501" cy="13517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测试代码的组织--命名惯例</a:t>
            </a:r>
          </a:p>
        </p:txBody>
      </p:sp>
      <p:sp>
        <p:nvSpPr>
          <p:cNvPr id="281" name="Shape 281"/>
          <p:cNvSpPr/>
          <p:nvPr>
            <p:ph type="body" idx="1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4A86E8"/>
                </a:solidFill>
                <a:uFill>
                  <a:solidFill>
                    <a:srgbClr val="4A86E8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rPr>
              <a:t>惯例优于配置！</a:t>
            </a:r>
            <a:endParaRPr sz="3600">
              <a:solidFill>
                <a:srgbClr val="4A86E8"/>
              </a:solidFill>
              <a:uFill>
                <a:solidFill>
                  <a:srgbClr val="4A86E8"/>
                </a:solidFill>
              </a:u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endParaRPr sz="3600">
              <a:solidFill>
                <a:srgbClr val="4A86E8"/>
              </a:solidFill>
              <a:uFill>
                <a:solidFill>
                  <a:srgbClr val="4A86E8"/>
                </a:solidFill>
              </a:u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marL="584200" indent="-508000">
              <a:lnSpc>
                <a:spcPct val="150000"/>
              </a:lnSpc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测试文件：spec / </a:t>
            </a:r>
            <a:r>
              <a:rPr sz="2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login</a:t>
            </a:r>
            <a:r>
              <a:rPr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_spec</a:t>
            </a:r>
            <a:r>
              <a:rPr sz="2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.rb</a:t>
            </a:r>
            <a:endParaRPr sz="2400"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marL="584200" indent="-508000">
              <a:lnSpc>
                <a:spcPct val="150000"/>
              </a:lnSpc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数据夹具文件：fixtures / </a:t>
            </a:r>
            <a:r>
              <a:rPr sz="2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login</a:t>
            </a:r>
            <a:r>
              <a:rPr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_fixture</a:t>
            </a:r>
            <a:r>
              <a:rPr sz="2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.yaml</a:t>
            </a:r>
            <a:endParaRPr sz="2400">
              <a:solidFill>
                <a:srgbClr val="1F497D"/>
              </a:solidFill>
              <a:uFill>
                <a:solidFill>
                  <a:srgbClr val="1F497D"/>
                </a:solidFill>
              </a:uFill>
            </a:endParaRPr>
          </a:p>
          <a:p>
            <a:pPr lvl="0" marL="584200" indent="-508000">
              <a:lnSpc>
                <a:spcPct val="150000"/>
              </a:lnSpc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helper文件：spec / </a:t>
            </a:r>
            <a:r>
              <a:rPr sz="2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login</a:t>
            </a:r>
            <a:r>
              <a:rPr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_helper</a:t>
            </a:r>
            <a:r>
              <a:rPr sz="2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.rb</a:t>
            </a:r>
          </a:p>
        </p:txBody>
      </p:sp>
      <p:grpSp>
        <p:nvGrpSpPr>
          <p:cNvPr id="284" name="Group 284"/>
          <p:cNvGrpSpPr/>
          <p:nvPr/>
        </p:nvGrpSpPr>
        <p:grpSpPr>
          <a:xfrm>
            <a:off x="1377074" y="4370725"/>
            <a:ext cx="4050301" cy="1902900"/>
            <a:chOff x="0" y="0"/>
            <a:chExt cx="4050300" cy="1902898"/>
          </a:xfrm>
        </p:grpSpPr>
        <p:sp>
          <p:nvSpPr>
            <p:cNvPr id="282" name="Shape 282"/>
            <p:cNvSpPr/>
            <p:nvPr/>
          </p:nvSpPr>
          <p:spPr>
            <a:xfrm>
              <a:off x="-1" y="0"/>
              <a:ext cx="4050302" cy="1902899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50000"/>
                </a:lnSpc>
              </a:pPr>
            </a:p>
          </p:txBody>
        </p:sp>
        <p:sp>
          <p:nvSpPr>
            <p:cNvPr id="283" name="Shape 283"/>
            <p:cNvSpPr/>
            <p:nvPr/>
          </p:nvSpPr>
          <p:spPr>
            <a:xfrm>
              <a:off x="-1" y="0"/>
              <a:ext cx="4050302" cy="1605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 indent="457200">
                <a:lnSpc>
                  <a:spcPct val="150000"/>
                </a:lnSpc>
                <a:defRPr sz="1800">
                  <a:uFillTx/>
                </a:defRPr>
              </a:pPr>
              <a:r>
                <a:rPr sz="2400">
                  <a:solidFill>
                    <a:srgbClr val="1F497D"/>
                  </a:solidFill>
                  <a:uFill>
                    <a:solidFill>
                      <a:srgbClr val="1F497D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module </a:t>
              </a:r>
              <a:r>
                <a:rPr sz="2400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Login</a:t>
              </a:r>
              <a:r>
                <a:rPr sz="2400"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Helper</a:t>
              </a:r>
              <a:endParaRPr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 indent="457200">
                <a:lnSpc>
                  <a:spcPct val="150000"/>
                </a:lnSpc>
                <a:defRPr sz="1800">
                  <a:uFillTx/>
                </a:defRPr>
              </a:pPr>
              <a:r>
                <a:rPr sz="2400">
                  <a:solidFill>
                    <a:srgbClr val="1F497D"/>
                  </a:solidFill>
                  <a:uFill>
                    <a:solidFill>
                      <a:srgbClr val="1F497D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sz="240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 indent="457200">
                <a:lnSpc>
                  <a:spcPct val="150000"/>
                </a:lnSpc>
                <a:defRPr sz="1800">
                  <a:uFillTx/>
                </a:defRPr>
              </a:pPr>
              <a:r>
                <a:rPr sz="2400">
                  <a:solidFill>
                    <a:srgbClr val="1F497D"/>
                  </a:solidFill>
                  <a:uFill>
                    <a:solidFill>
                      <a:srgbClr val="1F497D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</a:p>
          </p:txBody>
        </p:sp>
      </p:grpSp>
      <p:grpSp>
        <p:nvGrpSpPr>
          <p:cNvPr id="287" name="Group 287"/>
          <p:cNvGrpSpPr/>
          <p:nvPr/>
        </p:nvGrpSpPr>
        <p:grpSpPr>
          <a:xfrm>
            <a:off x="3966650" y="4073550"/>
            <a:ext cx="4208326" cy="1038565"/>
            <a:chOff x="0" y="0"/>
            <a:chExt cx="4208325" cy="1038564"/>
          </a:xfrm>
        </p:grpSpPr>
        <p:sp>
          <p:nvSpPr>
            <p:cNvPr id="285" name="Shape 285"/>
            <p:cNvSpPr/>
            <p:nvPr/>
          </p:nvSpPr>
          <p:spPr>
            <a:xfrm>
              <a:off x="1959224" y="505448"/>
              <a:ext cx="2249102" cy="533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将下划线连接的两个单词首字母大写，去除下划线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0" y="0"/>
              <a:ext cx="1958179" cy="906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73" fill="norm" stroke="1" extrusionOk="0">
                  <a:moveTo>
                    <a:pt x="14482" y="0"/>
                  </a:moveTo>
                  <a:cubicBezTo>
                    <a:pt x="15648" y="2959"/>
                    <a:pt x="21355" y="14178"/>
                    <a:pt x="21477" y="17757"/>
                  </a:cubicBezTo>
                  <a:cubicBezTo>
                    <a:pt x="21600" y="21335"/>
                    <a:pt x="18798" y="21335"/>
                    <a:pt x="15218" y="21468"/>
                  </a:cubicBezTo>
                  <a:cubicBezTo>
                    <a:pt x="11638" y="21600"/>
                    <a:pt x="2536" y="19038"/>
                    <a:pt x="0" y="18552"/>
                  </a:cubicBezTo>
                </a:path>
              </a:pathLst>
            </a:custGeom>
            <a:noFill/>
            <a:ln w="19050" cap="flat">
              <a:solidFill>
                <a:srgbClr val="1F497D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457200" y="134801"/>
            <a:ext cx="7422899" cy="13517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really登录测试-</a:t>
            </a:r>
            <a:r>
              <a:rPr sz="36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login_spec.rb</a:t>
            </a:r>
          </a:p>
        </p:txBody>
      </p:sp>
      <p:sp>
        <p:nvSpPr>
          <p:cNvPr id="290" name="Shape 290"/>
          <p:cNvSpPr/>
          <p:nvPr/>
        </p:nvSpPr>
        <p:spPr>
          <a:xfrm>
            <a:off x="278224" y="1749549"/>
            <a:ext cx="4471634" cy="489841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91" name="Shape 291"/>
          <p:cNvSpPr/>
          <p:nvPr/>
        </p:nvSpPr>
        <p:spPr>
          <a:xfrm>
            <a:off x="4826475" y="1780888"/>
            <a:ext cx="4467226" cy="19812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295" name="Group 295"/>
          <p:cNvGrpSpPr/>
          <p:nvPr/>
        </p:nvGrpSpPr>
        <p:grpSpPr>
          <a:xfrm>
            <a:off x="2290975" y="4413150"/>
            <a:ext cx="5246100" cy="1215817"/>
            <a:chOff x="0" y="0"/>
            <a:chExt cx="5246098" cy="1215816"/>
          </a:xfrm>
        </p:grpSpPr>
        <p:sp>
          <p:nvSpPr>
            <p:cNvPr id="292" name="Shape 292"/>
            <p:cNvSpPr/>
            <p:nvPr/>
          </p:nvSpPr>
          <p:spPr>
            <a:xfrm>
              <a:off x="0" y="0"/>
              <a:ext cx="290400" cy="223500"/>
            </a:xfrm>
            <a:prstGeom prst="roundRect">
              <a:avLst>
                <a:gd name="adj" fmla="val 16667"/>
              </a:avLst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93" name="Shape 293"/>
            <p:cNvSpPr/>
            <p:nvPr/>
          </p:nvSpPr>
          <p:spPr>
            <a:xfrm flipH="1" flipV="1">
              <a:off x="290399" y="111750"/>
              <a:ext cx="2792401" cy="435599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082800" y="301699"/>
              <a:ext cx="2163299" cy="9141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指明这个测试要要用真实的浏览器测试，非真实的可能上传文件，捕获alert时会失败</a:t>
              </a:r>
            </a:p>
          </p:txBody>
        </p:sp>
      </p:grpSp>
      <p:grpSp>
        <p:nvGrpSpPr>
          <p:cNvPr id="299" name="Group 299"/>
          <p:cNvGrpSpPr/>
          <p:nvPr/>
        </p:nvGrpSpPr>
        <p:grpSpPr>
          <a:xfrm>
            <a:off x="1270424" y="1999474"/>
            <a:ext cx="5213434" cy="2487118"/>
            <a:chOff x="0" y="0"/>
            <a:chExt cx="5213432" cy="2487117"/>
          </a:xfrm>
        </p:grpSpPr>
        <p:sp>
          <p:nvSpPr>
            <p:cNvPr id="296" name="Shape 296"/>
            <p:cNvSpPr/>
            <p:nvPr/>
          </p:nvSpPr>
          <p:spPr>
            <a:xfrm>
              <a:off x="0" y="0"/>
              <a:ext cx="817200" cy="216901"/>
            </a:xfrm>
            <a:prstGeom prst="roundRect">
              <a:avLst>
                <a:gd name="adj" fmla="val 16667"/>
              </a:avLst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97" name="Shape 297"/>
            <p:cNvSpPr/>
            <p:nvPr/>
          </p:nvSpPr>
          <p:spPr>
            <a:xfrm flipH="1" flipV="1">
              <a:off x="408599" y="216899"/>
              <a:ext cx="3070832" cy="2030602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479432" y="1928601"/>
              <a:ext cx="1734001" cy="558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只针对没有:gui标签的测试</a:t>
              </a:r>
            </a:p>
          </p:txBody>
        </p:sp>
      </p:grpSp>
      <p:grpSp>
        <p:nvGrpSpPr>
          <p:cNvPr id="303" name="Group 303"/>
          <p:cNvGrpSpPr/>
          <p:nvPr/>
        </p:nvGrpSpPr>
        <p:grpSpPr>
          <a:xfrm>
            <a:off x="5747575" y="2151375"/>
            <a:ext cx="3546126" cy="2209046"/>
            <a:chOff x="0" y="0"/>
            <a:chExt cx="3546125" cy="2209045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651400" cy="291000"/>
            </a:xfrm>
            <a:prstGeom prst="roundRect">
              <a:avLst>
                <a:gd name="adj" fmla="val 16667"/>
              </a:avLst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01" name="Shape 301"/>
            <p:cNvSpPr/>
            <p:nvPr/>
          </p:nvSpPr>
          <p:spPr>
            <a:xfrm flipH="1" flipV="1">
              <a:off x="1325699" y="291000"/>
              <a:ext cx="562802" cy="1597501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02" name="Shape 302"/>
            <p:cNvSpPr/>
            <p:nvPr/>
          </p:nvSpPr>
          <p:spPr>
            <a:xfrm>
              <a:off x="872525" y="1828812"/>
              <a:ext cx="26736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rPr>
                <a:t>@data</a:t>
              </a:r>
              <a:r>
                <a:rPr sz="1400">
                  <a:uFill>
                    <a:solidFill/>
                  </a:uFill>
                </a:rPr>
                <a:t>数据在login_fixture.yaml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9" grpId="2"/>
      <p:bldP build="whole" bldLvl="1" animBg="1" rev="0" advAuto="0" spid="303" grpId="3"/>
      <p:bldP build="whole" bldLvl="1" animBg="1" rev="0" advAuto="0" spid="29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457199" y="134801"/>
            <a:ext cx="7545601" cy="13517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really登录测试-</a:t>
            </a:r>
            <a:r>
              <a:rPr sz="36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login_fixture.yaml</a:t>
            </a:r>
          </a:p>
        </p:txBody>
      </p:sp>
      <p:sp>
        <p:nvSpPr>
          <p:cNvPr id="306" name="Shape 306"/>
          <p:cNvSpPr/>
          <p:nvPr/>
        </p:nvSpPr>
        <p:spPr>
          <a:xfrm>
            <a:off x="576136" y="1850700"/>
            <a:ext cx="5458168" cy="3286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457199" y="134801"/>
            <a:ext cx="7315501" cy="13517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配置</a:t>
            </a:r>
          </a:p>
        </p:txBody>
      </p:sp>
      <p:sp>
        <p:nvSpPr>
          <p:cNvPr id="309" name="Shape 309"/>
          <p:cNvSpPr/>
          <p:nvPr/>
        </p:nvSpPr>
        <p:spPr>
          <a:xfrm>
            <a:off x="381000" y="1736700"/>
            <a:ext cx="5704097" cy="493532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313" name="Group 313"/>
          <p:cNvGrpSpPr/>
          <p:nvPr/>
        </p:nvGrpSpPr>
        <p:grpSpPr>
          <a:xfrm>
            <a:off x="442525" y="3044275"/>
            <a:ext cx="3949201" cy="893107"/>
            <a:chOff x="0" y="0"/>
            <a:chExt cx="3949199" cy="893106"/>
          </a:xfrm>
        </p:grpSpPr>
        <p:sp>
          <p:nvSpPr>
            <p:cNvPr id="310" name="Shape 310"/>
            <p:cNvSpPr/>
            <p:nvPr/>
          </p:nvSpPr>
          <p:spPr>
            <a:xfrm>
              <a:off x="0" y="0"/>
              <a:ext cx="1868399" cy="59280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11" name="Shape 311"/>
            <p:cNvSpPr/>
            <p:nvPr/>
          </p:nvSpPr>
          <p:spPr>
            <a:xfrm flipH="1" flipV="1">
              <a:off x="1868399" y="296400"/>
              <a:ext cx="1107600" cy="218100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975999" y="359990"/>
              <a:ext cx="973201" cy="533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FF0000"/>
                  </a:solidFill>
                  <a:uFill>
                    <a:solidFill>
                      <a:srgbClr val="FF0000"/>
                    </a:solidFill>
                  </a:uFill>
                </a:rPr>
                <a:t>测试账号列表</a:t>
              </a:r>
            </a:p>
          </p:txBody>
        </p:sp>
      </p:grpSp>
      <p:grpSp>
        <p:nvGrpSpPr>
          <p:cNvPr id="317" name="Group 317"/>
          <p:cNvGrpSpPr/>
          <p:nvPr/>
        </p:nvGrpSpPr>
        <p:grpSpPr>
          <a:xfrm>
            <a:off x="330650" y="3659599"/>
            <a:ext cx="4721701" cy="2875201"/>
            <a:chOff x="0" y="0"/>
            <a:chExt cx="4721700" cy="2875200"/>
          </a:xfrm>
        </p:grpSpPr>
        <p:sp>
          <p:nvSpPr>
            <p:cNvPr id="314" name="Shape 314"/>
            <p:cNvSpPr/>
            <p:nvPr/>
          </p:nvSpPr>
          <p:spPr>
            <a:xfrm>
              <a:off x="0" y="0"/>
              <a:ext cx="2047501" cy="287520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FF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15" name="Shape 315"/>
            <p:cNvSpPr/>
            <p:nvPr/>
          </p:nvSpPr>
          <p:spPr>
            <a:xfrm flipH="1" flipV="1">
              <a:off x="2047500" y="1437599"/>
              <a:ext cx="1778700" cy="318901"/>
            </a:xfrm>
            <a:prstGeom prst="line">
              <a:avLst/>
            </a:prstGeom>
            <a:noFill/>
            <a:ln w="19050" cap="flat">
              <a:solidFill>
                <a:srgbClr val="00FF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16" name="Shape 316"/>
            <p:cNvSpPr/>
            <p:nvPr/>
          </p:nvSpPr>
          <p:spPr>
            <a:xfrm>
              <a:off x="3826200" y="1561400"/>
              <a:ext cx="895501" cy="533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solidFill>
                    <a:srgbClr val="00FF00"/>
                  </a:solidFill>
                  <a:uFill>
                    <a:solidFill>
                      <a:srgbClr val="00FF00"/>
                    </a:solidFill>
                  </a:uFill>
                </a:rPr>
                <a:t>测试会话</a:t>
              </a:r>
              <a:endParaRPr sz="140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</a:endParaRPr>
            </a:p>
            <a:p>
              <a:pPr lvl="0">
                <a:defRPr sz="1800">
                  <a:uFillTx/>
                </a:defRPr>
              </a:pPr>
              <a:r>
                <a:rPr sz="1400">
                  <a:solidFill>
                    <a:srgbClr val="00FF00"/>
                  </a:solidFill>
                  <a:uFill>
                    <a:solidFill>
                      <a:srgbClr val="00FF00"/>
                    </a:solidFill>
                  </a:uFill>
                </a:rPr>
                <a:t>列表</a:t>
              </a:r>
            </a:p>
          </p:txBody>
        </p:sp>
      </p:grpSp>
      <p:grpSp>
        <p:nvGrpSpPr>
          <p:cNvPr id="321" name="Group 321"/>
          <p:cNvGrpSpPr/>
          <p:nvPr/>
        </p:nvGrpSpPr>
        <p:grpSpPr>
          <a:xfrm>
            <a:off x="364224" y="1735325"/>
            <a:ext cx="7933075" cy="1294342"/>
            <a:chOff x="0" y="0"/>
            <a:chExt cx="7933074" cy="1294341"/>
          </a:xfrm>
        </p:grpSpPr>
        <p:sp>
          <p:nvSpPr>
            <p:cNvPr id="318" name="Shape 318"/>
            <p:cNvSpPr/>
            <p:nvPr/>
          </p:nvSpPr>
          <p:spPr>
            <a:xfrm>
              <a:off x="0" y="0"/>
              <a:ext cx="5672100" cy="1275299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19" name="Shape 319"/>
            <p:cNvSpPr/>
            <p:nvPr/>
          </p:nvSpPr>
          <p:spPr>
            <a:xfrm flipH="1" flipV="1">
              <a:off x="5672099" y="637649"/>
              <a:ext cx="749700" cy="56099"/>
            </a:xfrm>
            <a:prstGeom prst="line">
              <a:avLst/>
            </a:prstGeom>
            <a:noFill/>
            <a:ln w="19050" cap="flat">
              <a:solidFill>
                <a:srgbClr val="FF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421675" y="405624"/>
              <a:ext cx="1511400" cy="888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默认的测试配置</a:t>
              </a:r>
              <a:endParaRPr sz="1400">
                <a:uFill>
                  <a:solidFill/>
                </a:uFill>
              </a:endParaRPr>
            </a:p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可以为测试单独指定和这里不同的配置</a:t>
              </a:r>
            </a:p>
          </p:txBody>
        </p:sp>
      </p:grpSp>
      <p:grpSp>
        <p:nvGrpSpPr>
          <p:cNvPr id="324" name="Group 324"/>
          <p:cNvGrpSpPr/>
          <p:nvPr/>
        </p:nvGrpSpPr>
        <p:grpSpPr>
          <a:xfrm>
            <a:off x="923574" y="2809325"/>
            <a:ext cx="2550876" cy="1141201"/>
            <a:chOff x="0" y="0"/>
            <a:chExt cx="2550874" cy="1141200"/>
          </a:xfrm>
        </p:grpSpPr>
        <p:sp>
          <p:nvSpPr>
            <p:cNvPr id="322" name="Shape 322"/>
            <p:cNvSpPr/>
            <p:nvPr/>
          </p:nvSpPr>
          <p:spPr>
            <a:xfrm flipH="1">
              <a:off x="-1" y="201300"/>
              <a:ext cx="2276700" cy="939900"/>
            </a:xfrm>
            <a:prstGeom prst="line">
              <a:avLst/>
            </a:prstGeom>
            <a:noFill/>
            <a:ln w="19050" cap="flat">
              <a:solidFill>
                <a:srgbClr val="FFFF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23" name="Shape 323"/>
            <p:cNvSpPr/>
            <p:nvPr/>
          </p:nvSpPr>
          <p:spPr>
            <a:xfrm>
              <a:off x="1946674" y="-1"/>
              <a:ext cx="604200" cy="201302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xit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1" dur="1000" fill="hold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nodeType="afterEffect" presetClass="exit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5" dur="1000" fill="hold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nodeType="afterEffect" presetClass="exit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9" dur="1000" fill="hold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nodeType="after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3" grpId="4"/>
      <p:bldP build="whole" bldLvl="1" animBg="1" rev="0" advAuto="0" spid="321" grpId="1"/>
      <p:bldP build="whole" bldLvl="1" animBg="1" rev="0" advAuto="0" spid="324" grpId="7"/>
      <p:bldP build="whole" bldLvl="1" animBg="1" rev="0" advAuto="0" spid="321" grpId="5"/>
      <p:bldP build="whole" bldLvl="1" animBg="1" rev="0" advAuto="0" spid="317" grpId="3"/>
      <p:bldP build="whole" bldLvl="1" animBg="1" rev="0" advAuto="0" spid="313" grpId="2"/>
      <p:bldP build="whole" bldLvl="1" animBg="1" rev="0" advAuto="0" spid="317" grpId="6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xfrm>
            <a:off x="457199" y="134801"/>
            <a:ext cx="7315501" cy="135179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EFEDE2"/>
                </a:solidFill>
                <a:uFill>
                  <a:solidFill>
                    <a:srgbClr val="EFEDE2"/>
                  </a:solidFill>
                </a:uFill>
              </a:rPr>
              <a:t>配置</a:t>
            </a:r>
          </a:p>
        </p:txBody>
      </p:sp>
      <p:sp>
        <p:nvSpPr>
          <p:cNvPr id="327" name="Shape 327"/>
          <p:cNvSpPr/>
          <p:nvPr/>
        </p:nvSpPr>
        <p:spPr>
          <a:xfrm>
            <a:off x="401274" y="3176286"/>
            <a:ext cx="6743002" cy="125067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330" name="Group 330"/>
          <p:cNvGrpSpPr/>
          <p:nvPr/>
        </p:nvGrpSpPr>
        <p:grpSpPr>
          <a:xfrm>
            <a:off x="1253999" y="1810899"/>
            <a:ext cx="5628601" cy="2251451"/>
            <a:chOff x="0" y="0"/>
            <a:chExt cx="5628599" cy="2251450"/>
          </a:xfrm>
        </p:grpSpPr>
        <p:sp>
          <p:nvSpPr>
            <p:cNvPr id="328" name="Shape 328"/>
            <p:cNvSpPr/>
            <p:nvPr/>
          </p:nvSpPr>
          <p:spPr>
            <a:xfrm>
              <a:off x="3249625" y="584499"/>
              <a:ext cx="1499417" cy="1666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1749" y="21600"/>
                  </a:moveTo>
                  <a:cubicBezTo>
                    <a:pt x="5009" y="19135"/>
                    <a:pt x="21600" y="10413"/>
                    <a:pt x="21309" y="6813"/>
                  </a:cubicBezTo>
                  <a:cubicBezTo>
                    <a:pt x="21017" y="3213"/>
                    <a:pt x="3551" y="1135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-1" y="-1"/>
              <a:ext cx="5628601" cy="6452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在192.168.1.25上运行</a:t>
              </a:r>
              <a:endParaRPr sz="1400">
                <a:uFill>
                  <a:solidFill/>
                </a:uFill>
              </a:endParaRPr>
            </a:p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java -jar </a:t>
              </a:r>
              <a:r>
                <a:rPr>
                  <a:uFill>
                    <a:solidFill/>
                  </a:uFill>
                  <a:hlinkClick r:id="rId3" invalidUrl="" action="" tgtFrame="" tooltip="" history="1" highlightClick="0" endSnd="0"/>
                </a:rPr>
                <a:t>selenium-server-standalone-2.31.0.jar</a:t>
              </a:r>
            </a:p>
          </p:txBody>
        </p:sp>
      </p:grpSp>
      <p:grpSp>
        <p:nvGrpSpPr>
          <p:cNvPr id="333" name="Group 333"/>
          <p:cNvGrpSpPr/>
          <p:nvPr/>
        </p:nvGrpSpPr>
        <p:grpSpPr>
          <a:xfrm>
            <a:off x="996700" y="4398124"/>
            <a:ext cx="4453200" cy="2041793"/>
            <a:chOff x="0" y="0"/>
            <a:chExt cx="4453199" cy="2041791"/>
          </a:xfrm>
        </p:grpSpPr>
        <p:sp>
          <p:nvSpPr>
            <p:cNvPr id="331" name="Shape 331"/>
            <p:cNvSpPr/>
            <p:nvPr/>
          </p:nvSpPr>
          <p:spPr>
            <a:xfrm flipH="1" flipV="1">
              <a:off x="240048" y="-1"/>
              <a:ext cx="906301" cy="939601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32" name="Shape 332"/>
            <p:cNvSpPr/>
            <p:nvPr/>
          </p:nvSpPr>
          <p:spPr>
            <a:xfrm>
              <a:off x="0" y="899074"/>
              <a:ext cx="4453200" cy="1142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在指定server参数时才需要指定upload_dir，</a:t>
              </a:r>
              <a:endParaRPr sz="1400">
                <a:uFill>
                  <a:solidFill/>
                </a:uFill>
              </a:endParaRPr>
            </a:p>
            <a:p>
              <a:pPr lvl="0">
                <a:defRPr sz="1800">
                  <a:uFillTx/>
                </a:defRPr>
              </a:pPr>
              <a:r>
                <a:rPr sz="1400">
                  <a:uFill>
                    <a:solidFill/>
                  </a:uFill>
                </a:rPr>
                <a:t>指定server参数说明测试使用了selenium remote driver来运行测试，而代码中指定的上传文件路径应该是server所在机器的路径，而不是测试代码所在机器的路径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0" grpId="1"/>
      <p:bldP build="whole" bldLvl="1" animBg="1" rev="0" advAuto="0" spid="333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EFEDE2"/>
      </a:lt1>
      <a:dk2>
        <a:srgbClr val="A7A7A7"/>
      </a:dk2>
      <a:lt2>
        <a:srgbClr val="535353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EDE2"/>
        </a:solidFill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EDE2"/>
        </a:solidFill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