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2.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 name="Shape 91"/>
        <p:cNvGrpSpPr/>
        <p:nvPr/>
      </p:nvGrpSpPr>
      <p:grpSpPr>
        <a:xfrm>
          <a:off y="0" x="0"/>
          <a:ext cy="0" cx="0"/>
          <a:chOff y="0" x="0"/>
          <a:chExt cy="0" cx="0"/>
        </a:xfrm>
      </p:grpSpPr>
      <p:sp>
        <p:nvSpPr>
          <p:cNvPr id="92" name="Shape 9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93" name="Shape 9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6" name="Shape 216"/>
        <p:cNvGrpSpPr/>
        <p:nvPr/>
      </p:nvGrpSpPr>
      <p:grpSpPr>
        <a:xfrm>
          <a:off y="0" x="0"/>
          <a:ext cy="0" cx="0"/>
          <a:chOff y="0" x="0"/>
          <a:chExt cy="0" cx="0"/>
        </a:xfrm>
      </p:grpSpPr>
      <p:sp>
        <p:nvSpPr>
          <p:cNvPr id="217" name="Shape 21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18" name="Shape 21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3" name="Shape 223"/>
        <p:cNvGrpSpPr/>
        <p:nvPr/>
      </p:nvGrpSpPr>
      <p:grpSpPr>
        <a:xfrm>
          <a:off y="0" x="0"/>
          <a:ext cy="0" cx="0"/>
          <a:chOff y="0" x="0"/>
          <a:chExt cy="0" cx="0"/>
        </a:xfrm>
      </p:grpSpPr>
      <p:sp>
        <p:nvSpPr>
          <p:cNvPr id="224" name="Shape 22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25" name="Shape 22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9" name="Shape 229"/>
        <p:cNvGrpSpPr/>
        <p:nvPr/>
      </p:nvGrpSpPr>
      <p:grpSpPr>
        <a:xfrm>
          <a:off y="0" x="0"/>
          <a:ext cy="0" cx="0"/>
          <a:chOff y="0" x="0"/>
          <a:chExt cy="0" cx="0"/>
        </a:xfrm>
      </p:grpSpPr>
      <p:sp>
        <p:nvSpPr>
          <p:cNvPr id="230" name="Shape 23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31" name="Shape 23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8" name="Shape 238"/>
        <p:cNvGrpSpPr/>
        <p:nvPr/>
      </p:nvGrpSpPr>
      <p:grpSpPr>
        <a:xfrm>
          <a:off y="0" x="0"/>
          <a:ext cy="0" cx="0"/>
          <a:chOff y="0" x="0"/>
          <a:chExt cy="0" cx="0"/>
        </a:xfrm>
      </p:grpSpPr>
      <p:sp>
        <p:nvSpPr>
          <p:cNvPr id="239" name="Shape 23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40" name="Shape 24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4" name="Shape 244"/>
        <p:cNvGrpSpPr/>
        <p:nvPr/>
      </p:nvGrpSpPr>
      <p:grpSpPr>
        <a:xfrm>
          <a:off y="0" x="0"/>
          <a:ext cy="0" cx="0"/>
          <a:chOff y="0" x="0"/>
          <a:chExt cy="0" cx="0"/>
        </a:xfrm>
      </p:grpSpPr>
      <p:sp>
        <p:nvSpPr>
          <p:cNvPr id="245" name="Shape 24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46" name="Shape 24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0" name="Shape 250"/>
        <p:cNvGrpSpPr/>
        <p:nvPr/>
      </p:nvGrpSpPr>
      <p:grpSpPr>
        <a:xfrm>
          <a:off y="0" x="0"/>
          <a:ext cy="0" cx="0"/>
          <a:chOff y="0" x="0"/>
          <a:chExt cy="0" cx="0"/>
        </a:xfrm>
      </p:grpSpPr>
      <p:sp>
        <p:nvSpPr>
          <p:cNvPr id="251" name="Shape 25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52" name="Shape 25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6" name="Shape 256"/>
        <p:cNvGrpSpPr/>
        <p:nvPr/>
      </p:nvGrpSpPr>
      <p:grpSpPr>
        <a:xfrm>
          <a:off y="0" x="0"/>
          <a:ext cy="0" cx="0"/>
          <a:chOff y="0" x="0"/>
          <a:chExt cy="0" cx="0"/>
        </a:xfrm>
      </p:grpSpPr>
      <p:sp>
        <p:nvSpPr>
          <p:cNvPr id="257" name="Shape 25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58" name="Shape 25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2" name="Shape 262"/>
        <p:cNvGrpSpPr/>
        <p:nvPr/>
      </p:nvGrpSpPr>
      <p:grpSpPr>
        <a:xfrm>
          <a:off y="0" x="0"/>
          <a:ext cy="0" cx="0"/>
          <a:chOff y="0" x="0"/>
          <a:chExt cy="0" cx="0"/>
        </a:xfrm>
      </p:grpSpPr>
      <p:sp>
        <p:nvSpPr>
          <p:cNvPr id="263" name="Shape 26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64" name="Shape 26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8" name="Shape 268"/>
        <p:cNvGrpSpPr/>
        <p:nvPr/>
      </p:nvGrpSpPr>
      <p:grpSpPr>
        <a:xfrm>
          <a:off y="0" x="0"/>
          <a:ext cy="0" cx="0"/>
          <a:chOff y="0" x="0"/>
          <a:chExt cy="0" cx="0"/>
        </a:xfrm>
      </p:grpSpPr>
      <p:sp>
        <p:nvSpPr>
          <p:cNvPr id="269" name="Shape 26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70" name="Shape 27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4" name="Shape 274"/>
        <p:cNvGrpSpPr/>
        <p:nvPr/>
      </p:nvGrpSpPr>
      <p:grpSpPr>
        <a:xfrm>
          <a:off y="0" x="0"/>
          <a:ext cy="0" cx="0"/>
          <a:chOff y="0" x="0"/>
          <a:chExt cy="0" cx="0"/>
        </a:xfrm>
      </p:grpSpPr>
      <p:sp>
        <p:nvSpPr>
          <p:cNvPr id="275" name="Shape 27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76" name="Shape 27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8" name="Shape 98"/>
        <p:cNvGrpSpPr/>
        <p:nvPr/>
      </p:nvGrpSpPr>
      <p:grpSpPr>
        <a:xfrm>
          <a:off y="0" x="0"/>
          <a:ext cy="0" cx="0"/>
          <a:chOff y="0" x="0"/>
          <a:chExt cy="0" cx="0"/>
        </a:xfrm>
      </p:grpSpPr>
      <p:sp>
        <p:nvSpPr>
          <p:cNvPr id="99" name="Shape 9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0" name="Shape 10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2" name="Shape 282"/>
        <p:cNvGrpSpPr/>
        <p:nvPr/>
      </p:nvGrpSpPr>
      <p:grpSpPr>
        <a:xfrm>
          <a:off y="0" x="0"/>
          <a:ext cy="0" cx="0"/>
          <a:chOff y="0" x="0"/>
          <a:chExt cy="0" cx="0"/>
        </a:xfrm>
      </p:grpSpPr>
      <p:sp>
        <p:nvSpPr>
          <p:cNvPr id="283" name="Shape 28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84" name="Shape 28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8" name="Shape 288"/>
        <p:cNvGrpSpPr/>
        <p:nvPr/>
      </p:nvGrpSpPr>
      <p:grpSpPr>
        <a:xfrm>
          <a:off y="0" x="0"/>
          <a:ext cy="0" cx="0"/>
          <a:chOff y="0" x="0"/>
          <a:chExt cy="0" cx="0"/>
        </a:xfrm>
      </p:grpSpPr>
      <p:sp>
        <p:nvSpPr>
          <p:cNvPr id="289" name="Shape 28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90" name="Shape 29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4" name="Shape 294"/>
        <p:cNvGrpSpPr/>
        <p:nvPr/>
      </p:nvGrpSpPr>
      <p:grpSpPr>
        <a:xfrm>
          <a:off y="0" x="0"/>
          <a:ext cy="0" cx="0"/>
          <a:chOff y="0" x="0"/>
          <a:chExt cy="0" cx="0"/>
        </a:xfrm>
      </p:grpSpPr>
      <p:sp>
        <p:nvSpPr>
          <p:cNvPr id="295" name="Shape 29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96" name="Shape 29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0" name="Shape 300"/>
        <p:cNvGrpSpPr/>
        <p:nvPr/>
      </p:nvGrpSpPr>
      <p:grpSpPr>
        <a:xfrm>
          <a:off y="0" x="0"/>
          <a:ext cy="0" cx="0"/>
          <a:chOff y="0" x="0"/>
          <a:chExt cy="0" cx="0"/>
        </a:xfrm>
      </p:grpSpPr>
      <p:sp>
        <p:nvSpPr>
          <p:cNvPr id="301" name="Shape 30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02" name="Shape 30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4" name="Shape 104"/>
        <p:cNvGrpSpPr/>
        <p:nvPr/>
      </p:nvGrpSpPr>
      <p:grpSpPr>
        <a:xfrm>
          <a:off y="0" x="0"/>
          <a:ext cy="0" cx="0"/>
          <a:chOff y="0" x="0"/>
          <a:chExt cy="0" cx="0"/>
        </a:xfrm>
      </p:grpSpPr>
      <p:sp>
        <p:nvSpPr>
          <p:cNvPr id="105" name="Shape 10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6" name="Shape 10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0" name="Shape 110"/>
        <p:cNvGrpSpPr/>
        <p:nvPr/>
      </p:nvGrpSpPr>
      <p:grpSpPr>
        <a:xfrm>
          <a:off y="0" x="0"/>
          <a:ext cy="0" cx="0"/>
          <a:chOff y="0" x="0"/>
          <a:chExt cy="0" cx="0"/>
        </a:xfrm>
      </p:grpSpPr>
      <p:sp>
        <p:nvSpPr>
          <p:cNvPr id="111" name="Shape 11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2" name="Shape 11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6" name="Shape 116"/>
        <p:cNvGrpSpPr/>
        <p:nvPr/>
      </p:nvGrpSpPr>
      <p:grpSpPr>
        <a:xfrm>
          <a:off y="0" x="0"/>
          <a:ext cy="0" cx="0"/>
          <a:chOff y="0" x="0"/>
          <a:chExt cy="0" cx="0"/>
        </a:xfrm>
      </p:grpSpPr>
      <p:sp>
        <p:nvSpPr>
          <p:cNvPr id="117" name="Shape 11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8" name="Shape 11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7" name="Shape 177"/>
        <p:cNvGrpSpPr/>
        <p:nvPr/>
      </p:nvGrpSpPr>
      <p:grpSpPr>
        <a:xfrm>
          <a:off y="0" x="0"/>
          <a:ext cy="0" cx="0"/>
          <a:chOff y="0" x="0"/>
          <a:chExt cy="0" cx="0"/>
        </a:xfrm>
      </p:grpSpPr>
      <p:sp>
        <p:nvSpPr>
          <p:cNvPr id="178" name="Shape 17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79" name="Shape 17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3" name="Shape 183"/>
        <p:cNvGrpSpPr/>
        <p:nvPr/>
      </p:nvGrpSpPr>
      <p:grpSpPr>
        <a:xfrm>
          <a:off y="0" x="0"/>
          <a:ext cy="0" cx="0"/>
          <a:chOff y="0" x="0"/>
          <a:chExt cy="0" cx="0"/>
        </a:xfrm>
      </p:grpSpPr>
      <p:sp>
        <p:nvSpPr>
          <p:cNvPr id="184" name="Shape 18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85" name="Shape 18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9" name="Shape 199"/>
        <p:cNvGrpSpPr/>
        <p:nvPr/>
      </p:nvGrpSpPr>
      <p:grpSpPr>
        <a:xfrm>
          <a:off y="0" x="0"/>
          <a:ext cy="0" cx="0"/>
          <a:chOff y="0" x="0"/>
          <a:chExt cy="0" cx="0"/>
        </a:xfrm>
      </p:grpSpPr>
      <p:sp>
        <p:nvSpPr>
          <p:cNvPr id="200" name="Shape 20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01" name="Shape 20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8" name="Shape 208"/>
        <p:cNvGrpSpPr/>
        <p:nvPr/>
      </p:nvGrpSpPr>
      <p:grpSpPr>
        <a:xfrm>
          <a:off y="0" x="0"/>
          <a:ext cy="0" cx="0"/>
          <a:chOff y="0" x="0"/>
          <a:chExt cy="0" cx="0"/>
        </a:xfrm>
      </p:grpSpPr>
      <p:sp>
        <p:nvSpPr>
          <p:cNvPr id="209" name="Shape 20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10" name="Shape 21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id="59" name="Shape 59"/>
        <p:cNvGrpSpPr/>
        <p:nvPr/>
      </p:nvGrpSpPr>
      <p:grpSpPr>
        <a:xfrm>
          <a:off y="0" x="0"/>
          <a:ext cy="0" cx="0"/>
          <a:chOff y="0" x="0"/>
          <a:chExt cy="0" cx="0"/>
        </a:xfrm>
      </p:grpSpPr>
      <p:grpSp>
        <p:nvGrpSpPr>
          <p:cNvPr id="60" name="Shape 60"/>
          <p:cNvGrpSpPr/>
          <p:nvPr/>
        </p:nvGrpSpPr>
        <p:grpSpPr>
          <a:xfrm>
            <a:off y="1334226" x="-11"/>
            <a:ext cy="4116299" cx="7314320"/>
            <a:chOff y="1378676" x="-11"/>
            <a:chExt cy="4116299" cx="7314320"/>
          </a:xfrm>
        </p:grpSpPr>
        <p:sp>
          <p:nvSpPr>
            <p:cNvPr id="61" name="Shape 61"/>
            <p:cNvSpPr/>
            <p:nvPr/>
          </p:nvSpPr>
          <p:spPr>
            <a:xfrm flipH="1">
              <a:off y="1378676" x="-11"/>
              <a:ext cy="4116299" cx="187800"/>
            </a:xfrm>
            <a:prstGeom prst="rect">
              <a:avLst/>
            </a:prstGeom>
            <a:solidFill>
              <a:schemeClr val="accent2"/>
            </a:solidFill>
            <a:ln>
              <a:noFill/>
            </a:ln>
          </p:spPr>
          <p:txBody>
            <a:bodyPr bIns="45700" rIns="91425" lIns="91425" tIns="45700" anchor="ctr" anchorCtr="0">
              <a:noAutofit/>
            </a:bodyPr>
            <a:lstStyle/>
            <a:p/>
          </p:txBody>
        </p:sp>
        <p:sp>
          <p:nvSpPr>
            <p:cNvPr id="62" name="Shape 62"/>
            <p:cNvSpPr/>
            <p:nvPr/>
          </p:nvSpPr>
          <p:spPr>
            <a:xfrm flipH="1">
              <a:off y="1378676" x="187809"/>
              <a:ext cy="4116299" cx="7126499"/>
            </a:xfrm>
            <a:prstGeom prst="rect">
              <a:avLst/>
            </a:prstGeom>
            <a:solidFill>
              <a:srgbClr val="0F243E"/>
            </a:solidFill>
            <a:ln>
              <a:noFill/>
            </a:ln>
          </p:spPr>
          <p:txBody>
            <a:bodyPr bIns="45700" rIns="91425" lIns="91425" tIns="45700" anchor="ctr" anchorCtr="0">
              <a:noAutofit/>
            </a:bodyPr>
            <a:lstStyle/>
            <a:p/>
          </p:txBody>
        </p:sp>
      </p:grpSp>
      <p:sp>
        <p:nvSpPr>
          <p:cNvPr id="63" name="Shape 63"/>
          <p:cNvSpPr txBox="1"/>
          <p:nvPr>
            <p:ph type="ctrTitle"/>
          </p:nvPr>
        </p:nvSpPr>
        <p:spPr>
          <a:xfrm>
            <a:off y="2266575" x="685800"/>
            <a:ext cy="1333799" cx="6400799"/>
          </a:xfrm>
          <a:prstGeom prst="rect">
            <a:avLst/>
          </a:prstGeom>
          <a:noFill/>
          <a:ln>
            <a:noFill/>
          </a:ln>
        </p:spPr>
        <p:txBody>
          <a:bodyPr bIns="91425" rIns="91425" lIns="91425" tIns="91425" anchor="b" anchorCtr="0"/>
          <a:lstStyle>
            <a:lvl1pPr algn="l" rtl="0" indent="279400" mar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1pPr>
            <a:lvl2pPr algn="l" rtl="0" indent="279400" mar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2pPr>
            <a:lvl3pPr algn="l" rtl="0" indent="279400" mar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3pPr>
            <a:lvl4pPr algn="l" rtl="0" indent="279400" mar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4pPr>
            <a:lvl5pPr algn="l" rtl="0" indent="279400" mar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5pPr>
            <a:lvl6pPr algn="l" rtl="0" indent="279400" mar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6pPr>
            <a:lvl7pPr algn="l" rtl="0" indent="279400" mar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7pPr>
            <a:lvl8pPr algn="l" rtl="0" indent="279400" mar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8pPr>
            <a:lvl9pPr algn="l" rtl="0" indent="279400" mar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9pPr>
          </a:lstStyle>
          <a:p/>
        </p:txBody>
      </p:sp>
      <p:sp>
        <p:nvSpPr>
          <p:cNvPr id="64" name="Shape 64"/>
          <p:cNvSpPr txBox="1"/>
          <p:nvPr>
            <p:ph idx="1" type="subTitle"/>
          </p:nvPr>
        </p:nvSpPr>
        <p:spPr>
          <a:xfrm>
            <a:off y="3600451" x="685800"/>
            <a:ext cy="900599" cx="6400799"/>
          </a:xfrm>
          <a:prstGeom prst="rect">
            <a:avLst/>
          </a:prstGeom>
          <a:noFill/>
          <a:ln>
            <a:noFill/>
          </a:ln>
        </p:spPr>
        <p:txBody>
          <a:bodyPr bIns="91425" rIns="91425" lIns="91425" tIns="91425" anchor="t" anchorCtr="0"/>
          <a:lstStyle>
            <a:lvl1pPr algn="l" rtl="0" indent="152400" marL="0">
              <a:spcBef>
                <a:spcPts val="0"/>
              </a:spcBef>
              <a:buClr>
                <a:schemeClr val="lt1"/>
              </a:buClr>
              <a:buSzPct val="100000"/>
              <a:buFont typeface="Arial"/>
              <a:buNone/>
              <a:defRPr strike="noStrike" u="none" b="0" cap="none" baseline="0" sz="2400" i="0">
                <a:solidFill>
                  <a:schemeClr val="lt1"/>
                </a:solidFill>
                <a:latin typeface="Arial"/>
                <a:ea typeface="Arial"/>
                <a:cs typeface="Arial"/>
                <a:sym typeface="Arial"/>
              </a:defRPr>
            </a:lvl1pPr>
            <a:lvl2pPr algn="l" rtl="0" indent="152400" marL="0">
              <a:spcBef>
                <a:spcPts val="0"/>
              </a:spcBef>
              <a:buClr>
                <a:schemeClr val="lt1"/>
              </a:buClr>
              <a:buSzPct val="100000"/>
              <a:buFont typeface="Arial"/>
              <a:buNone/>
              <a:defRPr strike="noStrike" u="none" b="0" cap="none" baseline="0" sz="2400" i="0">
                <a:solidFill>
                  <a:schemeClr val="lt1"/>
                </a:solidFill>
                <a:latin typeface="Arial"/>
                <a:ea typeface="Arial"/>
                <a:cs typeface="Arial"/>
                <a:sym typeface="Arial"/>
              </a:defRPr>
            </a:lvl2pPr>
            <a:lvl3pPr algn="l" rtl="0" indent="152400" marL="0">
              <a:spcBef>
                <a:spcPts val="0"/>
              </a:spcBef>
              <a:buClr>
                <a:schemeClr val="lt1"/>
              </a:buClr>
              <a:buSzPct val="100000"/>
              <a:buFont typeface="Arial"/>
              <a:buNone/>
              <a:defRPr strike="noStrike" u="none" b="0" cap="none" baseline="0" sz="2400" i="0">
                <a:solidFill>
                  <a:schemeClr val="lt1"/>
                </a:solidFill>
                <a:latin typeface="Arial"/>
                <a:ea typeface="Arial"/>
                <a:cs typeface="Arial"/>
                <a:sym typeface="Arial"/>
              </a:defRPr>
            </a:lvl3pPr>
            <a:lvl4pPr algn="l" rtl="0" indent="152400" marL="0">
              <a:spcBef>
                <a:spcPts val="0"/>
              </a:spcBef>
              <a:buClr>
                <a:schemeClr val="lt1"/>
              </a:buClr>
              <a:buSzPct val="100000"/>
              <a:buFont typeface="Arial"/>
              <a:buNone/>
              <a:defRPr strike="noStrike" u="none" b="0" cap="none" baseline="0" sz="2400" i="0">
                <a:solidFill>
                  <a:schemeClr val="lt1"/>
                </a:solidFill>
                <a:latin typeface="Arial"/>
                <a:ea typeface="Arial"/>
                <a:cs typeface="Arial"/>
                <a:sym typeface="Arial"/>
              </a:defRPr>
            </a:lvl4pPr>
            <a:lvl5pPr algn="l" rtl="0" indent="152400" marL="0">
              <a:spcBef>
                <a:spcPts val="0"/>
              </a:spcBef>
              <a:buClr>
                <a:schemeClr val="lt1"/>
              </a:buClr>
              <a:buSzPct val="100000"/>
              <a:buFont typeface="Arial"/>
              <a:buNone/>
              <a:defRPr strike="noStrike" u="none" b="0" cap="none" baseline="0" sz="2400" i="0">
                <a:solidFill>
                  <a:schemeClr val="lt1"/>
                </a:solidFill>
                <a:latin typeface="Arial"/>
                <a:ea typeface="Arial"/>
                <a:cs typeface="Arial"/>
                <a:sym typeface="Arial"/>
              </a:defRPr>
            </a:lvl5pPr>
            <a:lvl6pPr algn="l" rtl="0" indent="152400" marL="0">
              <a:spcBef>
                <a:spcPts val="0"/>
              </a:spcBef>
              <a:buClr>
                <a:schemeClr val="lt1"/>
              </a:buClr>
              <a:buSzPct val="100000"/>
              <a:buFont typeface="Arial"/>
              <a:buNone/>
              <a:defRPr strike="noStrike" u="none" b="0" cap="none" baseline="0" sz="2400" i="0">
                <a:solidFill>
                  <a:schemeClr val="lt1"/>
                </a:solidFill>
                <a:latin typeface="Arial"/>
                <a:ea typeface="Arial"/>
                <a:cs typeface="Arial"/>
                <a:sym typeface="Arial"/>
              </a:defRPr>
            </a:lvl6pPr>
            <a:lvl7pPr algn="l" rtl="0" indent="152400" marL="0">
              <a:spcBef>
                <a:spcPts val="0"/>
              </a:spcBef>
              <a:buClr>
                <a:schemeClr val="lt1"/>
              </a:buClr>
              <a:buSzPct val="100000"/>
              <a:buFont typeface="Arial"/>
              <a:buNone/>
              <a:defRPr strike="noStrike" u="none" b="0" cap="none" baseline="0" sz="2400" i="0">
                <a:solidFill>
                  <a:schemeClr val="lt1"/>
                </a:solidFill>
                <a:latin typeface="Arial"/>
                <a:ea typeface="Arial"/>
                <a:cs typeface="Arial"/>
                <a:sym typeface="Arial"/>
              </a:defRPr>
            </a:lvl7pPr>
            <a:lvl8pPr algn="l" rtl="0" indent="152400" marL="0">
              <a:spcBef>
                <a:spcPts val="0"/>
              </a:spcBef>
              <a:buClr>
                <a:schemeClr val="lt1"/>
              </a:buClr>
              <a:buSzPct val="100000"/>
              <a:buFont typeface="Arial"/>
              <a:buNone/>
              <a:defRPr strike="noStrike" u="none" b="0" cap="none" baseline="0" sz="2400" i="0">
                <a:solidFill>
                  <a:schemeClr val="lt1"/>
                </a:solidFill>
                <a:latin typeface="Arial"/>
                <a:ea typeface="Arial"/>
                <a:cs typeface="Arial"/>
                <a:sym typeface="Arial"/>
              </a:defRPr>
            </a:lvl8pPr>
            <a:lvl9pPr algn="l" rtl="0" indent="152400" marL="0">
              <a:spcBef>
                <a:spcPts val="0"/>
              </a:spcBef>
              <a:buClr>
                <a:schemeClr val="lt1"/>
              </a:buClr>
              <a:buSzPct val="100000"/>
              <a:buFont typeface="Arial"/>
              <a:buNone/>
              <a:defRPr strike="noStrike" u="none" b="0" cap="none" baseline="0" sz="2400" i="0">
                <a:solidFill>
                  <a:schemeClr val="lt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id="65" name="Shape 65"/>
        <p:cNvGrpSpPr/>
        <p:nvPr/>
      </p:nvGrpSpPr>
      <p:grpSpPr>
        <a:xfrm>
          <a:off y="0" x="0"/>
          <a:ext cy="0" cx="0"/>
          <a:chOff y="0" x="0"/>
          <a:chExt cy="0" cx="0"/>
        </a:xfrm>
      </p:grpSpPr>
      <p:grpSp>
        <p:nvGrpSpPr>
          <p:cNvPr id="66" name="Shape 66"/>
          <p:cNvGrpSpPr/>
          <p:nvPr/>
        </p:nvGrpSpPr>
        <p:grpSpPr>
          <a:xfrm>
            <a:off y="-12188" x="-13"/>
            <a:ext cy="1612601" cx="8005727"/>
            <a:chOff y="-12187" x="-13"/>
            <a:chExt cy="1161900" cx="8005727"/>
          </a:xfrm>
        </p:grpSpPr>
        <p:sp>
          <p:nvSpPr>
            <p:cNvPr id="67" name="Shape 67"/>
            <p:cNvSpPr/>
            <p:nvPr/>
          </p:nvSpPr>
          <p:spPr>
            <a:xfrm flipH="1">
              <a:off y="-12187" x="-13"/>
              <a:ext cy="1161900" cx="187800"/>
            </a:xfrm>
            <a:prstGeom prst="rect">
              <a:avLst/>
            </a:prstGeom>
            <a:solidFill>
              <a:schemeClr val="accent2"/>
            </a:solidFill>
            <a:ln>
              <a:noFill/>
            </a:ln>
          </p:spPr>
          <p:txBody>
            <a:bodyPr bIns="45700" rIns="91425" lIns="91425" tIns="45700" anchor="ctr" anchorCtr="0">
              <a:noAutofit/>
            </a:bodyPr>
            <a:lstStyle/>
            <a:p/>
          </p:txBody>
        </p:sp>
        <p:sp>
          <p:nvSpPr>
            <p:cNvPr id="68" name="Shape 68"/>
            <p:cNvSpPr/>
            <p:nvPr/>
          </p:nvSpPr>
          <p:spPr>
            <a:xfrm flipH="1">
              <a:off y="-12187" x="187715"/>
              <a:ext cy="1161900" cx="7817999"/>
            </a:xfrm>
            <a:prstGeom prst="rect">
              <a:avLst/>
            </a:prstGeom>
            <a:solidFill>
              <a:srgbClr val="0F243E"/>
            </a:solidFill>
            <a:ln>
              <a:noFill/>
            </a:ln>
          </p:spPr>
          <p:txBody>
            <a:bodyPr bIns="45700" rIns="91425" lIns="91425" tIns="45700" anchor="ctr" anchorCtr="0">
              <a:noAutofit/>
            </a:bodyPr>
            <a:lstStyle/>
            <a:p/>
          </p:txBody>
        </p:sp>
      </p:grpSp>
      <p:sp>
        <p:nvSpPr>
          <p:cNvPr id="69" name="Shape 69"/>
          <p:cNvSpPr txBox="1"/>
          <p:nvPr>
            <p:ph type="title"/>
          </p:nvPr>
        </p:nvSpPr>
        <p:spPr>
          <a:xfrm>
            <a:off y="134801" x="457200"/>
            <a:ext cy="1351799" cx="7315499"/>
          </a:xfrm>
          <a:prstGeom prst="rect">
            <a:avLst/>
          </a:prstGeom>
          <a:noFill/>
          <a:ln>
            <a:noFill/>
          </a:ln>
        </p:spPr>
        <p:txBody>
          <a:bodyPr bIns="91425" rIns="91425" lIns="91425" tIns="91425" anchor="b" anchorCtr="0"/>
          <a:lstStyle>
            <a:lvl1pPr algn="l" rtl="0">
              <a:buNone/>
              <a:defRPr>
                <a:solidFill>
                  <a:schemeClr val="lt1"/>
                </a:solidFill>
              </a:defRPr>
            </a:lvl1pPr>
            <a:lvl2pPr algn="l" rtl="0">
              <a:buNone/>
              <a:defRPr>
                <a:solidFill>
                  <a:schemeClr val="lt1"/>
                </a:solidFill>
              </a:defRPr>
            </a:lvl2pPr>
            <a:lvl3pPr algn="l" rtl="0">
              <a:buNone/>
              <a:defRPr>
                <a:solidFill>
                  <a:schemeClr val="lt1"/>
                </a:solidFill>
              </a:defRPr>
            </a:lvl3pPr>
            <a:lvl4pPr algn="l" rtl="0">
              <a:buNone/>
              <a:defRPr>
                <a:solidFill>
                  <a:schemeClr val="lt1"/>
                </a:solidFill>
              </a:defRPr>
            </a:lvl4pPr>
            <a:lvl5pPr algn="l" rtl="0">
              <a:buNone/>
              <a:defRPr>
                <a:solidFill>
                  <a:schemeClr val="lt1"/>
                </a:solidFill>
              </a:defRPr>
            </a:lvl5pPr>
            <a:lvl6pPr algn="l" rtl="0">
              <a:buNone/>
              <a:defRPr>
                <a:solidFill>
                  <a:schemeClr val="lt1"/>
                </a:solidFill>
              </a:defRPr>
            </a:lvl6pPr>
            <a:lvl7pPr algn="l" rtl="0">
              <a:buNone/>
              <a:defRPr>
                <a:solidFill>
                  <a:schemeClr val="lt1"/>
                </a:solidFill>
              </a:defRPr>
            </a:lvl7pPr>
            <a:lvl8pPr algn="l" rtl="0">
              <a:buNone/>
              <a:defRPr>
                <a:solidFill>
                  <a:schemeClr val="lt1"/>
                </a:solidFill>
              </a:defRPr>
            </a:lvl8pPr>
            <a:lvl9pPr algn="l" rtl="0">
              <a:buNone/>
              <a:defRPr>
                <a:solidFill>
                  <a:schemeClr val="lt1"/>
                </a:solidFill>
              </a:defRPr>
            </a:lvl9pPr>
          </a:lstStyle>
          <a:p/>
        </p:txBody>
      </p:sp>
      <p:sp>
        <p:nvSpPr>
          <p:cNvPr id="70" name="Shape 70"/>
          <p:cNvSpPr txBox="1"/>
          <p:nvPr>
            <p:ph idx="1" type="body"/>
          </p:nvPr>
        </p:nvSpPr>
        <p:spPr>
          <a:xfrm>
            <a:off y="1704688" x="457200"/>
            <a:ext cy="4840199" cx="8229600"/>
          </a:xfrm>
          <a:prstGeom prst="rect">
            <a:avLst/>
          </a:prstGeom>
          <a:noFill/>
          <a:ln>
            <a:noFill/>
          </a:ln>
        </p:spPr>
        <p:txBody>
          <a:bodyPr bIns="91425" rIns="91425" lIns="91425" tIns="91425" anchor="t" anchorCtr="0"/>
          <a:lstStyle>
            <a:lvl1pPr algn="l" rtl="0" indent="-342900" marL="342900">
              <a:spcBef>
                <a:spcPts val="0"/>
              </a:spcBef>
              <a:buClr>
                <a:schemeClr val="dk2"/>
              </a:buClr>
              <a:buSzPct val="166666"/>
              <a:buFont typeface="Arial"/>
              <a:buChar char="•"/>
              <a:defRPr sz="1800">
                <a:solidFill>
                  <a:schemeClr val="dk2"/>
                </a:solidFill>
              </a:defRPr>
            </a:lvl1pPr>
            <a:lvl2pPr algn="l" rtl="0" indent="-285750" marL="742950">
              <a:spcBef>
                <a:spcPts val="360"/>
              </a:spcBef>
              <a:buClr>
                <a:schemeClr val="dk2"/>
              </a:buClr>
              <a:buSzPct val="100000"/>
              <a:buFont typeface="Courier New"/>
              <a:buChar char="o"/>
              <a:defRPr sz="1800">
                <a:solidFill>
                  <a:schemeClr val="dk2"/>
                </a:solidFill>
              </a:defRPr>
            </a:lvl2pPr>
            <a:lvl3pPr algn="l" rtl="0" indent="-228600" marL="1143000">
              <a:spcBef>
                <a:spcPts val="360"/>
              </a:spcBef>
              <a:buClr>
                <a:schemeClr val="dk2"/>
              </a:buClr>
              <a:buSzPct val="100000"/>
              <a:buFont typeface="Wingdings"/>
              <a:buChar char="§"/>
              <a:defRPr sz="1800">
                <a:solidFill>
                  <a:schemeClr val="dk2"/>
                </a:solidFill>
              </a:defRPr>
            </a:lvl3pPr>
            <a:lvl4pPr algn="l" rtl="0" indent="-228600" marL="1600200">
              <a:spcBef>
                <a:spcPts val="360"/>
              </a:spcBef>
              <a:buClr>
                <a:schemeClr val="dk2"/>
              </a:buClr>
              <a:buSzPct val="166666"/>
              <a:buFont typeface="Arial"/>
              <a:buChar char="•"/>
              <a:defRPr sz="1800">
                <a:solidFill>
                  <a:schemeClr val="dk2"/>
                </a:solidFill>
              </a:defRPr>
            </a:lvl4pPr>
            <a:lvl5pPr algn="l" rtl="0" indent="-228600" marL="2057400">
              <a:spcBef>
                <a:spcPts val="360"/>
              </a:spcBef>
              <a:buClr>
                <a:schemeClr val="dk2"/>
              </a:buClr>
              <a:buSzPct val="100000"/>
              <a:buFont typeface="Courier New"/>
              <a:buChar char="o"/>
              <a:defRPr sz="1800">
                <a:solidFill>
                  <a:schemeClr val="dk2"/>
                </a:solidFill>
              </a:defRPr>
            </a:lvl5pPr>
            <a:lvl6pPr algn="l" rtl="0" indent="-228600" marL="2514600">
              <a:spcBef>
                <a:spcPts val="360"/>
              </a:spcBef>
              <a:buClr>
                <a:schemeClr val="dk2"/>
              </a:buClr>
              <a:buSzPct val="100000"/>
              <a:buFont typeface="Wingdings"/>
              <a:buChar char="§"/>
              <a:defRPr sz="1800">
                <a:solidFill>
                  <a:schemeClr val="dk2"/>
                </a:solidFill>
              </a:defRPr>
            </a:lvl6pPr>
            <a:lvl7pPr algn="l" rtl="0" indent="-228600" marL="2971800">
              <a:spcBef>
                <a:spcPts val="360"/>
              </a:spcBef>
              <a:buClr>
                <a:schemeClr val="dk2"/>
              </a:buClr>
              <a:buSzPct val="166666"/>
              <a:buFont typeface="Arial"/>
              <a:buChar char="•"/>
              <a:defRPr sz="1800">
                <a:solidFill>
                  <a:schemeClr val="dk2"/>
                </a:solidFill>
              </a:defRPr>
            </a:lvl7pPr>
            <a:lvl8pPr algn="l" rtl="0" indent="-228600" marL="3429000">
              <a:spcBef>
                <a:spcPts val="360"/>
              </a:spcBef>
              <a:buClr>
                <a:schemeClr val="dk2"/>
              </a:buClr>
              <a:buSzPct val="100000"/>
              <a:buFont typeface="Courier New"/>
              <a:buChar char="o"/>
              <a:defRPr baseline="0" sz="1800">
                <a:solidFill>
                  <a:schemeClr val="dk2"/>
                </a:solidFill>
              </a:defRPr>
            </a:lvl8pPr>
            <a:lvl9pPr algn="l" rtl="0" indent="-228600" marL="3886200">
              <a:spcBef>
                <a:spcPts val="360"/>
              </a:spcBef>
              <a:buClr>
                <a:schemeClr val="dk2"/>
              </a:buClr>
              <a:buSzPct val="100000"/>
              <a:buFont typeface="Wingdings"/>
              <a:buChar char="§"/>
              <a:defRPr baseline="0" sz="18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id="71" name="Shape 71"/>
        <p:cNvGrpSpPr/>
        <p:nvPr/>
      </p:nvGrpSpPr>
      <p:grpSpPr>
        <a:xfrm>
          <a:off y="0" x="0"/>
          <a:ext cy="0" cx="0"/>
          <a:chOff y="0" x="0"/>
          <a:chExt cy="0" cx="0"/>
        </a:xfrm>
      </p:grpSpPr>
      <p:sp>
        <p:nvSpPr>
          <p:cNvPr id="72" name="Shape 72"/>
          <p:cNvSpPr txBox="1"/>
          <p:nvPr>
            <p:ph idx="1" type="body"/>
          </p:nvPr>
        </p:nvSpPr>
        <p:spPr>
          <a:xfrm>
            <a:off y="1704684" x="456245"/>
            <a:ext cy="4840199" cx="4038599"/>
          </a:xfrm>
          <a:prstGeom prst="rect">
            <a:avLst/>
          </a:prstGeom>
          <a:noFill/>
          <a:ln>
            <a:noFill/>
          </a:ln>
        </p:spPr>
        <p:txBody>
          <a:bodyPr bIns="91425" rIns="91425" lIns="91425" tIns="91425" anchor="t" anchorCtr="0"/>
          <a:lstStyle>
            <a:lvl1pPr rtl="0">
              <a:buNone/>
              <a:defRPr sz="1800"/>
            </a:lvl1pPr>
            <a:lvl2pPr rtl="0">
              <a:buNone/>
              <a:defRPr sz="1800"/>
            </a:lvl2pPr>
            <a:lvl3pPr rtl="0">
              <a:buNone/>
              <a:defRPr sz="1800"/>
            </a:lvl3pPr>
            <a:lvl4pPr rtl="0">
              <a:buNone/>
              <a:defRPr sz="1800"/>
            </a:lvl4pPr>
            <a:lvl5pPr rtl="0">
              <a:buNone/>
              <a:defRPr sz="1800"/>
            </a:lvl5pPr>
            <a:lvl6pPr rtl="0">
              <a:buNone/>
              <a:defRPr sz="1800"/>
            </a:lvl6pPr>
            <a:lvl7pPr rtl="0">
              <a:buNone/>
              <a:defRPr sz="1800"/>
            </a:lvl7pPr>
            <a:lvl8pPr rtl="0">
              <a:buNone/>
              <a:defRPr sz="1800"/>
            </a:lvl8pPr>
            <a:lvl9pPr rtl="0">
              <a:buNone/>
              <a:defRPr sz="1800"/>
            </a:lvl9pPr>
          </a:lstStyle>
          <a:p/>
        </p:txBody>
      </p:sp>
      <p:sp>
        <p:nvSpPr>
          <p:cNvPr id="73" name="Shape 73"/>
          <p:cNvSpPr txBox="1"/>
          <p:nvPr>
            <p:ph idx="2" type="body"/>
          </p:nvPr>
        </p:nvSpPr>
        <p:spPr>
          <a:xfrm>
            <a:off y="1704684" x="4648200"/>
            <a:ext cy="4840199" cx="4038599"/>
          </a:xfrm>
          <a:prstGeom prst="rect">
            <a:avLst/>
          </a:prstGeom>
          <a:noFill/>
          <a:ln>
            <a:noFill/>
          </a:ln>
        </p:spPr>
        <p:txBody>
          <a:bodyPr bIns="91425" rIns="91425" lIns="91425" tIns="91425" anchor="t" anchorCtr="0"/>
          <a:lstStyle>
            <a:lvl1pPr rtl="0">
              <a:buNone/>
              <a:defRPr sz="1800"/>
            </a:lvl1pPr>
            <a:lvl2pPr rtl="0">
              <a:buNone/>
              <a:defRPr sz="1800"/>
            </a:lvl2pPr>
            <a:lvl3pPr rtl="0">
              <a:buNone/>
              <a:defRPr sz="1800"/>
            </a:lvl3pPr>
            <a:lvl4pPr rtl="0">
              <a:buNone/>
              <a:defRPr sz="1800"/>
            </a:lvl4pPr>
            <a:lvl5pPr rtl="0">
              <a:buNone/>
              <a:defRPr sz="1800"/>
            </a:lvl5pPr>
            <a:lvl6pPr rtl="0">
              <a:buNone/>
              <a:defRPr sz="1800"/>
            </a:lvl6pPr>
            <a:lvl7pPr rtl="0">
              <a:buNone/>
              <a:defRPr sz="1800"/>
            </a:lvl7pPr>
            <a:lvl8pPr rtl="0">
              <a:buNone/>
              <a:defRPr sz="1800"/>
            </a:lvl8pPr>
            <a:lvl9pPr rtl="0">
              <a:buNone/>
              <a:defRPr sz="1800"/>
            </a:lvl9pPr>
          </a:lstStyle>
          <a:p/>
        </p:txBody>
      </p:sp>
      <p:grpSp>
        <p:nvGrpSpPr>
          <p:cNvPr id="74" name="Shape 74"/>
          <p:cNvGrpSpPr/>
          <p:nvPr/>
        </p:nvGrpSpPr>
        <p:grpSpPr>
          <a:xfrm>
            <a:off y="-12188" x="-13"/>
            <a:ext cy="1612601" cx="8005727"/>
            <a:chOff y="-12187" x="-13"/>
            <a:chExt cy="1161900" cx="8005727"/>
          </a:xfrm>
        </p:grpSpPr>
        <p:sp>
          <p:nvSpPr>
            <p:cNvPr id="75" name="Shape 75"/>
            <p:cNvSpPr/>
            <p:nvPr/>
          </p:nvSpPr>
          <p:spPr>
            <a:xfrm flipH="1">
              <a:off y="-12187" x="-13"/>
              <a:ext cy="1161900" cx="187800"/>
            </a:xfrm>
            <a:prstGeom prst="rect">
              <a:avLst/>
            </a:prstGeom>
            <a:solidFill>
              <a:srgbClr val="AB0101"/>
            </a:solidFill>
            <a:ln>
              <a:noFill/>
            </a:ln>
          </p:spPr>
          <p:txBody>
            <a:bodyPr bIns="45700" rIns="91425" lIns="91425" tIns="45700" anchor="ctr" anchorCtr="0">
              <a:noAutofit/>
            </a:bodyPr>
            <a:lstStyle/>
            <a:p/>
          </p:txBody>
        </p:sp>
        <p:sp>
          <p:nvSpPr>
            <p:cNvPr id="76" name="Shape 76"/>
            <p:cNvSpPr/>
            <p:nvPr/>
          </p:nvSpPr>
          <p:spPr>
            <a:xfrm flipH="1">
              <a:off y="-12187" x="187715"/>
              <a:ext cy="1161900" cx="7817999"/>
            </a:xfrm>
            <a:prstGeom prst="rect">
              <a:avLst/>
            </a:prstGeom>
            <a:solidFill>
              <a:srgbClr val="0F243E"/>
            </a:solidFill>
            <a:ln>
              <a:noFill/>
            </a:ln>
          </p:spPr>
          <p:txBody>
            <a:bodyPr bIns="45700" rIns="91425" lIns="91425" tIns="45700" anchor="ctr" anchorCtr="0">
              <a:noAutofit/>
            </a:bodyPr>
            <a:lstStyle/>
            <a:p/>
          </p:txBody>
        </p:sp>
      </p:grpSp>
      <p:sp>
        <p:nvSpPr>
          <p:cNvPr id="77" name="Shape 77"/>
          <p:cNvSpPr txBox="1"/>
          <p:nvPr>
            <p:ph type="title"/>
          </p:nvPr>
        </p:nvSpPr>
        <p:spPr>
          <a:xfrm>
            <a:off y="134801" x="457200"/>
            <a:ext cy="1351799" cx="7315499"/>
          </a:xfrm>
          <a:prstGeom prst="rect">
            <a:avLst/>
          </a:prstGeom>
          <a:noFill/>
          <a:ln>
            <a:noFill/>
          </a:ln>
        </p:spPr>
        <p:txBody>
          <a:bodyPr bIns="91425" rIns="91425" lIns="91425" tIns="91425" anchor="b" anchorCtr="0"/>
          <a:lstStyle>
            <a:lvl1pPr algn="l" rtl="0">
              <a:buNone/>
              <a:defRPr>
                <a:solidFill>
                  <a:schemeClr val="lt1"/>
                </a:solidFill>
              </a:defRPr>
            </a:lvl1pPr>
            <a:lvl2pPr algn="l" rtl="0">
              <a:buNone/>
              <a:defRPr>
                <a:solidFill>
                  <a:schemeClr val="lt1"/>
                </a:solidFill>
              </a:defRPr>
            </a:lvl2pPr>
            <a:lvl3pPr algn="l" rtl="0">
              <a:buNone/>
              <a:defRPr>
                <a:solidFill>
                  <a:schemeClr val="lt1"/>
                </a:solidFill>
              </a:defRPr>
            </a:lvl3pPr>
            <a:lvl4pPr algn="l" rtl="0">
              <a:buNone/>
              <a:defRPr>
                <a:solidFill>
                  <a:schemeClr val="lt1"/>
                </a:solidFill>
              </a:defRPr>
            </a:lvl4pPr>
            <a:lvl5pPr algn="l" rtl="0">
              <a:buNone/>
              <a:defRPr>
                <a:solidFill>
                  <a:schemeClr val="lt1"/>
                </a:solidFill>
              </a:defRPr>
            </a:lvl5pPr>
            <a:lvl6pPr algn="l" rtl="0">
              <a:buNone/>
              <a:defRPr>
                <a:solidFill>
                  <a:schemeClr val="lt1"/>
                </a:solidFill>
              </a:defRPr>
            </a:lvl6pPr>
            <a:lvl7pPr algn="l" rtl="0">
              <a:buNone/>
              <a:defRPr>
                <a:solidFill>
                  <a:schemeClr val="lt1"/>
                </a:solidFill>
              </a:defRPr>
            </a:lvl7pPr>
            <a:lvl8pPr algn="l" rtl="0">
              <a:buNone/>
              <a:defRPr>
                <a:solidFill>
                  <a:schemeClr val="lt1"/>
                </a:solidFill>
              </a:defRPr>
            </a:lvl8pPr>
            <a:lvl9pPr algn="l" rtl="0">
              <a:buNone/>
              <a:defRPr>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id="78" name="Shape 78"/>
        <p:cNvGrpSpPr/>
        <p:nvPr/>
      </p:nvGrpSpPr>
      <p:grpSpPr>
        <a:xfrm>
          <a:off y="0" x="0"/>
          <a:ext cy="0" cx="0"/>
          <a:chOff y="0" x="0"/>
          <a:chExt cy="0" cx="0"/>
        </a:xfrm>
      </p:grpSpPr>
      <p:grpSp>
        <p:nvGrpSpPr>
          <p:cNvPr id="79" name="Shape 79"/>
          <p:cNvGrpSpPr/>
          <p:nvPr/>
        </p:nvGrpSpPr>
        <p:grpSpPr>
          <a:xfrm>
            <a:off y="-12188" x="-13"/>
            <a:ext cy="1612601" cx="8005727"/>
            <a:chOff y="-12187" x="-13"/>
            <a:chExt cy="1161900" cx="8005727"/>
          </a:xfrm>
        </p:grpSpPr>
        <p:sp>
          <p:nvSpPr>
            <p:cNvPr id="80" name="Shape 80"/>
            <p:cNvSpPr/>
            <p:nvPr/>
          </p:nvSpPr>
          <p:spPr>
            <a:xfrm flipH="1">
              <a:off y="-12187" x="-13"/>
              <a:ext cy="1161900" cx="187800"/>
            </a:xfrm>
            <a:prstGeom prst="rect">
              <a:avLst/>
            </a:prstGeom>
            <a:solidFill>
              <a:srgbClr val="AB0101"/>
            </a:solidFill>
            <a:ln>
              <a:noFill/>
            </a:ln>
          </p:spPr>
          <p:txBody>
            <a:bodyPr bIns="45700" rIns="91425" lIns="91425" tIns="45700" anchor="ctr" anchorCtr="0">
              <a:noAutofit/>
            </a:bodyPr>
            <a:lstStyle/>
            <a:p/>
          </p:txBody>
        </p:sp>
        <p:sp>
          <p:nvSpPr>
            <p:cNvPr id="81" name="Shape 81"/>
            <p:cNvSpPr/>
            <p:nvPr/>
          </p:nvSpPr>
          <p:spPr>
            <a:xfrm flipH="1">
              <a:off y="-12187" x="187715"/>
              <a:ext cy="1161900" cx="7817999"/>
            </a:xfrm>
            <a:prstGeom prst="rect">
              <a:avLst/>
            </a:prstGeom>
            <a:solidFill>
              <a:srgbClr val="0F243E"/>
            </a:solidFill>
            <a:ln>
              <a:noFill/>
            </a:ln>
          </p:spPr>
          <p:txBody>
            <a:bodyPr bIns="45700" rIns="91425" lIns="91425" tIns="45700" anchor="ctr" anchorCtr="0">
              <a:noAutofit/>
            </a:bodyPr>
            <a:lstStyle/>
            <a:p/>
          </p:txBody>
        </p:sp>
      </p:grpSp>
      <p:sp>
        <p:nvSpPr>
          <p:cNvPr id="82" name="Shape 82"/>
          <p:cNvSpPr txBox="1"/>
          <p:nvPr>
            <p:ph type="title"/>
          </p:nvPr>
        </p:nvSpPr>
        <p:spPr>
          <a:xfrm>
            <a:off y="134801" x="457200"/>
            <a:ext cy="1351799" cx="7315499"/>
          </a:xfrm>
          <a:prstGeom prst="rect">
            <a:avLst/>
          </a:prstGeom>
          <a:noFill/>
          <a:ln>
            <a:noFill/>
          </a:ln>
        </p:spPr>
        <p:txBody>
          <a:bodyPr bIns="91425" rIns="91425" lIns="91425" tIns="91425" anchor="b" anchorCtr="0"/>
          <a:lstStyle>
            <a:lvl1pPr algn="l" rtl="0">
              <a:buNone/>
              <a:defRPr>
                <a:solidFill>
                  <a:schemeClr val="lt1"/>
                </a:solidFill>
              </a:defRPr>
            </a:lvl1pPr>
            <a:lvl2pPr algn="l" rtl="0">
              <a:buNone/>
              <a:defRPr>
                <a:solidFill>
                  <a:schemeClr val="lt1"/>
                </a:solidFill>
              </a:defRPr>
            </a:lvl2pPr>
            <a:lvl3pPr algn="l" rtl="0">
              <a:buNone/>
              <a:defRPr>
                <a:solidFill>
                  <a:schemeClr val="lt1"/>
                </a:solidFill>
              </a:defRPr>
            </a:lvl3pPr>
            <a:lvl4pPr algn="l" rtl="0">
              <a:buNone/>
              <a:defRPr>
                <a:solidFill>
                  <a:schemeClr val="lt1"/>
                </a:solidFill>
              </a:defRPr>
            </a:lvl4pPr>
            <a:lvl5pPr algn="l" rtl="0">
              <a:buNone/>
              <a:defRPr>
                <a:solidFill>
                  <a:schemeClr val="lt1"/>
                </a:solidFill>
              </a:defRPr>
            </a:lvl5pPr>
            <a:lvl6pPr algn="l" rtl="0">
              <a:buNone/>
              <a:defRPr>
                <a:solidFill>
                  <a:schemeClr val="lt1"/>
                </a:solidFill>
              </a:defRPr>
            </a:lvl6pPr>
            <a:lvl7pPr algn="l" rtl="0">
              <a:buNone/>
              <a:defRPr>
                <a:solidFill>
                  <a:schemeClr val="lt1"/>
                </a:solidFill>
              </a:defRPr>
            </a:lvl7pPr>
            <a:lvl8pPr algn="l" rtl="0">
              <a:buNone/>
              <a:defRPr>
                <a:solidFill>
                  <a:schemeClr val="lt1"/>
                </a:solidFill>
              </a:defRPr>
            </a:lvl8pPr>
            <a:lvl9pPr algn="l" rtl="0">
              <a:buNone/>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id="83" name="Shape 83"/>
        <p:cNvGrpSpPr/>
        <p:nvPr/>
      </p:nvGrpSpPr>
      <p:grpSpPr>
        <a:xfrm>
          <a:off y="0" x="0"/>
          <a:ext cy="0" cx="0"/>
          <a:chOff y="0" x="0"/>
          <a:chExt cy="0" cx="0"/>
        </a:xfrm>
      </p:grpSpPr>
      <p:sp>
        <p:nvSpPr>
          <p:cNvPr id="84" name="Shape 84"/>
          <p:cNvSpPr/>
          <p:nvPr/>
        </p:nvSpPr>
        <p:spPr>
          <a:xfrm flipH="1">
            <a:off y="6165014" x="8964665"/>
            <a:ext cy="695100" cx="187800"/>
          </a:xfrm>
          <a:prstGeom prst="rect">
            <a:avLst/>
          </a:prstGeom>
          <a:solidFill>
            <a:srgbClr val="AB0101"/>
          </a:solidFill>
          <a:ln>
            <a:noFill/>
          </a:ln>
        </p:spPr>
        <p:txBody>
          <a:bodyPr bIns="45700" rIns="91425" lIns="91425" tIns="45700" anchor="ctr" anchorCtr="0">
            <a:noAutofit/>
          </a:bodyPr>
          <a:lstStyle/>
          <a:p/>
        </p:txBody>
      </p:sp>
      <p:sp>
        <p:nvSpPr>
          <p:cNvPr id="85" name="Shape 85"/>
          <p:cNvSpPr/>
          <p:nvPr/>
        </p:nvSpPr>
        <p:spPr>
          <a:xfrm flipH="1">
            <a:off y="6165014" x="3866777"/>
            <a:ext cy="695100" cx="5097900"/>
          </a:xfrm>
          <a:prstGeom prst="rect">
            <a:avLst/>
          </a:prstGeom>
          <a:solidFill>
            <a:srgbClr val="0F243E"/>
          </a:solidFill>
          <a:ln>
            <a:noFill/>
          </a:ln>
        </p:spPr>
        <p:txBody>
          <a:bodyPr bIns="45700" rIns="91425" lIns="91425" tIns="45700" anchor="ctr" anchorCtr="0">
            <a:noAutofit/>
          </a:bodyPr>
          <a:lstStyle/>
          <a:p/>
        </p:txBody>
      </p:sp>
      <p:sp>
        <p:nvSpPr>
          <p:cNvPr id="86" name="Shape 86"/>
          <p:cNvSpPr txBox="1"/>
          <p:nvPr>
            <p:ph idx="1" type="body"/>
          </p:nvPr>
        </p:nvSpPr>
        <p:spPr>
          <a:xfrm>
            <a:off y="6165014" x="3866812"/>
            <a:ext cy="695100" cx="5097900"/>
          </a:xfrm>
          <a:prstGeom prst="rect">
            <a:avLst/>
          </a:prstGeom>
          <a:noFill/>
          <a:ln>
            <a:noFill/>
          </a:ln>
        </p:spPr>
        <p:txBody>
          <a:bodyPr bIns="91425" rIns="91425" lIns="91425" tIns="91425" anchor="t" anchorCtr="0"/>
          <a:lstStyle>
            <a:lvl1pPr rtl="0" indent="88900" marL="0">
              <a:buClr>
                <a:schemeClr val="lt1"/>
              </a:buClr>
              <a:buSzPct val="100000"/>
              <a:buNone/>
              <a:defRPr sz="1400">
                <a:solidFill>
                  <a:schemeClr val="lt1"/>
                </a:solidFill>
              </a:defRPr>
            </a:lvl1pPr>
            <a:lvl2pPr rtl="0" indent="88900" marL="0">
              <a:buClr>
                <a:schemeClr val="lt1"/>
              </a:buClr>
              <a:buSzPct val="100000"/>
              <a:buNone/>
              <a:defRPr sz="1400">
                <a:solidFill>
                  <a:schemeClr val="lt1"/>
                </a:solidFill>
              </a:defRPr>
            </a:lvl2pPr>
            <a:lvl3pPr rtl="0" indent="88900" marL="0">
              <a:buClr>
                <a:schemeClr val="lt1"/>
              </a:buClr>
              <a:buSzPct val="100000"/>
              <a:buNone/>
              <a:defRPr sz="1400">
                <a:solidFill>
                  <a:schemeClr val="lt1"/>
                </a:solidFill>
              </a:defRPr>
            </a:lvl3pPr>
            <a:lvl4pPr rtl="0" indent="88900" marL="0">
              <a:buClr>
                <a:schemeClr val="lt1"/>
              </a:buClr>
              <a:buSzPct val="100000"/>
              <a:buNone/>
              <a:defRPr sz="1400">
                <a:solidFill>
                  <a:schemeClr val="lt1"/>
                </a:solidFill>
              </a:defRPr>
            </a:lvl4pPr>
            <a:lvl5pPr rtl="0" indent="88900" marL="0">
              <a:buClr>
                <a:schemeClr val="lt1"/>
              </a:buClr>
              <a:buSzPct val="100000"/>
              <a:buNone/>
              <a:defRPr sz="1400">
                <a:solidFill>
                  <a:schemeClr val="lt1"/>
                </a:solidFill>
              </a:defRPr>
            </a:lvl5pPr>
            <a:lvl6pPr rtl="0" indent="88900" marL="0">
              <a:buClr>
                <a:schemeClr val="lt1"/>
              </a:buClr>
              <a:buSzPct val="100000"/>
              <a:buNone/>
              <a:defRPr sz="1400">
                <a:solidFill>
                  <a:schemeClr val="lt1"/>
                </a:solidFill>
              </a:defRPr>
            </a:lvl6pPr>
            <a:lvl7pPr rtl="0" indent="88900" marL="0">
              <a:buClr>
                <a:schemeClr val="lt1"/>
              </a:buClr>
              <a:buSzPct val="100000"/>
              <a:buNone/>
              <a:defRPr sz="1400">
                <a:solidFill>
                  <a:schemeClr val="lt1"/>
                </a:solidFill>
              </a:defRPr>
            </a:lvl7pPr>
            <a:lvl8pPr rtl="0" indent="88900" marL="0">
              <a:buClr>
                <a:schemeClr val="lt1"/>
              </a:buClr>
              <a:buSzPct val="100000"/>
              <a:buNone/>
              <a:defRPr sz="1400">
                <a:solidFill>
                  <a:schemeClr val="lt1"/>
                </a:solidFill>
              </a:defRPr>
            </a:lvl8pPr>
            <a:lvl9pPr rtl="0" indent="88900" marL="0">
              <a:buClr>
                <a:schemeClr val="lt1"/>
              </a:buClr>
              <a:buSzPct val="100000"/>
              <a:buNone/>
              <a:defRPr sz="14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id="87" name="Shape 87"/>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grpSp>
        <p:nvGrpSpPr>
          <p:cNvPr id="5" name="Shape 5"/>
          <p:cNvGrpSpPr/>
          <p:nvPr/>
        </p:nvGrpSpPr>
        <p:grpSpPr>
          <a:xfrm>
            <a:off y="-94" x="33867"/>
            <a:ext cy="2810236" cx="3409812"/>
            <a:chOff y="1493" x="0"/>
            <a:chExt cy="2810236" cx="3409812"/>
          </a:xfrm>
        </p:grpSpPr>
        <p:cxnSp>
          <p:nvCxnSpPr>
            <p:cNvPr id="6" name="Shape 6"/>
            <p:cNvCxnSpPr/>
            <p:nvPr/>
          </p:nvCxnSpPr>
          <p:spPr>
            <a:xfrm>
              <a:off y="245542" x="0"/>
              <a:ext cy="1500" cx="3251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7" name="Shape 7"/>
            <p:cNvCxnSpPr/>
            <p:nvPr/>
          </p:nvCxnSpPr>
          <p:spPr>
            <a:xfrm rot="-5400000">
              <a:off y="1407880" x="-1212177"/>
              <a:ext cy="1500" cx="2806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8" name="Shape 8"/>
            <p:cNvCxnSpPr/>
            <p:nvPr/>
          </p:nvCxnSpPr>
          <p:spPr>
            <a:xfrm>
              <a:off y="474143" x="0"/>
              <a:ext cy="1500" cx="26669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9" name="Shape 9"/>
            <p:cNvCxnSpPr/>
            <p:nvPr/>
          </p:nvCxnSpPr>
          <p:spPr>
            <a:xfrm>
              <a:off y="702743" x="0"/>
              <a:ext cy="1500" cx="21675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0" name="Shape 10"/>
            <p:cNvCxnSpPr/>
            <p:nvPr/>
          </p:nvCxnSpPr>
          <p:spPr>
            <a:xfrm>
              <a:off y="931342" x="0"/>
              <a:ext cy="1500" cx="18626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1" name="Shape 11"/>
            <p:cNvCxnSpPr/>
            <p:nvPr/>
          </p:nvCxnSpPr>
          <p:spPr>
            <a:xfrm>
              <a:off y="1159942" x="0"/>
              <a:ext cy="1500" cx="1490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2" name="Shape 12"/>
            <p:cNvCxnSpPr/>
            <p:nvPr/>
          </p:nvCxnSpPr>
          <p:spPr>
            <a:xfrm>
              <a:off y="1388542" x="0"/>
              <a:ext cy="1500" cx="12191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3" name="Shape 13"/>
            <p:cNvCxnSpPr/>
            <p:nvPr/>
          </p:nvCxnSpPr>
          <p:spPr>
            <a:xfrm>
              <a:off y="1617142" x="0"/>
              <a:ext cy="1500" cx="990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4" name="Shape 14"/>
            <p:cNvCxnSpPr/>
            <p:nvPr/>
          </p:nvCxnSpPr>
          <p:spPr>
            <a:xfrm>
              <a:off y="1845742" x="0"/>
              <a:ext cy="1500" cx="745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5" name="Shape 15"/>
            <p:cNvCxnSpPr/>
            <p:nvPr/>
          </p:nvCxnSpPr>
          <p:spPr>
            <a:xfrm>
              <a:off y="2074342" x="0"/>
              <a:ext cy="1500" cx="5333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6" name="Shape 16"/>
            <p:cNvCxnSpPr/>
            <p:nvPr/>
          </p:nvCxnSpPr>
          <p:spPr>
            <a:xfrm>
              <a:off y="2302943" x="0"/>
              <a:ext cy="1500" cx="262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7" name="Shape 17"/>
            <p:cNvCxnSpPr/>
            <p:nvPr/>
          </p:nvCxnSpPr>
          <p:spPr>
            <a:xfrm rot="-5400000">
              <a:off y="1238115" x="-814261"/>
              <a:ext cy="1500" cx="24683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8" name="Shape 18"/>
            <p:cNvCxnSpPr/>
            <p:nvPr/>
          </p:nvCxnSpPr>
          <p:spPr>
            <a:xfrm rot="-5400000">
              <a:off y="1014527" x="-357712"/>
              <a:ext cy="1500" cx="2018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9" name="Shape 19"/>
            <p:cNvCxnSpPr/>
            <p:nvPr/>
          </p:nvCxnSpPr>
          <p:spPr>
            <a:xfrm rot="-5400000">
              <a:off y="887576" x="-853"/>
              <a:ext cy="1500" cx="17639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0" name="Shape 20"/>
            <p:cNvCxnSpPr/>
            <p:nvPr/>
          </p:nvCxnSpPr>
          <p:spPr>
            <a:xfrm rot="-5400000">
              <a:off y="790194" x="326307"/>
              <a:ext cy="1500" cx="15693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1" name="Shape 21"/>
            <p:cNvCxnSpPr/>
            <p:nvPr/>
          </p:nvCxnSpPr>
          <p:spPr>
            <a:xfrm rot="-5400000">
              <a:off y="709726" x="636516"/>
              <a:ext cy="1500" cx="14085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2" name="Shape 22"/>
            <p:cNvCxnSpPr/>
            <p:nvPr/>
          </p:nvCxnSpPr>
          <p:spPr>
            <a:xfrm rot="-5400000">
              <a:off y="603961" x="972228"/>
              <a:ext cy="1500" cx="11967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3" name="Shape 23"/>
            <p:cNvCxnSpPr/>
            <p:nvPr/>
          </p:nvCxnSpPr>
          <p:spPr>
            <a:xfrm rot="-5400000">
              <a:off y="527761" x="1278236"/>
              <a:ext cy="1500" cx="10443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4" name="Shape 24"/>
            <p:cNvCxnSpPr/>
            <p:nvPr/>
          </p:nvCxnSpPr>
          <p:spPr>
            <a:xfrm rot="-5400000">
              <a:off y="440776" x="1590398"/>
              <a:ext cy="1500" cx="879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5" name="Shape 25"/>
            <p:cNvCxnSpPr/>
            <p:nvPr/>
          </p:nvCxnSpPr>
          <p:spPr>
            <a:xfrm rot="-5400000">
              <a:off y="377227" x="1883657"/>
              <a:ext cy="1500" cx="7527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6" name="Shape 26"/>
            <p:cNvCxnSpPr/>
            <p:nvPr/>
          </p:nvCxnSpPr>
          <p:spPr>
            <a:xfrm rot="-5400000">
              <a:off y="292493" x="2198066"/>
              <a:ext cy="1500" cx="583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7" name="Shape 27"/>
            <p:cNvCxnSpPr/>
            <p:nvPr/>
          </p:nvCxnSpPr>
          <p:spPr>
            <a:xfrm rot="-5400000">
              <a:off y="199376" x="2521027"/>
              <a:ext cy="1500" cx="397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8" name="Shape 28"/>
            <p:cNvCxnSpPr/>
            <p:nvPr/>
          </p:nvCxnSpPr>
          <p:spPr>
            <a:xfrm rot="-5400000">
              <a:off y="148627" x="2801688"/>
              <a:ext cy="1500" cx="295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9" name="Shape 29"/>
            <p:cNvCxnSpPr/>
            <p:nvPr/>
          </p:nvCxnSpPr>
          <p:spPr>
            <a:xfrm rot="-5400000">
              <a:off y="102444" x="3079242"/>
              <a:ext cy="1500" cx="201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0" name="Shape 30"/>
            <p:cNvCxnSpPr/>
            <p:nvPr/>
          </p:nvCxnSpPr>
          <p:spPr>
            <a:xfrm rot="-5400000">
              <a:off y="85076" x="3324762"/>
              <a:ext cy="1500" cx="168600"/>
            </a:xfrm>
            <a:prstGeom prst="straightConnector1">
              <a:avLst/>
            </a:prstGeom>
            <a:noFill/>
            <a:ln w="12700" cap="flat">
              <a:solidFill>
                <a:srgbClr val="B7CCE4">
                  <a:alpha val="53725"/>
                </a:srgbClr>
              </a:solidFill>
              <a:prstDash val="solid"/>
              <a:round/>
              <a:headEnd w="med" len="med" type="none"/>
              <a:tailEnd w="med" len="med" type="none"/>
            </a:ln>
          </p:spPr>
        </p:cxnSp>
      </p:grpSp>
      <p:sp>
        <p:nvSpPr>
          <p:cNvPr id="31" name="Shape 31"/>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indent="279400" mar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1pPr>
            <a:lvl2pPr algn="l" rtl="0" indent="279400" mar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2pPr>
            <a:lvl3pPr algn="l" rtl="0" indent="279400" mar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3pPr>
            <a:lvl4pPr algn="l" rtl="0" indent="279400" mar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4pPr>
            <a:lvl5pPr algn="l" rtl="0" indent="279400" mar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5pPr>
            <a:lvl6pPr algn="l" rtl="0" indent="279400" mar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6pPr>
            <a:lvl7pPr algn="l" rtl="0" indent="279400" mar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7pPr>
            <a:lvl8pPr algn="l" rtl="0" indent="279400" mar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8pPr>
            <a:lvl9pPr algn="l" rtl="0" indent="279400" mar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9pPr>
          </a:lstStyle>
          <a:p/>
        </p:txBody>
      </p:sp>
      <p:sp>
        <p:nvSpPr>
          <p:cNvPr id="32" name="Shape 32"/>
          <p:cNvSpPr txBox="1"/>
          <p:nvPr>
            <p:ph idx="1" type="body"/>
          </p:nvPr>
        </p:nvSpPr>
        <p:spPr>
          <a:xfrm>
            <a:off y="1600200" x="457200"/>
            <a:ext cy="4526100" cx="8229600"/>
          </a:xfrm>
          <a:prstGeom prst="rect">
            <a:avLst/>
          </a:prstGeom>
          <a:noFill/>
          <a:ln>
            <a:noFill/>
          </a:ln>
        </p:spPr>
        <p:txBody>
          <a:bodyPr bIns="91425" rIns="91425" lIns="91425" tIns="91425" anchor="t" anchorCtr="0"/>
          <a:lstStyle>
            <a:lvl1pPr algn="l" rtl="0" indent="-342900" marL="342900">
              <a:spcBef>
                <a:spcPts val="0"/>
              </a:spcBef>
              <a:buClr>
                <a:schemeClr val="dk2"/>
              </a:buClr>
              <a:buSzPct val="166666"/>
              <a:buFont typeface="Arial"/>
              <a:buChar char="•"/>
              <a:defRPr strike="noStrike" u="none" b="0" cap="none" baseline="0" sz="1800" i="0">
                <a:solidFill>
                  <a:schemeClr val="dk2"/>
                </a:solidFill>
                <a:latin typeface="Arial"/>
                <a:ea typeface="Arial"/>
                <a:cs typeface="Arial"/>
                <a:sym typeface="Arial"/>
              </a:defRPr>
            </a:lvl1pPr>
            <a:lvl2pPr algn="l" rtl="0" indent="-285750" marL="742950">
              <a:spcBef>
                <a:spcPts val="360"/>
              </a:spcBef>
              <a:buClr>
                <a:schemeClr val="dk2"/>
              </a:buClr>
              <a:buSzPct val="100000"/>
              <a:buFont typeface="Courier New"/>
              <a:buChar char="o"/>
              <a:defRPr strike="noStrike" u="none" b="0" cap="none" baseline="0" sz="1800" i="0">
                <a:solidFill>
                  <a:schemeClr val="dk2"/>
                </a:solidFill>
                <a:latin typeface="Arial"/>
                <a:ea typeface="Arial"/>
                <a:cs typeface="Arial"/>
                <a:sym typeface="Arial"/>
              </a:defRPr>
            </a:lvl2pPr>
            <a:lvl3pPr algn="l" rtl="0" indent="-228600" marL="1143000">
              <a:spcBef>
                <a:spcPts val="360"/>
              </a:spcBef>
              <a:buClr>
                <a:schemeClr val="dk2"/>
              </a:buClr>
              <a:buSzPct val="100000"/>
              <a:buFont typeface="Wingdings"/>
              <a:buChar char="§"/>
              <a:defRPr strike="noStrike" u="none" b="0" cap="none" baseline="0" sz="1800" i="0">
                <a:solidFill>
                  <a:schemeClr val="dk2"/>
                </a:solidFill>
                <a:latin typeface="Arial"/>
                <a:ea typeface="Arial"/>
                <a:cs typeface="Arial"/>
                <a:sym typeface="Arial"/>
              </a:defRPr>
            </a:lvl3pPr>
            <a:lvl4pPr algn="l" rtl="0" indent="-228600" marL="1600200">
              <a:spcBef>
                <a:spcPts val="360"/>
              </a:spcBef>
              <a:buClr>
                <a:schemeClr val="dk2"/>
              </a:buClr>
              <a:buSzPct val="166666"/>
              <a:buFont typeface="Arial"/>
              <a:buChar char="•"/>
              <a:defRPr strike="noStrike" u="none" b="0" cap="none" baseline="0" sz="1800" i="0">
                <a:solidFill>
                  <a:schemeClr val="dk2"/>
                </a:solidFill>
                <a:latin typeface="Arial"/>
                <a:ea typeface="Arial"/>
                <a:cs typeface="Arial"/>
                <a:sym typeface="Arial"/>
              </a:defRPr>
            </a:lvl4pPr>
            <a:lvl5pPr algn="l" rtl="0" indent="-228600" marL="2057400">
              <a:spcBef>
                <a:spcPts val="360"/>
              </a:spcBef>
              <a:buClr>
                <a:schemeClr val="dk2"/>
              </a:buClr>
              <a:buSzPct val="100000"/>
              <a:buFont typeface="Courier New"/>
              <a:buChar char="o"/>
              <a:defRPr strike="noStrike" u="none" b="0" cap="none" baseline="0" sz="1800" i="0">
                <a:solidFill>
                  <a:schemeClr val="dk2"/>
                </a:solidFill>
                <a:latin typeface="Arial"/>
                <a:ea typeface="Arial"/>
                <a:cs typeface="Arial"/>
                <a:sym typeface="Arial"/>
              </a:defRPr>
            </a:lvl5pPr>
            <a:lvl6pPr algn="l" rtl="0" indent="-228600" marL="2514600">
              <a:spcBef>
                <a:spcPts val="360"/>
              </a:spcBef>
              <a:buClr>
                <a:schemeClr val="dk2"/>
              </a:buClr>
              <a:buSzPct val="100000"/>
              <a:buFont typeface="Wingdings"/>
              <a:buChar char="§"/>
              <a:defRPr strike="noStrike" u="none" b="0" cap="none" baseline="0" sz="1800" i="0">
                <a:solidFill>
                  <a:schemeClr val="dk2"/>
                </a:solidFill>
                <a:latin typeface="Arial"/>
                <a:ea typeface="Arial"/>
                <a:cs typeface="Arial"/>
                <a:sym typeface="Arial"/>
              </a:defRPr>
            </a:lvl6pPr>
            <a:lvl7pPr algn="l" rtl="0" indent="-228600" marL="2971800">
              <a:spcBef>
                <a:spcPts val="360"/>
              </a:spcBef>
              <a:buClr>
                <a:schemeClr val="dk2"/>
              </a:buClr>
              <a:buSzPct val="166666"/>
              <a:buFont typeface="Arial"/>
              <a:buChar char="•"/>
              <a:defRPr strike="noStrike" u="none" b="0" cap="none" baseline="0" sz="1800" i="0">
                <a:solidFill>
                  <a:schemeClr val="dk2"/>
                </a:solidFill>
                <a:latin typeface="Arial"/>
                <a:ea typeface="Arial"/>
                <a:cs typeface="Arial"/>
                <a:sym typeface="Arial"/>
              </a:defRPr>
            </a:lvl7pPr>
            <a:lvl8pPr algn="l" rtl="0" indent="-228600" marL="3429000">
              <a:spcBef>
                <a:spcPts val="360"/>
              </a:spcBef>
              <a:buClr>
                <a:schemeClr val="dk2"/>
              </a:buClr>
              <a:buSzPct val="100000"/>
              <a:buFont typeface="Courier New"/>
              <a:buChar char="o"/>
              <a:defRPr strike="noStrike" u="none" b="0" cap="none" baseline="0" sz="1800" i="0">
                <a:solidFill>
                  <a:schemeClr val="dk2"/>
                </a:solidFill>
                <a:latin typeface="Arial"/>
                <a:ea typeface="Arial"/>
                <a:cs typeface="Arial"/>
                <a:sym typeface="Arial"/>
              </a:defRPr>
            </a:lvl8pPr>
            <a:lvl9pPr algn="l" rtl="0" indent="-228600" marL="3886200">
              <a:spcBef>
                <a:spcPts val="360"/>
              </a:spcBef>
              <a:buClr>
                <a:schemeClr val="dk2"/>
              </a:buClr>
              <a:buSzPct val="100000"/>
              <a:buFont typeface="Wingdings"/>
              <a:buChar char="§"/>
              <a:defRPr strike="noStrike" u="none" b="0" cap="none" baseline="0" sz="1800" i="0">
                <a:solidFill>
                  <a:schemeClr val="dk2"/>
                </a:solidFill>
                <a:latin typeface="Arial"/>
                <a:ea typeface="Arial"/>
                <a:cs typeface="Arial"/>
                <a:sym typeface="Arial"/>
              </a:defRPr>
            </a:lvl9pPr>
          </a:lstStyle>
          <a:p/>
        </p:txBody>
      </p:sp>
      <p:grpSp>
        <p:nvGrpSpPr>
          <p:cNvPr id="33" name="Shape 33"/>
          <p:cNvGrpSpPr/>
          <p:nvPr/>
        </p:nvGrpSpPr>
        <p:grpSpPr>
          <a:xfrm rot="10800000">
            <a:off y="4047858" x="5734187"/>
            <a:ext cy="2810236" cx="3409812"/>
            <a:chOff y="1493" x="0"/>
            <a:chExt cy="2810236" cx="3409812"/>
          </a:xfrm>
        </p:grpSpPr>
        <p:cxnSp>
          <p:nvCxnSpPr>
            <p:cNvPr id="34" name="Shape 34"/>
            <p:cNvCxnSpPr/>
            <p:nvPr/>
          </p:nvCxnSpPr>
          <p:spPr>
            <a:xfrm>
              <a:off y="245542" x="0"/>
              <a:ext cy="1500" cx="3251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5" name="Shape 35"/>
            <p:cNvCxnSpPr/>
            <p:nvPr/>
          </p:nvCxnSpPr>
          <p:spPr>
            <a:xfrm rot="-5400000">
              <a:off y="1407880" x="-1212177"/>
              <a:ext cy="1500" cx="2806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6" name="Shape 36"/>
            <p:cNvCxnSpPr/>
            <p:nvPr/>
          </p:nvCxnSpPr>
          <p:spPr>
            <a:xfrm>
              <a:off y="474143" x="0"/>
              <a:ext cy="1500" cx="26669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7" name="Shape 37"/>
            <p:cNvCxnSpPr/>
            <p:nvPr/>
          </p:nvCxnSpPr>
          <p:spPr>
            <a:xfrm>
              <a:off y="702743" x="0"/>
              <a:ext cy="1500" cx="21675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8" name="Shape 38"/>
            <p:cNvCxnSpPr/>
            <p:nvPr/>
          </p:nvCxnSpPr>
          <p:spPr>
            <a:xfrm>
              <a:off y="931342" x="0"/>
              <a:ext cy="1500" cx="18626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9" name="Shape 39"/>
            <p:cNvCxnSpPr/>
            <p:nvPr/>
          </p:nvCxnSpPr>
          <p:spPr>
            <a:xfrm>
              <a:off y="1159942" x="0"/>
              <a:ext cy="1500" cx="1490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0" name="Shape 40"/>
            <p:cNvCxnSpPr/>
            <p:nvPr/>
          </p:nvCxnSpPr>
          <p:spPr>
            <a:xfrm>
              <a:off y="1388542" x="0"/>
              <a:ext cy="1500" cx="12191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1" name="Shape 41"/>
            <p:cNvCxnSpPr/>
            <p:nvPr/>
          </p:nvCxnSpPr>
          <p:spPr>
            <a:xfrm>
              <a:off y="1617142" x="0"/>
              <a:ext cy="1500" cx="990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2" name="Shape 42"/>
            <p:cNvCxnSpPr/>
            <p:nvPr/>
          </p:nvCxnSpPr>
          <p:spPr>
            <a:xfrm>
              <a:off y="1845742" x="0"/>
              <a:ext cy="1500" cx="745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3" name="Shape 43"/>
            <p:cNvCxnSpPr/>
            <p:nvPr/>
          </p:nvCxnSpPr>
          <p:spPr>
            <a:xfrm>
              <a:off y="2074342" x="0"/>
              <a:ext cy="1500" cx="5333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4" name="Shape 44"/>
            <p:cNvCxnSpPr/>
            <p:nvPr/>
          </p:nvCxnSpPr>
          <p:spPr>
            <a:xfrm>
              <a:off y="2302943" x="0"/>
              <a:ext cy="1500" cx="262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5" name="Shape 45"/>
            <p:cNvCxnSpPr/>
            <p:nvPr/>
          </p:nvCxnSpPr>
          <p:spPr>
            <a:xfrm rot="-5400000">
              <a:off y="1238115" x="-814261"/>
              <a:ext cy="1500" cx="24683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6" name="Shape 46"/>
            <p:cNvCxnSpPr/>
            <p:nvPr/>
          </p:nvCxnSpPr>
          <p:spPr>
            <a:xfrm rot="-5400000">
              <a:off y="1014527" x="-357712"/>
              <a:ext cy="1500" cx="2018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7" name="Shape 47"/>
            <p:cNvCxnSpPr/>
            <p:nvPr/>
          </p:nvCxnSpPr>
          <p:spPr>
            <a:xfrm rot="-5400000">
              <a:off y="887576" x="-853"/>
              <a:ext cy="1500" cx="17639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8" name="Shape 48"/>
            <p:cNvCxnSpPr/>
            <p:nvPr/>
          </p:nvCxnSpPr>
          <p:spPr>
            <a:xfrm rot="-5400000">
              <a:off y="790194" x="326307"/>
              <a:ext cy="1500" cx="15693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9" name="Shape 49"/>
            <p:cNvCxnSpPr/>
            <p:nvPr/>
          </p:nvCxnSpPr>
          <p:spPr>
            <a:xfrm rot="-5400000">
              <a:off y="709726" x="636516"/>
              <a:ext cy="1500" cx="14085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0" name="Shape 50"/>
            <p:cNvCxnSpPr/>
            <p:nvPr/>
          </p:nvCxnSpPr>
          <p:spPr>
            <a:xfrm rot="-5400000">
              <a:off y="603961" x="972228"/>
              <a:ext cy="1500" cx="11967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1" name="Shape 51"/>
            <p:cNvCxnSpPr/>
            <p:nvPr/>
          </p:nvCxnSpPr>
          <p:spPr>
            <a:xfrm rot="-5400000">
              <a:off y="527761" x="1278236"/>
              <a:ext cy="1500" cx="10443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2" name="Shape 52"/>
            <p:cNvCxnSpPr/>
            <p:nvPr/>
          </p:nvCxnSpPr>
          <p:spPr>
            <a:xfrm rot="-5400000">
              <a:off y="440776" x="1590398"/>
              <a:ext cy="1500" cx="879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3" name="Shape 53"/>
            <p:cNvCxnSpPr/>
            <p:nvPr/>
          </p:nvCxnSpPr>
          <p:spPr>
            <a:xfrm rot="-5400000">
              <a:off y="377227" x="1883657"/>
              <a:ext cy="1500" cx="7527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4" name="Shape 54"/>
            <p:cNvCxnSpPr/>
            <p:nvPr/>
          </p:nvCxnSpPr>
          <p:spPr>
            <a:xfrm rot="-5400000">
              <a:off y="292493" x="2198066"/>
              <a:ext cy="1500" cx="583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5" name="Shape 55"/>
            <p:cNvCxnSpPr/>
            <p:nvPr/>
          </p:nvCxnSpPr>
          <p:spPr>
            <a:xfrm rot="-5400000">
              <a:off y="199376" x="2521027"/>
              <a:ext cy="1500" cx="397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6" name="Shape 56"/>
            <p:cNvCxnSpPr/>
            <p:nvPr/>
          </p:nvCxnSpPr>
          <p:spPr>
            <a:xfrm rot="-5400000">
              <a:off y="148627" x="2801688"/>
              <a:ext cy="1500" cx="295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7" name="Shape 57"/>
            <p:cNvCxnSpPr/>
            <p:nvPr/>
          </p:nvCxnSpPr>
          <p:spPr>
            <a:xfrm rot="-5400000">
              <a:off y="102444" x="3079242"/>
              <a:ext cy="1500" cx="201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8" name="Shape 58"/>
            <p:cNvCxnSpPr/>
            <p:nvPr/>
          </p:nvCxnSpPr>
          <p:spPr>
            <a:xfrm rot="-5400000">
              <a:off y="85076" x="3324762"/>
              <a:ext cy="1500" cx="168600"/>
            </a:xfrm>
            <a:prstGeom prst="straightConnector1">
              <a:avLst/>
            </a:prstGeom>
            <a:noFill/>
            <a:ln w="12700" cap="flat">
              <a:solidFill>
                <a:srgbClr val="B7CCE4">
                  <a:alpha val="53725"/>
                </a:srgbClr>
              </a:solidFill>
              <a:prstDash val="solid"/>
              <a:round/>
              <a:headEnd w="med" len="med" type="none"/>
              <a:tailEnd w="med" len="med" type="none"/>
            </a:ln>
          </p:spPr>
        </p:cxnSp>
      </p:gr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https://github.com/ExtractMethod/prickle#usage" Type="http://schemas.openxmlformats.org/officeDocument/2006/relationships/hyperlink" TargetMode="External"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http://rspec.info/" Type="http://schemas.openxmlformats.org/officeDocument/2006/relationships/hyperlink" TargetMode="External"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edia/image05.jpg" Type="http://schemas.openxmlformats.org/officeDocument/2006/relationships/image" Id="rId3"/></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 Target="http://ruby-lang.org/" Type="http://schemas.openxmlformats.org/officeDocument/2006/relationships/hyperlink" TargetMode="External" Id="rId10"/><Relationship Target="http://selenium.googlecode.com/" Type="http://schemas.openxmlformats.org/officeDocument/2006/relationships/hyperlink" TargetMode="External" Id="rId4"/><Relationship Target="http://rubyinstaller.org/" Type="http://schemas.openxmlformats.org/officeDocument/2006/relationships/hyperlink" TargetMode="External" Id="rId11"/><Relationship Target="https://github.com/jnicklas/capybara" Type="http://schemas.openxmlformats.org/officeDocument/2006/relationships/hyperlink" TargetMode="External" Id="rId3"/><Relationship Target="http://www.slideshare.net/ihower/rspec-7394497" Type="http://schemas.openxmlformats.org/officeDocument/2006/relationships/hyperlink" TargetMode="External" Id="rId9"/><Relationship Target="https://github.com/ExtractMethod/prickle" Type="http://schemas.openxmlformats.org/officeDocument/2006/relationships/hyperlink" TargetMode="External" Id="rId6"/><Relationship Target="http://docs.seleniumhq.org/" Type="http://schemas.openxmlformats.org/officeDocument/2006/relationships/hyperlink" TargetMode="External" Id="rId5"/><Relationship Target="http://betterspecs.org/" Type="http://schemas.openxmlformats.org/officeDocument/2006/relationships/hyperlink" TargetMode="External" Id="rId8"/><Relationship Target="http://rspec.info/" Type="http://schemas.openxmlformats.org/officeDocument/2006/relationships/hyperlink" TargetMode="External" Id="rId7"/></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http://docs.seleniumhq.org/" Type="http://schemas.openxmlformats.org/officeDocument/2006/relationships/hyperlink" TargetMode="External"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https://code.google.com/p/selenium/wiki/JsonWireProtocol" Type="http://schemas.openxmlformats.org/officeDocument/2006/relationships/hyperlink" TargetMode="External" Id="rId10"/><Relationship Target="../media/image04.png" Type="http://schemas.openxmlformats.org/officeDocument/2006/relationships/image" Id="rId4"/><Relationship Target="../media/image02.png" Type="http://schemas.openxmlformats.org/officeDocument/2006/relationships/image" Id="rId3"/><Relationship Target="http://dvcs.w3.org/hg/webdriver/raw-file/tip/webdriver-spec.html" Type="http://schemas.openxmlformats.org/officeDocument/2006/relationships/hyperlink" TargetMode="External" Id="rId9"/><Relationship Target="../media/image01.png" Type="http://schemas.openxmlformats.org/officeDocument/2006/relationships/image" Id="rId6"/><Relationship Target="../media/image03.png" Type="http://schemas.openxmlformats.org/officeDocument/2006/relationships/image" Id="rId5"/><Relationship Target="https://code.google.com/p/selenium/downloads/detail?name=selenium-server-standalone-2.31.0.jar&amp;can=2&amp;q=" Type="http://schemas.openxmlformats.org/officeDocument/2006/relationships/hyperlink" TargetMode="External" Id="rId8"/><Relationship Target="../media/image00.png" Type="http://schemas.openxmlformats.org/officeDocument/2006/relationships/image" Id="rId7"/></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http://jnicklas.github.com/capybara/" Type="http://schemas.openxmlformats.org/officeDocument/2006/relationships/hyperlink" TargetMode="External"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https://code.google.com/p/selenium/downloads/detail?name=selenium-server-standalone-2.31.0.jar&amp;can=2&amp;q=" Type="http://schemas.openxmlformats.org/officeDocument/2006/relationships/hyperlink" TargetMode="External"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8.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y="0" x="0"/>
          <a:ext cy="0" cx="0"/>
          <a:chOff y="0" x="0"/>
          <a:chExt cy="0" cx="0"/>
        </a:xfrm>
      </p:grpSpPr>
      <p:sp>
        <p:nvSpPr>
          <p:cNvPr id="89" name="Shape 89"/>
          <p:cNvSpPr txBox="1"/>
          <p:nvPr>
            <p:ph type="ctrTitle"/>
          </p:nvPr>
        </p:nvSpPr>
        <p:spPr>
          <a:xfrm>
            <a:off y="2266575" x="685800"/>
            <a:ext cy="1333799" cx="6400799"/>
          </a:xfrm>
          <a:prstGeom prst="rect">
            <a:avLst/>
          </a:prstGeom>
        </p:spPr>
        <p:txBody>
          <a:bodyPr bIns="91425" rIns="91425" lIns="91425" tIns="91425" anchor="b" anchorCtr="0">
            <a:noAutofit/>
          </a:bodyPr>
          <a:lstStyle/>
          <a:p>
            <a:pPr>
              <a:buNone/>
            </a:pPr>
            <a:r>
              <a:rPr lang="en"/>
              <a:t>Selenium on Capybara</a:t>
            </a:r>
          </a:p>
        </p:txBody>
      </p:sp>
      <p:sp>
        <p:nvSpPr>
          <p:cNvPr id="90" name="Shape 90"/>
          <p:cNvSpPr txBox="1"/>
          <p:nvPr>
            <p:ph idx="1" type="subTitle"/>
          </p:nvPr>
        </p:nvSpPr>
        <p:spPr>
          <a:xfrm>
            <a:off y="3600451" x="685800"/>
            <a:ext cy="900599" cx="6400799"/>
          </a:xfrm>
          <a:prstGeom prst="rect">
            <a:avLst/>
          </a:prstGeom>
        </p:spPr>
        <p:txBody>
          <a:bodyPr bIns="91425" rIns="91425" lIns="91425" tIns="91425" anchor="t" anchorCtr="0">
            <a:noAutofit/>
          </a:bodyPr>
          <a:lstStyle/>
          <a:p>
            <a:pPr rtl="0" lvl="0">
              <a:buNone/>
            </a:pPr>
            <a:r>
              <a:rPr lang="en"/>
              <a:t>web应用功能测试ABC</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y="0" x="0"/>
          <a:ext cy="0" cx="0"/>
          <a:chOff y="0" x="0"/>
          <a:chExt cy="0" cx="0"/>
        </a:xfrm>
      </p:grpSpPr>
      <p:sp>
        <p:nvSpPr>
          <p:cNvPr id="212" name="Shape 212"/>
          <p:cNvSpPr txBox="1"/>
          <p:nvPr>
            <p:ph type="title"/>
          </p:nvPr>
        </p:nvSpPr>
        <p:spPr>
          <a:xfrm>
            <a:off y="134801" x="457200"/>
            <a:ext cy="1351799" cx="7315499"/>
          </a:xfrm>
          <a:prstGeom prst="rect">
            <a:avLst/>
          </a:prstGeom>
        </p:spPr>
        <p:txBody>
          <a:bodyPr bIns="91425" rIns="91425" lIns="91425" tIns="91425" anchor="b" anchorCtr="0">
            <a:noAutofit/>
          </a:bodyPr>
          <a:lstStyle/>
          <a:p>
            <a:pPr>
              <a:buNone/>
            </a:pPr>
            <a:r>
              <a:rPr lang="en"/>
              <a:t>Hello，Ruby</a:t>
            </a:r>
          </a:p>
        </p:txBody>
      </p:sp>
      <p:sp>
        <p:nvSpPr>
          <p:cNvPr id="213" name="Shape 213"/>
          <p:cNvSpPr txBox="1"/>
          <p:nvPr>
            <p:ph idx="1" type="body"/>
          </p:nvPr>
        </p:nvSpPr>
        <p:spPr>
          <a:xfrm>
            <a:off y="1704688" x="457200"/>
            <a:ext cy="5025599" cx="8229600"/>
          </a:xfrm>
          <a:prstGeom prst="rect">
            <a:avLst/>
          </a:prstGeom>
        </p:spPr>
        <p:txBody>
          <a:bodyPr bIns="91425" rIns="91425" lIns="91425" tIns="91425" anchor="t" anchorCtr="0">
            <a:noAutofit/>
          </a:bodyPr>
          <a:lstStyle/>
          <a:p>
            <a:pPr rtl="0" lvl="0">
              <a:buNone/>
            </a:pPr>
            <a:r>
              <a:rPr lang="en"/>
              <a:t>module World</a:t>
            </a:r>
          </a:p>
          <a:p>
            <a:pPr rtl="0" lvl="0">
              <a:buNone/>
            </a:pPr>
            <a:r>
              <a:rPr lang="en"/>
              <a:t>	module China</a:t>
            </a:r>
          </a:p>
          <a:p>
            <a:pPr rtl="0" lvl="0">
              <a:buNone/>
            </a:pPr>
            <a:r>
              <a:rPr lang="en"/>
              <a:t>		class Girl</a:t>
            </a:r>
          </a:p>
          <a:p>
            <a:pPr rtl="0" lvl="0">
              <a:buNone/>
            </a:pPr>
            <a:r>
              <a:rPr lang="en"/>
              <a:t>			def initialize name</a:t>
            </a:r>
          </a:p>
          <a:p>
            <a:pPr rtl="0" lvl="0">
              <a:buNone/>
            </a:pPr>
            <a:r>
              <a:rPr lang="en"/>
              <a:t>				@name = name</a:t>
            </a:r>
          </a:p>
          <a:p>
            <a:pPr rtl="0" lvl="0">
              <a:buNone/>
            </a:pPr>
            <a:r>
              <a:rPr lang="en"/>
              <a:t>			end</a:t>
            </a:r>
          </a:p>
          <a:p>
            <a:pPr rtl="0" lvl="0">
              <a:buNone/>
            </a:pPr>
            <a:r>
              <a:rPr lang="en"/>
              <a:t>		</a:t>
            </a:r>
          </a:p>
          <a:p>
            <a:pPr rtl="0" lvl="0">
              <a:buNone/>
            </a:pPr>
            <a:r>
              <a:rPr lang="en"/>
              <a:t>			def sayhi_to man</a:t>
            </a:r>
          </a:p>
          <a:p>
            <a:pPr rtl="0" lvl="0">
              <a:buNone/>
            </a:pPr>
            <a:r>
              <a:rPr lang="en"/>
              <a:t>				puts "hi #{man[:name]}, I'm #{@name}"</a:t>
            </a:r>
          </a:p>
          <a:p>
            <a:pPr rtl="0" lvl="0">
              <a:buNone/>
            </a:pPr>
            <a:r>
              <a:rPr lang="en"/>
              <a:t>				yield if block_given?</a:t>
            </a:r>
          </a:p>
          <a:p>
            <a:pPr rtl="0" lvl="0">
              <a:buNone/>
            </a:pPr>
            <a:r>
              <a:rPr lang="en"/>
              <a:t>			end</a:t>
            </a:r>
          </a:p>
          <a:p>
            <a:pPr rtl="0" lvl="0">
              <a:buNone/>
            </a:pPr>
            <a:r>
              <a:rPr lang="en"/>
              <a:t>		end</a:t>
            </a:r>
          </a:p>
          <a:p>
            <a:pPr rtl="0" lvl="0">
              <a:buNone/>
            </a:pPr>
            <a:r>
              <a:rPr lang="en"/>
              <a:t>	end</a:t>
            </a:r>
          </a:p>
          <a:p>
            <a:pPr rtl="0" lvl="0">
              <a:buNone/>
            </a:pPr>
            <a:r>
              <a:rPr lang="en"/>
              <a:t>end</a:t>
            </a:r>
          </a:p>
          <a:p>
            <a:r>
              <a:t/>
            </a:r>
          </a:p>
          <a:p>
            <a:pPr rtl="0" lvl="0">
              <a:buNone/>
            </a:pPr>
            <a:r>
              <a:rPr lang="en"/>
              <a:t>g = World::China::Girl.new "HaiMeimei"</a:t>
            </a:r>
          </a:p>
          <a:p>
            <a:pPr rtl="0" lvl="0">
              <a:buNone/>
            </a:pPr>
            <a:r>
              <a:rPr lang="en"/>
              <a:t>g.sayhi_to :name =&gt; "LiLei"</a:t>
            </a:r>
          </a:p>
        </p:txBody>
      </p:sp>
      <p:sp>
        <p:nvSpPr>
          <p:cNvPr id="214" name="Shape 214"/>
          <p:cNvSpPr txBox="1"/>
          <p:nvPr/>
        </p:nvSpPr>
        <p:spPr>
          <a:xfrm>
            <a:off y="426800" x="4603375"/>
            <a:ext cy="3060900" cx="4311000"/>
          </a:xfrm>
          <a:prstGeom prst="rect">
            <a:avLst/>
          </a:prstGeom>
          <a:solidFill>
            <a:srgbClr val="EFEFEF"/>
          </a:solidFill>
        </p:spPr>
        <p:txBody>
          <a:bodyPr bIns="91425" rIns="91425" lIns="91425" tIns="91425" anchor="t" anchorCtr="0">
            <a:noAutofit/>
          </a:bodyPr>
          <a:lstStyle/>
          <a:p>
            <a:pPr rtl="0" lvl="0">
              <a:buNone/>
            </a:pPr>
            <a:r>
              <a:rPr lang="en">
                <a:solidFill>
                  <a:schemeClr val="dk2"/>
                </a:solidFill>
                <a:latin typeface="Consolas"/>
                <a:ea typeface="Consolas"/>
                <a:cs typeface="Consolas"/>
                <a:sym typeface="Consolas"/>
              </a:rPr>
              <a:t>irb</a:t>
            </a:r>
          </a:p>
          <a:p>
            <a:pPr rtl="0" lvl="0">
              <a:buNone/>
            </a:pPr>
            <a:r>
              <a:rPr lang="en">
                <a:solidFill>
                  <a:schemeClr val="dk2"/>
                </a:solidFill>
                <a:latin typeface="Consolas"/>
                <a:ea typeface="Consolas"/>
                <a:cs typeface="Consolas"/>
                <a:sym typeface="Consolas"/>
              </a:rPr>
              <a:t>require './hello.rb'</a:t>
            </a:r>
          </a:p>
          <a:p>
            <a:pPr rtl="0" lvl="0">
              <a:lnSpc>
                <a:spcPct val="115000"/>
              </a:lnSpc>
              <a:buNone/>
            </a:pPr>
            <a:r>
              <a:rPr lang="en">
                <a:solidFill>
                  <a:schemeClr val="dk2"/>
                </a:solidFill>
                <a:latin typeface="Consolas"/>
                <a:ea typeface="Consolas"/>
                <a:cs typeface="Consolas"/>
                <a:sym typeface="Consolas"/>
              </a:rPr>
              <a:t>g = World::China::Girl.new "HaiMeimei"</a:t>
            </a:r>
          </a:p>
          <a:p>
            <a:pPr rtl="0" lvl="0">
              <a:lnSpc>
                <a:spcPct val="115000"/>
              </a:lnSpc>
              <a:buNone/>
            </a:pPr>
            <a:r>
              <a:rPr lang="en">
                <a:solidFill>
                  <a:schemeClr val="dk2"/>
                </a:solidFill>
                <a:latin typeface="Consolas"/>
                <a:ea typeface="Consolas"/>
                <a:cs typeface="Consolas"/>
                <a:sym typeface="Consolas"/>
              </a:rPr>
              <a:t>g.sayhi_to :name =&gt; "LiLei"</a:t>
            </a:r>
          </a:p>
          <a:p>
            <a:pPr rtl="0" lvl="0">
              <a:lnSpc>
                <a:spcPct val="115000"/>
              </a:lnSpc>
              <a:buNone/>
            </a:pPr>
            <a:r>
              <a:rPr lang="en">
                <a:solidFill>
                  <a:schemeClr val="dk2"/>
                </a:solidFill>
                <a:latin typeface="Consolas"/>
                <a:ea typeface="Consolas"/>
                <a:cs typeface="Consolas"/>
                <a:sym typeface="Consolas"/>
              </a:rPr>
              <a:t>g.sayhi_to(:name =&gt; "LiLei"){ p ", I love you"}</a:t>
            </a:r>
          </a:p>
          <a:p>
            <a:r>
              <a:t/>
            </a:r>
          </a:p>
          <a:p>
            <a:pPr rtl="0" lvl="0">
              <a:lnSpc>
                <a:spcPct val="115000"/>
              </a:lnSpc>
              <a:buNone/>
            </a:pPr>
            <a:r>
              <a:rPr lang="en">
                <a:solidFill>
                  <a:schemeClr val="dk2"/>
                </a:solidFill>
                <a:latin typeface="Consolas"/>
                <a:ea typeface="Consolas"/>
                <a:cs typeface="Consolas"/>
                <a:sym typeface="Consolas"/>
              </a:rPr>
              <a:t>g.sayhi_to(:name =&gt; "LiLei"){ |name| p ", #{name} love you"}</a:t>
            </a:r>
          </a:p>
          <a:p>
            <a:r>
              <a:t/>
            </a:r>
          </a:p>
          <a:p>
            <a:pPr rtl="0" lvl="0">
              <a:lnSpc>
                <a:spcPct val="115000"/>
              </a:lnSpc>
              <a:buNone/>
            </a:pPr>
            <a:r>
              <a:rPr lang="en">
                <a:solidFill>
                  <a:schemeClr val="dk2"/>
                </a:solidFill>
                <a:latin typeface="Consolas"/>
                <a:ea typeface="Consolas"/>
                <a:cs typeface="Consolas"/>
                <a:sym typeface="Consolas"/>
              </a:rPr>
              <a:t>g.sayhi_to :name =&gt; "LiLei" do |girl|</a:t>
            </a:r>
          </a:p>
          <a:p>
            <a:pPr rtl="0" lvl="0">
              <a:lnSpc>
                <a:spcPct val="115000"/>
              </a:lnSpc>
              <a:buNone/>
            </a:pPr>
            <a:r>
              <a:rPr lang="en">
                <a:solidFill>
                  <a:schemeClr val="dk2"/>
                </a:solidFill>
                <a:latin typeface="Consolas"/>
                <a:ea typeface="Consolas"/>
                <a:cs typeface="Consolas"/>
                <a:sym typeface="Consolas"/>
              </a:rPr>
              <a:t>    p ", #{girl} love you."</a:t>
            </a:r>
          </a:p>
          <a:p>
            <a:pPr rtl="0" lvl="0">
              <a:lnSpc>
                <a:spcPct val="115000"/>
              </a:lnSpc>
              <a:buNone/>
            </a:pPr>
            <a:r>
              <a:rPr lang="en">
                <a:solidFill>
                  <a:schemeClr val="dk2"/>
                </a:solidFill>
                <a:latin typeface="Consolas"/>
                <a:ea typeface="Consolas"/>
                <a:cs typeface="Consolas"/>
                <a:sym typeface="Consolas"/>
              </a:rPr>
              <a:t>end</a:t>
            </a:r>
          </a:p>
          <a:p>
            <a:r>
              <a:t/>
            </a:r>
          </a:p>
        </p:txBody>
      </p:sp>
      <p:sp>
        <p:nvSpPr>
          <p:cNvPr id="215" name="Shape 215"/>
          <p:cNvSpPr/>
          <p:nvPr/>
        </p:nvSpPr>
        <p:spPr>
          <a:xfrm>
            <a:off y="3253388" x="6392980"/>
            <a:ext cy="3345753" cx="2521394"/>
          </a:xfrm>
          <a:prstGeom prst="rect">
            <a:avLst/>
          </a:prstGeom>
          <a:blipFill>
            <a:blip r:embed="rId3"/>
            <a:stretch>
              <a:fillRect/>
            </a:stretch>
          </a:blipFill>
          <a:ln>
            <a:noFill/>
          </a:ln>
        </p:spPr>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23" fill="hold" presetSubtype="16" presetClass="entr" nodeType="clickEffect">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1000"/>
                                        <p:tgtEl>
                                          <p:spTgt spid="215"/>
                                        </p:tgtEl>
                                        <p:attrNameLst>
                                          <p:attrName>ppt_w</p:attrName>
                                        </p:attrNameLst>
                                      </p:cBhvr>
                                      <p:tavLst>
                                        <p:tav tm="0" fmla="">
                                          <p:val>
                                            <p:strVal val="0"/>
                                          </p:val>
                                        </p:tav>
                                        <p:tav tm="100000" fmla="">
                                          <p:val>
                                            <p:strVal val="#ppt_w"/>
                                          </p:val>
                                        </p:tav>
                                      </p:tavLst>
                                    </p:anim>
                                    <p:anim calcmode="lin" valueType="num">
                                      <p:cBhvr additive="base">
                                        <p:cTn dur="1000"/>
                                        <p:tgtEl>
                                          <p:spTgt spid="215"/>
                                        </p:tgtEl>
                                        <p:attrNameLst>
                                          <p:attrName>ppt_h</p:attrName>
                                        </p:attrNameLst>
                                      </p:cBhvr>
                                      <p:tavLst>
                                        <p:tav tm="0" fmla="">
                                          <p:val>
                                            <p:strVal val="0"/>
                                          </p:val>
                                        </p:tav>
                                        <p:tav tm="100000" fmla="">
                                          <p:val>
                                            <p:strVal val="#ppt_h"/>
                                          </p:val>
                                        </p:tav>
                                      </p:tavLst>
                                    </p:anim>
                                  </p:childTnLst>
                                </p:cTn>
                              </p:par>
                            </p:childTnLst>
                          </p:cTn>
                        </p:par>
                      </p:childTnLst>
                    </p:cTn>
                  </p:par>
                  <p:par>
                    <p:cTn fill="hold">
                      <p:stCondLst>
                        <p:cond delay="indefinite"/>
                      </p:stCondLst>
                      <p:childTnLst>
                        <p:par>
                          <p:cTn fill="hold">
                            <p:stCondLst>
                              <p:cond delay="0"/>
                            </p:stCondLst>
                            <p:childTnLst>
                              <p:par>
                                <p:cTn presetID="2" fill="hold" presetSubtype="8" presetClass="entr" nodeType="clickEffect">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1000"/>
                                        <p:tgtEl>
                                          <p:spTgt spid="214"/>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y="0" x="0"/>
          <a:ext cy="0" cx="0"/>
          <a:chOff y="0" x="0"/>
          <a:chExt cy="0" cx="0"/>
        </a:xfrm>
      </p:grpSpPr>
      <p:sp>
        <p:nvSpPr>
          <p:cNvPr id="220" name="Shape 220"/>
          <p:cNvSpPr txBox="1"/>
          <p:nvPr>
            <p:ph type="title"/>
          </p:nvPr>
        </p:nvSpPr>
        <p:spPr>
          <a:xfrm>
            <a:off y="134801" x="457200"/>
            <a:ext cy="1351799" cx="7315499"/>
          </a:xfrm>
          <a:prstGeom prst="rect">
            <a:avLst/>
          </a:prstGeom>
        </p:spPr>
        <p:txBody>
          <a:bodyPr bIns="91425" rIns="91425" lIns="91425" tIns="91425" anchor="b" anchorCtr="0">
            <a:noAutofit/>
          </a:bodyPr>
          <a:lstStyle/>
          <a:p>
            <a:pPr>
              <a:buNone/>
            </a:pPr>
            <a:r>
              <a:rPr lang="en"/>
              <a:t>Hello，Capybara </a:t>
            </a:r>
          </a:p>
        </p:txBody>
      </p:sp>
      <p:sp>
        <p:nvSpPr>
          <p:cNvPr id="221" name="Shape 221"/>
          <p:cNvSpPr txBox="1"/>
          <p:nvPr>
            <p:ph idx="1" type="body"/>
          </p:nvPr>
        </p:nvSpPr>
        <p:spPr>
          <a:xfrm>
            <a:off y="1704688" x="457200"/>
            <a:ext cy="4979100" cx="8229600"/>
          </a:xfrm>
          <a:prstGeom prst="rect">
            <a:avLst/>
          </a:prstGeom>
        </p:spPr>
        <p:txBody>
          <a:bodyPr bIns="91425" rIns="91425" lIns="91425" tIns="91425" anchor="t" anchorCtr="0">
            <a:noAutofit/>
          </a:bodyPr>
          <a:lstStyle/>
          <a:p>
            <a:pPr rtl="0" lvl="0" indent="-342900" marL="457200">
              <a:buClr>
                <a:schemeClr val="dk2"/>
              </a:buClr>
              <a:buSzPct val="100000"/>
              <a:buFont typeface="Arial"/>
              <a:buAutoNum type="arabicPeriod"/>
            </a:pPr>
            <a:r>
              <a:rPr lang="en"/>
              <a:t>
</a:t>
            </a:r>
            <a:r>
              <a:rPr lang="en"/>
              <a:t>下载ruby并安装（仅windows用户）</a:t>
            </a:r>
          </a:p>
          <a:p>
            <a:pPr rtl="0" lvl="0" indent="0" marL="457200">
              <a:lnSpc>
                <a:spcPct val="200000"/>
              </a:lnSpc>
              <a:buNone/>
            </a:pPr>
            <a:r>
              <a:rPr lang="en">
                <a:solidFill>
                  <a:srgbClr val="1F497D"/>
                </a:solidFill>
              </a:rPr>
              <a:t>http://rubyinstaller.org/</a:t>
            </a:r>
          </a:p>
          <a:p>
            <a:pPr rtl="0" lvl="0" indent="-342900" marL="457200">
              <a:buClr>
                <a:schemeClr val="dk2"/>
              </a:buClr>
              <a:buSzPct val="100000"/>
              <a:buFont typeface="Arial"/>
              <a:buAutoNum type="arabicPeriod"/>
            </a:pPr>
            <a:r>
              <a:rPr lang="en"/>
              <a:t>安装capybara</a:t>
            </a:r>
          </a:p>
          <a:p>
            <a:pPr rtl="0" lvl="0" indent="0" marL="457200">
              <a:lnSpc>
                <a:spcPct val="200000"/>
              </a:lnSpc>
              <a:buNone/>
            </a:pPr>
            <a:r>
              <a:rPr lang="en"/>
              <a:t>gem install capybara</a:t>
            </a:r>
          </a:p>
          <a:p>
            <a:pPr rtl="0" lvl="0" indent="-342900" marL="457200">
              <a:buClr>
                <a:schemeClr val="dk2"/>
              </a:buClr>
              <a:buSzPct val="100000"/>
              <a:buFont typeface="Arial"/>
              <a:buAutoNum type="arabicPeriod"/>
            </a:pPr>
            <a:r>
              <a:rPr lang="en"/>
              <a:t>测试capybara</a:t>
            </a:r>
          </a:p>
          <a:p>
            <a:r>
              <a:t/>
            </a:r>
          </a:p>
          <a:p>
            <a:r>
              <a:t/>
            </a:r>
          </a:p>
          <a:p>
            <a:r>
              <a:t/>
            </a:r>
          </a:p>
        </p:txBody>
      </p:sp>
      <p:sp>
        <p:nvSpPr>
          <p:cNvPr id="222" name="Shape 222"/>
          <p:cNvSpPr txBox="1"/>
          <p:nvPr/>
        </p:nvSpPr>
        <p:spPr>
          <a:xfrm>
            <a:off y="4098775" x="710375"/>
            <a:ext cy="2203199" cx="5226300"/>
          </a:xfrm>
          <a:prstGeom prst="rect">
            <a:avLst/>
          </a:prstGeom>
          <a:solidFill>
            <a:srgbClr val="EFEFEF"/>
          </a:solidFill>
          <a:ln w="9525" cap="flat">
            <a:solidFill>
              <a:srgbClr val="EFEFEF"/>
            </a:solidFill>
            <a:prstDash val="solid"/>
            <a:round/>
            <a:headEnd w="med" len="med" type="none"/>
            <a:tailEnd w="med" len="med" type="none"/>
          </a:ln>
        </p:spPr>
        <p:txBody>
          <a:bodyPr bIns="91425" rIns="91425" lIns="91425" tIns="91425" anchor="t" anchorCtr="0">
            <a:noAutofit/>
          </a:bodyPr>
          <a:lstStyle/>
          <a:p>
            <a:pPr rtl="0" lvl="0" indent="0" marL="457200">
              <a:lnSpc>
                <a:spcPct val="115000"/>
              </a:lnSpc>
              <a:buClr>
                <a:srgbClr val="000000"/>
              </a:buClr>
              <a:buSzPct val="78571"/>
              <a:buFont typeface="Arial"/>
              <a:buNone/>
            </a:pPr>
            <a:r>
              <a:rPr lang="en">
                <a:solidFill>
                  <a:schemeClr val="dk2"/>
                </a:solidFill>
              </a:rPr>
              <a:t>irb</a:t>
            </a:r>
          </a:p>
          <a:p>
            <a:pPr rtl="0" lvl="0" indent="0" marL="457200">
              <a:lnSpc>
                <a:spcPct val="115000"/>
              </a:lnSpc>
              <a:buClr>
                <a:srgbClr val="000000"/>
              </a:buClr>
              <a:buSzPct val="78571"/>
              <a:buFont typeface="Arial"/>
              <a:buNone/>
            </a:pPr>
            <a:r>
              <a:rPr lang="en">
                <a:solidFill>
                  <a:schemeClr val="dk2"/>
                </a:solidFill>
                <a:latin typeface="Consolas"/>
                <a:ea typeface="Consolas"/>
                <a:cs typeface="Consolas"/>
                <a:sym typeface="Consolas"/>
              </a:rPr>
              <a:t>require 'capybara'</a:t>
            </a:r>
          </a:p>
          <a:p>
            <a:pPr rtl="0" lvl="0" indent="0" marL="457200">
              <a:lnSpc>
                <a:spcPct val="115000"/>
              </a:lnSpc>
              <a:buClr>
                <a:srgbClr val="000000"/>
              </a:buClr>
              <a:buSzPct val="78571"/>
              <a:buFont typeface="Arial"/>
              <a:buNone/>
            </a:pPr>
            <a:r>
              <a:rPr lang="en">
                <a:solidFill>
                  <a:schemeClr val="dk2"/>
                </a:solidFill>
                <a:latin typeface="Consolas"/>
                <a:ea typeface="Consolas"/>
                <a:cs typeface="Consolas"/>
                <a:sym typeface="Consolas"/>
              </a:rPr>
              <a:t>include Capybara::DSL</a:t>
            </a:r>
          </a:p>
          <a:p>
            <a:pPr rtl="0" lvl="0" indent="0" marL="457200">
              <a:lnSpc>
                <a:spcPct val="115000"/>
              </a:lnSpc>
              <a:buClr>
                <a:srgbClr val="000000"/>
              </a:buClr>
              <a:buSzPct val="78571"/>
              <a:buFont typeface="Arial"/>
              <a:buNone/>
            </a:pPr>
            <a:r>
              <a:rPr lang="en">
                <a:solidFill>
                  <a:schemeClr val="dk2"/>
                </a:solidFill>
                <a:latin typeface="Consolas"/>
                <a:ea typeface="Consolas"/>
                <a:cs typeface="Consolas"/>
                <a:sym typeface="Consolas"/>
              </a:rPr>
              <a:t>Capybara.default_driver = :selenium</a:t>
            </a:r>
          </a:p>
          <a:p>
            <a:pPr rtl="0" lvl="0" indent="0" marL="457200">
              <a:lnSpc>
                <a:spcPct val="115000"/>
              </a:lnSpc>
              <a:buClr>
                <a:srgbClr val="000000"/>
              </a:buClr>
              <a:buSzPct val="78571"/>
              <a:buFont typeface="Arial"/>
              <a:buNone/>
            </a:pPr>
            <a:r>
              <a:rPr lang="en">
                <a:solidFill>
                  <a:schemeClr val="dk2"/>
                </a:solidFill>
                <a:latin typeface="Consolas"/>
                <a:ea typeface="Consolas"/>
                <a:cs typeface="Consolas"/>
                <a:sym typeface="Consolas"/>
              </a:rPr>
              <a:t>visit "http://www.google.com.hk"</a:t>
            </a:r>
          </a:p>
          <a:p>
            <a:pPr rtl="0" lvl="0" indent="0" marL="457200">
              <a:lnSpc>
                <a:spcPct val="115000"/>
              </a:lnSpc>
              <a:buClr>
                <a:srgbClr val="000000"/>
              </a:buClr>
              <a:buSzPct val="78571"/>
              <a:buFont typeface="Arial"/>
              <a:buNone/>
            </a:pPr>
            <a:r>
              <a:rPr lang="en">
                <a:solidFill>
                  <a:schemeClr val="dk2"/>
                </a:solidFill>
                <a:latin typeface="Consolas"/>
                <a:ea typeface="Consolas"/>
                <a:cs typeface="Consolas"/>
                <a:sym typeface="Consolas"/>
              </a:rPr>
              <a:t>fill_in "q", :with =&gt; "Capybara"</a:t>
            </a:r>
          </a:p>
          <a:p>
            <a:pPr rtl="0" lvl="0" indent="0" marL="457200">
              <a:lnSpc>
                <a:spcPct val="115000"/>
              </a:lnSpc>
              <a:buClr>
                <a:srgbClr val="000000"/>
              </a:buClr>
              <a:buSzPct val="78571"/>
              <a:buFont typeface="Arial"/>
              <a:buNone/>
            </a:pPr>
            <a:r>
              <a:rPr lang="en">
                <a:solidFill>
                  <a:schemeClr val="dk2"/>
                </a:solidFill>
                <a:latin typeface="Consolas"/>
                <a:ea typeface="Consolas"/>
                <a:cs typeface="Consolas"/>
                <a:sym typeface="Consolas"/>
              </a:rPr>
              <a:t>click_button "</a:t>
            </a:r>
            <a:r>
              <a:rPr lang="en">
                <a:solidFill>
                  <a:srgbClr val="1F497D"/>
                </a:solidFill>
                <a:latin typeface="Consolas"/>
                <a:ea typeface="Consolas"/>
                <a:cs typeface="Consolas"/>
                <a:sym typeface="Consolas"/>
              </a:rPr>
              <a:t>Google 搜索"   #or find("input[name='btnK']").click</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22"/>
                                        </p:tgtEl>
                                        <p:attrNameLst>
                                          <p:attrName>style.visibility</p:attrName>
                                        </p:attrNameLst>
                                      </p:cBhvr>
                                      <p:to>
                                        <p:strVal val="visible"/>
                                      </p:to>
                                    </p:set>
                                    <p:animEffect transition="in" filter="fade">
                                      <p:cBhvr>
                                        <p:cTn dur="1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y="0" x="0"/>
          <a:ext cy="0" cx="0"/>
          <a:chOff y="0" x="0"/>
          <a:chExt cy="0" cx="0"/>
        </a:xfrm>
      </p:grpSpPr>
      <p:sp>
        <p:nvSpPr>
          <p:cNvPr id="227" name="Shape 227"/>
          <p:cNvSpPr txBox="1"/>
          <p:nvPr>
            <p:ph type="title"/>
          </p:nvPr>
        </p:nvSpPr>
        <p:spPr>
          <a:xfrm>
            <a:off y="134801" x="457200"/>
            <a:ext cy="1351799" cx="7315499"/>
          </a:xfrm>
          <a:prstGeom prst="rect">
            <a:avLst/>
          </a:prstGeom>
        </p:spPr>
        <p:txBody>
          <a:bodyPr bIns="91425" rIns="91425" lIns="91425" tIns="91425" anchor="b" anchorCtr="0">
            <a:noAutofit/>
          </a:bodyPr>
          <a:lstStyle/>
          <a:p>
            <a:pPr rtl="0" lvl="0">
              <a:buNone/>
            </a:pPr>
            <a:r>
              <a:rPr lang="en"/>
              <a:t>Capybara — 基本配置</a:t>
            </a:r>
          </a:p>
        </p:txBody>
      </p:sp>
      <p:sp>
        <p:nvSpPr>
          <p:cNvPr id="228" name="Shape 228"/>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buNone/>
            </a:pPr>
            <a:r>
              <a:rPr lang="en"/>
              <a:t>
</a:t>
            </a:r>
            <a:r>
              <a:rPr lang="en">
                <a:solidFill>
                  <a:schemeClr val="accent2"/>
                </a:solidFill>
              </a:rPr>
              <a:t>#设定使用哪个driver进行测试</a:t>
            </a:r>
          </a:p>
          <a:p>
            <a:pPr rtl="0" lvl="0">
              <a:buNone/>
            </a:pPr>
            <a:r>
              <a:rPr lang="en">
                <a:latin typeface="Consolas"/>
                <a:ea typeface="Consolas"/>
                <a:cs typeface="Consolas"/>
                <a:sym typeface="Consolas"/>
              </a:rPr>
              <a:t>Capybara.default_driver = :selenium</a:t>
            </a:r>
          </a:p>
          <a:p>
            <a:r>
              <a:t/>
            </a:r>
          </a:p>
          <a:p>
            <a:pPr rtl="0" lvl="0">
              <a:buNone/>
            </a:pPr>
            <a:r>
              <a:rPr lang="en">
                <a:solidFill>
                  <a:schemeClr val="accent2"/>
                </a:solidFill>
                <a:latin typeface="Consolas"/>
                <a:ea typeface="Consolas"/>
                <a:cs typeface="Consolas"/>
                <a:sym typeface="Consolas"/>
              </a:rPr>
              <a:t>#使用visit方法时url的默认前缀</a:t>
            </a:r>
          </a:p>
          <a:p>
            <a:pPr rtl="0" lvl="0">
              <a:buNone/>
            </a:pPr>
            <a:r>
              <a:rPr lang="en">
                <a:latin typeface="Consolas"/>
                <a:ea typeface="Consolas"/>
                <a:cs typeface="Consolas"/>
                <a:sym typeface="Consolas"/>
              </a:rPr>
              <a:t>Capybara.app_host = "http://yewu.chukou1.cn"</a:t>
            </a:r>
          </a:p>
          <a:p>
            <a:r>
              <a:t/>
            </a:r>
          </a:p>
          <a:p>
            <a:pPr rtl="0" lvl="0">
              <a:buNone/>
            </a:pPr>
            <a:r>
              <a:rPr lang="en">
                <a:solidFill>
                  <a:schemeClr val="accent2"/>
                </a:solidFill>
                <a:latin typeface="Consolas"/>
                <a:ea typeface="Consolas"/>
                <a:cs typeface="Consolas"/>
                <a:sym typeface="Consolas"/>
              </a:rPr>
              <a:t>#设定浏览器</a:t>
            </a:r>
          </a:p>
          <a:p>
            <a:pPr rtl="0" lvl="0">
              <a:buNone/>
            </a:pPr>
            <a:r>
              <a:rPr lang="en">
                <a:latin typeface="Consolas"/>
                <a:ea typeface="Consolas"/>
                <a:cs typeface="Consolas"/>
                <a:sym typeface="Consolas"/>
              </a:rPr>
              <a:t>Capybara.register_driver :selenium do |app|</a:t>
            </a:r>
          </a:p>
          <a:p>
            <a:pPr rtl="0" lvl="0">
              <a:buNone/>
            </a:pPr>
            <a:r>
              <a:rPr lang="en">
                <a:latin typeface="Consolas"/>
                <a:ea typeface="Consolas"/>
                <a:cs typeface="Consolas"/>
                <a:sym typeface="Consolas"/>
              </a:rPr>
              <a:t>	option = {</a:t>
            </a:r>
          </a:p>
          <a:p>
            <a:pPr rtl="0" lvl="0">
              <a:buNone/>
            </a:pPr>
            <a:r>
              <a:rPr lang="en">
                <a:latin typeface="Consolas"/>
                <a:ea typeface="Consolas"/>
                <a:cs typeface="Consolas"/>
                <a:sym typeface="Consolas"/>
              </a:rPr>
              <a:t>		:browser =&gt; :chrome</a:t>
            </a:r>
          </a:p>
          <a:p>
            <a:pPr rtl="0" lvl="0">
              <a:buNone/>
            </a:pPr>
            <a:r>
              <a:rPr lang="en">
                <a:latin typeface="Consolas"/>
                <a:ea typeface="Consolas"/>
                <a:cs typeface="Consolas"/>
                <a:sym typeface="Consolas"/>
              </a:rPr>
              <a:t>	}</a:t>
            </a:r>
          </a:p>
          <a:p>
            <a:r>
              <a:t/>
            </a:r>
          </a:p>
          <a:p>
            <a:pPr rtl="0" lvl="0" indent="457200">
              <a:buNone/>
            </a:pPr>
            <a:r>
              <a:rPr lang="en">
                <a:solidFill>
                  <a:srgbClr val="1F497D"/>
                </a:solidFill>
                <a:latin typeface="Consolas"/>
                <a:ea typeface="Consolas"/>
                <a:cs typeface="Consolas"/>
                <a:sym typeface="Consolas"/>
              </a:rPr>
              <a:t>Capybara::Selenium::Driver.new(app, option)</a:t>
            </a:r>
          </a:p>
          <a:p>
            <a:pPr rtl="0" lvl="0">
              <a:buNone/>
            </a:pPr>
            <a:r>
              <a:rPr lang="en">
                <a:latin typeface="Consolas"/>
                <a:ea typeface="Consolas"/>
                <a:cs typeface="Consolas"/>
                <a:sym typeface="Consolas"/>
              </a:rPr>
              <a:t>end</a:t>
            </a:r>
          </a:p>
          <a:p>
            <a:r>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y="0" x="0"/>
          <a:ext cy="0" cx="0"/>
          <a:chOff y="0" x="0"/>
          <a:chExt cy="0" cx="0"/>
        </a:xfrm>
      </p:grpSpPr>
      <p:sp>
        <p:nvSpPr>
          <p:cNvPr id="233" name="Shape 233"/>
          <p:cNvSpPr txBox="1"/>
          <p:nvPr>
            <p:ph type="title"/>
          </p:nvPr>
        </p:nvSpPr>
        <p:spPr>
          <a:xfrm>
            <a:off y="134801" x="457200"/>
            <a:ext cy="1351799" cx="7315499"/>
          </a:xfrm>
          <a:prstGeom prst="rect">
            <a:avLst/>
          </a:prstGeom>
        </p:spPr>
        <p:txBody>
          <a:bodyPr bIns="91425" rIns="91425" lIns="91425" tIns="91425" anchor="b" anchorCtr="0">
            <a:noAutofit/>
          </a:bodyPr>
          <a:lstStyle/>
          <a:p>
            <a:pPr rtl="0" lvl="0">
              <a:buNone/>
            </a:pPr>
            <a:r>
              <a:rPr lang="en"/>
              <a:t>Capybara — 查找操作目标</a:t>
            </a:r>
          </a:p>
        </p:txBody>
      </p:sp>
      <p:sp>
        <p:nvSpPr>
          <p:cNvPr id="234" name="Shape 234"/>
          <p:cNvSpPr txBox="1"/>
          <p:nvPr>
            <p:ph idx="1" type="body"/>
          </p:nvPr>
        </p:nvSpPr>
        <p:spPr>
          <a:xfrm>
            <a:off y="1704688" x="457200"/>
            <a:ext cy="4989900" cx="8229600"/>
          </a:xfrm>
          <a:prstGeom prst="rect">
            <a:avLst/>
          </a:prstGeom>
          <a:solidFill>
            <a:srgbClr val="F3F3F3"/>
          </a:solidFill>
          <a:ln w="9525" cap="flat">
            <a:solidFill>
              <a:srgbClr val="EFEFEF"/>
            </a:solidFill>
            <a:prstDash val="solid"/>
            <a:round/>
            <a:headEnd w="med" len="med" type="none"/>
            <a:tailEnd w="med" len="med" type="none"/>
          </a:ln>
        </p:spPr>
        <p:txBody>
          <a:bodyPr bIns="91425" rIns="91425" lIns="91425" tIns="91425" anchor="t" anchorCtr="0">
            <a:noAutofit/>
          </a:bodyPr>
          <a:lstStyle/>
          <a:p>
            <a:pPr rtl="0" lvl="0">
              <a:lnSpc>
                <a:spcPct val="115000"/>
              </a:lnSpc>
              <a:buNone/>
            </a:pPr>
            <a:r>
              <a:rPr sz="1400" lang="en">
                <a:solidFill>
                  <a:srgbClr val="333333"/>
                </a:solidFill>
                <a:latin typeface="Verdana"/>
                <a:ea typeface="Verdana"/>
                <a:cs typeface="Verdana"/>
                <a:sym typeface="Verdana"/>
              </a:rPr>
              <a:t>#通过标签查找表单控件</a:t>
            </a:r>
          </a:p>
          <a:p>
            <a:pPr rtl="0" lvl="0">
              <a:lnSpc>
                <a:spcPct val="115000"/>
              </a:lnSpc>
              <a:buNone/>
            </a:pPr>
            <a:r>
              <a:rPr sz="1400" lang="en">
                <a:solidFill>
                  <a:srgbClr val="333333"/>
                </a:solidFill>
                <a:latin typeface="Consolas"/>
                <a:ea typeface="Consolas"/>
                <a:cs typeface="Consolas"/>
                <a:sym typeface="Consolas"/>
              </a:rPr>
              <a:t>find_field(</a:t>
            </a:r>
            <a:r>
              <a:rPr sz="1400" lang="en">
                <a:solidFill>
                  <a:srgbClr val="DD1144"/>
                </a:solidFill>
                <a:latin typeface="Consolas"/>
                <a:ea typeface="Consolas"/>
                <a:cs typeface="Consolas"/>
                <a:sym typeface="Consolas"/>
              </a:rPr>
              <a:t>'First Name'</a:t>
            </a:r>
            <a:r>
              <a:rPr sz="1400" lang="en">
                <a:solidFill>
                  <a:srgbClr val="333333"/>
                </a:solidFill>
                <a:latin typeface="Consolas"/>
                <a:ea typeface="Consolas"/>
                <a:cs typeface="Consolas"/>
                <a:sym typeface="Consolas"/>
              </a:rPr>
              <a:t>)</a:t>
            </a:r>
            <a:r>
              <a:rPr b="1" sz="1400" lang="en">
                <a:solidFill>
                  <a:srgbClr val="333333"/>
                </a:solidFill>
                <a:latin typeface="Consolas"/>
                <a:ea typeface="Consolas"/>
                <a:cs typeface="Consolas"/>
                <a:sym typeface="Consolas"/>
              </a:rPr>
              <a:t>.</a:t>
            </a:r>
            <a:r>
              <a:rPr sz="1400" lang="en">
                <a:solidFill>
                  <a:srgbClr val="333333"/>
                </a:solidFill>
                <a:latin typeface="Consolas"/>
                <a:ea typeface="Consolas"/>
                <a:cs typeface="Consolas"/>
                <a:sym typeface="Consolas"/>
              </a:rPr>
              <a:t>value</a:t>
            </a:r>
          </a:p>
          <a:p>
            <a:pPr rtl="0" lvl="0">
              <a:lnSpc>
                <a:spcPct val="115000"/>
              </a:lnSpc>
              <a:buNone/>
            </a:pPr>
            <a:br>
              <a:rPr sz="1400" lang="en">
                <a:solidFill>
                  <a:srgbClr val="333333"/>
                </a:solidFill>
                <a:latin typeface="Verdana"/>
                <a:ea typeface="Verdana"/>
                <a:cs typeface="Verdana"/>
                <a:sym typeface="Verdana"/>
              </a:rPr>
            </a:br>
            <a:r>
              <a:rPr sz="1400" lang="en">
                <a:solidFill>
                  <a:srgbClr val="333333"/>
                </a:solidFill>
                <a:latin typeface="Verdana"/>
                <a:ea typeface="Verdana"/>
                <a:cs typeface="Verdana"/>
                <a:sym typeface="Verdana"/>
              </a:rPr>
              <a:t>#查找链接</a:t>
            </a:r>
          </a:p>
          <a:p>
            <a:pPr rtl="0" lvl="0">
              <a:lnSpc>
                <a:spcPct val="115000"/>
              </a:lnSpc>
              <a:buNone/>
            </a:pPr>
            <a:r>
              <a:rPr sz="1400" lang="en">
                <a:solidFill>
                  <a:srgbClr val="333333"/>
                </a:solidFill>
                <a:latin typeface="Consolas"/>
                <a:ea typeface="Consolas"/>
                <a:cs typeface="Consolas"/>
                <a:sym typeface="Consolas"/>
              </a:rPr>
              <a:t>find_link(</a:t>
            </a:r>
            <a:r>
              <a:rPr sz="1400" lang="en">
                <a:solidFill>
                  <a:srgbClr val="DD1144"/>
                </a:solidFill>
                <a:latin typeface="Consolas"/>
                <a:ea typeface="Consolas"/>
                <a:cs typeface="Consolas"/>
                <a:sym typeface="Consolas"/>
              </a:rPr>
              <a:t>'出口易官网'</a:t>
            </a:r>
            <a:r>
              <a:rPr sz="1400" lang="en">
                <a:solidFill>
                  <a:srgbClr val="333333"/>
                </a:solidFill>
                <a:latin typeface="Consolas"/>
                <a:ea typeface="Consolas"/>
                <a:cs typeface="Consolas"/>
                <a:sym typeface="Consolas"/>
              </a:rPr>
              <a:t>)</a:t>
            </a:r>
            <a:r>
              <a:rPr b="1" sz="1400" lang="en">
                <a:solidFill>
                  <a:srgbClr val="333333"/>
                </a:solidFill>
                <a:latin typeface="Consolas"/>
                <a:ea typeface="Consolas"/>
                <a:cs typeface="Consolas"/>
                <a:sym typeface="Consolas"/>
              </a:rPr>
              <a:t>.</a:t>
            </a:r>
            <a:r>
              <a:rPr sz="1400" lang="en">
                <a:solidFill>
                  <a:srgbClr val="333333"/>
                </a:solidFill>
                <a:latin typeface="Consolas"/>
                <a:ea typeface="Consolas"/>
                <a:cs typeface="Consolas"/>
                <a:sym typeface="Consolas"/>
              </a:rPr>
              <a:t>visible?</a:t>
            </a:r>
          </a:p>
          <a:p>
            <a:pPr rtl="0" lvl="0">
              <a:lnSpc>
                <a:spcPct val="115000"/>
              </a:lnSpc>
              <a:buNone/>
            </a:pPr>
            <a:br>
              <a:rPr sz="1400" lang="en">
                <a:solidFill>
                  <a:srgbClr val="333333"/>
                </a:solidFill>
                <a:latin typeface="Verdana"/>
                <a:ea typeface="Verdana"/>
                <a:cs typeface="Verdana"/>
                <a:sym typeface="Verdana"/>
              </a:rPr>
            </a:br>
            <a:r>
              <a:rPr sz="1400" lang="en">
                <a:solidFill>
                  <a:srgbClr val="333333"/>
                </a:solidFill>
                <a:latin typeface="Verdana"/>
                <a:ea typeface="Verdana"/>
                <a:cs typeface="Verdana"/>
                <a:sym typeface="Verdana"/>
              </a:rPr>
              <a:t>#查找按钮</a:t>
            </a:r>
          </a:p>
          <a:p>
            <a:pPr rtl="0" lvl="0">
              <a:lnSpc>
                <a:spcPct val="115000"/>
              </a:lnSpc>
              <a:buNone/>
            </a:pPr>
            <a:r>
              <a:rPr sz="1400" lang="en">
                <a:solidFill>
                  <a:srgbClr val="333333"/>
                </a:solidFill>
                <a:latin typeface="Consolas"/>
                <a:ea typeface="Consolas"/>
                <a:cs typeface="Consolas"/>
                <a:sym typeface="Consolas"/>
              </a:rPr>
              <a:t>find_button(</a:t>
            </a:r>
            <a:r>
              <a:rPr sz="1400" lang="en">
                <a:solidFill>
                  <a:srgbClr val="DD1144"/>
                </a:solidFill>
                <a:latin typeface="Consolas"/>
                <a:ea typeface="Consolas"/>
                <a:cs typeface="Consolas"/>
                <a:sym typeface="Consolas"/>
              </a:rPr>
              <a:t>'保存'</a:t>
            </a:r>
            <a:r>
              <a:rPr sz="1400" lang="en">
                <a:solidFill>
                  <a:srgbClr val="333333"/>
                </a:solidFill>
                <a:latin typeface="Consolas"/>
                <a:ea typeface="Consolas"/>
                <a:cs typeface="Consolas"/>
                <a:sym typeface="Consolas"/>
              </a:rPr>
              <a:t>)</a:t>
            </a:r>
            <a:r>
              <a:rPr b="1" sz="1400" lang="en">
                <a:solidFill>
                  <a:srgbClr val="333333"/>
                </a:solidFill>
                <a:latin typeface="Consolas"/>
                <a:ea typeface="Consolas"/>
                <a:cs typeface="Consolas"/>
                <a:sym typeface="Consolas"/>
              </a:rPr>
              <a:t>.</a:t>
            </a:r>
            <a:r>
              <a:rPr sz="1400" lang="en">
                <a:solidFill>
                  <a:srgbClr val="333333"/>
                </a:solidFill>
                <a:latin typeface="Consolas"/>
                <a:ea typeface="Consolas"/>
                <a:cs typeface="Consolas"/>
                <a:sym typeface="Consolas"/>
              </a:rPr>
              <a:t>click</a:t>
            </a:r>
          </a:p>
          <a:p>
            <a:pPr rtl="0" lvl="0">
              <a:lnSpc>
                <a:spcPct val="115000"/>
              </a:lnSpc>
              <a:buNone/>
            </a:pPr>
            <a:r>
              <a:rPr sz="1400" lang="en">
                <a:solidFill>
                  <a:srgbClr val="333333"/>
                </a:solidFill>
                <a:latin typeface="Consolas"/>
                <a:ea typeface="Consolas"/>
                <a:cs typeface="Consolas"/>
                <a:sym typeface="Consolas"/>
              </a:rPr>
              <a:t>find_button(</a:t>
            </a:r>
            <a:r>
              <a:rPr sz="1400" lang="en">
                <a:solidFill>
                  <a:srgbClr val="FF0000"/>
                </a:solidFill>
                <a:latin typeface="Consolas"/>
                <a:ea typeface="Consolas"/>
                <a:cs typeface="Consolas"/>
                <a:sym typeface="Consolas"/>
              </a:rPr>
              <a:t>"btnSave"</a:t>
            </a:r>
            <a:r>
              <a:rPr sz="1400" lang="en">
                <a:solidFill>
                  <a:srgbClr val="333333"/>
                </a:solidFill>
                <a:latin typeface="Consolas"/>
                <a:ea typeface="Consolas"/>
                <a:cs typeface="Consolas"/>
                <a:sym typeface="Consolas"/>
              </a:rPr>
              <a:t>).click</a:t>
            </a:r>
          </a:p>
          <a:p>
            <a:pPr rtl="0" lvl="0">
              <a:lnSpc>
                <a:spcPct val="115000"/>
              </a:lnSpc>
              <a:buNone/>
            </a:pPr>
            <a:r>
              <a:rPr sz="1400" lang="en">
                <a:solidFill>
                  <a:srgbClr val="333333"/>
                </a:solidFill>
                <a:latin typeface="Verdana"/>
                <a:ea typeface="Verdana"/>
                <a:cs typeface="Verdana"/>
                <a:sym typeface="Verdana"/>
              </a:rPr>
              <a:t>#使用xpath查找</a:t>
            </a:r>
            <a:r>
              <a:rPr sz="1400" lang="en">
                <a:solidFill>
                  <a:srgbClr val="333333"/>
                </a:solidFill>
                <a:latin typeface="Consolas"/>
                <a:ea typeface="Consolas"/>
                <a:cs typeface="Consolas"/>
                <a:sym typeface="Consolas"/>
              </a:rPr>
              <a:t>find(</a:t>
            </a:r>
            <a:r>
              <a:rPr sz="1400" lang="en">
                <a:solidFill>
                  <a:srgbClr val="990073"/>
                </a:solidFill>
                <a:latin typeface="Consolas"/>
                <a:ea typeface="Consolas"/>
                <a:cs typeface="Consolas"/>
                <a:sym typeface="Consolas"/>
              </a:rPr>
              <a:t>:xpath</a:t>
            </a:r>
            <a:r>
              <a:rPr sz="1400" lang="en">
                <a:solidFill>
                  <a:srgbClr val="333333"/>
                </a:solidFill>
                <a:latin typeface="Consolas"/>
                <a:ea typeface="Consolas"/>
                <a:cs typeface="Consolas"/>
                <a:sym typeface="Consolas"/>
              </a:rPr>
              <a:t>, </a:t>
            </a:r>
            <a:r>
              <a:rPr sz="1400" lang="en">
                <a:solidFill>
                  <a:srgbClr val="DD1144"/>
                </a:solidFill>
                <a:latin typeface="Consolas"/>
                <a:ea typeface="Consolas"/>
                <a:cs typeface="Consolas"/>
                <a:sym typeface="Consolas"/>
              </a:rPr>
              <a:t>"//table/tr"</a:t>
            </a:r>
            <a:r>
              <a:rPr sz="1400" lang="en">
                <a:solidFill>
                  <a:srgbClr val="333333"/>
                </a:solidFill>
                <a:latin typeface="Consolas"/>
                <a:ea typeface="Consolas"/>
                <a:cs typeface="Consolas"/>
                <a:sym typeface="Consolas"/>
              </a:rPr>
              <a:t>)</a:t>
            </a:r>
            <a:r>
              <a:rPr b="1" sz="1400" lang="en">
                <a:solidFill>
                  <a:srgbClr val="333333"/>
                </a:solidFill>
                <a:latin typeface="Consolas"/>
                <a:ea typeface="Consolas"/>
                <a:cs typeface="Consolas"/>
                <a:sym typeface="Consolas"/>
              </a:rPr>
              <a:t>.</a:t>
            </a:r>
            <a:r>
              <a:rPr sz="1400" lang="en">
                <a:solidFill>
                  <a:srgbClr val="333333"/>
                </a:solidFill>
                <a:latin typeface="Consolas"/>
                <a:ea typeface="Consolas"/>
                <a:cs typeface="Consolas"/>
                <a:sym typeface="Consolas"/>
              </a:rPr>
              <a:t>click</a:t>
            </a:r>
          </a:p>
          <a:p>
            <a:r>
              <a:t/>
            </a:r>
          </a:p>
          <a:p>
            <a:pPr rtl="0" lvl="0">
              <a:lnSpc>
                <a:spcPct val="115000"/>
              </a:lnSpc>
              <a:buNone/>
            </a:pPr>
            <a:r>
              <a:rPr sz="1400" lang="en">
                <a:solidFill>
                  <a:srgbClr val="333333"/>
                </a:solidFill>
                <a:latin typeface="Verdana"/>
                <a:ea typeface="Verdana"/>
                <a:cs typeface="Verdana"/>
                <a:sym typeface="Verdana"/>
              </a:rPr>
              <a:t>#使用css选择器查找，</a:t>
            </a:r>
            <a:r>
              <a:rPr sz="1400" lang="en">
                <a:solidFill>
                  <a:srgbClr val="333333"/>
                </a:solidFill>
                <a:latin typeface="Consolas"/>
                <a:ea typeface="Consolas"/>
                <a:cs typeface="Consolas"/>
                <a:sym typeface="Consolas"/>
              </a:rPr>
              <a:t>find(</a:t>
            </a:r>
            <a:r>
              <a:rPr sz="1400" lang="en">
                <a:solidFill>
                  <a:srgbClr val="DD1144"/>
                </a:solidFill>
                <a:latin typeface="Consolas"/>
                <a:ea typeface="Consolas"/>
                <a:cs typeface="Consolas"/>
                <a:sym typeface="Consolas"/>
              </a:rPr>
              <a:t>"#overlay"</a:t>
            </a:r>
            <a:r>
              <a:rPr sz="1400" lang="en">
                <a:solidFill>
                  <a:srgbClr val="333333"/>
                </a:solidFill>
                <a:latin typeface="Consolas"/>
                <a:ea typeface="Consolas"/>
                <a:cs typeface="Consolas"/>
                <a:sym typeface="Consolas"/>
              </a:rPr>
              <a:t>)</a:t>
            </a:r>
            <a:r>
              <a:rPr b="1" sz="1400" lang="en">
                <a:solidFill>
                  <a:srgbClr val="333333"/>
                </a:solidFill>
                <a:latin typeface="Consolas"/>
                <a:ea typeface="Consolas"/>
                <a:cs typeface="Consolas"/>
                <a:sym typeface="Consolas"/>
              </a:rPr>
              <a:t>.</a:t>
            </a:r>
            <a:r>
              <a:rPr sz="1400" lang="en">
                <a:solidFill>
                  <a:srgbClr val="333333"/>
                </a:solidFill>
                <a:latin typeface="Consolas"/>
                <a:ea typeface="Consolas"/>
                <a:cs typeface="Consolas"/>
                <a:sym typeface="Consolas"/>
              </a:rPr>
              <a:t>find(</a:t>
            </a:r>
            <a:r>
              <a:rPr sz="1400" lang="en">
                <a:solidFill>
                  <a:srgbClr val="DD1144"/>
                </a:solidFill>
                <a:latin typeface="Consolas"/>
                <a:ea typeface="Consolas"/>
                <a:cs typeface="Consolas"/>
                <a:sym typeface="Consolas"/>
              </a:rPr>
              <a:t>"h1"</a:t>
            </a:r>
            <a:r>
              <a:rPr sz="1400" lang="en">
                <a:solidFill>
                  <a:srgbClr val="333333"/>
                </a:solidFill>
                <a:latin typeface="Consolas"/>
                <a:ea typeface="Consolas"/>
                <a:cs typeface="Consolas"/>
                <a:sym typeface="Consolas"/>
              </a:rPr>
              <a:t>)</a:t>
            </a:r>
            <a:r>
              <a:rPr b="1" sz="1400" lang="en">
                <a:solidFill>
                  <a:srgbClr val="333333"/>
                </a:solidFill>
                <a:latin typeface="Consolas"/>
                <a:ea typeface="Consolas"/>
                <a:cs typeface="Consolas"/>
                <a:sym typeface="Consolas"/>
              </a:rPr>
              <a:t>.</a:t>
            </a:r>
            <a:r>
              <a:rPr sz="1400" lang="en">
                <a:solidFill>
                  <a:srgbClr val="333333"/>
                </a:solidFill>
                <a:latin typeface="Consolas"/>
                <a:ea typeface="Consolas"/>
                <a:cs typeface="Consolas"/>
                <a:sym typeface="Consolas"/>
              </a:rPr>
              <a:t>click</a:t>
            </a:r>
          </a:p>
          <a:p>
            <a:r>
              <a:t/>
            </a:r>
          </a:p>
          <a:p>
            <a:pPr rtl="0" lvl="0">
              <a:lnSpc>
                <a:spcPct val="115000"/>
              </a:lnSpc>
              <a:buNone/>
            </a:pPr>
            <a:r>
              <a:rPr sz="1400" lang="en">
                <a:solidFill>
                  <a:srgbClr val="333333"/>
                </a:solidFill>
                <a:latin typeface="Verdana"/>
                <a:ea typeface="Verdana"/>
                <a:cs typeface="Verdana"/>
                <a:sym typeface="Verdana"/>
              </a:rPr>
              <a:t>#查找多个元素</a:t>
            </a:r>
            <a:r>
              <a:rPr sz="1400" lang="en">
                <a:solidFill>
                  <a:srgbClr val="333333"/>
                </a:solidFill>
                <a:latin typeface="Consolas"/>
                <a:ea typeface="Consolas"/>
                <a:cs typeface="Consolas"/>
                <a:sym typeface="Consolas"/>
              </a:rPr>
              <a:t>all(</a:t>
            </a:r>
            <a:r>
              <a:rPr sz="1400" lang="en">
                <a:solidFill>
                  <a:srgbClr val="DD1144"/>
                </a:solidFill>
                <a:latin typeface="Consolas"/>
                <a:ea typeface="Consolas"/>
                <a:cs typeface="Consolas"/>
                <a:sym typeface="Consolas"/>
              </a:rPr>
              <a:t>'a'</a:t>
            </a:r>
            <a:r>
              <a:rPr sz="1400" lang="en">
                <a:solidFill>
                  <a:srgbClr val="333333"/>
                </a:solidFill>
                <a:latin typeface="Consolas"/>
                <a:ea typeface="Consolas"/>
                <a:cs typeface="Consolas"/>
                <a:sym typeface="Consolas"/>
              </a:rPr>
              <a:t>)</a:t>
            </a:r>
            <a:r>
              <a:rPr b="1" sz="1400" lang="en">
                <a:solidFill>
                  <a:srgbClr val="333333"/>
                </a:solidFill>
                <a:latin typeface="Consolas"/>
                <a:ea typeface="Consolas"/>
                <a:cs typeface="Consolas"/>
                <a:sym typeface="Consolas"/>
              </a:rPr>
              <a:t>.</a:t>
            </a:r>
            <a:r>
              <a:rPr sz="1400" lang="en">
                <a:solidFill>
                  <a:srgbClr val="333333"/>
                </a:solidFill>
                <a:latin typeface="Consolas"/>
                <a:ea typeface="Consolas"/>
                <a:cs typeface="Consolas"/>
                <a:sym typeface="Consolas"/>
              </a:rPr>
              <a:t>each { </a:t>
            </a:r>
            <a:r>
              <a:rPr b="1" sz="1400" lang="en">
                <a:solidFill>
                  <a:srgbClr val="333333"/>
                </a:solidFill>
                <a:latin typeface="Consolas"/>
                <a:ea typeface="Consolas"/>
                <a:cs typeface="Consolas"/>
                <a:sym typeface="Consolas"/>
              </a:rPr>
              <a:t>|</a:t>
            </a:r>
            <a:r>
              <a:rPr sz="1400" lang="en">
                <a:solidFill>
                  <a:srgbClr val="333333"/>
                </a:solidFill>
                <a:latin typeface="Consolas"/>
                <a:ea typeface="Consolas"/>
                <a:cs typeface="Consolas"/>
                <a:sym typeface="Consolas"/>
              </a:rPr>
              <a:t>a</a:t>
            </a:r>
            <a:r>
              <a:rPr b="1" sz="1400" lang="en">
                <a:solidFill>
                  <a:srgbClr val="333333"/>
                </a:solidFill>
                <a:latin typeface="Consolas"/>
                <a:ea typeface="Consolas"/>
                <a:cs typeface="Consolas"/>
                <a:sym typeface="Consolas"/>
              </a:rPr>
              <a:t>|</a:t>
            </a:r>
            <a:r>
              <a:rPr sz="1400" lang="en">
                <a:solidFill>
                  <a:srgbClr val="333333"/>
                </a:solidFill>
                <a:latin typeface="Consolas"/>
                <a:ea typeface="Consolas"/>
                <a:cs typeface="Consolas"/>
                <a:sym typeface="Consolas"/>
              </a:rPr>
              <a:t> a</a:t>
            </a:r>
            <a:r>
              <a:rPr b="1" sz="1400" lang="en">
                <a:solidFill>
                  <a:srgbClr val="333333"/>
                </a:solidFill>
                <a:latin typeface="Consolas"/>
                <a:ea typeface="Consolas"/>
                <a:cs typeface="Consolas"/>
                <a:sym typeface="Consolas"/>
              </a:rPr>
              <a:t>[</a:t>
            </a:r>
            <a:r>
              <a:rPr sz="1400" lang="en">
                <a:solidFill>
                  <a:srgbClr val="990073"/>
                </a:solidFill>
                <a:latin typeface="Consolas"/>
                <a:ea typeface="Consolas"/>
                <a:cs typeface="Consolas"/>
                <a:sym typeface="Consolas"/>
              </a:rPr>
              <a:t>:href</a:t>
            </a:r>
            <a:r>
              <a:rPr b="1" sz="1400" lang="en">
                <a:solidFill>
                  <a:srgbClr val="333333"/>
                </a:solidFill>
                <a:latin typeface="Consolas"/>
                <a:ea typeface="Consolas"/>
                <a:cs typeface="Consolas"/>
                <a:sym typeface="Consolas"/>
              </a:rPr>
              <a:t>]</a:t>
            </a:r>
            <a:r>
              <a:rPr sz="1400" lang="en">
                <a:solidFill>
                  <a:srgbClr val="333333"/>
                </a:solidFill>
                <a:latin typeface="Consolas"/>
                <a:ea typeface="Consolas"/>
                <a:cs typeface="Consolas"/>
                <a:sym typeface="Consolas"/>
              </a:rPr>
              <a:t> }</a:t>
            </a:r>
          </a:p>
          <a:p>
            <a:r>
              <a:t/>
            </a:r>
          </a:p>
        </p:txBody>
      </p:sp>
      <p:grpSp>
        <p:nvGrpSpPr>
          <p:cNvPr id="235" name="Shape 235"/>
          <p:cNvGrpSpPr/>
          <p:nvPr/>
        </p:nvGrpSpPr>
        <p:grpSpPr>
          <a:xfrm>
            <a:off y="2147875" x="3515324"/>
            <a:ext cy="2512200" cx="5496899"/>
            <a:chOff y="2147875" x="3515324"/>
            <a:chExt cy="2512200" cx="5496899"/>
          </a:xfrm>
        </p:grpSpPr>
        <p:sp>
          <p:nvSpPr>
            <p:cNvPr id="236" name="Shape 236"/>
            <p:cNvSpPr txBox="1"/>
            <p:nvPr/>
          </p:nvSpPr>
          <p:spPr>
            <a:xfrm>
              <a:off y="2147875" x="4726125"/>
              <a:ext cy="2512200" cx="4286099"/>
            </a:xfrm>
            <a:prstGeom prst="rect">
              <a:avLst/>
            </a:prstGeom>
            <a:solidFill>
              <a:srgbClr val="D9D9D9"/>
            </a:solidFill>
          </p:spPr>
          <p:txBody>
            <a:bodyPr bIns="91425" rIns="91425" lIns="91425" tIns="91425" anchor="t" anchorCtr="0">
              <a:noAutofit/>
            </a:bodyPr>
            <a:lstStyle/>
            <a:p>
              <a:pPr rtl="0" lvl="0">
                <a:buNone/>
              </a:pPr>
              <a:r>
                <a:rPr lang="en">
                  <a:latin typeface="Consolas"/>
                  <a:ea typeface="Consolas"/>
                  <a:cs typeface="Consolas"/>
                  <a:sym typeface="Consolas"/>
                </a:rPr>
                <a:t>&lt;label for="firstName"&gt;First Name&lt;/lable&gt;</a:t>
              </a:r>
            </a:p>
            <a:p>
              <a:pPr rtl="0" lvl="0">
                <a:buNone/>
              </a:pPr>
              <a:r>
                <a:rPr lang="en">
                  <a:latin typeface="Consolas"/>
                  <a:ea typeface="Consolas"/>
                  <a:cs typeface="Consolas"/>
                  <a:sym typeface="Consolas"/>
                </a:rPr>
                <a:t>&lt;input id="firstName" name="firstName" type="text" /&gt;</a:t>
              </a:r>
            </a:p>
            <a:p>
              <a:r>
                <a:t/>
              </a:r>
            </a:p>
            <a:p>
              <a:pPr rtl="0" lvl="0">
                <a:buNone/>
              </a:pPr>
              <a:r>
                <a:rPr lang="en">
                  <a:latin typeface="Consolas"/>
                  <a:ea typeface="Consolas"/>
                  <a:cs typeface="Consolas"/>
                  <a:sym typeface="Consolas"/>
                </a:rPr>
                <a:t>或者</a:t>
              </a:r>
            </a:p>
            <a:p>
              <a:r>
                <a:t/>
              </a:r>
            </a:p>
            <a:p>
              <a:pPr rtl="0" lvl="0">
                <a:buNone/>
              </a:pPr>
              <a:r>
                <a:rPr lang="en">
                  <a:latin typeface="Consolas"/>
                  <a:ea typeface="Consolas"/>
                  <a:cs typeface="Consolas"/>
                  <a:sym typeface="Consolas"/>
                </a:rPr>
                <a:t>&lt;label&gt;FirstName</a:t>
              </a:r>
            </a:p>
            <a:p>
              <a:pPr rtl="0" lvl="0">
                <a:buNone/>
              </a:pPr>
              <a:r>
                <a:rPr lang="en">
                  <a:latin typeface="Consolas"/>
                  <a:ea typeface="Consolas"/>
                  <a:cs typeface="Consolas"/>
                  <a:sym typeface="Consolas"/>
                </a:rPr>
                <a:t>  &lt;input type="text" name="firstName" /&gt;</a:t>
              </a:r>
            </a:p>
            <a:p>
              <a:pPr>
                <a:buNone/>
              </a:pPr>
              <a:r>
                <a:rPr lang="en">
                  <a:latin typeface="Consolas"/>
                  <a:ea typeface="Consolas"/>
                  <a:cs typeface="Consolas"/>
                  <a:sym typeface="Consolas"/>
                </a:rPr>
                <a:t>&lt;/label&gt;</a:t>
              </a:r>
            </a:p>
          </p:txBody>
        </p:sp>
        <p:cxnSp>
          <p:nvCxnSpPr>
            <p:cNvPr id="237" name="Shape 237"/>
            <p:cNvCxnSpPr>
              <a:endCxn id="236" idx="1"/>
            </p:cNvCxnSpPr>
            <p:nvPr/>
          </p:nvCxnSpPr>
          <p:spPr>
            <a:xfrm>
              <a:off y="2158975" x="3515324"/>
              <a:ext cy="1244999" cx="1210800"/>
            </a:xfrm>
            <a:prstGeom prst="straightConnector1">
              <a:avLst/>
            </a:prstGeom>
            <a:noFill/>
            <a:ln w="19050" cap="flat">
              <a:solidFill>
                <a:schemeClr val="dk2"/>
              </a:solidFill>
              <a:prstDash val="solid"/>
              <a:round/>
              <a:headEnd w="lg" len="lg" type="none"/>
              <a:tailEnd w="lg" len="lg" type="triangle"/>
            </a:ln>
          </p:spPr>
        </p:cxnSp>
      </p:gr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35"/>
                                        </p:tgtEl>
                                        <p:attrNameLst>
                                          <p:attrName>style.visibility</p:attrName>
                                        </p:attrNameLst>
                                      </p:cBhvr>
                                      <p:to>
                                        <p:strVal val="visible"/>
                                      </p:to>
                                    </p:set>
                                    <p:animEffect transition="in" filter="fade">
                                      <p:cBhvr>
                                        <p:cTn dur="1000"/>
                                        <p:tgtEl>
                                          <p:spTgt spid="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y="0" x="0"/>
          <a:ext cy="0" cx="0"/>
          <a:chOff y="0" x="0"/>
          <a:chExt cy="0" cx="0"/>
        </a:xfrm>
      </p:grpSpPr>
      <p:sp>
        <p:nvSpPr>
          <p:cNvPr id="242" name="Shape 242"/>
          <p:cNvSpPr txBox="1"/>
          <p:nvPr>
            <p:ph type="title"/>
          </p:nvPr>
        </p:nvSpPr>
        <p:spPr>
          <a:xfrm>
            <a:off y="134801" x="457200"/>
            <a:ext cy="1351799" cx="7315499"/>
          </a:xfrm>
          <a:prstGeom prst="rect">
            <a:avLst/>
          </a:prstGeom>
        </p:spPr>
        <p:txBody>
          <a:bodyPr bIns="91425" rIns="91425" lIns="91425" tIns="91425" anchor="b" anchorCtr="0">
            <a:noAutofit/>
          </a:bodyPr>
          <a:lstStyle/>
          <a:p>
            <a:pPr rtl="0" lvl="0">
              <a:buNone/>
            </a:pPr>
            <a:r>
              <a:rPr lang="en">
                <a:solidFill>
                  <a:srgbClr val="EFEDE2"/>
                </a:solidFill>
              </a:rPr>
              <a:t>Prickle</a:t>
            </a:r>
            <a:r>
              <a:rPr lang="en"/>
              <a:t> — 查找操作目标</a:t>
            </a:r>
          </a:p>
        </p:txBody>
      </p:sp>
      <p:sp>
        <p:nvSpPr>
          <p:cNvPr id="243" name="Shape 243"/>
          <p:cNvSpPr txBox="1"/>
          <p:nvPr>
            <p:ph idx="1" type="body"/>
          </p:nvPr>
        </p:nvSpPr>
        <p:spPr>
          <a:xfrm>
            <a:off y="1704688" x="457200"/>
            <a:ext cy="4840199" cx="8229600"/>
          </a:xfrm>
          <a:prstGeom prst="rect">
            <a:avLst/>
          </a:prstGeom>
          <a:solidFill>
            <a:srgbClr val="F3F3F3"/>
          </a:solidFill>
        </p:spPr>
        <p:txBody>
          <a:bodyPr bIns="91425" rIns="91425" lIns="91425" tIns="91425" anchor="t" anchorCtr="0">
            <a:noAutofit/>
          </a:bodyPr>
          <a:lstStyle/>
          <a:p>
            <a:pPr rtl="0" lvl="0">
              <a:lnSpc>
                <a:spcPct val="115000"/>
              </a:lnSpc>
              <a:spcBef>
                <a:spcPts val="1400"/>
              </a:spcBef>
              <a:spcAft>
                <a:spcPts val="400"/>
              </a:spcAft>
              <a:buNone/>
            </a:pPr>
            <a:r>
              <a:rPr b="1" sz="1400" lang="en">
                <a:solidFill>
                  <a:srgbClr val="000000"/>
                </a:solidFill>
                <a:latin typeface="Consolas"/>
                <a:ea typeface="Consolas"/>
                <a:cs typeface="Consolas"/>
                <a:sym typeface="Consolas"/>
              </a:rPr>
              <a:t>去</a:t>
            </a:r>
            <a:r>
              <a:rPr u="sng" b="1" sz="1400" lang="en">
                <a:solidFill>
                  <a:schemeClr val="hlink"/>
                </a:solidFill>
                <a:latin typeface="Consolas"/>
                <a:ea typeface="Consolas"/>
                <a:cs typeface="Consolas"/>
                <a:sym typeface="Consolas"/>
                <a:hlinkClick r:id="rId3"/>
              </a:rPr>
              <a:t>prickle#usage</a:t>
            </a:r>
            <a:r>
              <a:rPr b="1" sz="1400" lang="en">
                <a:solidFill>
                  <a:srgbClr val="333333"/>
                </a:solidFill>
                <a:latin typeface="Consolas"/>
                <a:ea typeface="Consolas"/>
                <a:cs typeface="Consolas"/>
                <a:sym typeface="Consolas"/>
              </a:rPr>
              <a:t>看看</a:t>
            </a:r>
          </a:p>
          <a:p>
            <a:pPr rtl="0" lvl="0">
              <a:lnSpc>
                <a:spcPct val="100000"/>
              </a:lnSpc>
              <a:spcBef>
                <a:spcPts val="1400"/>
              </a:spcBef>
              <a:spcAft>
                <a:spcPts val="400"/>
              </a:spcAft>
              <a:buNone/>
            </a:pPr>
            <a:r>
              <a:rPr b="1" sz="1400" lang="en">
                <a:solidFill>
                  <a:srgbClr val="333333"/>
                </a:solidFill>
                <a:latin typeface="Consolas"/>
                <a:ea typeface="Consolas"/>
                <a:cs typeface="Consolas"/>
                <a:sym typeface="Consolas"/>
              </a:rPr>
              <a:t>#开始使用prickel</a:t>
            </a:r>
          </a:p>
          <a:p>
            <a:pPr rtl="0" lvl="0">
              <a:lnSpc>
                <a:spcPct val="100000"/>
              </a:lnSpc>
              <a:spcBef>
                <a:spcPts val="0"/>
              </a:spcBef>
              <a:spcAft>
                <a:spcPts val="400"/>
              </a:spcAft>
              <a:buNone/>
            </a:pPr>
            <a:r>
              <a:rPr sz="1400" lang="en">
                <a:solidFill>
                  <a:srgbClr val="333333"/>
                </a:solidFill>
                <a:latin typeface="Consolas"/>
                <a:ea typeface="Consolas"/>
                <a:cs typeface="Consolas"/>
                <a:sym typeface="Consolas"/>
              </a:rPr>
              <a:t>gem install prickle</a:t>
            </a:r>
          </a:p>
          <a:p>
            <a:pPr rtl="0" lvl="0">
              <a:lnSpc>
                <a:spcPct val="100000"/>
              </a:lnSpc>
              <a:spcBef>
                <a:spcPts val="0"/>
              </a:spcBef>
              <a:spcAft>
                <a:spcPts val="400"/>
              </a:spcAft>
              <a:buNone/>
            </a:pPr>
            <a:r>
              <a:rPr sz="1400" lang="en">
                <a:solidFill>
                  <a:srgbClr val="333333"/>
                </a:solidFill>
                <a:latin typeface="Consolas"/>
                <a:ea typeface="Consolas"/>
                <a:cs typeface="Consolas"/>
                <a:sym typeface="Consolas"/>
              </a:rPr>
              <a:t>require 'prickle/capybara'</a:t>
            </a:r>
          </a:p>
          <a:p>
            <a:pPr rtl="0" lvl="0">
              <a:lnSpc>
                <a:spcPct val="115000"/>
              </a:lnSpc>
              <a:spcBef>
                <a:spcPts val="1400"/>
              </a:spcBef>
              <a:spcAft>
                <a:spcPts val="400"/>
              </a:spcAft>
              <a:buNone/>
            </a:pPr>
            <a:r>
              <a:rPr b="1" sz="1400" lang="en">
                <a:solidFill>
                  <a:srgbClr val="333333"/>
                </a:solidFill>
                <a:latin typeface="Consolas"/>
                <a:ea typeface="Consolas"/>
                <a:cs typeface="Consolas"/>
                <a:sym typeface="Consolas"/>
              </a:rPr>
              <a:t>#通过元素属性查找</a:t>
            </a:r>
          </a:p>
          <a:p>
            <a:pPr rtl="0" lvl="0">
              <a:lnSpc>
                <a:spcPct val="115000"/>
              </a:lnSpc>
              <a:buNone/>
            </a:pPr>
            <a:r>
              <a:rPr sz="1400" lang="en">
                <a:solidFill>
                  <a:srgbClr val="333333"/>
                </a:solidFill>
                <a:latin typeface="Consolas"/>
                <a:ea typeface="Consolas"/>
                <a:cs typeface="Consolas"/>
                <a:sym typeface="Consolas"/>
              </a:rPr>
              <a:t>element(</a:t>
            </a:r>
            <a:r>
              <a:rPr sz="1400" lang="en">
                <a:solidFill>
                  <a:srgbClr val="990073"/>
                </a:solidFill>
                <a:latin typeface="Consolas"/>
                <a:ea typeface="Consolas"/>
                <a:cs typeface="Consolas"/>
                <a:sym typeface="Consolas"/>
              </a:rPr>
              <a:t>:href</a:t>
            </a:r>
            <a:r>
              <a:rPr sz="1400" lang="en">
                <a:solidFill>
                  <a:srgbClr val="333333"/>
                </a:solidFill>
                <a:latin typeface="Consolas"/>
                <a:ea typeface="Consolas"/>
                <a:cs typeface="Consolas"/>
                <a:sym typeface="Consolas"/>
              </a:rPr>
              <a:t> </a:t>
            </a:r>
            <a:r>
              <a:rPr b="1" sz="1400" lang="en">
                <a:solidFill>
                  <a:srgbClr val="333333"/>
                </a:solidFill>
                <a:latin typeface="Consolas"/>
                <a:ea typeface="Consolas"/>
                <a:cs typeface="Consolas"/>
                <a:sym typeface="Consolas"/>
              </a:rPr>
              <a:t>=&gt;</a:t>
            </a:r>
            <a:r>
              <a:rPr sz="1400" lang="en">
                <a:solidFill>
                  <a:srgbClr val="333333"/>
                </a:solidFill>
                <a:latin typeface="Consolas"/>
                <a:ea typeface="Consolas"/>
                <a:cs typeface="Consolas"/>
                <a:sym typeface="Consolas"/>
              </a:rPr>
              <a:t> </a:t>
            </a:r>
            <a:r>
              <a:rPr sz="1400" lang="en">
                <a:solidFill>
                  <a:srgbClr val="DD1144"/>
                </a:solidFill>
                <a:latin typeface="Consolas"/>
                <a:ea typeface="Consolas"/>
                <a:cs typeface="Consolas"/>
                <a:sym typeface="Consolas"/>
              </a:rPr>
              <a:t>"http://google.com"</a:t>
            </a:r>
            <a:r>
              <a:rPr sz="1400" lang="en">
                <a:solidFill>
                  <a:srgbClr val="333333"/>
                </a:solidFill>
                <a:latin typeface="Consolas"/>
                <a:ea typeface="Consolas"/>
                <a:cs typeface="Consolas"/>
                <a:sym typeface="Consolas"/>
              </a:rPr>
              <a:t>)</a:t>
            </a:r>
            <a:br>
              <a:rPr sz="1400" lang="en">
                <a:solidFill>
                  <a:srgbClr val="333333"/>
                </a:solidFill>
                <a:latin typeface="Consolas"/>
                <a:ea typeface="Consolas"/>
                <a:cs typeface="Consolas"/>
                <a:sym typeface="Consolas"/>
              </a:rPr>
            </a:br>
            <a:r>
              <a:rPr sz="1400" lang="en">
                <a:solidFill>
                  <a:srgbClr val="333333"/>
                </a:solidFill>
                <a:latin typeface="Consolas"/>
                <a:ea typeface="Consolas"/>
                <a:cs typeface="Consolas"/>
                <a:sym typeface="Consolas"/>
              </a:rPr>
              <a:t>element(</a:t>
            </a:r>
            <a:r>
              <a:rPr sz="1400" lang="en">
                <a:solidFill>
                  <a:srgbClr val="990073"/>
                </a:solidFill>
                <a:latin typeface="Consolas"/>
                <a:ea typeface="Consolas"/>
                <a:cs typeface="Consolas"/>
                <a:sym typeface="Consolas"/>
              </a:rPr>
              <a:t>:name</a:t>
            </a:r>
            <a:r>
              <a:rPr sz="1400" lang="en">
                <a:solidFill>
                  <a:srgbClr val="333333"/>
                </a:solidFill>
                <a:latin typeface="Consolas"/>
                <a:ea typeface="Consolas"/>
                <a:cs typeface="Consolas"/>
                <a:sym typeface="Consolas"/>
              </a:rPr>
              <a:t> </a:t>
            </a:r>
            <a:r>
              <a:rPr b="1" sz="1400" lang="en">
                <a:solidFill>
                  <a:srgbClr val="333333"/>
                </a:solidFill>
                <a:latin typeface="Consolas"/>
                <a:ea typeface="Consolas"/>
                <a:cs typeface="Consolas"/>
                <a:sym typeface="Consolas"/>
              </a:rPr>
              <a:t>=&gt;</a:t>
            </a:r>
            <a:r>
              <a:rPr sz="1400" lang="en">
                <a:solidFill>
                  <a:srgbClr val="333333"/>
                </a:solidFill>
                <a:latin typeface="Consolas"/>
                <a:ea typeface="Consolas"/>
                <a:cs typeface="Consolas"/>
                <a:sym typeface="Consolas"/>
              </a:rPr>
              <a:t> </a:t>
            </a:r>
            <a:r>
              <a:rPr sz="1400" lang="en">
                <a:solidFill>
                  <a:srgbClr val="DD1144"/>
                </a:solidFill>
                <a:latin typeface="Consolas"/>
                <a:ea typeface="Consolas"/>
                <a:cs typeface="Consolas"/>
                <a:sym typeface="Consolas"/>
              </a:rPr>
              <a:t>"blue"</a:t>
            </a:r>
            <a:r>
              <a:rPr sz="1400" lang="en">
                <a:solidFill>
                  <a:srgbClr val="333333"/>
                </a:solidFill>
                <a:latin typeface="Consolas"/>
                <a:ea typeface="Consolas"/>
                <a:cs typeface="Consolas"/>
                <a:sym typeface="Consolas"/>
              </a:rPr>
              <a:t>)</a:t>
            </a:r>
            <a:br>
              <a:rPr sz="1400" lang="en">
                <a:solidFill>
                  <a:srgbClr val="333333"/>
                </a:solidFill>
                <a:latin typeface="Consolas"/>
                <a:ea typeface="Consolas"/>
                <a:cs typeface="Consolas"/>
                <a:sym typeface="Consolas"/>
              </a:rPr>
            </a:br>
            <a:r>
              <a:rPr sz="1400" lang="en">
                <a:solidFill>
                  <a:srgbClr val="333333"/>
                </a:solidFill>
                <a:latin typeface="Consolas"/>
                <a:ea typeface="Consolas"/>
                <a:cs typeface="Consolas"/>
                <a:sym typeface="Consolas"/>
              </a:rPr>
              <a:t>element(</a:t>
            </a:r>
            <a:r>
              <a:rPr sz="1400" lang="en">
                <a:solidFill>
                  <a:srgbClr val="990073"/>
                </a:solidFill>
                <a:latin typeface="Consolas"/>
                <a:ea typeface="Consolas"/>
                <a:cs typeface="Consolas"/>
                <a:sym typeface="Consolas"/>
              </a:rPr>
              <a:t>:class</a:t>
            </a:r>
            <a:r>
              <a:rPr sz="1400" lang="en">
                <a:solidFill>
                  <a:srgbClr val="333333"/>
                </a:solidFill>
                <a:latin typeface="Consolas"/>
                <a:ea typeface="Consolas"/>
                <a:cs typeface="Consolas"/>
                <a:sym typeface="Consolas"/>
              </a:rPr>
              <a:t> </a:t>
            </a:r>
            <a:r>
              <a:rPr b="1" sz="1400" lang="en">
                <a:solidFill>
                  <a:srgbClr val="333333"/>
                </a:solidFill>
                <a:latin typeface="Consolas"/>
                <a:ea typeface="Consolas"/>
                <a:cs typeface="Consolas"/>
                <a:sym typeface="Consolas"/>
              </a:rPr>
              <a:t>=&gt;</a:t>
            </a:r>
            <a:r>
              <a:rPr sz="1400" lang="en">
                <a:solidFill>
                  <a:srgbClr val="333333"/>
                </a:solidFill>
                <a:latin typeface="Consolas"/>
                <a:ea typeface="Consolas"/>
                <a:cs typeface="Consolas"/>
                <a:sym typeface="Consolas"/>
              </a:rPr>
              <a:t> </a:t>
            </a:r>
            <a:r>
              <a:rPr sz="1400" lang="en">
                <a:solidFill>
                  <a:srgbClr val="DD1144"/>
                </a:solidFill>
                <a:latin typeface="Consolas"/>
                <a:ea typeface="Consolas"/>
                <a:cs typeface="Consolas"/>
                <a:sym typeface="Consolas"/>
              </a:rPr>
              <a:t>"key"</a:t>
            </a:r>
            <a:r>
              <a:rPr sz="1400" lang="en">
                <a:solidFill>
                  <a:srgbClr val="333333"/>
                </a:solidFill>
                <a:latin typeface="Consolas"/>
                <a:ea typeface="Consolas"/>
                <a:cs typeface="Consolas"/>
                <a:sym typeface="Consolas"/>
              </a:rPr>
              <a:t>, </a:t>
            </a:r>
            <a:r>
              <a:rPr sz="1400" lang="en">
                <a:solidFill>
                  <a:srgbClr val="990073"/>
                </a:solidFill>
                <a:latin typeface="Consolas"/>
                <a:ea typeface="Consolas"/>
                <a:cs typeface="Consolas"/>
                <a:sym typeface="Consolas"/>
              </a:rPr>
              <a:t>:id</a:t>
            </a:r>
            <a:r>
              <a:rPr sz="1400" lang="en">
                <a:solidFill>
                  <a:srgbClr val="333333"/>
                </a:solidFill>
                <a:latin typeface="Consolas"/>
                <a:ea typeface="Consolas"/>
                <a:cs typeface="Consolas"/>
                <a:sym typeface="Consolas"/>
              </a:rPr>
              <a:t> </a:t>
            </a:r>
            <a:r>
              <a:rPr b="1" sz="1400" lang="en">
                <a:solidFill>
                  <a:srgbClr val="333333"/>
                </a:solidFill>
                <a:latin typeface="Consolas"/>
                <a:ea typeface="Consolas"/>
                <a:cs typeface="Consolas"/>
                <a:sym typeface="Consolas"/>
              </a:rPr>
              <a:t>=&gt;</a:t>
            </a:r>
            <a:r>
              <a:rPr sz="1400" lang="en">
                <a:solidFill>
                  <a:srgbClr val="333333"/>
                </a:solidFill>
                <a:latin typeface="Consolas"/>
                <a:ea typeface="Consolas"/>
                <a:cs typeface="Consolas"/>
                <a:sym typeface="Consolas"/>
              </a:rPr>
              <a:t> </a:t>
            </a:r>
            <a:r>
              <a:rPr sz="1400" lang="en">
                <a:solidFill>
                  <a:srgbClr val="DD1144"/>
                </a:solidFill>
                <a:latin typeface="Consolas"/>
                <a:ea typeface="Consolas"/>
                <a:cs typeface="Consolas"/>
                <a:sym typeface="Consolas"/>
              </a:rPr>
              <a:t>"button"</a:t>
            </a:r>
            <a:r>
              <a:rPr sz="1400" lang="en">
                <a:solidFill>
                  <a:srgbClr val="333333"/>
                </a:solidFill>
                <a:latin typeface="Consolas"/>
                <a:ea typeface="Consolas"/>
                <a:cs typeface="Consolas"/>
                <a:sym typeface="Consolas"/>
              </a:rPr>
              <a:t>)</a:t>
            </a:r>
          </a:p>
          <a:p>
            <a:pPr rtl="0" lvl="0">
              <a:lnSpc>
                <a:spcPct val="115000"/>
              </a:lnSpc>
              <a:buNone/>
            </a:pPr>
            <a:r>
              <a:rPr sz="1400" lang="en">
                <a:solidFill>
                  <a:srgbClr val="333333"/>
                </a:solidFill>
                <a:latin typeface="Consolas"/>
                <a:ea typeface="Consolas"/>
                <a:cs typeface="Consolas"/>
                <a:sym typeface="Consolas"/>
              </a:rPr>
              <a:t>#通过元素属性值包含指定指查找</a:t>
            </a:r>
          </a:p>
          <a:p>
            <a:pPr rtl="0" lvl="0">
              <a:lnSpc>
                <a:spcPct val="115000"/>
              </a:lnSpc>
              <a:buNone/>
            </a:pPr>
            <a:r>
              <a:rPr sz="1400" lang="en">
                <a:solidFill>
                  <a:srgbClr val="333333"/>
                </a:solidFill>
                <a:latin typeface="Consolas"/>
                <a:ea typeface="Consolas"/>
                <a:cs typeface="Consolas"/>
                <a:sym typeface="Consolas"/>
              </a:rPr>
              <a:t>element(</a:t>
            </a:r>
            <a:r>
              <a:rPr sz="1400" lang="en">
                <a:solidFill>
                  <a:srgbClr val="990073"/>
                </a:solidFill>
                <a:latin typeface="Consolas"/>
                <a:ea typeface="Consolas"/>
                <a:cs typeface="Consolas"/>
                <a:sym typeface="Consolas"/>
              </a:rPr>
              <a:t>:name</a:t>
            </a:r>
            <a:r>
              <a:rPr b="1" sz="1400" lang="en">
                <a:solidFill>
                  <a:srgbClr val="333333"/>
                </a:solidFill>
                <a:latin typeface="Consolas"/>
                <a:ea typeface="Consolas"/>
                <a:cs typeface="Consolas"/>
                <a:sym typeface="Consolas"/>
              </a:rPr>
              <a:t>.</a:t>
            </a:r>
            <a:r>
              <a:rPr sz="1400" lang="en">
                <a:solidFill>
                  <a:srgbClr val="333333"/>
                </a:solidFill>
                <a:latin typeface="Consolas"/>
                <a:ea typeface="Consolas"/>
                <a:cs typeface="Consolas"/>
                <a:sym typeface="Consolas"/>
              </a:rPr>
              <a:t>like </a:t>
            </a:r>
            <a:r>
              <a:rPr b="1" sz="1400" lang="en">
                <a:solidFill>
                  <a:srgbClr val="333333"/>
                </a:solidFill>
                <a:latin typeface="Consolas"/>
                <a:ea typeface="Consolas"/>
                <a:cs typeface="Consolas"/>
                <a:sym typeface="Consolas"/>
              </a:rPr>
              <a:t>=&gt;</a:t>
            </a:r>
            <a:r>
              <a:rPr sz="1400" lang="en">
                <a:solidFill>
                  <a:srgbClr val="333333"/>
                </a:solidFill>
                <a:latin typeface="Consolas"/>
                <a:ea typeface="Consolas"/>
                <a:cs typeface="Consolas"/>
                <a:sym typeface="Consolas"/>
              </a:rPr>
              <a:t> </a:t>
            </a:r>
            <a:r>
              <a:rPr sz="1400" lang="en">
                <a:solidFill>
                  <a:srgbClr val="DD1144"/>
                </a:solidFill>
                <a:latin typeface="Consolas"/>
                <a:ea typeface="Consolas"/>
                <a:cs typeface="Consolas"/>
                <a:sym typeface="Consolas"/>
              </a:rPr>
              <a:t>"blue"</a:t>
            </a:r>
            <a:r>
              <a:rPr sz="1400" lang="en">
                <a:solidFill>
                  <a:srgbClr val="333333"/>
                </a:solidFill>
                <a:latin typeface="Consolas"/>
                <a:ea typeface="Consolas"/>
                <a:cs typeface="Consolas"/>
                <a:sym typeface="Consolas"/>
              </a:rPr>
              <a:t>) </a:t>
            </a:r>
            <a:r>
              <a:rPr sz="1400" lang="en" i="1">
                <a:solidFill>
                  <a:srgbClr val="000000"/>
                </a:solidFill>
                <a:latin typeface="Consolas"/>
                <a:ea typeface="Consolas"/>
                <a:cs typeface="Consolas"/>
                <a:sym typeface="Consolas"/>
              </a:rPr>
              <a:t>#匹配&lt;button name="blue_12345"&gt;</a:t>
            </a:r>
          </a:p>
          <a:p>
            <a:pPr rtl="0" lvl="0">
              <a:lnSpc>
                <a:spcPct val="115000"/>
              </a:lnSpc>
              <a:buNone/>
            </a:pPr>
            <a:r>
              <a:rPr sz="1400" lang="en">
                <a:solidFill>
                  <a:srgbClr val="333333"/>
                </a:solidFill>
                <a:latin typeface="Consolas"/>
                <a:ea typeface="Consolas"/>
                <a:cs typeface="Consolas"/>
                <a:sym typeface="Consolas"/>
              </a:rPr>
              <a:t>#通过元素类型和属性查找</a:t>
            </a:r>
          </a:p>
          <a:p>
            <a:pPr rtl="0" lvl="0">
              <a:lnSpc>
                <a:spcPct val="115000"/>
              </a:lnSpc>
              <a:buNone/>
            </a:pPr>
            <a:r>
              <a:rPr sz="1400" lang="en">
                <a:solidFill>
                  <a:srgbClr val="333333"/>
                </a:solidFill>
                <a:latin typeface="Consolas"/>
                <a:ea typeface="Consolas"/>
                <a:cs typeface="Consolas"/>
                <a:sym typeface="Consolas"/>
              </a:rPr>
              <a:t>element(</a:t>
            </a:r>
            <a:r>
              <a:rPr sz="1400" lang="en">
                <a:solidFill>
                  <a:srgbClr val="990073"/>
                </a:solidFill>
                <a:latin typeface="Consolas"/>
                <a:ea typeface="Consolas"/>
                <a:cs typeface="Consolas"/>
                <a:sym typeface="Consolas"/>
              </a:rPr>
              <a:t>:link</a:t>
            </a:r>
            <a:r>
              <a:rPr sz="1400" lang="en">
                <a:solidFill>
                  <a:srgbClr val="333333"/>
                </a:solidFill>
                <a:latin typeface="Consolas"/>
                <a:ea typeface="Consolas"/>
                <a:cs typeface="Consolas"/>
                <a:sym typeface="Consolas"/>
              </a:rPr>
              <a:t>, </a:t>
            </a:r>
            <a:r>
              <a:rPr sz="1400" lang="en">
                <a:solidFill>
                  <a:srgbClr val="990073"/>
                </a:solidFill>
                <a:latin typeface="Consolas"/>
                <a:ea typeface="Consolas"/>
                <a:cs typeface="Consolas"/>
                <a:sym typeface="Consolas"/>
              </a:rPr>
              <a:t>:href</a:t>
            </a:r>
            <a:r>
              <a:rPr sz="1400" lang="en">
                <a:solidFill>
                  <a:srgbClr val="333333"/>
                </a:solidFill>
                <a:latin typeface="Consolas"/>
                <a:ea typeface="Consolas"/>
                <a:cs typeface="Consolas"/>
                <a:sym typeface="Consolas"/>
              </a:rPr>
              <a:t> </a:t>
            </a:r>
            <a:r>
              <a:rPr b="1" sz="1400" lang="en">
                <a:solidFill>
                  <a:srgbClr val="333333"/>
                </a:solidFill>
                <a:latin typeface="Consolas"/>
                <a:ea typeface="Consolas"/>
                <a:cs typeface="Consolas"/>
                <a:sym typeface="Consolas"/>
              </a:rPr>
              <a:t>=&gt;</a:t>
            </a:r>
            <a:r>
              <a:rPr sz="1400" lang="en">
                <a:solidFill>
                  <a:srgbClr val="333333"/>
                </a:solidFill>
                <a:latin typeface="Consolas"/>
                <a:ea typeface="Consolas"/>
                <a:cs typeface="Consolas"/>
                <a:sym typeface="Consolas"/>
              </a:rPr>
              <a:t> </a:t>
            </a:r>
            <a:r>
              <a:rPr sz="1400" lang="en">
                <a:solidFill>
                  <a:srgbClr val="DD1144"/>
                </a:solidFill>
                <a:latin typeface="Consolas"/>
                <a:ea typeface="Consolas"/>
                <a:cs typeface="Consolas"/>
                <a:sym typeface="Consolas"/>
              </a:rPr>
              <a:t>"http://google.com"</a:t>
            </a:r>
            <a:r>
              <a:rPr sz="1400" lang="en">
                <a:solidFill>
                  <a:srgbClr val="333333"/>
                </a:solidFill>
                <a:latin typeface="Consolas"/>
                <a:ea typeface="Consolas"/>
                <a:cs typeface="Consolas"/>
                <a:sym typeface="Consolas"/>
              </a:rPr>
              <a: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y="0" x="0"/>
          <a:ext cy="0" cx="0"/>
          <a:chOff y="0" x="0"/>
          <a:chExt cy="0" cx="0"/>
        </a:xfrm>
      </p:grpSpPr>
      <p:sp>
        <p:nvSpPr>
          <p:cNvPr id="248" name="Shape 248"/>
          <p:cNvSpPr txBox="1"/>
          <p:nvPr>
            <p:ph type="title"/>
          </p:nvPr>
        </p:nvSpPr>
        <p:spPr>
          <a:xfrm>
            <a:off y="134801" x="457200"/>
            <a:ext cy="1351799" cx="7315499"/>
          </a:xfrm>
          <a:prstGeom prst="rect">
            <a:avLst/>
          </a:prstGeom>
        </p:spPr>
        <p:txBody>
          <a:bodyPr bIns="91425" rIns="91425" lIns="91425" tIns="91425" anchor="b" anchorCtr="0">
            <a:noAutofit/>
          </a:bodyPr>
          <a:lstStyle/>
          <a:p>
            <a:pPr>
              <a:buNone/>
            </a:pPr>
            <a:r>
              <a:rPr lang="en"/>
              <a:t>Capybara — 常用操作</a:t>
            </a:r>
          </a:p>
        </p:txBody>
      </p:sp>
      <p:sp>
        <p:nvSpPr>
          <p:cNvPr id="249" name="Shape 249"/>
          <p:cNvSpPr txBox="1"/>
          <p:nvPr>
            <p:ph idx="1" type="body"/>
          </p:nvPr>
        </p:nvSpPr>
        <p:spPr>
          <a:xfrm>
            <a:off y="1704688" x="457200"/>
            <a:ext cy="4604699" cx="8229600"/>
          </a:xfrm>
          <a:prstGeom prst="rect">
            <a:avLst/>
          </a:prstGeom>
          <a:solidFill>
            <a:srgbClr val="EFEFEF"/>
          </a:solidFill>
        </p:spPr>
        <p:txBody>
          <a:bodyPr bIns="91425" rIns="91425" lIns="91425" tIns="91425" anchor="t" anchorCtr="0">
            <a:noAutofit/>
          </a:bodyPr>
          <a:lstStyle/>
          <a:p>
            <a:pPr rtl="0" lvl="0" indent="101600">
              <a:lnSpc>
                <a:spcPct val="115000"/>
              </a:lnSpc>
              <a:buNone/>
            </a:pPr>
            <a:r>
              <a:rPr sz="1400" lang="en">
                <a:solidFill>
                  <a:schemeClr val="accent2"/>
                </a:solidFill>
                <a:latin typeface="Consolas"/>
                <a:ea typeface="Consolas"/>
                <a:cs typeface="Consolas"/>
                <a:sym typeface="Consolas"/>
              </a:rPr>
              <a:t> #定义填写共享出库单基本信息方法</a:t>
            </a:r>
          </a:p>
          <a:p>
            <a:pPr rtl="0" lvl="0" indent="101600">
              <a:lnSpc>
                <a:spcPct val="115000"/>
              </a:lnSpc>
              <a:buNone/>
            </a:pPr>
            <a:r>
              <a:rPr sz="1400" lang="en">
                <a:solidFill>
                  <a:srgbClr val="333333"/>
                </a:solidFill>
                <a:latin typeface="Consolas"/>
                <a:ea typeface="Consolas"/>
                <a:cs typeface="Consolas"/>
                <a:sym typeface="Consolas"/>
              </a:rPr>
              <a:t>  def add_share_outstore_basic</a:t>
            </a:r>
          </a:p>
          <a:p>
            <a:pPr rtl="0" lvl="0" indent="101600">
              <a:lnSpc>
                <a:spcPct val="115000"/>
              </a:lnSpc>
              <a:buNone/>
            </a:pPr>
            <a:r>
              <a:rPr sz="1400" lang="en">
                <a:solidFill>
                  <a:srgbClr val="333333"/>
                </a:solidFill>
                <a:latin typeface="Consolas"/>
                <a:ea typeface="Consolas"/>
                <a:cs typeface="Consolas"/>
                <a:sym typeface="Consolas"/>
              </a:rPr>
              <a:t>    visit OUTSTORE_URL</a:t>
            </a:r>
          </a:p>
          <a:p>
            <a:r>
              <a:t/>
            </a:r>
          </a:p>
          <a:p>
            <a:pPr rtl="0" lvl="0" indent="101600">
              <a:lnSpc>
                <a:spcPct val="115000"/>
              </a:lnSpc>
              <a:buNone/>
            </a:pPr>
            <a:r>
              <a:rPr sz="1400" lang="en">
                <a:solidFill>
                  <a:srgbClr val="333333"/>
                </a:solidFill>
                <a:latin typeface="Consolas"/>
                <a:ea typeface="Consolas"/>
                <a:cs typeface="Consolas"/>
                <a:sym typeface="Consolas"/>
              </a:rPr>
              <a:t>    select '旧金山仓库', :from =&gt; 'ddlStorage'</a:t>
            </a:r>
          </a:p>
          <a:p>
            <a:r>
              <a:t/>
            </a:r>
          </a:p>
          <a:p>
            <a:pPr rtl="0" lvl="0" indent="101600">
              <a:lnSpc>
                <a:spcPct val="115000"/>
              </a:lnSpc>
              <a:buNone/>
            </a:pPr>
            <a:r>
              <a:rPr sz="1400" lang="en">
                <a:solidFill>
                  <a:srgbClr val="333333"/>
                </a:solidFill>
                <a:latin typeface="Consolas"/>
                <a:ea typeface="Consolas"/>
                <a:cs typeface="Consolas"/>
                <a:sym typeface="Consolas"/>
              </a:rPr>
              <a:t>    </a:t>
            </a:r>
            <a:r>
              <a:rPr sz="1400" lang="en">
                <a:solidFill>
                  <a:schemeClr val="accent2"/>
                </a:solidFill>
                <a:latin typeface="Consolas"/>
                <a:ea typeface="Consolas"/>
                <a:cs typeface="Consolas"/>
                <a:sym typeface="Consolas"/>
              </a:rPr>
              <a:t>#选择共享库存</a:t>
            </a:r>
          </a:p>
          <a:p>
            <a:pPr rtl="0" lvl="0" indent="101600">
              <a:lnSpc>
                <a:spcPct val="115000"/>
              </a:lnSpc>
              <a:buNone/>
            </a:pPr>
            <a:r>
              <a:rPr sz="1400" lang="en">
                <a:solidFill>
                  <a:srgbClr val="333333"/>
                </a:solidFill>
                <a:latin typeface="Consolas"/>
                <a:ea typeface="Consolas"/>
                <a:cs typeface="Consolas"/>
                <a:sym typeface="Consolas"/>
              </a:rPr>
              <a:t>    check('IsStockShareOrder')</a:t>
            </a:r>
          </a:p>
          <a:p>
            <a:r>
              <a:t/>
            </a:r>
          </a:p>
          <a:p>
            <a:pPr rtl="0" lvl="0" indent="101600">
              <a:lnSpc>
                <a:spcPct val="115000"/>
              </a:lnSpc>
              <a:buNone/>
            </a:pPr>
            <a:r>
              <a:rPr sz="1400" lang="en">
                <a:solidFill>
                  <a:srgbClr val="333333"/>
                </a:solidFill>
                <a:latin typeface="Consolas"/>
                <a:ea typeface="Consolas"/>
                <a:cs typeface="Consolas"/>
                <a:sym typeface="Consolas"/>
              </a:rPr>
              <a:t>    fill_in('txtRemark', :with =&gt; '测试共享出库单')</a:t>
            </a:r>
          </a:p>
          <a:p>
            <a:r>
              <a:t/>
            </a:r>
          </a:p>
          <a:p>
            <a:pPr rtl="0" lvl="0" indent="101600">
              <a:lnSpc>
                <a:spcPct val="115000"/>
              </a:lnSpc>
              <a:buNone/>
            </a:pPr>
            <a:r>
              <a:rPr sz="1400" lang="en">
                <a:solidFill>
                  <a:srgbClr val="333333"/>
                </a:solidFill>
                <a:latin typeface="Consolas"/>
                <a:ea typeface="Consolas"/>
                <a:cs typeface="Consolas"/>
                <a:sym typeface="Consolas"/>
              </a:rPr>
              <a:t>    click_button "btnSave"</a:t>
            </a:r>
          </a:p>
          <a:p>
            <a:pPr rtl="0" lvl="0" indent="101600">
              <a:lnSpc>
                <a:spcPct val="115000"/>
              </a:lnSpc>
              <a:buNone/>
            </a:pPr>
            <a:r>
              <a:rPr sz="1400" lang="en">
                <a:solidFill>
                  <a:srgbClr val="333333"/>
                </a:solidFill>
                <a:latin typeface="Consolas"/>
                <a:ea typeface="Consolas"/>
                <a:cs typeface="Consolas"/>
                <a:sym typeface="Consolas"/>
              </a:rPr>
              <a:t>  end</a:t>
            </a:r>
          </a:p>
          <a:p>
            <a:r>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y="0" x="0"/>
          <a:ext cy="0" cx="0"/>
          <a:chOff y="0" x="0"/>
          <a:chExt cy="0" cx="0"/>
        </a:xfrm>
      </p:grpSpPr>
      <p:sp>
        <p:nvSpPr>
          <p:cNvPr id="254" name="Shape 254"/>
          <p:cNvSpPr txBox="1"/>
          <p:nvPr>
            <p:ph type="title"/>
          </p:nvPr>
        </p:nvSpPr>
        <p:spPr>
          <a:xfrm>
            <a:off y="134801" x="457200"/>
            <a:ext cy="1351799" cx="7315499"/>
          </a:xfrm>
          <a:prstGeom prst="rect">
            <a:avLst/>
          </a:prstGeom>
        </p:spPr>
        <p:txBody>
          <a:bodyPr bIns="91425" rIns="91425" lIns="91425" tIns="91425" anchor="b" anchorCtr="0">
            <a:noAutofit/>
          </a:bodyPr>
          <a:lstStyle/>
          <a:p>
            <a:pPr rtl="0" lvl="0">
              <a:buNone/>
            </a:pPr>
            <a:r>
              <a:rPr lang="en"/>
              <a:t>Capybara — Scoping</a:t>
            </a:r>
          </a:p>
        </p:txBody>
      </p:sp>
      <p:sp>
        <p:nvSpPr>
          <p:cNvPr id="255" name="Shape 255"/>
          <p:cNvSpPr txBox="1"/>
          <p:nvPr>
            <p:ph idx="1" type="body"/>
          </p:nvPr>
        </p:nvSpPr>
        <p:spPr>
          <a:xfrm>
            <a:off y="1704688" x="457200"/>
            <a:ext cy="4501199" cx="5442600"/>
          </a:xfrm>
          <a:prstGeom prst="rect">
            <a:avLst/>
          </a:prstGeom>
          <a:solidFill>
            <a:srgbClr val="EFEFEF"/>
          </a:solidFill>
        </p:spPr>
        <p:txBody>
          <a:bodyPr bIns="91425" rIns="91425" lIns="91425" tIns="91425" anchor="t" anchorCtr="0">
            <a:noAutofit/>
          </a:bodyPr>
          <a:lstStyle/>
          <a:p>
            <a:pPr rtl="0" lvl="0">
              <a:lnSpc>
                <a:spcPct val="115000"/>
              </a:lnSpc>
              <a:buNone/>
            </a:pPr>
            <a:r>
              <a:rPr b="1" sz="1400" lang="en">
                <a:solidFill>
                  <a:srgbClr val="333333"/>
                </a:solidFill>
                <a:latin typeface="Consolas"/>
                <a:ea typeface="Consolas"/>
                <a:cs typeface="Consolas"/>
                <a:sym typeface="Consolas"/>
              </a:rPr>
              <a:t>#在css选择器指定的元素内</a:t>
            </a:r>
          </a:p>
          <a:p>
            <a:pPr rtl="0" lvl="0">
              <a:lnSpc>
                <a:spcPct val="115000"/>
              </a:lnSpc>
              <a:buNone/>
            </a:pPr>
            <a:r>
              <a:rPr sz="1400" lang="en">
                <a:solidFill>
                  <a:srgbClr val="333333"/>
                </a:solidFill>
                <a:latin typeface="Consolas"/>
                <a:ea typeface="Consolas"/>
                <a:cs typeface="Consolas"/>
                <a:sym typeface="Consolas"/>
              </a:rPr>
              <a:t>within(</a:t>
            </a:r>
            <a:r>
              <a:rPr sz="1400" lang="en">
                <a:solidFill>
                  <a:srgbClr val="DD1144"/>
                </a:solidFill>
                <a:latin typeface="Consolas"/>
                <a:ea typeface="Consolas"/>
                <a:cs typeface="Consolas"/>
                <a:sym typeface="Consolas"/>
              </a:rPr>
              <a:t>"li#employee"</a:t>
            </a:r>
            <a:r>
              <a:rPr sz="1400" lang="en">
                <a:solidFill>
                  <a:srgbClr val="333333"/>
                </a:solidFill>
                <a:latin typeface="Consolas"/>
                <a:ea typeface="Consolas"/>
                <a:cs typeface="Consolas"/>
                <a:sym typeface="Consolas"/>
              </a:rPr>
              <a:t>) </a:t>
            </a:r>
            <a:r>
              <a:rPr b="1" sz="1400" lang="en">
                <a:solidFill>
                  <a:srgbClr val="333333"/>
                </a:solidFill>
                <a:latin typeface="Consolas"/>
                <a:ea typeface="Consolas"/>
                <a:cs typeface="Consolas"/>
                <a:sym typeface="Consolas"/>
              </a:rPr>
              <a:t>do</a:t>
            </a:r>
            <a:br>
              <a:rPr sz="1400" lang="en">
                <a:solidFill>
                  <a:srgbClr val="333333"/>
                </a:solidFill>
                <a:latin typeface="Consolas"/>
                <a:ea typeface="Consolas"/>
                <a:cs typeface="Consolas"/>
                <a:sym typeface="Consolas"/>
              </a:rPr>
            </a:br>
            <a:r>
              <a:rPr sz="1400" lang="en">
                <a:solidFill>
                  <a:srgbClr val="333333"/>
                </a:solidFill>
                <a:latin typeface="Consolas"/>
                <a:ea typeface="Consolas"/>
                <a:cs typeface="Consolas"/>
                <a:sym typeface="Consolas"/>
              </a:rPr>
              <a:t>  fill_in </a:t>
            </a:r>
            <a:r>
              <a:rPr sz="1400" lang="en">
                <a:solidFill>
                  <a:srgbClr val="DD1144"/>
                </a:solidFill>
                <a:latin typeface="Consolas"/>
                <a:ea typeface="Consolas"/>
                <a:cs typeface="Consolas"/>
                <a:sym typeface="Consolas"/>
              </a:rPr>
              <a:t>'Name'</a:t>
            </a:r>
            <a:r>
              <a:rPr sz="1400" lang="en">
                <a:solidFill>
                  <a:srgbClr val="333333"/>
                </a:solidFill>
                <a:latin typeface="Consolas"/>
                <a:ea typeface="Consolas"/>
                <a:cs typeface="Consolas"/>
                <a:sym typeface="Consolas"/>
              </a:rPr>
              <a:t>, </a:t>
            </a:r>
            <a:r>
              <a:rPr sz="1400" lang="en">
                <a:solidFill>
                  <a:srgbClr val="990073"/>
                </a:solidFill>
                <a:latin typeface="Consolas"/>
                <a:ea typeface="Consolas"/>
                <a:cs typeface="Consolas"/>
                <a:sym typeface="Consolas"/>
              </a:rPr>
              <a:t>:with</a:t>
            </a:r>
            <a:r>
              <a:rPr sz="1400" lang="en">
                <a:solidFill>
                  <a:srgbClr val="333333"/>
                </a:solidFill>
                <a:latin typeface="Consolas"/>
                <a:ea typeface="Consolas"/>
                <a:cs typeface="Consolas"/>
                <a:sym typeface="Consolas"/>
              </a:rPr>
              <a:t> </a:t>
            </a:r>
            <a:r>
              <a:rPr b="1" sz="1400" lang="en">
                <a:solidFill>
                  <a:srgbClr val="333333"/>
                </a:solidFill>
                <a:latin typeface="Consolas"/>
                <a:ea typeface="Consolas"/>
                <a:cs typeface="Consolas"/>
                <a:sym typeface="Consolas"/>
              </a:rPr>
              <a:t>=&gt;</a:t>
            </a:r>
            <a:r>
              <a:rPr sz="1400" lang="en">
                <a:solidFill>
                  <a:srgbClr val="333333"/>
                </a:solidFill>
                <a:latin typeface="Consolas"/>
                <a:ea typeface="Consolas"/>
                <a:cs typeface="Consolas"/>
                <a:sym typeface="Consolas"/>
              </a:rPr>
              <a:t> </a:t>
            </a:r>
            <a:r>
              <a:rPr sz="1400" lang="en">
                <a:solidFill>
                  <a:srgbClr val="DD1144"/>
                </a:solidFill>
                <a:latin typeface="Consolas"/>
                <a:ea typeface="Consolas"/>
                <a:cs typeface="Consolas"/>
                <a:sym typeface="Consolas"/>
              </a:rPr>
              <a:t>'Jimmy'</a:t>
            </a:r>
            <a:r>
              <a:rPr b="1" sz="1400" lang="en">
                <a:solidFill>
                  <a:srgbClr val="333333"/>
                </a:solidFill>
                <a:latin typeface="Consolas"/>
                <a:ea typeface="Consolas"/>
                <a:cs typeface="Consolas"/>
                <a:sym typeface="Consolas"/>
              </a:rPr>
              <a:t>end</a:t>
            </a:r>
          </a:p>
          <a:p>
            <a:pPr rtl="0" lvl="0">
              <a:lnSpc>
                <a:spcPct val="115000"/>
              </a:lnSpc>
              <a:buNone/>
            </a:pPr>
            <a:r>
              <a:rPr b="1" sz="1400" lang="en">
                <a:solidFill>
                  <a:srgbClr val="333333"/>
                </a:solidFill>
                <a:latin typeface="Consolas"/>
                <a:ea typeface="Consolas"/>
                <a:cs typeface="Consolas"/>
                <a:sym typeface="Consolas"/>
              </a:rPr>
              <a:t>#在xpath指定的元素内</a:t>
            </a:r>
            <a:br>
              <a:rPr sz="1400" lang="en">
                <a:solidFill>
                  <a:srgbClr val="333333"/>
                </a:solidFill>
                <a:latin typeface="Consolas"/>
                <a:ea typeface="Consolas"/>
                <a:cs typeface="Consolas"/>
                <a:sym typeface="Consolas"/>
              </a:rPr>
            </a:br>
            <a:r>
              <a:rPr sz="1400" lang="en">
                <a:solidFill>
                  <a:srgbClr val="333333"/>
                </a:solidFill>
                <a:latin typeface="Consolas"/>
                <a:ea typeface="Consolas"/>
                <a:cs typeface="Consolas"/>
                <a:sym typeface="Consolas"/>
              </a:rPr>
              <a:t>within(</a:t>
            </a:r>
            <a:r>
              <a:rPr sz="1400" lang="en">
                <a:solidFill>
                  <a:srgbClr val="990073"/>
                </a:solidFill>
                <a:latin typeface="Consolas"/>
                <a:ea typeface="Consolas"/>
                <a:cs typeface="Consolas"/>
                <a:sym typeface="Consolas"/>
              </a:rPr>
              <a:t>:xpath</a:t>
            </a:r>
            <a:r>
              <a:rPr sz="1400" lang="en">
                <a:solidFill>
                  <a:srgbClr val="333333"/>
                </a:solidFill>
                <a:latin typeface="Consolas"/>
                <a:ea typeface="Consolas"/>
                <a:cs typeface="Consolas"/>
                <a:sym typeface="Consolas"/>
              </a:rPr>
              <a:t>, </a:t>
            </a:r>
            <a:r>
              <a:rPr sz="1400" lang="en">
                <a:solidFill>
                  <a:srgbClr val="DD1144"/>
                </a:solidFill>
                <a:latin typeface="Consolas"/>
                <a:ea typeface="Consolas"/>
                <a:cs typeface="Consolas"/>
                <a:sym typeface="Consolas"/>
              </a:rPr>
              <a:t>"//li[@id='employee']"</a:t>
            </a:r>
            <a:r>
              <a:rPr sz="1400" lang="en">
                <a:solidFill>
                  <a:srgbClr val="333333"/>
                </a:solidFill>
                <a:latin typeface="Consolas"/>
                <a:ea typeface="Consolas"/>
                <a:cs typeface="Consolas"/>
                <a:sym typeface="Consolas"/>
              </a:rPr>
              <a:t>) </a:t>
            </a:r>
            <a:r>
              <a:rPr b="1" sz="1400" lang="en">
                <a:solidFill>
                  <a:srgbClr val="333333"/>
                </a:solidFill>
                <a:latin typeface="Consolas"/>
                <a:ea typeface="Consolas"/>
                <a:cs typeface="Consolas"/>
                <a:sym typeface="Consolas"/>
              </a:rPr>
              <a:t>do</a:t>
            </a:r>
            <a:br>
              <a:rPr sz="1400" lang="en">
                <a:solidFill>
                  <a:srgbClr val="333333"/>
                </a:solidFill>
                <a:latin typeface="Consolas"/>
                <a:ea typeface="Consolas"/>
                <a:cs typeface="Consolas"/>
                <a:sym typeface="Consolas"/>
              </a:rPr>
            </a:br>
            <a:r>
              <a:rPr sz="1400" lang="en">
                <a:solidFill>
                  <a:srgbClr val="333333"/>
                </a:solidFill>
                <a:latin typeface="Consolas"/>
                <a:ea typeface="Consolas"/>
                <a:cs typeface="Consolas"/>
                <a:sym typeface="Consolas"/>
              </a:rPr>
              <a:t>  fill_in </a:t>
            </a:r>
            <a:r>
              <a:rPr sz="1400" lang="en">
                <a:solidFill>
                  <a:srgbClr val="DD1144"/>
                </a:solidFill>
                <a:latin typeface="Consolas"/>
                <a:ea typeface="Consolas"/>
                <a:cs typeface="Consolas"/>
                <a:sym typeface="Consolas"/>
              </a:rPr>
              <a:t>'Name'</a:t>
            </a:r>
            <a:r>
              <a:rPr sz="1400" lang="en">
                <a:solidFill>
                  <a:srgbClr val="333333"/>
                </a:solidFill>
                <a:latin typeface="Consolas"/>
                <a:ea typeface="Consolas"/>
                <a:cs typeface="Consolas"/>
                <a:sym typeface="Consolas"/>
              </a:rPr>
              <a:t>, </a:t>
            </a:r>
            <a:r>
              <a:rPr sz="1400" lang="en">
                <a:solidFill>
                  <a:srgbClr val="990073"/>
                </a:solidFill>
                <a:latin typeface="Consolas"/>
                <a:ea typeface="Consolas"/>
                <a:cs typeface="Consolas"/>
                <a:sym typeface="Consolas"/>
              </a:rPr>
              <a:t>:with</a:t>
            </a:r>
            <a:r>
              <a:rPr sz="1400" lang="en">
                <a:solidFill>
                  <a:srgbClr val="333333"/>
                </a:solidFill>
                <a:latin typeface="Consolas"/>
                <a:ea typeface="Consolas"/>
                <a:cs typeface="Consolas"/>
                <a:sym typeface="Consolas"/>
              </a:rPr>
              <a:t> </a:t>
            </a:r>
            <a:r>
              <a:rPr b="1" sz="1400" lang="en">
                <a:solidFill>
                  <a:srgbClr val="333333"/>
                </a:solidFill>
                <a:latin typeface="Consolas"/>
                <a:ea typeface="Consolas"/>
                <a:cs typeface="Consolas"/>
                <a:sym typeface="Consolas"/>
              </a:rPr>
              <a:t>=&gt;</a:t>
            </a:r>
            <a:r>
              <a:rPr sz="1400" lang="en">
                <a:solidFill>
                  <a:srgbClr val="333333"/>
                </a:solidFill>
                <a:latin typeface="Consolas"/>
                <a:ea typeface="Consolas"/>
                <a:cs typeface="Consolas"/>
                <a:sym typeface="Consolas"/>
              </a:rPr>
              <a:t> </a:t>
            </a:r>
            <a:r>
              <a:rPr sz="1400" lang="en">
                <a:solidFill>
                  <a:srgbClr val="DD1144"/>
                </a:solidFill>
                <a:latin typeface="Consolas"/>
                <a:ea typeface="Consolas"/>
                <a:cs typeface="Consolas"/>
                <a:sym typeface="Consolas"/>
              </a:rPr>
              <a:t>'Jimmy'</a:t>
            </a:r>
            <a:r>
              <a:rPr b="1" sz="1400" lang="en">
                <a:solidFill>
                  <a:srgbClr val="333333"/>
                </a:solidFill>
                <a:latin typeface="Consolas"/>
                <a:ea typeface="Consolas"/>
                <a:cs typeface="Consolas"/>
                <a:sym typeface="Consolas"/>
              </a:rPr>
              <a:t>end</a:t>
            </a:r>
          </a:p>
          <a:p>
            <a:r>
              <a:t/>
            </a:r>
          </a:p>
          <a:p>
            <a:pPr rtl="0" lvl="0" indent="0" marL="0">
              <a:lnSpc>
                <a:spcPct val="115000"/>
              </a:lnSpc>
              <a:buNone/>
            </a:pPr>
            <a:r>
              <a:rPr b="1" sz="1400" lang="en">
                <a:solidFill>
                  <a:srgbClr val="333333"/>
                </a:solidFill>
                <a:latin typeface="Consolas"/>
                <a:ea typeface="Consolas"/>
                <a:cs typeface="Consolas"/>
                <a:sym typeface="Consolas"/>
              </a:rPr>
              <a:t>#在指定表单内</a:t>
            </a:r>
          </a:p>
          <a:p>
            <a:pPr rtl="0" lvl="0">
              <a:lnSpc>
                <a:spcPct val="115000"/>
              </a:lnSpc>
              <a:buNone/>
            </a:pPr>
            <a:r>
              <a:rPr sz="1400" lang="en">
                <a:solidFill>
                  <a:srgbClr val="333333"/>
                </a:solidFill>
                <a:latin typeface="Consolas"/>
                <a:ea typeface="Consolas"/>
                <a:cs typeface="Consolas"/>
                <a:sym typeface="Consolas"/>
              </a:rPr>
              <a:t>within_fieldset(</a:t>
            </a:r>
            <a:r>
              <a:rPr sz="1400" lang="en">
                <a:solidFill>
                  <a:srgbClr val="DD1144"/>
                </a:solidFill>
                <a:latin typeface="Consolas"/>
                <a:ea typeface="Consolas"/>
                <a:cs typeface="Consolas"/>
                <a:sym typeface="Consolas"/>
              </a:rPr>
              <a:t>'Employee'</a:t>
            </a:r>
            <a:r>
              <a:rPr sz="1400" lang="en">
                <a:solidFill>
                  <a:srgbClr val="333333"/>
                </a:solidFill>
                <a:latin typeface="Consolas"/>
                <a:ea typeface="Consolas"/>
                <a:cs typeface="Consolas"/>
                <a:sym typeface="Consolas"/>
              </a:rPr>
              <a:t>) </a:t>
            </a:r>
            <a:r>
              <a:rPr b="1" sz="1400" lang="en">
                <a:solidFill>
                  <a:srgbClr val="333333"/>
                </a:solidFill>
                <a:latin typeface="Consolas"/>
                <a:ea typeface="Consolas"/>
                <a:cs typeface="Consolas"/>
                <a:sym typeface="Consolas"/>
              </a:rPr>
              <a:t>do</a:t>
            </a:r>
            <a:br>
              <a:rPr sz="1400" lang="en">
                <a:solidFill>
                  <a:srgbClr val="333333"/>
                </a:solidFill>
                <a:latin typeface="Consolas"/>
                <a:ea typeface="Consolas"/>
                <a:cs typeface="Consolas"/>
                <a:sym typeface="Consolas"/>
              </a:rPr>
            </a:br>
            <a:r>
              <a:rPr sz="1400" lang="en">
                <a:solidFill>
                  <a:srgbClr val="333333"/>
                </a:solidFill>
                <a:latin typeface="Consolas"/>
                <a:ea typeface="Consolas"/>
                <a:cs typeface="Consolas"/>
                <a:sym typeface="Consolas"/>
              </a:rPr>
              <a:t>  fill_in </a:t>
            </a:r>
            <a:r>
              <a:rPr sz="1400" lang="en">
                <a:solidFill>
                  <a:srgbClr val="DD1144"/>
                </a:solidFill>
                <a:latin typeface="Consolas"/>
                <a:ea typeface="Consolas"/>
                <a:cs typeface="Consolas"/>
                <a:sym typeface="Consolas"/>
              </a:rPr>
              <a:t>'Name'</a:t>
            </a:r>
            <a:r>
              <a:rPr sz="1400" lang="en">
                <a:solidFill>
                  <a:srgbClr val="333333"/>
                </a:solidFill>
                <a:latin typeface="Consolas"/>
                <a:ea typeface="Consolas"/>
                <a:cs typeface="Consolas"/>
                <a:sym typeface="Consolas"/>
              </a:rPr>
              <a:t>, </a:t>
            </a:r>
            <a:r>
              <a:rPr sz="1400" lang="en">
                <a:solidFill>
                  <a:srgbClr val="990073"/>
                </a:solidFill>
                <a:latin typeface="Consolas"/>
                <a:ea typeface="Consolas"/>
                <a:cs typeface="Consolas"/>
                <a:sym typeface="Consolas"/>
              </a:rPr>
              <a:t>:with</a:t>
            </a:r>
            <a:r>
              <a:rPr sz="1400" lang="en">
                <a:solidFill>
                  <a:srgbClr val="333333"/>
                </a:solidFill>
                <a:latin typeface="Consolas"/>
                <a:ea typeface="Consolas"/>
                <a:cs typeface="Consolas"/>
                <a:sym typeface="Consolas"/>
              </a:rPr>
              <a:t> </a:t>
            </a:r>
            <a:r>
              <a:rPr b="1" sz="1400" lang="en">
                <a:solidFill>
                  <a:srgbClr val="333333"/>
                </a:solidFill>
                <a:latin typeface="Consolas"/>
                <a:ea typeface="Consolas"/>
                <a:cs typeface="Consolas"/>
                <a:sym typeface="Consolas"/>
              </a:rPr>
              <a:t>=&gt;</a:t>
            </a:r>
            <a:r>
              <a:rPr sz="1400" lang="en">
                <a:solidFill>
                  <a:srgbClr val="333333"/>
                </a:solidFill>
                <a:latin typeface="Consolas"/>
                <a:ea typeface="Consolas"/>
                <a:cs typeface="Consolas"/>
                <a:sym typeface="Consolas"/>
              </a:rPr>
              <a:t> </a:t>
            </a:r>
            <a:r>
              <a:rPr sz="1400" lang="en">
                <a:solidFill>
                  <a:srgbClr val="DD1144"/>
                </a:solidFill>
                <a:latin typeface="Consolas"/>
                <a:ea typeface="Consolas"/>
                <a:cs typeface="Consolas"/>
                <a:sym typeface="Consolas"/>
              </a:rPr>
              <a:t>'Jimmy'</a:t>
            </a:r>
            <a:r>
              <a:rPr b="1" sz="1400" lang="en">
                <a:solidFill>
                  <a:srgbClr val="333333"/>
                </a:solidFill>
                <a:latin typeface="Consolas"/>
                <a:ea typeface="Consolas"/>
                <a:cs typeface="Consolas"/>
                <a:sym typeface="Consolas"/>
              </a:rPr>
              <a:t>end</a:t>
            </a:r>
          </a:p>
          <a:p>
            <a:pPr rtl="0" lvl="0">
              <a:lnSpc>
                <a:spcPct val="115000"/>
              </a:lnSpc>
              <a:buNone/>
            </a:pPr>
            <a:r>
              <a:rPr b="1" sz="1400" lang="en">
                <a:solidFill>
                  <a:srgbClr val="333333"/>
                </a:solidFill>
                <a:latin typeface="Consolas"/>
                <a:ea typeface="Consolas"/>
                <a:cs typeface="Consolas"/>
                <a:sym typeface="Consolas"/>
              </a:rPr>
              <a:t>#在指定表格内</a:t>
            </a:r>
            <a:br>
              <a:rPr sz="1400" lang="en">
                <a:solidFill>
                  <a:srgbClr val="333333"/>
                </a:solidFill>
                <a:latin typeface="Consolas"/>
                <a:ea typeface="Consolas"/>
                <a:cs typeface="Consolas"/>
                <a:sym typeface="Consolas"/>
              </a:rPr>
            </a:br>
            <a:r>
              <a:rPr sz="1400" lang="en">
                <a:solidFill>
                  <a:srgbClr val="333333"/>
                </a:solidFill>
                <a:latin typeface="Consolas"/>
                <a:ea typeface="Consolas"/>
                <a:cs typeface="Consolas"/>
                <a:sym typeface="Consolas"/>
              </a:rPr>
              <a:t>within_table(</a:t>
            </a:r>
            <a:r>
              <a:rPr sz="1400" lang="en">
                <a:solidFill>
                  <a:srgbClr val="DD1144"/>
                </a:solidFill>
                <a:latin typeface="Consolas"/>
                <a:ea typeface="Consolas"/>
                <a:cs typeface="Consolas"/>
                <a:sym typeface="Consolas"/>
              </a:rPr>
              <a:t>'Employee'</a:t>
            </a:r>
            <a:r>
              <a:rPr sz="1400" lang="en">
                <a:solidFill>
                  <a:srgbClr val="333333"/>
                </a:solidFill>
                <a:latin typeface="Consolas"/>
                <a:ea typeface="Consolas"/>
                <a:cs typeface="Consolas"/>
                <a:sym typeface="Consolas"/>
              </a:rPr>
              <a:t>) </a:t>
            </a:r>
            <a:r>
              <a:rPr b="1" sz="1400" lang="en">
                <a:solidFill>
                  <a:srgbClr val="333333"/>
                </a:solidFill>
                <a:latin typeface="Consolas"/>
                <a:ea typeface="Consolas"/>
                <a:cs typeface="Consolas"/>
                <a:sym typeface="Consolas"/>
              </a:rPr>
              <a:t>do</a:t>
            </a:r>
            <a:br>
              <a:rPr sz="1400" lang="en">
                <a:solidFill>
                  <a:srgbClr val="333333"/>
                </a:solidFill>
                <a:latin typeface="Consolas"/>
                <a:ea typeface="Consolas"/>
                <a:cs typeface="Consolas"/>
                <a:sym typeface="Consolas"/>
              </a:rPr>
            </a:br>
            <a:r>
              <a:rPr sz="1400" lang="en">
                <a:solidFill>
                  <a:srgbClr val="333333"/>
                </a:solidFill>
                <a:latin typeface="Consolas"/>
                <a:ea typeface="Consolas"/>
                <a:cs typeface="Consolas"/>
                <a:sym typeface="Consolas"/>
              </a:rPr>
              <a:t>  fill_in </a:t>
            </a:r>
            <a:r>
              <a:rPr sz="1400" lang="en">
                <a:solidFill>
                  <a:srgbClr val="DD1144"/>
                </a:solidFill>
                <a:latin typeface="Consolas"/>
                <a:ea typeface="Consolas"/>
                <a:cs typeface="Consolas"/>
                <a:sym typeface="Consolas"/>
              </a:rPr>
              <a:t>'Name'</a:t>
            </a:r>
            <a:r>
              <a:rPr sz="1400" lang="en">
                <a:solidFill>
                  <a:srgbClr val="333333"/>
                </a:solidFill>
                <a:latin typeface="Consolas"/>
                <a:ea typeface="Consolas"/>
                <a:cs typeface="Consolas"/>
                <a:sym typeface="Consolas"/>
              </a:rPr>
              <a:t>, </a:t>
            </a:r>
            <a:r>
              <a:rPr sz="1400" lang="en">
                <a:solidFill>
                  <a:srgbClr val="990073"/>
                </a:solidFill>
                <a:latin typeface="Consolas"/>
                <a:ea typeface="Consolas"/>
                <a:cs typeface="Consolas"/>
                <a:sym typeface="Consolas"/>
              </a:rPr>
              <a:t>:with</a:t>
            </a:r>
            <a:r>
              <a:rPr sz="1400" lang="en">
                <a:solidFill>
                  <a:srgbClr val="333333"/>
                </a:solidFill>
                <a:latin typeface="Consolas"/>
                <a:ea typeface="Consolas"/>
                <a:cs typeface="Consolas"/>
                <a:sym typeface="Consolas"/>
              </a:rPr>
              <a:t> </a:t>
            </a:r>
            <a:r>
              <a:rPr b="1" sz="1400" lang="en">
                <a:solidFill>
                  <a:srgbClr val="333333"/>
                </a:solidFill>
                <a:latin typeface="Consolas"/>
                <a:ea typeface="Consolas"/>
                <a:cs typeface="Consolas"/>
                <a:sym typeface="Consolas"/>
              </a:rPr>
              <a:t>=&gt;</a:t>
            </a:r>
            <a:r>
              <a:rPr sz="1400" lang="en">
                <a:solidFill>
                  <a:srgbClr val="333333"/>
                </a:solidFill>
                <a:latin typeface="Consolas"/>
                <a:ea typeface="Consolas"/>
                <a:cs typeface="Consolas"/>
                <a:sym typeface="Consolas"/>
              </a:rPr>
              <a:t> </a:t>
            </a:r>
            <a:r>
              <a:rPr sz="1400" lang="en">
                <a:solidFill>
                  <a:srgbClr val="DD1144"/>
                </a:solidFill>
                <a:latin typeface="Consolas"/>
                <a:ea typeface="Consolas"/>
                <a:cs typeface="Consolas"/>
                <a:sym typeface="Consolas"/>
              </a:rPr>
              <a:t>'Jimmy'</a:t>
            </a:r>
            <a:r>
              <a:rPr b="1" sz="1400" lang="en">
                <a:solidFill>
                  <a:srgbClr val="333333"/>
                </a:solidFill>
                <a:latin typeface="Consolas"/>
                <a:ea typeface="Consolas"/>
                <a:cs typeface="Consolas"/>
                <a:sym typeface="Consolas"/>
              </a:rPr>
              <a:t>end</a:t>
            </a:r>
          </a:p>
          <a:p>
            <a:r>
              <a:t/>
            </a:r>
          </a:p>
          <a:p>
            <a:r>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y="0" x="0"/>
          <a:ext cy="0" cx="0"/>
          <a:chOff y="0" x="0"/>
          <a:chExt cy="0" cx="0"/>
        </a:xfrm>
      </p:grpSpPr>
      <p:sp>
        <p:nvSpPr>
          <p:cNvPr id="260" name="Shape 260"/>
          <p:cNvSpPr txBox="1"/>
          <p:nvPr>
            <p:ph type="title"/>
          </p:nvPr>
        </p:nvSpPr>
        <p:spPr>
          <a:xfrm>
            <a:off y="134801" x="457200"/>
            <a:ext cy="1351799" cx="7315499"/>
          </a:xfrm>
          <a:prstGeom prst="rect">
            <a:avLst/>
          </a:prstGeom>
        </p:spPr>
        <p:txBody>
          <a:bodyPr bIns="91425" rIns="91425" lIns="91425" tIns="91425" anchor="b" anchorCtr="0">
            <a:noAutofit/>
          </a:bodyPr>
          <a:lstStyle/>
          <a:p>
            <a:pPr rtl="0" lvl="0">
              <a:buNone/>
            </a:pPr>
            <a:r>
              <a:rPr lang="en"/>
              <a:t>认识RSpec</a:t>
            </a:r>
          </a:p>
        </p:txBody>
      </p:sp>
      <p:sp>
        <p:nvSpPr>
          <p:cNvPr id="261" name="Shape 261"/>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lnSpc>
                <a:spcPct val="150000"/>
              </a:lnSpc>
              <a:buNone/>
            </a:pPr>
            <a:r>
              <a:rPr lang="en">
                <a:solidFill>
                  <a:srgbClr val="1F497D"/>
                </a:solidFill>
              </a:rPr>
              <a:t>
</a:t>
            </a:r>
            <a:r>
              <a:rPr lang="en"/>
              <a:t>RSpec是Ruby的测试工具，</a:t>
            </a:r>
            <a:r>
              <a:rPr lang="en">
                <a:solidFill>
                  <a:srgbClr val="1F497D"/>
                </a:solidFill>
              </a:rPr>
              <a:t>诞生于行为驱动开发的旗帜下，它为测试驱动开发提供富有成效和愉快的体验与功能，如：</a:t>
            </a:r>
          </a:p>
          <a:p>
            <a:pPr rtl="0" lvl="0" indent="-342900" marL="457200">
              <a:lnSpc>
                <a:spcPct val="150000"/>
              </a:lnSpc>
              <a:buClr>
                <a:schemeClr val="dk2"/>
              </a:buClr>
              <a:buSzPct val="166666"/>
              <a:buFont typeface="Arial"/>
              <a:buChar char="•"/>
            </a:pPr>
            <a:r>
              <a:rPr lang="en"/>
              <a:t>强大的命令行指令rspec</a:t>
            </a:r>
          </a:p>
          <a:p>
            <a:pPr rtl="0" lvl="0" indent="-342900" marL="457200">
              <a:lnSpc>
                <a:spcPct val="150000"/>
              </a:lnSpc>
              <a:buClr>
                <a:schemeClr val="dk2"/>
              </a:buClr>
              <a:buSzPct val="166666"/>
              <a:buFont typeface="Arial"/>
              <a:buChar char="•"/>
            </a:pPr>
            <a:r>
              <a:rPr lang="en"/>
              <a:t>语言化描述测试和测试组</a:t>
            </a:r>
          </a:p>
          <a:p>
            <a:pPr rtl="0" lvl="0" indent="-342900" marL="457200">
              <a:lnSpc>
                <a:spcPct val="150000"/>
              </a:lnSpc>
              <a:buClr>
                <a:schemeClr val="dk2"/>
              </a:buClr>
              <a:buSzPct val="166666"/>
              <a:buFont typeface="Arial"/>
              <a:buChar char="•"/>
            </a:pPr>
            <a:r>
              <a:rPr lang="en"/>
              <a:t>灵活可定制的报告</a:t>
            </a:r>
          </a:p>
          <a:p>
            <a:pPr rtl="0" lvl="0" indent="-342900" marL="457200">
              <a:lnSpc>
                <a:spcPct val="150000"/>
              </a:lnSpc>
              <a:buClr>
                <a:schemeClr val="dk2"/>
              </a:buClr>
              <a:buSzPct val="166666"/>
              <a:buFont typeface="Arial"/>
              <a:buChar char="•"/>
            </a:pPr>
            <a:r>
              <a:rPr lang="en"/>
              <a:t>断言可扩展</a:t>
            </a:r>
          </a:p>
          <a:p>
            <a:pPr rtl="0" lvl="0" indent="-342900" marL="457200">
              <a:lnSpc>
                <a:spcPct val="150000"/>
              </a:lnSpc>
              <a:buClr>
                <a:schemeClr val="dk2"/>
              </a:buClr>
              <a:buSzPct val="166666"/>
              <a:buFont typeface="Arial"/>
              <a:buChar char="•"/>
            </a:pPr>
            <a:r>
              <a:rPr lang="en"/>
              <a:t>内置</a:t>
            </a:r>
            <a:r>
              <a:rPr lang="en">
                <a:solidFill>
                  <a:srgbClr val="1F497D"/>
                </a:solidFill>
              </a:rPr>
              <a:t>mocking/stubbing框架</a:t>
            </a:r>
          </a:p>
          <a:p>
            <a:r>
              <a:t/>
            </a:r>
          </a:p>
          <a:p>
            <a:pPr rtl="0" lvl="0">
              <a:lnSpc>
                <a:spcPct val="150000"/>
              </a:lnSpc>
              <a:buNone/>
            </a:pPr>
            <a:r>
              <a:rPr u="sng" lang="en">
                <a:solidFill>
                  <a:schemeClr val="hlink"/>
                </a:solidFill>
                <a:hlinkClick r:id="rId3"/>
              </a:rPr>
              <a:t>访问RSpec</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y="0" x="0"/>
          <a:ext cy="0" cx="0"/>
          <a:chOff y="0" x="0"/>
          <a:chExt cy="0" cx="0"/>
        </a:xfrm>
      </p:grpSpPr>
      <p:sp>
        <p:nvSpPr>
          <p:cNvPr id="266" name="Shape 266"/>
          <p:cNvSpPr txBox="1"/>
          <p:nvPr>
            <p:ph type="title"/>
          </p:nvPr>
        </p:nvSpPr>
        <p:spPr>
          <a:xfrm>
            <a:off y="134801" x="457200"/>
            <a:ext cy="1351799" cx="7315499"/>
          </a:xfrm>
          <a:prstGeom prst="rect">
            <a:avLst/>
          </a:prstGeom>
        </p:spPr>
        <p:txBody>
          <a:bodyPr bIns="91425" rIns="91425" lIns="91425" tIns="91425" anchor="b" anchorCtr="0">
            <a:noAutofit/>
          </a:bodyPr>
          <a:lstStyle/>
          <a:p>
            <a:pPr rtl="0" lvl="0">
              <a:buNone/>
            </a:pPr>
            <a:r>
              <a:rPr lang="en"/>
              <a:t>RSpec — 写一个测试</a:t>
            </a:r>
          </a:p>
        </p:txBody>
      </p:sp>
      <p:sp>
        <p:nvSpPr>
          <p:cNvPr id="267" name="Shape 267"/>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indent="0" marL="0">
              <a:lnSpc>
                <a:spcPct val="115000"/>
              </a:lnSpc>
              <a:buNone/>
            </a:pPr>
            <a:r>
              <a:rPr sz="2400" lang="en">
                <a:latin typeface="Consolas"/>
                <a:ea typeface="Consolas"/>
                <a:cs typeface="Consolas"/>
                <a:sym typeface="Consolas"/>
              </a:rPr>
              <a:t>写一个测试ruby_spec.rb</a:t>
            </a:r>
          </a:p>
          <a:p>
            <a:pPr rtl="0" lvl="0" indent="0" marL="0">
              <a:lnSpc>
                <a:spcPct val="115000"/>
              </a:lnSpc>
              <a:buNone/>
            </a:pPr>
            <a:r>
              <a:rPr lang="en">
                <a:latin typeface="Consolas"/>
                <a:ea typeface="Consolas"/>
                <a:cs typeface="Consolas"/>
                <a:sym typeface="Consolas"/>
              </a:rPr>
              <a:t># encoding: utf-8</a:t>
            </a:r>
          </a:p>
          <a:p>
            <a:pPr rtl="0" lvl="0" indent="0" marL="0">
              <a:lnSpc>
                <a:spcPct val="115000"/>
              </a:lnSpc>
              <a:buNone/>
            </a:pPr>
            <a:r>
              <a:rPr lang="en">
                <a:latin typeface="Consolas"/>
                <a:ea typeface="Consolas"/>
                <a:cs typeface="Consolas"/>
                <a:sym typeface="Consolas"/>
              </a:rPr>
              <a:t>describe "Ruby" do</a:t>
            </a:r>
          </a:p>
          <a:p>
            <a:pPr rtl="0" lvl="0" indent="457200" marL="0">
              <a:lnSpc>
                <a:spcPct val="115000"/>
              </a:lnSpc>
              <a:buNone/>
            </a:pPr>
            <a:r>
              <a:rPr lang="en">
                <a:latin typeface="Consolas"/>
                <a:ea typeface="Consolas"/>
                <a:cs typeface="Consolas"/>
                <a:sym typeface="Consolas"/>
              </a:rPr>
              <a:t>it "会做算术" do</a:t>
            </a:r>
          </a:p>
          <a:p>
            <a:pPr rtl="0" lvl="0" indent="457200" marL="0">
              <a:lnSpc>
                <a:spcPct val="115000"/>
              </a:lnSpc>
              <a:buNone/>
            </a:pPr>
            <a:r>
              <a:rPr lang="en">
                <a:latin typeface="Consolas"/>
                <a:ea typeface="Consolas"/>
                <a:cs typeface="Consolas"/>
                <a:sym typeface="Consolas"/>
              </a:rPr>
              <a:t>	(1+1).should == 2</a:t>
            </a:r>
          </a:p>
          <a:p>
            <a:pPr rtl="0" lvl="0" indent="0" marL="457200">
              <a:lnSpc>
                <a:spcPct val="115000"/>
              </a:lnSpc>
              <a:buNone/>
            </a:pPr>
            <a:r>
              <a:rPr lang="en">
                <a:latin typeface="Consolas"/>
                <a:ea typeface="Consolas"/>
                <a:cs typeface="Consolas"/>
                <a:sym typeface="Consolas"/>
              </a:rPr>
              <a:t>end</a:t>
            </a:r>
          </a:p>
          <a:p>
            <a:pPr rtl="0" lvl="0" indent="0" marL="0">
              <a:lnSpc>
                <a:spcPct val="115000"/>
              </a:lnSpc>
              <a:buNone/>
            </a:pPr>
            <a:r>
              <a:rPr lang="en">
                <a:latin typeface="Consolas"/>
                <a:ea typeface="Consolas"/>
                <a:cs typeface="Consolas"/>
                <a:sym typeface="Consolas"/>
              </a:rPr>
              <a:t>end</a:t>
            </a:r>
          </a:p>
          <a:p>
            <a:r>
              <a:t/>
            </a:r>
          </a:p>
          <a:p>
            <a:pPr rtl="0" lvl="0" indent="0" marL="0">
              <a:lnSpc>
                <a:spcPct val="115000"/>
              </a:lnSpc>
              <a:buNone/>
            </a:pPr>
            <a:r>
              <a:rPr b="1" sz="2400" lang="en">
                <a:latin typeface="Consolas"/>
                <a:ea typeface="Consolas"/>
                <a:cs typeface="Consolas"/>
                <a:sym typeface="Consolas"/>
              </a:rPr>
              <a:t>运行测试</a:t>
            </a:r>
          </a:p>
          <a:p>
            <a:pPr rtl="0" lvl="0" indent="0" marL="0">
              <a:lnSpc>
                <a:spcPct val="115000"/>
              </a:lnSpc>
              <a:buNone/>
            </a:pPr>
            <a:r>
              <a:rPr lang="en">
                <a:latin typeface="Consolas"/>
                <a:ea typeface="Consolas"/>
                <a:cs typeface="Consolas"/>
                <a:sym typeface="Consolas"/>
              </a:rPr>
              <a:t>rspec ruby_spec.rb</a:t>
            </a:r>
          </a:p>
          <a:p>
            <a:pPr rtl="0" lvl="0" indent="0" marL="0">
              <a:lnSpc>
                <a:spcPct val="115000"/>
              </a:lnSpc>
              <a:buNone/>
            </a:pPr>
            <a:r>
              <a:rPr lang="en">
                <a:latin typeface="Consolas"/>
                <a:ea typeface="Consolas"/>
                <a:cs typeface="Consolas"/>
                <a:sym typeface="Consolas"/>
              </a:rPr>
              <a:t>rspec -fs ruby_spec.rb</a:t>
            </a:r>
          </a:p>
          <a:p>
            <a:r>
              <a:t/>
            </a:r>
          </a:p>
          <a:p>
            <a:r>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y="0" x="0"/>
          <a:ext cy="0" cx="0"/>
          <a:chOff y="0" x="0"/>
          <a:chExt cy="0" cx="0"/>
        </a:xfrm>
      </p:grpSpPr>
      <p:sp>
        <p:nvSpPr>
          <p:cNvPr id="272" name="Shape 272"/>
          <p:cNvSpPr txBox="1"/>
          <p:nvPr>
            <p:ph type="title"/>
          </p:nvPr>
        </p:nvSpPr>
        <p:spPr>
          <a:xfrm>
            <a:off y="134801" x="457200"/>
            <a:ext cy="1351799" cx="7315499"/>
          </a:xfrm>
          <a:prstGeom prst="rect">
            <a:avLst/>
          </a:prstGeom>
        </p:spPr>
        <p:txBody>
          <a:bodyPr bIns="91425" rIns="91425" lIns="91425" tIns="91425" anchor="b" anchorCtr="0">
            <a:noAutofit/>
          </a:bodyPr>
          <a:lstStyle/>
          <a:p>
            <a:pPr rtl="0" lvl="0">
              <a:buNone/>
            </a:pPr>
            <a:r>
              <a:rPr lang="en"/>
              <a:t>RSpec — 测试登录</a:t>
            </a:r>
          </a:p>
        </p:txBody>
      </p:sp>
      <p:sp>
        <p:nvSpPr>
          <p:cNvPr id="273" name="Shape 273"/>
          <p:cNvSpPr txBox="1"/>
          <p:nvPr>
            <p:ph idx="1" type="body"/>
          </p:nvPr>
        </p:nvSpPr>
        <p:spPr>
          <a:xfrm>
            <a:off y="1704688" x="457200"/>
            <a:ext cy="5180399" cx="8229600"/>
          </a:xfrm>
          <a:prstGeom prst="rect">
            <a:avLst/>
          </a:prstGeom>
        </p:spPr>
        <p:txBody>
          <a:bodyPr bIns="91425" rIns="91425" lIns="91425" tIns="91425" anchor="t" anchorCtr="0">
            <a:noAutofit/>
          </a:bodyPr>
          <a:lstStyle/>
          <a:p>
            <a:pPr rtl="0" lvl="0" indent="0" marL="0">
              <a:lnSpc>
                <a:spcPct val="115000"/>
              </a:lnSpc>
              <a:buNone/>
            </a:pPr>
            <a:r>
              <a:rPr sz="1400" lang="en">
                <a:latin typeface="Consolas"/>
                <a:ea typeface="Consolas"/>
                <a:cs typeface="Consolas"/>
                <a:sym typeface="Consolas"/>
              </a:rPr>
              <a:t>require "capybara/rspec"</a:t>
            </a:r>
          </a:p>
          <a:p>
            <a:r>
              <a:t/>
            </a:r>
          </a:p>
          <a:p>
            <a:pPr rtl="0" lvl="0" indent="0" marL="0">
              <a:lnSpc>
                <a:spcPct val="115000"/>
              </a:lnSpc>
              <a:buClr>
                <a:srgbClr val="000000"/>
              </a:buClr>
              <a:buSzPct val="78571"/>
              <a:buFont typeface="Arial"/>
              <a:buNone/>
            </a:pPr>
            <a:r>
              <a:rPr sz="1400" lang="en">
                <a:latin typeface="Consolas"/>
                <a:ea typeface="Consolas"/>
                <a:cs typeface="Consolas"/>
                <a:sym typeface="Consolas"/>
              </a:rPr>
              <a:t>Capybara.default_driver = :selenium</a:t>
            </a:r>
          </a:p>
          <a:p>
            <a:pPr rtl="0" lvl="0" indent="0" marL="0">
              <a:lnSpc>
                <a:spcPct val="115000"/>
              </a:lnSpc>
              <a:buNone/>
            </a:pPr>
            <a:r>
              <a:rPr sz="1400" lang="en">
                <a:latin typeface="Consolas"/>
                <a:ea typeface="Consolas"/>
                <a:cs typeface="Consolas"/>
                <a:sym typeface="Consolas"/>
              </a:rPr>
              <a:t>Capybara.app_host = "http://yewu.chukou1.cn"</a:t>
            </a:r>
          </a:p>
          <a:p>
            <a:r>
              <a:t/>
            </a:r>
          </a:p>
          <a:p>
            <a:pPr rtl="0" lvl="0" indent="0" marL="0">
              <a:lnSpc>
                <a:spcPct val="115000"/>
              </a:lnSpc>
              <a:buNone/>
            </a:pPr>
            <a:r>
              <a:rPr sz="1400" lang="en">
                <a:latin typeface="Consolas"/>
                <a:ea typeface="Consolas"/>
                <a:cs typeface="Consolas"/>
                <a:sym typeface="Consolas"/>
              </a:rPr>
              <a:t>describe "登录", :type =&gt; :feature do</a:t>
            </a:r>
          </a:p>
          <a:p>
            <a:pPr rtl="0" lvl="0" indent="457200" marL="0">
              <a:lnSpc>
                <a:spcPct val="115000"/>
              </a:lnSpc>
              <a:buNone/>
            </a:pPr>
            <a:r>
              <a:rPr sz="1400" lang="en">
                <a:latin typeface="Consolas"/>
                <a:ea typeface="Consolas"/>
                <a:cs typeface="Consolas"/>
                <a:sym typeface="Consolas"/>
              </a:rPr>
              <a:t>before :all do</a:t>
            </a:r>
          </a:p>
          <a:p>
            <a:pPr rtl="0" lvl="0" indent="457200" marL="0">
              <a:lnSpc>
                <a:spcPct val="115000"/>
              </a:lnSpc>
              <a:buNone/>
            </a:pPr>
            <a:r>
              <a:rPr sz="1400" lang="en">
                <a:latin typeface="Consolas"/>
                <a:ea typeface="Consolas"/>
                <a:cs typeface="Consolas"/>
                <a:sym typeface="Consolas"/>
              </a:rPr>
              <a:t>	visit "/"</a:t>
            </a:r>
          </a:p>
          <a:p>
            <a:pPr rtl="0" lvl="0" indent="457200" marL="0">
              <a:lnSpc>
                <a:spcPct val="115000"/>
              </a:lnSpc>
              <a:buNone/>
            </a:pPr>
            <a:r>
              <a:rPr sz="1400" lang="en">
                <a:latin typeface="Consolas"/>
                <a:ea typeface="Consolas"/>
                <a:cs typeface="Consolas"/>
                <a:sym typeface="Consolas"/>
              </a:rPr>
              <a:t>	fill_in "loginname", :with =&gt; "guest"</a:t>
            </a:r>
          </a:p>
          <a:p>
            <a:pPr rtl="0" lvl="0" indent="457200" marL="0">
              <a:lnSpc>
                <a:spcPct val="115000"/>
              </a:lnSpc>
              <a:buNone/>
            </a:pPr>
            <a:r>
              <a:rPr sz="1400" lang="en">
                <a:latin typeface="Consolas"/>
                <a:ea typeface="Consolas"/>
                <a:cs typeface="Consolas"/>
                <a:sym typeface="Consolas"/>
              </a:rPr>
              <a:t>	fill_in "loginpwd", :with =&gt; "111111"</a:t>
            </a:r>
          </a:p>
          <a:p>
            <a:pPr rtl="0" lvl="0" indent="457200" marL="0">
              <a:lnSpc>
                <a:spcPct val="115000"/>
              </a:lnSpc>
              <a:buNone/>
            </a:pPr>
            <a:r>
              <a:rPr sz="1400" lang="en">
                <a:latin typeface="Consolas"/>
                <a:ea typeface="Consolas"/>
                <a:cs typeface="Consolas"/>
                <a:sym typeface="Consolas"/>
              </a:rPr>
              <a:t>	click_button "</a:t>
            </a:r>
            <a:r>
              <a:rPr sz="1400" lang="en">
                <a:solidFill>
                  <a:srgbClr val="1F497D"/>
                </a:solidFill>
              </a:rPr>
              <a:t>登  录</a:t>
            </a:r>
            <a:r>
              <a:rPr sz="1400" lang="en">
                <a:latin typeface="Consolas"/>
                <a:ea typeface="Consolas"/>
                <a:cs typeface="Consolas"/>
                <a:sym typeface="Consolas"/>
              </a:rPr>
              <a:t>"</a:t>
            </a:r>
          </a:p>
          <a:p>
            <a:pPr rtl="0" lvl="0" indent="457200" marL="0">
              <a:lnSpc>
                <a:spcPct val="115000"/>
              </a:lnSpc>
              <a:buNone/>
            </a:pPr>
            <a:r>
              <a:rPr sz="1400" lang="en">
                <a:latin typeface="Consolas"/>
                <a:ea typeface="Consolas"/>
                <a:cs typeface="Consolas"/>
                <a:sym typeface="Consolas"/>
              </a:rPr>
              <a:t>end</a:t>
            </a:r>
          </a:p>
          <a:p>
            <a:r>
              <a:t/>
            </a:r>
          </a:p>
          <a:p>
            <a:pPr rtl="0" lvl="0" indent="457200" marL="0">
              <a:lnSpc>
                <a:spcPct val="115000"/>
              </a:lnSpc>
              <a:buNone/>
            </a:pPr>
            <a:r>
              <a:rPr sz="1400" lang="en">
                <a:latin typeface="Consolas"/>
                <a:ea typeface="Consolas"/>
                <a:cs typeface="Consolas"/>
                <a:sym typeface="Consolas"/>
              </a:rPr>
              <a:t>it "转到系统主页" do</a:t>
            </a:r>
          </a:p>
          <a:p>
            <a:pPr rtl="0" lvl="0" indent="457200" marL="457200">
              <a:lnSpc>
                <a:spcPct val="115000"/>
              </a:lnSpc>
              <a:buNone/>
            </a:pPr>
            <a:r>
              <a:rPr sz="1400" lang="en">
                <a:latin typeface="Consolas"/>
                <a:ea typeface="Consolas"/>
                <a:cs typeface="Consolas"/>
                <a:sym typeface="Consolas"/>
              </a:rPr>
              <a:t>current_path.should == "/Client/Index.aspx"</a:t>
            </a:r>
          </a:p>
          <a:p>
            <a:pPr rtl="0" lvl="0" indent="0" marL="457200">
              <a:lnSpc>
                <a:spcPct val="115000"/>
              </a:lnSpc>
              <a:buNone/>
            </a:pPr>
            <a:r>
              <a:rPr sz="1400" lang="en">
                <a:latin typeface="Consolas"/>
                <a:ea typeface="Consolas"/>
                <a:cs typeface="Consolas"/>
                <a:sym typeface="Consolas"/>
              </a:rPr>
              <a:t>end</a:t>
            </a:r>
          </a:p>
          <a:p>
            <a:r>
              <a:t/>
            </a:r>
          </a:p>
          <a:p>
            <a:pPr rtl="0" lvl="0" indent="457200" marL="0">
              <a:lnSpc>
                <a:spcPct val="115000"/>
              </a:lnSpc>
              <a:buNone/>
            </a:pPr>
            <a:r>
              <a:rPr sz="1400" lang="en">
                <a:latin typeface="Consolas"/>
                <a:ea typeface="Consolas"/>
                <a:cs typeface="Consolas"/>
                <a:sym typeface="Consolas"/>
              </a:rPr>
              <a:t>it "跟用户说您好" do</a:t>
            </a:r>
          </a:p>
          <a:p>
            <a:pPr rtl="0" lvl="0" indent="457200" marL="457200">
              <a:lnSpc>
                <a:spcPct val="115000"/>
              </a:lnSpc>
              <a:buNone/>
            </a:pPr>
            <a:r>
              <a:rPr sz="1400" lang="en">
                <a:latin typeface="Consolas"/>
                <a:ea typeface="Consolas"/>
                <a:cs typeface="Consolas"/>
                <a:sym typeface="Consolas"/>
              </a:rPr>
              <a:t>page.has_content? "Guest，您好"</a:t>
            </a:r>
          </a:p>
          <a:p>
            <a:pPr rtl="0" lvl="0" indent="457200" marL="0">
              <a:lnSpc>
                <a:spcPct val="115000"/>
              </a:lnSpc>
              <a:buNone/>
            </a:pPr>
            <a:r>
              <a:rPr sz="1400" lang="en">
                <a:latin typeface="Consolas"/>
                <a:ea typeface="Consolas"/>
                <a:cs typeface="Consolas"/>
                <a:sym typeface="Consolas"/>
              </a:rPr>
              <a:t>end</a:t>
            </a:r>
          </a:p>
          <a:p>
            <a:pPr rtl="0" lvl="0" indent="0" marL="0">
              <a:lnSpc>
                <a:spcPct val="115000"/>
              </a:lnSpc>
              <a:buNone/>
            </a:pPr>
            <a:r>
              <a:rPr sz="1400" lang="en">
                <a:latin typeface="Consolas"/>
                <a:ea typeface="Consolas"/>
                <a:cs typeface="Consolas"/>
                <a:sym typeface="Consolas"/>
              </a:rPr>
              <a:t>end</a:t>
            </a:r>
          </a:p>
          <a:p>
            <a:r>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y="0" x="0"/>
          <a:ext cy="0" cx="0"/>
          <a:chOff y="0" x="0"/>
          <a:chExt cy="0" cx="0"/>
        </a:xfrm>
      </p:grpSpPr>
      <p:sp>
        <p:nvSpPr>
          <p:cNvPr id="95" name="Shape 95"/>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buNone/>
            </a:pPr>
            <a:r>
              <a:rPr sz="2400" lang="en"/>
              <a:t>capybara</a:t>
            </a:r>
          </a:p>
          <a:p>
            <a:pPr rtl="0" lvl="0">
              <a:lnSpc>
                <a:spcPct val="115000"/>
              </a:lnSpc>
              <a:buNone/>
            </a:pPr>
            <a:r>
              <a:rPr lang="en"/>
              <a:t>	</a:t>
            </a:r>
            <a:r>
              <a:rPr lang="en">
                <a:solidFill>
                  <a:srgbClr val="1F497D"/>
                </a:solidFill>
              </a:rPr>
              <a:t>[kæpɪ'bɑːrə]</a:t>
            </a:r>
          </a:p>
          <a:p>
            <a:pPr rtl="0" lvl="0" indent="457200">
              <a:lnSpc>
                <a:spcPct val="150000"/>
              </a:lnSpc>
              <a:buNone/>
            </a:pPr>
            <a:r>
              <a:rPr lang="en">
                <a:solidFill>
                  <a:srgbClr val="1F497D"/>
                </a:solidFill>
              </a:rPr>
              <a:t>n. [动]水豚（南美无尾大水鼠）</a:t>
            </a:r>
          </a:p>
          <a:p>
            <a:pPr rtl="0" lvl="0">
              <a:buNone/>
            </a:pPr>
            <a:r>
              <a:rPr sz="2400" lang="en"/>
              <a:t>selenium</a:t>
            </a:r>
          </a:p>
          <a:p>
            <a:pPr rtl="0" lvl="0" indent="0" marL="457200">
              <a:lnSpc>
                <a:spcPct val="115000"/>
              </a:lnSpc>
              <a:buNone/>
            </a:pPr>
            <a:r>
              <a:rPr lang="en">
                <a:solidFill>
                  <a:srgbClr val="1F497D"/>
                </a:solidFill>
              </a:rPr>
              <a:t>[si'li:niәm]</a:t>
            </a:r>
          </a:p>
          <a:p>
            <a:pPr rtl="0" lvl="0" indent="0" marL="457200">
              <a:lnSpc>
                <a:spcPct val="150000"/>
              </a:lnSpc>
              <a:buNone/>
            </a:pPr>
            <a:r>
              <a:rPr lang="en">
                <a:solidFill>
                  <a:srgbClr val="1F497D"/>
                </a:solidFill>
              </a:rPr>
              <a:t>n. 硒</a:t>
            </a:r>
          </a:p>
          <a:p>
            <a:pPr rtl="0" lvl="0" indent="0" marL="0">
              <a:lnSpc>
                <a:spcPct val="115000"/>
              </a:lnSpc>
              <a:buNone/>
            </a:pPr>
            <a:r>
              <a:rPr sz="2400" lang="en"/>
              <a:t>poltergeist</a:t>
            </a:r>
          </a:p>
          <a:p>
            <a:pPr rtl="0" lvl="0" indent="457200" marL="0">
              <a:lnSpc>
                <a:spcPct val="115000"/>
              </a:lnSpc>
              <a:buNone/>
            </a:pPr>
            <a:r>
              <a:rPr lang="en"/>
              <a:t>[</a:t>
            </a:r>
            <a:r>
              <a:rPr lang="en">
                <a:solidFill>
                  <a:srgbClr val="1F497D"/>
                </a:solidFill>
              </a:rPr>
              <a:t>'pɒltəgaɪst]</a:t>
            </a:r>
          </a:p>
          <a:p>
            <a:pPr rtl="0" lvl="0" indent="457200" marL="0">
              <a:lnSpc>
                <a:spcPct val="150000"/>
              </a:lnSpc>
              <a:buNone/>
            </a:pPr>
            <a:r>
              <a:rPr lang="en"/>
              <a:t>n. 吵闹鬼, 捣乱鬼</a:t>
            </a:r>
          </a:p>
          <a:p>
            <a:pPr rtl="0" lvl="0" indent="0" marL="0">
              <a:lnSpc>
                <a:spcPct val="115000"/>
              </a:lnSpc>
              <a:buNone/>
            </a:pPr>
            <a:r>
              <a:rPr sz="2400" lang="en"/>
              <a:t>prickle</a:t>
            </a:r>
          </a:p>
          <a:p>
            <a:pPr rtl="0" lvl="0" indent="0" marL="0">
              <a:lnSpc>
                <a:spcPct val="115000"/>
              </a:lnSpc>
              <a:buNone/>
            </a:pPr>
            <a:r>
              <a:rPr lang="en"/>
              <a:t>	['prɪk(ə)l]</a:t>
            </a:r>
          </a:p>
          <a:p>
            <a:pPr rtl="0" lvl="0" indent="457200">
              <a:lnSpc>
                <a:spcPct val="115000"/>
              </a:lnSpc>
              <a:buNone/>
            </a:pPr>
            <a:r>
              <a:rPr sz="1400" lang="en"/>
              <a:t>n. 刺；植物的皮刺；刺痛；针刺般的感觉</a:t>
            </a:r>
          </a:p>
          <a:p>
            <a:r>
              <a:t/>
            </a:r>
          </a:p>
          <a:p>
            <a:r>
              <a:t/>
            </a:r>
          </a:p>
          <a:p>
            <a:r>
              <a:t/>
            </a:r>
          </a:p>
        </p:txBody>
      </p:sp>
      <p:sp>
        <p:nvSpPr>
          <p:cNvPr id="96" name="Shape 96"/>
          <p:cNvSpPr txBox="1"/>
          <p:nvPr>
            <p:ph type="title"/>
          </p:nvPr>
        </p:nvSpPr>
        <p:spPr>
          <a:xfrm>
            <a:off y="134801" x="457200"/>
            <a:ext cy="1351799" cx="7315499"/>
          </a:xfrm>
          <a:prstGeom prst="rect">
            <a:avLst/>
          </a:prstGeom>
        </p:spPr>
        <p:txBody>
          <a:bodyPr bIns="91425" rIns="91425" lIns="91425" tIns="91425" anchor="b" anchorCtr="0">
            <a:noAutofit/>
          </a:bodyPr>
          <a:lstStyle/>
          <a:p>
            <a:pPr>
              <a:buNone/>
            </a:pPr>
            <a:r>
              <a:rPr lang="en"/>
              <a:t>生词表</a:t>
            </a:r>
          </a:p>
        </p:txBody>
      </p:sp>
      <p:sp>
        <p:nvSpPr>
          <p:cNvPr id="97" name="Shape 97"/>
          <p:cNvSpPr/>
          <p:nvPr/>
        </p:nvSpPr>
        <p:spPr>
          <a:xfrm rot="268943">
            <a:off y="2211632" x="4911803"/>
            <a:ext cy="2980483" cx="2748633"/>
          </a:xfrm>
          <a:prstGeom prst="rect">
            <a:avLst/>
          </a:prstGeom>
          <a:blipFill>
            <a:blip r:embed="rId3"/>
            <a:stretch>
              <a:fillRect/>
            </a:stretch>
          </a:blipFill>
          <a:ln>
            <a:noFill/>
          </a:ln>
        </p:spPr>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y="0" x="0"/>
          <a:ext cy="0" cx="0"/>
          <a:chOff y="0" x="0"/>
          <a:chExt cy="0" cx="0"/>
        </a:xfrm>
      </p:grpSpPr>
      <p:sp>
        <p:nvSpPr>
          <p:cNvPr id="278" name="Shape 278"/>
          <p:cNvSpPr txBox="1"/>
          <p:nvPr>
            <p:ph type="title"/>
          </p:nvPr>
        </p:nvSpPr>
        <p:spPr>
          <a:xfrm>
            <a:off y="134801" x="457200"/>
            <a:ext cy="1351799" cx="7315499"/>
          </a:xfrm>
          <a:prstGeom prst="rect">
            <a:avLst/>
          </a:prstGeom>
        </p:spPr>
        <p:txBody>
          <a:bodyPr bIns="91425" rIns="91425" lIns="91425" tIns="91425" anchor="b" anchorCtr="0">
            <a:noAutofit/>
          </a:bodyPr>
          <a:lstStyle/>
          <a:p>
            <a:pPr rtl="0" lvl="0">
              <a:buNone/>
            </a:pPr>
            <a:r>
              <a:rPr lang="en"/>
              <a:t>RSpec — 测试登录</a:t>
            </a:r>
          </a:p>
        </p:txBody>
      </p:sp>
      <p:sp>
        <p:nvSpPr>
          <p:cNvPr id="279" name="Shape 279"/>
          <p:cNvSpPr txBox="1"/>
          <p:nvPr/>
        </p:nvSpPr>
        <p:spPr>
          <a:xfrm>
            <a:off y="1917875" x="5277250"/>
            <a:ext cy="3690000" cx="3657600"/>
          </a:xfrm>
          <a:prstGeom prst="rect">
            <a:avLst/>
          </a:prstGeom>
          <a:noFill/>
        </p:spPr>
        <p:txBody>
          <a:bodyPr bIns="91425" rIns="91425" lIns="91425" tIns="91425" anchor="t" anchorCtr="0">
            <a:noAutofit/>
          </a:bodyPr>
          <a:lstStyle/>
          <a:p>
            <a:pPr rtl="0" lvl="0">
              <a:buClr>
                <a:srgbClr val="000000"/>
              </a:buClr>
              <a:buSzPct val="91666"/>
              <a:buFont typeface="Arial"/>
              <a:buNone/>
            </a:pPr>
            <a:r>
              <a:rPr sz="1200" lang="en">
                <a:solidFill>
                  <a:srgbClr val="1F497D"/>
                </a:solidFill>
                <a:latin typeface="Consolas"/>
                <a:ea typeface="Consolas"/>
                <a:cs typeface="Consolas"/>
                <a:sym typeface="Consolas"/>
              </a:rPr>
              <a:t>describe</a:t>
            </a:r>
            <a:r>
              <a:rPr sz="1100" lang="en">
                <a:solidFill>
                  <a:schemeClr val="dk2"/>
                </a:solidFill>
                <a:latin typeface="Consolas"/>
                <a:ea typeface="Consolas"/>
                <a:cs typeface="Consolas"/>
                <a:sym typeface="Consolas"/>
              </a:rPr>
              <a:t> "使用错误的密码登录" do</a:t>
            </a:r>
          </a:p>
          <a:p>
            <a:pPr rtl="0" lvl="0">
              <a:buClr>
                <a:srgbClr val="000000"/>
              </a:buClr>
              <a:buSzPct val="100000"/>
              <a:buFont typeface="Arial"/>
              <a:buNone/>
            </a:pPr>
            <a:r>
              <a:rPr sz="1100" lang="en">
                <a:solidFill>
                  <a:schemeClr val="dk2"/>
                </a:solidFill>
                <a:latin typeface="Consolas"/>
                <a:ea typeface="Consolas"/>
                <a:cs typeface="Consolas"/>
                <a:sym typeface="Consolas"/>
              </a:rPr>
              <a:t>  before(:all){ login "guest", "123456" }</a:t>
            </a:r>
          </a:p>
          <a:p>
            <a:pPr rtl="0" lvl="0">
              <a:buClr>
                <a:srgbClr val="000000"/>
              </a:buClr>
              <a:buSzPct val="100000"/>
              <a:buFont typeface="Arial"/>
              <a:buNone/>
            </a:pPr>
            <a:r>
              <a:rPr sz="1100" lang="en">
                <a:solidFill>
                  <a:schemeClr val="dk2"/>
                </a:solidFill>
                <a:latin typeface="Consolas"/>
                <a:ea typeface="Consolas"/>
                <a:cs typeface="Consolas"/>
                <a:sym typeface="Consolas"/>
              </a:rPr>
              <a:t>  it "提示密码出错" do</a:t>
            </a:r>
          </a:p>
          <a:p>
            <a:pPr rtl="0" lvl="0">
              <a:buClr>
                <a:srgbClr val="000000"/>
              </a:buClr>
              <a:buSzPct val="100000"/>
              <a:buFont typeface="Arial"/>
              <a:buNone/>
            </a:pPr>
            <a:r>
              <a:rPr sz="1100" lang="en">
                <a:solidFill>
                  <a:schemeClr val="dk2"/>
                </a:solidFill>
                <a:latin typeface="Consolas"/>
                <a:ea typeface="Consolas"/>
                <a:cs typeface="Consolas"/>
                <a:sym typeface="Consolas"/>
              </a:rPr>
              <a:t>    popup.contains_message? "密码出错"</a:t>
            </a:r>
          </a:p>
          <a:p>
            <a:pPr rtl="0" lvl="0">
              <a:buClr>
                <a:srgbClr val="000000"/>
              </a:buClr>
              <a:buSzPct val="100000"/>
              <a:buFont typeface="Arial"/>
              <a:buNone/>
            </a:pPr>
            <a:r>
              <a:rPr sz="1100" lang="en">
                <a:solidFill>
                  <a:schemeClr val="dk2"/>
                </a:solidFill>
                <a:latin typeface="Consolas"/>
                <a:ea typeface="Consolas"/>
                <a:cs typeface="Consolas"/>
                <a:sym typeface="Consolas"/>
              </a:rPr>
              <a:t>    popup.confirm</a:t>
            </a:r>
          </a:p>
          <a:p>
            <a:pPr rtl="0" lvl="0">
              <a:buNone/>
            </a:pPr>
            <a:r>
              <a:rPr sz="1100" lang="en">
                <a:solidFill>
                  <a:schemeClr val="dk2"/>
                </a:solidFill>
                <a:latin typeface="Consolas"/>
                <a:ea typeface="Consolas"/>
                <a:cs typeface="Consolas"/>
                <a:sym typeface="Consolas"/>
              </a:rPr>
              <a:t>  end</a:t>
            </a:r>
          </a:p>
          <a:p>
            <a:pPr rtl="0" lvl="0">
              <a:buNone/>
            </a:pPr>
            <a:r>
              <a:rPr sz="1100" lang="en">
                <a:solidFill>
                  <a:schemeClr val="dk2"/>
                </a:solidFill>
                <a:latin typeface="Consolas"/>
                <a:ea typeface="Consolas"/>
                <a:cs typeface="Consolas"/>
                <a:sym typeface="Consolas"/>
              </a:rPr>
              <a:t>end</a:t>
            </a:r>
          </a:p>
          <a:p>
            <a:r>
              <a:t/>
            </a:r>
          </a:p>
          <a:p>
            <a:pPr rtl="0" lvl="0" indent="0" marL="0">
              <a:buNone/>
            </a:pPr>
            <a:r>
              <a:rPr sz="1100" lang="en">
                <a:solidFill>
                  <a:schemeClr val="dk2"/>
                </a:solidFill>
                <a:latin typeface="Consolas"/>
                <a:ea typeface="Consolas"/>
                <a:cs typeface="Consolas"/>
                <a:sym typeface="Consolas"/>
              </a:rPr>
              <a:t>end</a:t>
            </a:r>
          </a:p>
        </p:txBody>
      </p:sp>
      <p:sp>
        <p:nvSpPr>
          <p:cNvPr id="280" name="Shape 280"/>
          <p:cNvSpPr txBox="1"/>
          <p:nvPr>
            <p:ph idx="1" type="body"/>
          </p:nvPr>
        </p:nvSpPr>
        <p:spPr>
          <a:xfrm>
            <a:off y="1617062" x="82425"/>
            <a:ext cy="5293800" cx="5212200"/>
          </a:xfrm>
          <a:prstGeom prst="rect">
            <a:avLst/>
          </a:prstGeom>
        </p:spPr>
        <p:txBody>
          <a:bodyPr bIns="91425" rIns="91425" lIns="91425" tIns="91425" anchor="t" anchorCtr="0">
            <a:noAutofit/>
          </a:bodyPr>
          <a:lstStyle/>
          <a:p>
            <a:pPr rtl="0" lvl="0" indent="0" marL="0">
              <a:lnSpc>
                <a:spcPct val="100000"/>
              </a:lnSpc>
              <a:buNone/>
            </a:pPr>
            <a:r>
              <a:rPr sz="1200" lang="en">
                <a:latin typeface="Consolas"/>
                <a:ea typeface="Consolas"/>
                <a:cs typeface="Consolas"/>
                <a:sym typeface="Consolas"/>
              </a:rPr>
              <a:t>require "capybara/rspec"</a:t>
            </a:r>
          </a:p>
          <a:p>
            <a:pPr rtl="0" lvl="0" indent="0" marL="0">
              <a:lnSpc>
                <a:spcPct val="100000"/>
              </a:lnSpc>
              <a:buNone/>
            </a:pPr>
            <a:r>
              <a:rPr sz="1200" lang="en">
                <a:latin typeface="Consolas"/>
                <a:ea typeface="Consolas"/>
                <a:cs typeface="Consolas"/>
                <a:sym typeface="Consolas"/>
              </a:rPr>
              <a:t>require "prickle/capybara"</a:t>
            </a:r>
          </a:p>
          <a:p>
            <a:r>
              <a:t/>
            </a:r>
          </a:p>
          <a:p>
            <a:pPr rtl="0" lvl="0">
              <a:buClr>
                <a:srgbClr val="000000"/>
              </a:buClr>
              <a:buSzPct val="91666"/>
              <a:buFont typeface="Arial"/>
              <a:buNone/>
            </a:pPr>
            <a:r>
              <a:rPr sz="1200" lang="en">
                <a:latin typeface="Consolas"/>
                <a:ea typeface="Consolas"/>
                <a:cs typeface="Consolas"/>
                <a:sym typeface="Consolas"/>
              </a:rPr>
              <a:t>Capybara.default_driver = :selenium</a:t>
            </a:r>
          </a:p>
          <a:p>
            <a:pPr rtl="0" lvl="0">
              <a:buClr>
                <a:srgbClr val="000000"/>
              </a:buClr>
              <a:buSzPct val="91666"/>
              <a:buFont typeface="Arial"/>
              <a:buNone/>
            </a:pPr>
            <a:r>
              <a:rPr sz="1200" lang="en">
                <a:latin typeface="Consolas"/>
                <a:ea typeface="Consolas"/>
                <a:cs typeface="Consolas"/>
                <a:sym typeface="Consolas"/>
              </a:rPr>
              <a:t>Capybara.app_host = "http://yewu.chukou1.cn"</a:t>
            </a:r>
          </a:p>
          <a:p>
            <a:pPr rtl="0" lvl="0">
              <a:buClr>
                <a:srgbClr val="000000"/>
              </a:buClr>
              <a:buSzPct val="91666"/>
              <a:buFont typeface="Arial"/>
              <a:buNone/>
            </a:pPr>
            <a:r>
              <a:rPr sz="1200" lang="en">
                <a:latin typeface="Consolas"/>
                <a:ea typeface="Consolas"/>
                <a:cs typeface="Consolas"/>
                <a:sym typeface="Consolas"/>
              </a:rPr>
              <a:t>RSpec.configure do |config|</a:t>
            </a:r>
          </a:p>
          <a:p>
            <a:pPr rtl="0" lvl="0" indent="0" marL="0">
              <a:buClr>
                <a:srgbClr val="000000"/>
              </a:buClr>
              <a:buSzPct val="91666"/>
              <a:buFont typeface="Arial"/>
              <a:buNone/>
            </a:pPr>
            <a:r>
              <a:rPr sz="1200" lang="en">
                <a:latin typeface="Consolas"/>
                <a:ea typeface="Consolas"/>
                <a:cs typeface="Consolas"/>
                <a:sym typeface="Consolas"/>
              </a:rPr>
              <a:t>  </a:t>
            </a:r>
            <a:r>
              <a:rPr sz="1200" lang="en">
                <a:solidFill>
                  <a:srgbClr val="1F497D"/>
                </a:solidFill>
                <a:latin typeface="Consolas"/>
                <a:ea typeface="Consolas"/>
                <a:cs typeface="Consolas"/>
                <a:sym typeface="Consolas"/>
              </a:rPr>
              <a:t>config.include Prickle::Capybara, :type =&gt; :feature</a:t>
            </a:r>
          </a:p>
          <a:p>
            <a:pPr rtl="0" lvl="0">
              <a:buNone/>
            </a:pPr>
            <a:r>
              <a:rPr sz="1200" lang="en">
                <a:latin typeface="Consolas"/>
                <a:ea typeface="Consolas"/>
                <a:cs typeface="Consolas"/>
                <a:sym typeface="Consolas"/>
              </a:rPr>
              <a:t>end</a:t>
            </a:r>
          </a:p>
          <a:p>
            <a:r>
              <a:t/>
            </a:r>
          </a:p>
          <a:p>
            <a:pPr rtl="0" lvl="0" indent="0" marL="0">
              <a:lnSpc>
                <a:spcPct val="100000"/>
              </a:lnSpc>
              <a:buNone/>
            </a:pPr>
            <a:r>
              <a:rPr sz="1200" lang="en">
                <a:solidFill>
                  <a:srgbClr val="1F497D"/>
                </a:solidFill>
                <a:latin typeface="Consolas"/>
                <a:ea typeface="Consolas"/>
                <a:cs typeface="Consolas"/>
                <a:sym typeface="Consolas"/>
              </a:rPr>
              <a:t>describe</a:t>
            </a:r>
            <a:r>
              <a:rPr sz="1200" lang="en">
                <a:latin typeface="Consolas"/>
                <a:ea typeface="Consolas"/>
                <a:cs typeface="Consolas"/>
                <a:sym typeface="Consolas"/>
              </a:rPr>
              <a:t> "登录", :type =&gt; :feature do</a:t>
            </a:r>
          </a:p>
          <a:p>
            <a:pPr rtl="0" lvl="0" indent="0" marL="0">
              <a:lnSpc>
                <a:spcPct val="100000"/>
              </a:lnSpc>
              <a:buNone/>
            </a:pPr>
            <a:r>
              <a:rPr sz="1200" lang="en">
                <a:latin typeface="Consolas"/>
                <a:ea typeface="Consolas"/>
                <a:cs typeface="Consolas"/>
                <a:sym typeface="Consolas"/>
              </a:rPr>
              <a:t>  after(:each){ visit "/Client/logout.aspx" }</a:t>
            </a:r>
          </a:p>
          <a:p>
            <a:pPr rtl="0" lvl="0" indent="0" marL="0">
              <a:lnSpc>
                <a:spcPct val="100000"/>
              </a:lnSpc>
              <a:buNone/>
            </a:pPr>
            <a:r>
              <a:rPr sz="1200" lang="en">
                <a:latin typeface="Consolas"/>
                <a:ea typeface="Consolas"/>
                <a:cs typeface="Consolas"/>
                <a:sym typeface="Consolas"/>
              </a:rPr>
              <a:t>  def login user, pwd</a:t>
            </a:r>
          </a:p>
          <a:p>
            <a:pPr rtl="0" lvl="0" indent="0" marL="0">
              <a:lnSpc>
                <a:spcPct val="100000"/>
              </a:lnSpc>
              <a:buNone/>
            </a:pPr>
            <a:r>
              <a:rPr sz="1200" lang="en">
                <a:latin typeface="Consolas"/>
                <a:ea typeface="Consolas"/>
                <a:cs typeface="Consolas"/>
                <a:sym typeface="Consolas"/>
              </a:rPr>
              <a:t>    visit "/"</a:t>
            </a:r>
          </a:p>
          <a:p>
            <a:pPr rtl="0" lvl="0" indent="0" marL="0">
              <a:lnSpc>
                <a:spcPct val="100000"/>
              </a:lnSpc>
              <a:buNone/>
            </a:pPr>
            <a:r>
              <a:rPr sz="1200" lang="en">
                <a:latin typeface="Consolas"/>
                <a:ea typeface="Consolas"/>
                <a:cs typeface="Consolas"/>
                <a:sym typeface="Consolas"/>
              </a:rPr>
              <a:t>    fill_in "loginname", :with =&gt; user</a:t>
            </a:r>
          </a:p>
          <a:p>
            <a:pPr rtl="0" lvl="0" indent="0" marL="0">
              <a:lnSpc>
                <a:spcPct val="100000"/>
              </a:lnSpc>
              <a:buNone/>
            </a:pPr>
            <a:r>
              <a:rPr sz="1200" lang="en">
                <a:latin typeface="Consolas"/>
                <a:ea typeface="Consolas"/>
                <a:cs typeface="Consolas"/>
                <a:sym typeface="Consolas"/>
              </a:rPr>
              <a:t>    fill_in "loginpwd", :with =&gt; pwd</a:t>
            </a:r>
          </a:p>
          <a:p>
            <a:pPr rtl="0" lvl="0" indent="0" marL="0">
              <a:lnSpc>
                <a:spcPct val="100000"/>
              </a:lnSpc>
              <a:buNone/>
            </a:pPr>
            <a:r>
              <a:rPr sz="1200" lang="en">
                <a:latin typeface="Consolas"/>
                <a:ea typeface="Consolas"/>
                <a:cs typeface="Consolas"/>
                <a:sym typeface="Consolas"/>
              </a:rPr>
              <a:t>    click_button "</a:t>
            </a:r>
            <a:r>
              <a:rPr sz="1200" lang="en">
                <a:solidFill>
                  <a:srgbClr val="1F497D"/>
                </a:solidFill>
                <a:latin typeface="Consolas"/>
                <a:ea typeface="Consolas"/>
                <a:cs typeface="Consolas"/>
                <a:sym typeface="Consolas"/>
              </a:rPr>
              <a:t>登  录</a:t>
            </a:r>
            <a:r>
              <a:rPr sz="1200" lang="en">
                <a:latin typeface="Consolas"/>
                <a:ea typeface="Consolas"/>
                <a:cs typeface="Consolas"/>
                <a:sym typeface="Consolas"/>
              </a:rPr>
              <a:t>"</a:t>
            </a:r>
          </a:p>
          <a:p>
            <a:pPr rtl="0" lvl="0" indent="0" marL="0">
              <a:lnSpc>
                <a:spcPct val="100000"/>
              </a:lnSpc>
              <a:buNone/>
            </a:pPr>
            <a:r>
              <a:rPr sz="1200" lang="en">
                <a:latin typeface="Consolas"/>
                <a:ea typeface="Consolas"/>
                <a:cs typeface="Consolas"/>
                <a:sym typeface="Consolas"/>
              </a:rPr>
              <a:t>  end</a:t>
            </a:r>
          </a:p>
          <a:p>
            <a:pPr rtl="0" lvl="0" indent="0" marL="0">
              <a:lnSpc>
                <a:spcPct val="100000"/>
              </a:lnSpc>
              <a:buNone/>
            </a:pPr>
            <a:r>
              <a:rPr sz="1200" lang="en">
                <a:latin typeface="Consolas"/>
                <a:ea typeface="Consolas"/>
                <a:cs typeface="Consolas"/>
                <a:sym typeface="Consolas"/>
              </a:rPr>
              <a:t>	</a:t>
            </a:r>
          </a:p>
          <a:p>
            <a:pPr rtl="0" lvl="0" indent="0" marL="0">
              <a:lnSpc>
                <a:spcPct val="100000"/>
              </a:lnSpc>
              <a:buNone/>
            </a:pPr>
            <a:r>
              <a:rPr sz="1200" lang="en">
                <a:latin typeface="Consolas"/>
                <a:ea typeface="Consolas"/>
                <a:cs typeface="Consolas"/>
                <a:sym typeface="Consolas"/>
              </a:rPr>
              <a:t>  </a:t>
            </a:r>
            <a:r>
              <a:rPr sz="1200" lang="en">
                <a:solidFill>
                  <a:srgbClr val="1F497D"/>
                </a:solidFill>
                <a:latin typeface="Consolas"/>
                <a:ea typeface="Consolas"/>
                <a:cs typeface="Consolas"/>
                <a:sym typeface="Consolas"/>
              </a:rPr>
              <a:t>describe</a:t>
            </a:r>
            <a:r>
              <a:rPr sz="1200" lang="en">
                <a:latin typeface="Consolas"/>
                <a:ea typeface="Consolas"/>
                <a:cs typeface="Consolas"/>
                <a:sym typeface="Consolas"/>
              </a:rPr>
              <a:t> "使用正确的密码登录" do</a:t>
            </a:r>
          </a:p>
          <a:p>
            <a:pPr rtl="0" lvl="0" indent="0" marL="0">
              <a:lnSpc>
                <a:spcPct val="100000"/>
              </a:lnSpc>
              <a:buNone/>
            </a:pPr>
            <a:r>
              <a:rPr sz="1200" lang="en">
                <a:latin typeface="Consolas"/>
                <a:ea typeface="Consolas"/>
                <a:cs typeface="Consolas"/>
                <a:sym typeface="Consolas"/>
              </a:rPr>
              <a:t>    before(:all){ login "guest", "111111" }</a:t>
            </a:r>
          </a:p>
          <a:p>
            <a:pPr rtl="0" lvl="0" indent="0" marL="0">
              <a:lnSpc>
                <a:spcPct val="100000"/>
              </a:lnSpc>
              <a:buNone/>
            </a:pPr>
            <a:r>
              <a:rPr sz="1200" lang="en">
                <a:latin typeface="Consolas"/>
                <a:ea typeface="Consolas"/>
                <a:cs typeface="Consolas"/>
                <a:sym typeface="Consolas"/>
              </a:rPr>
              <a:t>     it "转到系统主页" do</a:t>
            </a:r>
          </a:p>
          <a:p>
            <a:pPr rtl="0" lvl="0" indent="0" marL="457200">
              <a:lnSpc>
                <a:spcPct val="100000"/>
              </a:lnSpc>
              <a:buNone/>
            </a:pPr>
            <a:r>
              <a:rPr sz="1200" lang="en">
                <a:latin typeface="Consolas"/>
                <a:ea typeface="Consolas"/>
                <a:cs typeface="Consolas"/>
                <a:sym typeface="Consolas"/>
              </a:rPr>
              <a:t>  current_path.should == "/Client/Index.aspx"</a:t>
            </a:r>
          </a:p>
          <a:p>
            <a:pPr rtl="0" lvl="0" indent="0" marL="457200">
              <a:lnSpc>
                <a:spcPct val="100000"/>
              </a:lnSpc>
              <a:buNone/>
            </a:pPr>
            <a:r>
              <a:rPr sz="1200" lang="en">
                <a:latin typeface="Consolas"/>
                <a:ea typeface="Consolas"/>
                <a:cs typeface="Consolas"/>
                <a:sym typeface="Consolas"/>
              </a:rPr>
              <a:t>end</a:t>
            </a:r>
          </a:p>
          <a:p>
            <a:pPr rtl="0" lvl="0" indent="0" marL="457200">
              <a:lnSpc>
                <a:spcPct val="100000"/>
              </a:lnSpc>
              <a:buNone/>
            </a:pPr>
            <a:r>
              <a:rPr sz="1200" lang="en">
                <a:latin typeface="Consolas"/>
                <a:ea typeface="Consolas"/>
                <a:cs typeface="Consolas"/>
                <a:sym typeface="Consolas"/>
              </a:rPr>
              <a:t>it "跟用户说您好" do</a:t>
            </a:r>
          </a:p>
          <a:p>
            <a:pPr rtl="0" lvl="0" indent="0" marL="457200">
              <a:lnSpc>
                <a:spcPct val="100000"/>
              </a:lnSpc>
              <a:buNone/>
            </a:pPr>
            <a:r>
              <a:rPr sz="1200" lang="en">
                <a:latin typeface="Consolas"/>
                <a:ea typeface="Consolas"/>
                <a:cs typeface="Consolas"/>
                <a:sym typeface="Consolas"/>
              </a:rPr>
              <a:t>  page.has_content? "Guest，您好"</a:t>
            </a:r>
          </a:p>
          <a:p>
            <a:pPr rtl="0" lvl="0" indent="0" marL="457200">
              <a:lnSpc>
                <a:spcPct val="100000"/>
              </a:lnSpc>
              <a:buNone/>
            </a:pPr>
            <a:r>
              <a:rPr sz="1200" lang="en">
                <a:latin typeface="Consolas"/>
                <a:ea typeface="Consolas"/>
                <a:cs typeface="Consolas"/>
                <a:sym typeface="Consolas"/>
              </a:rPr>
              <a:t>end</a:t>
            </a:r>
          </a:p>
          <a:p>
            <a:pPr rtl="0" lvl="0" indent="0" marL="0">
              <a:lnSpc>
                <a:spcPct val="100000"/>
              </a:lnSpc>
              <a:buNone/>
            </a:pPr>
            <a:r>
              <a:rPr sz="1200" lang="en">
                <a:latin typeface="Consolas"/>
                <a:ea typeface="Consolas"/>
                <a:cs typeface="Consolas"/>
                <a:sym typeface="Consolas"/>
              </a:rPr>
              <a:t>  end</a:t>
            </a:r>
          </a:p>
          <a:p>
            <a:r>
              <a:t/>
            </a:r>
          </a:p>
        </p:txBody>
      </p:sp>
      <p:cxnSp>
        <p:nvCxnSpPr>
          <p:cNvPr id="281" name="Shape 281"/>
          <p:cNvCxnSpPr/>
          <p:nvPr/>
        </p:nvCxnSpPr>
        <p:spPr>
          <a:xfrm>
            <a:off y="1784800" x="5225475"/>
            <a:ext cy="4678799" cx="0"/>
          </a:xfrm>
          <a:prstGeom prst="straightConnector1">
            <a:avLst/>
          </a:prstGeom>
          <a:noFill/>
          <a:ln w="19050" cap="flat">
            <a:solidFill>
              <a:srgbClr val="CCCCCC"/>
            </a:solidFill>
            <a:prstDash val="solid"/>
            <a:round/>
            <a:headEnd w="lg" len="lg" type="none"/>
            <a:tailEnd w="lg" len="lg" type="none"/>
          </a:ln>
        </p:spPr>
      </p:cxn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y="0" x="0"/>
          <a:ext cy="0" cx="0"/>
          <a:chOff y="0" x="0"/>
          <a:chExt cy="0" cx="0"/>
        </a:xfrm>
      </p:grpSpPr>
      <p:sp>
        <p:nvSpPr>
          <p:cNvPr id="286" name="Shape 286"/>
          <p:cNvSpPr txBox="1"/>
          <p:nvPr>
            <p:ph type="title"/>
          </p:nvPr>
        </p:nvSpPr>
        <p:spPr>
          <a:xfrm>
            <a:off y="134801" x="457200"/>
            <a:ext cy="1351799" cx="7315499"/>
          </a:xfrm>
          <a:prstGeom prst="rect">
            <a:avLst/>
          </a:prstGeom>
        </p:spPr>
        <p:txBody>
          <a:bodyPr bIns="91425" rIns="91425" lIns="91425" tIns="91425" anchor="b" anchorCtr="0">
            <a:noAutofit/>
          </a:bodyPr>
          <a:lstStyle/>
          <a:p>
            <a:pPr rtl="0" lvl="0">
              <a:buNone/>
            </a:pPr>
            <a:r>
              <a:rPr lang="en"/>
              <a:t>RSpec hook </a:t>
            </a:r>
          </a:p>
        </p:txBody>
      </p:sp>
      <p:sp>
        <p:nvSpPr>
          <p:cNvPr id="287" name="Shape 287"/>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indent="-381000" marL="457200">
              <a:lnSpc>
                <a:spcPct val="200000"/>
              </a:lnSpc>
              <a:buClr>
                <a:schemeClr val="dk2"/>
              </a:buClr>
              <a:buSzPct val="166666"/>
              <a:buFont typeface="Arial"/>
              <a:buChar char="•"/>
            </a:pPr>
            <a:r>
              <a:rPr sz="2400" lang="en"/>
              <a:t>prepend_before :each, prepend_before :all</a:t>
            </a:r>
          </a:p>
          <a:p>
            <a:pPr rtl="0" lvl="0" indent="-381000" marL="457200">
              <a:lnSpc>
                <a:spcPct val="200000"/>
              </a:lnSpc>
              <a:buClr>
                <a:schemeClr val="dk2"/>
              </a:buClr>
              <a:buSzPct val="166666"/>
              <a:buFont typeface="Arial"/>
              <a:buChar char="•"/>
            </a:pPr>
            <a:r>
              <a:rPr sz="2400" lang="en"/>
              <a:t>before :each, before :all, before :suite</a:t>
            </a:r>
          </a:p>
          <a:p>
            <a:pPr rtl="0" lvl="0" indent="-381000" marL="457200">
              <a:lnSpc>
                <a:spcPct val="200000"/>
              </a:lnSpc>
              <a:buClr>
                <a:schemeClr val="dk2"/>
              </a:buClr>
              <a:buSzPct val="166666"/>
              <a:buFont typeface="Arial"/>
              <a:buChar char="•"/>
            </a:pPr>
            <a:r>
              <a:rPr sz="2400" lang="en"/>
              <a:t>after :each, after:all</a:t>
            </a:r>
          </a:p>
          <a:p>
            <a:pPr rtl="0" lvl="0" indent="-381000" marL="457200">
              <a:lnSpc>
                <a:spcPct val="200000"/>
              </a:lnSpc>
              <a:buClr>
                <a:schemeClr val="dk2"/>
              </a:buClr>
              <a:buSzPct val="166666"/>
              <a:buFont typeface="Arial"/>
              <a:buChar char="•"/>
            </a:pPr>
            <a:r>
              <a:rPr sz="2400" lang="en"/>
              <a:t>append_after :each, append_after:all</a:t>
            </a:r>
          </a:p>
          <a:p>
            <a:pPr rtl="0" lvl="0" indent="-381000" marL="457200">
              <a:lnSpc>
                <a:spcPct val="200000"/>
              </a:lnSpc>
              <a:buClr>
                <a:schemeClr val="dk2"/>
              </a:buClr>
              <a:buSzPct val="166666"/>
              <a:buFont typeface="Arial"/>
              <a:buChar char="•"/>
            </a:pPr>
            <a:r>
              <a:rPr sz="2400" lang="en"/>
              <a:t>around :each, around :all</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y="0" x="0"/>
          <a:ext cy="0" cx="0"/>
          <a:chOff y="0" x="0"/>
          <a:chExt cy="0" cx="0"/>
        </a:xfrm>
      </p:grpSpPr>
      <p:sp>
        <p:nvSpPr>
          <p:cNvPr id="292" name="Shape 292"/>
          <p:cNvSpPr txBox="1"/>
          <p:nvPr>
            <p:ph type="title"/>
          </p:nvPr>
        </p:nvSpPr>
        <p:spPr>
          <a:xfrm>
            <a:off y="134801" x="457200"/>
            <a:ext cy="1351799" cx="7315499"/>
          </a:xfrm>
          <a:prstGeom prst="rect">
            <a:avLst/>
          </a:prstGeom>
        </p:spPr>
        <p:txBody>
          <a:bodyPr bIns="91425" rIns="91425" lIns="91425" tIns="91425" anchor="b" anchorCtr="0">
            <a:noAutofit/>
          </a:bodyPr>
          <a:lstStyle/>
          <a:p>
            <a:pPr>
              <a:buNone/>
            </a:pPr>
            <a:r>
              <a:rPr lang="en"/>
              <a:t>资源汇总</a:t>
            </a:r>
          </a:p>
        </p:txBody>
      </p:sp>
      <p:sp>
        <p:nvSpPr>
          <p:cNvPr id="293" name="Shape 293"/>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indent="-342900" marL="457200">
              <a:buClr>
                <a:schemeClr val="dk2"/>
              </a:buClr>
              <a:buSzPct val="166666"/>
              <a:buFont typeface="Arial"/>
              <a:buChar char="•"/>
            </a:pPr>
            <a:r>
              <a:rPr u="sng" lang="en">
                <a:solidFill>
                  <a:schemeClr val="hlink"/>
                </a:solidFill>
                <a:hlinkClick r:id="rId3"/>
              </a:rPr>
              <a:t>Capybara</a:t>
            </a:r>
          </a:p>
          <a:p>
            <a:r>
              <a:t/>
            </a:r>
          </a:p>
          <a:p>
            <a:pPr rtl="0" lvl="0" indent="-342900" marL="457200">
              <a:buClr>
                <a:schemeClr val="dk2"/>
              </a:buClr>
              <a:buSzPct val="166666"/>
              <a:buFont typeface="Arial"/>
              <a:buChar char="•"/>
            </a:pPr>
            <a:r>
              <a:rPr u="sng" lang="en">
                <a:solidFill>
                  <a:schemeClr val="hlink"/>
                </a:solidFill>
                <a:hlinkClick r:id="rId4"/>
              </a:rPr>
              <a:t>Selenium on googlecode</a:t>
            </a:r>
          </a:p>
          <a:p>
            <a:pPr rtl="0" lvl="0" indent="-342900" marL="457200">
              <a:buClr>
                <a:schemeClr val="dk2"/>
              </a:buClr>
              <a:buSzPct val="166666"/>
              <a:buFont typeface="Arial"/>
              <a:buChar char="•"/>
            </a:pPr>
            <a:r>
              <a:rPr u="sng" lang="en">
                <a:solidFill>
                  <a:schemeClr val="hlink"/>
                </a:solidFill>
                <a:hlinkClick r:id="rId5"/>
              </a:rPr>
              <a:t>Selenium主站</a:t>
            </a:r>
          </a:p>
          <a:p>
            <a:r>
              <a:t/>
            </a:r>
          </a:p>
          <a:p>
            <a:pPr rtl="0" lvl="0" indent="-342900" marL="457200">
              <a:buClr>
                <a:schemeClr val="dk2"/>
              </a:buClr>
              <a:buSzPct val="166666"/>
              <a:buFont typeface="Arial"/>
              <a:buChar char="•"/>
            </a:pPr>
            <a:r>
              <a:rPr u="sng" lang="en">
                <a:solidFill>
                  <a:schemeClr val="hlink"/>
                </a:solidFill>
                <a:hlinkClick r:id="rId6"/>
              </a:rPr>
              <a:t>Capybara扩展库prickle</a:t>
            </a:r>
            <a:r>
              <a:rPr lang="en"/>
              <a:t> </a:t>
            </a:r>
          </a:p>
          <a:p>
            <a:r>
              <a:t/>
            </a:r>
          </a:p>
          <a:p>
            <a:pPr rtl="0" lvl="0" indent="-342900" marL="457200">
              <a:buClr>
                <a:schemeClr val="dk2"/>
              </a:buClr>
              <a:buSzPct val="166666"/>
              <a:buFont typeface="Arial"/>
              <a:buChar char="•"/>
            </a:pPr>
            <a:r>
              <a:rPr u="sng" lang="en">
                <a:solidFill>
                  <a:schemeClr val="hlink"/>
                </a:solidFill>
                <a:hlinkClick r:id="rId7"/>
              </a:rPr>
              <a:t>RSpec主站</a:t>
            </a:r>
          </a:p>
          <a:p>
            <a:pPr rtl="0" lvl="0" indent="-342900" marL="457200">
              <a:buClr>
                <a:schemeClr val="dk2"/>
              </a:buClr>
              <a:buSzPct val="166666"/>
              <a:buFont typeface="Arial"/>
              <a:buChar char="•"/>
            </a:pPr>
            <a:r>
              <a:rPr u="sng" lang="en">
                <a:solidFill>
                  <a:schemeClr val="hlink"/>
                </a:solidFill>
                <a:hlinkClick r:id="rId8"/>
              </a:rPr>
              <a:t>better rspec</a:t>
            </a:r>
          </a:p>
          <a:p>
            <a:pPr rtl="0" lvl="0" indent="-342900" marL="457200">
              <a:buClr>
                <a:schemeClr val="dk2"/>
              </a:buClr>
              <a:buSzPct val="166666"/>
              <a:buFont typeface="Arial"/>
              <a:buChar char="•"/>
            </a:pPr>
            <a:r>
              <a:rPr u="sng" lang="en">
                <a:solidFill>
                  <a:schemeClr val="hlink"/>
                </a:solidFill>
                <a:hlinkClick r:id="rId9"/>
              </a:rPr>
              <a:t>ihower的让你爱上写测试ppt</a:t>
            </a:r>
          </a:p>
          <a:p>
            <a:r>
              <a:t/>
            </a:r>
          </a:p>
          <a:p>
            <a:pPr rtl="0" lvl="0" indent="-342900" marL="457200">
              <a:buClr>
                <a:schemeClr val="dk2"/>
              </a:buClr>
              <a:buSzPct val="166666"/>
              <a:buFont typeface="Arial"/>
              <a:buChar char="•"/>
            </a:pPr>
            <a:r>
              <a:rPr u="sng" lang="en">
                <a:solidFill>
                  <a:schemeClr val="hlink"/>
                </a:solidFill>
                <a:hlinkClick r:id="rId10"/>
              </a:rPr>
              <a:t>ruby官网</a:t>
            </a:r>
          </a:p>
          <a:p>
            <a:pPr rtl="0" lvl="0" indent="-342900" marL="457200">
              <a:buClr>
                <a:schemeClr val="dk2"/>
              </a:buClr>
              <a:buSzPct val="166666"/>
              <a:buFont typeface="Arial"/>
              <a:buChar char="•"/>
            </a:pPr>
            <a:r>
              <a:rPr u="sng" lang="en">
                <a:solidFill>
                  <a:schemeClr val="hlink"/>
                </a:solidFill>
                <a:hlinkClick r:id="rId11"/>
              </a:rPr>
              <a:t>ruby install.exe下载</a:t>
            </a:r>
          </a:p>
          <a:p>
            <a:r>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y="0" x="0"/>
          <a:ext cy="0" cx="0"/>
          <a:chOff y="0" x="0"/>
          <a:chExt cy="0" cx="0"/>
        </a:xfrm>
      </p:grpSpPr>
      <p:sp>
        <p:nvSpPr>
          <p:cNvPr id="298" name="Shape 298"/>
          <p:cNvSpPr txBox="1"/>
          <p:nvPr>
            <p:ph type="title"/>
          </p:nvPr>
        </p:nvSpPr>
        <p:spPr>
          <a:xfrm>
            <a:off y="134801" x="457200"/>
            <a:ext cy="1351799" cx="7315499"/>
          </a:xfrm>
          <a:prstGeom prst="rect">
            <a:avLst/>
          </a:prstGeom>
        </p:spPr>
        <p:txBody>
          <a:bodyPr bIns="91425" rIns="91425" lIns="91425" tIns="91425" anchor="b" anchorCtr="0">
            <a:noAutofit/>
          </a:bodyPr>
          <a:lstStyle/>
          <a:p>
            <a:pPr>
              <a:buNone/>
            </a:pPr>
            <a:r>
              <a:rPr lang="en"/>
              <a:t>Question?</a:t>
            </a:r>
          </a:p>
        </p:txBody>
      </p:sp>
      <p:sp>
        <p:nvSpPr>
          <p:cNvPr id="299" name="Shape 299"/>
          <p:cNvSpPr txBox="1"/>
          <p:nvPr>
            <p:ph idx="1" type="body"/>
          </p:nvPr>
        </p:nvSpPr>
        <p:spPr>
          <a:xfrm>
            <a:off y="2950988" x="457200"/>
            <a:ext cy="2109300" cx="8004899"/>
          </a:xfrm>
          <a:prstGeom prst="rect">
            <a:avLst/>
          </a:prstGeom>
        </p:spPr>
        <p:txBody>
          <a:bodyPr bIns="91425" rIns="91425" lIns="91425" tIns="91425" anchor="t" anchorCtr="0">
            <a:noAutofit/>
          </a:bodyPr>
          <a:lstStyle/>
          <a:p>
            <a:pPr rtl="0" lvl="0">
              <a:buNone/>
            </a:pPr>
            <a:r>
              <a:rPr sz="6000" lang="en">
                <a:latin typeface="Comic Sans MS"/>
                <a:ea typeface="Comic Sans MS"/>
                <a:cs typeface="Comic Sans MS"/>
                <a:sym typeface="Comic Sans MS"/>
              </a:rPr>
              <a:t> </a:t>
            </a:r>
            <a:r>
              <a:rPr sz="9600" lang="en">
                <a:latin typeface="Comic Sans MS"/>
                <a:ea typeface="Comic Sans MS"/>
                <a:cs typeface="Comic Sans MS"/>
                <a:sym typeface="Comic Sans MS"/>
              </a:rPr>
              <a:t>i don't known</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23" fill="hold" presetSubtype="16" presetClass="entr" nodeType="clickEffect">
                                  <p:stCondLst>
                                    <p:cond delay="0"/>
                                  </p:stCondLst>
                                  <p:childTnLst>
                                    <p:set>
                                      <p:cBhvr>
                                        <p:cTn dur="1" fill="hold">
                                          <p:stCondLst>
                                            <p:cond delay="0"/>
                                          </p:stCondLst>
                                        </p:cTn>
                                        <p:tgtEl>
                                          <p:spTgt spid="299"/>
                                        </p:tgtEl>
                                        <p:attrNameLst>
                                          <p:attrName>style.visibility</p:attrName>
                                        </p:attrNameLst>
                                      </p:cBhvr>
                                      <p:to>
                                        <p:strVal val="visible"/>
                                      </p:to>
                                    </p:set>
                                    <p:anim calcmode="lin" valueType="num">
                                      <p:cBhvr additive="base">
                                        <p:cTn dur="1000"/>
                                        <p:tgtEl>
                                          <p:spTgt spid="299"/>
                                        </p:tgtEl>
                                        <p:attrNameLst>
                                          <p:attrName>ppt_w</p:attrName>
                                        </p:attrNameLst>
                                      </p:cBhvr>
                                      <p:tavLst>
                                        <p:tav tm="0" fmla="">
                                          <p:val>
                                            <p:strVal val="0"/>
                                          </p:val>
                                        </p:tav>
                                        <p:tav tm="100000" fmla="">
                                          <p:val>
                                            <p:strVal val="#ppt_w"/>
                                          </p:val>
                                        </p:tav>
                                      </p:tavLst>
                                    </p:anim>
                                    <p:anim calcmode="lin" valueType="num">
                                      <p:cBhvr additive="base">
                                        <p:cTn dur="1000"/>
                                        <p:tgtEl>
                                          <p:spTgt spid="299"/>
                                        </p:tgtEl>
                                        <p:attrNameLst>
                                          <p:attrName>ppt_h</p:attrName>
                                        </p:attrNameLst>
                                      </p:cBhvr>
                                      <p:tavLst>
                                        <p:tav tm="0" fmla="">
                                          <p:val>
                                            <p:strVal val="0"/>
                                          </p:val>
                                        </p:tav>
                                        <p:tav tm="100000" fmla="">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y="0" x="0"/>
          <a:ext cy="0" cx="0"/>
          <a:chOff y="0" x="0"/>
          <a:chExt cy="0" cx="0"/>
        </a:xfrm>
      </p:grpSpPr>
      <p:sp>
        <p:nvSpPr>
          <p:cNvPr id="102" name="Shape 102"/>
          <p:cNvSpPr txBox="1"/>
          <p:nvPr>
            <p:ph type="title"/>
          </p:nvPr>
        </p:nvSpPr>
        <p:spPr>
          <a:xfrm>
            <a:off y="134801" x="457200"/>
            <a:ext cy="1351799" cx="7315499"/>
          </a:xfrm>
          <a:prstGeom prst="rect">
            <a:avLst/>
          </a:prstGeom>
        </p:spPr>
        <p:txBody>
          <a:bodyPr bIns="91425" rIns="91425" lIns="91425" tIns="91425" anchor="b" anchorCtr="0">
            <a:noAutofit/>
          </a:bodyPr>
          <a:lstStyle/>
          <a:p>
            <a:pPr>
              <a:buNone/>
            </a:pPr>
            <a:r>
              <a:rPr lang="en"/>
              <a:t>目录</a:t>
            </a:r>
          </a:p>
        </p:txBody>
      </p:sp>
      <p:sp>
        <p:nvSpPr>
          <p:cNvPr id="103" name="Shape 103"/>
          <p:cNvSpPr txBox="1"/>
          <p:nvPr>
            <p:ph idx="1" type="body"/>
          </p:nvPr>
        </p:nvSpPr>
        <p:spPr>
          <a:xfrm>
            <a:off y="2464238" x="1304800"/>
            <a:ext cy="2964600" cx="4352999"/>
          </a:xfrm>
          <a:prstGeom prst="rect">
            <a:avLst/>
          </a:prstGeom>
        </p:spPr>
        <p:txBody>
          <a:bodyPr bIns="91425" rIns="91425" lIns="91425" tIns="91425" anchor="t" anchorCtr="0">
            <a:noAutofit/>
          </a:bodyPr>
          <a:lstStyle/>
          <a:p>
            <a:pPr rtl="0" lvl="0" indent="-419100" marL="457200">
              <a:lnSpc>
                <a:spcPct val="200000"/>
              </a:lnSpc>
              <a:buClr>
                <a:schemeClr val="dk2"/>
              </a:buClr>
              <a:buSzPct val="166666"/>
              <a:buFont typeface="Arial"/>
              <a:buChar char="•"/>
            </a:pPr>
            <a:r>
              <a:rPr sz="3000" lang="en"/>
              <a:t>Selenium</a:t>
            </a:r>
          </a:p>
          <a:p>
            <a:pPr rtl="0" lvl="0" indent="-419100" marL="457200">
              <a:lnSpc>
                <a:spcPct val="200000"/>
              </a:lnSpc>
              <a:buClr>
                <a:schemeClr val="dk2"/>
              </a:buClr>
              <a:buSzPct val="166666"/>
              <a:buFont typeface="Arial"/>
              <a:buChar char="•"/>
            </a:pPr>
            <a:r>
              <a:rPr sz="3000" lang="en"/>
              <a:t>Capybara</a:t>
            </a:r>
          </a:p>
          <a:p>
            <a:pPr rtl="0" lvl="0" indent="-419100" marL="457200">
              <a:lnSpc>
                <a:spcPct val="200000"/>
              </a:lnSpc>
              <a:buClr>
                <a:schemeClr val="dk2"/>
              </a:buClr>
              <a:buSzPct val="166666"/>
              <a:buFont typeface="Arial"/>
              <a:buChar char="•"/>
            </a:pPr>
            <a:r>
              <a:rPr sz="3000" lang="en"/>
              <a:t>Ruby</a:t>
            </a:r>
          </a:p>
          <a:p>
            <a:pPr rtl="0" lvl="0" indent="-419100" marL="457200">
              <a:lnSpc>
                <a:spcPct val="200000"/>
              </a:lnSpc>
              <a:buClr>
                <a:schemeClr val="dk2"/>
              </a:buClr>
              <a:buSzPct val="166666"/>
              <a:buFont typeface="Arial"/>
              <a:buChar char="•"/>
            </a:pPr>
            <a:r>
              <a:rPr sz="3000" lang="en"/>
              <a:t>RSpec</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y="0" x="0"/>
          <a:ext cy="0" cx="0"/>
          <a:chOff y="0" x="0"/>
          <a:chExt cy="0" cx="0"/>
        </a:xfrm>
      </p:grpSpPr>
      <p:sp>
        <p:nvSpPr>
          <p:cNvPr id="108" name="Shape 108"/>
          <p:cNvSpPr txBox="1"/>
          <p:nvPr>
            <p:ph type="title"/>
          </p:nvPr>
        </p:nvSpPr>
        <p:spPr>
          <a:xfrm>
            <a:off y="134801" x="457200"/>
            <a:ext cy="1351799" cx="7315499"/>
          </a:xfrm>
          <a:prstGeom prst="rect">
            <a:avLst/>
          </a:prstGeom>
        </p:spPr>
        <p:txBody>
          <a:bodyPr bIns="91425" rIns="91425" lIns="91425" tIns="91425" anchor="b" anchorCtr="0">
            <a:noAutofit/>
          </a:bodyPr>
          <a:lstStyle/>
          <a:p>
            <a:pPr>
              <a:buNone/>
            </a:pPr>
            <a:r>
              <a:rPr lang="en"/>
              <a:t>认识selenium</a:t>
            </a:r>
          </a:p>
        </p:txBody>
      </p:sp>
      <p:sp>
        <p:nvSpPr>
          <p:cNvPr id="109" name="Shape 109"/>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lnSpc>
                <a:spcPct val="115000"/>
              </a:lnSpc>
              <a:buNone/>
            </a:pPr>
            <a:r>
              <a:rPr lang="en" i="1"/>
              <a:t>
</a:t>
            </a:r>
            <a:r>
              <a:rPr lang="en" i="1"/>
              <a:t>Selenium automates browsers</a:t>
            </a:r>
            <a:r>
              <a:rPr lang="en"/>
              <a:t>. That's it. What you do with that power is entirely up to you. Primarily it is for automating web applications for testing purposes, but is certainly not limited to just that. Boring web-based administration tasks can (and should!) also be automated as well.</a:t>
            </a:r>
          </a:p>
          <a:p>
            <a:r>
              <a:t/>
            </a:r>
          </a:p>
          <a:p>
            <a:pPr rtl="0" lvl="0">
              <a:lnSpc>
                <a:spcPct val="115000"/>
              </a:lnSpc>
              <a:buNone/>
            </a:pPr>
            <a:r>
              <a:rPr lang="en"/>
              <a:t>Selenium自动化浏览器。就是这样。如何发挥它的能量完全取决于你，它的主要目的是进行web应用程序自动化测试，但不仅限于此。无聊的web管理任务也可以（也应该）被自动化。</a:t>
            </a:r>
          </a:p>
          <a:p>
            <a:r>
              <a:t/>
            </a:r>
          </a:p>
          <a:p>
            <a:pPr rtl="0" lvl="0">
              <a:lnSpc>
                <a:spcPct val="115000"/>
              </a:lnSpc>
              <a:buNone/>
            </a:pPr>
            <a:r>
              <a:rPr lang="en" i="1"/>
              <a:t>Selenium的server是一个Java Jar包</a:t>
            </a:r>
          </a:p>
          <a:p>
            <a:r>
              <a:t/>
            </a:r>
          </a:p>
          <a:p>
            <a:pPr rtl="0" lvl="0">
              <a:lnSpc>
                <a:spcPct val="115000"/>
              </a:lnSpc>
              <a:buNone/>
            </a:pPr>
            <a:r>
              <a:rPr u="sng" lang="en">
                <a:solidFill>
                  <a:schemeClr val="hlink"/>
                </a:solidFill>
                <a:hlinkClick r:id="rId3"/>
              </a:rPr>
              <a:t>访问SeleniumHQ</a:t>
            </a:r>
          </a:p>
          <a:p>
            <a:r>
              <a:t/>
            </a:r>
          </a:p>
          <a:p>
            <a:r>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y="0" x="0"/>
          <a:ext cy="0" cx="0"/>
          <a:chOff y="0" x="0"/>
          <a:chExt cy="0" cx="0"/>
        </a:xfrm>
      </p:grpSpPr>
      <p:sp>
        <p:nvSpPr>
          <p:cNvPr id="114" name="Shape 114"/>
          <p:cNvSpPr/>
          <p:nvPr/>
        </p:nvSpPr>
        <p:spPr>
          <a:xfrm>
            <a:off y="1960433" x="2065718"/>
            <a:ext cy="4456795" cx="4570472"/>
          </a:xfrm>
          <a:prstGeom prst="rect">
            <a:avLst/>
          </a:prstGeom>
          <a:blipFill>
            <a:blip r:embed="rId3"/>
            <a:stretch>
              <a:fillRect/>
            </a:stretch>
          </a:blipFill>
          <a:ln>
            <a:noFill/>
          </a:ln>
        </p:spPr>
      </p:sp>
      <p:sp>
        <p:nvSpPr>
          <p:cNvPr id="115" name="Shape 115"/>
          <p:cNvSpPr txBox="1"/>
          <p:nvPr>
            <p:ph type="title"/>
          </p:nvPr>
        </p:nvSpPr>
        <p:spPr>
          <a:xfrm>
            <a:off y="134801" x="457200"/>
            <a:ext cy="1351799" cx="7315499"/>
          </a:xfrm>
          <a:prstGeom prst="rect">
            <a:avLst/>
          </a:prstGeom>
        </p:spPr>
        <p:txBody>
          <a:bodyPr bIns="91425" rIns="91425" lIns="91425" tIns="91425" anchor="b" anchorCtr="0">
            <a:noAutofit/>
          </a:bodyPr>
          <a:lstStyle/>
          <a:p>
            <a:pPr rtl="0" lvl="0">
              <a:buNone/>
            </a:pPr>
            <a:r>
              <a:rPr lang="en"/>
              <a:t>
</a:t>
            </a:r>
            <a:r>
              <a:rPr lang="en"/>
              <a:t>认识selenium</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y="0" x="0"/>
          <a:ext cy="0" cx="0"/>
          <a:chOff y="0" x="0"/>
          <a:chExt cy="0" cx="0"/>
        </a:xfrm>
      </p:grpSpPr>
      <p:sp>
        <p:nvSpPr>
          <p:cNvPr id="120" name="Shape 120"/>
          <p:cNvSpPr txBox="1"/>
          <p:nvPr>
            <p:ph type="title"/>
          </p:nvPr>
        </p:nvSpPr>
        <p:spPr>
          <a:xfrm>
            <a:off y="134801" x="457200"/>
            <a:ext cy="1351799" cx="7315499"/>
          </a:xfrm>
          <a:prstGeom prst="rect">
            <a:avLst/>
          </a:prstGeom>
        </p:spPr>
        <p:txBody>
          <a:bodyPr bIns="91425" rIns="91425" lIns="91425" tIns="91425" anchor="b" anchorCtr="0">
            <a:noAutofit/>
          </a:bodyPr>
          <a:lstStyle/>
          <a:p>
            <a:pPr>
              <a:buNone/>
            </a:pPr>
            <a:r>
              <a:rPr lang="en"/>
              <a:t>认识selenium</a:t>
            </a:r>
          </a:p>
        </p:txBody>
      </p:sp>
      <p:sp>
        <p:nvSpPr>
          <p:cNvPr id="121" name="Shape 121"/>
          <p:cNvSpPr/>
          <p:nvPr/>
        </p:nvSpPr>
        <p:spPr>
          <a:xfrm>
            <a:off y="1696061" x="228059"/>
            <a:ext cy="759010" cx="778890"/>
          </a:xfrm>
          <a:prstGeom prst="rect">
            <a:avLst/>
          </a:prstGeom>
          <a:blipFill>
            <a:blip r:embed="rId3"/>
            <a:stretch>
              <a:fillRect/>
            </a:stretch>
          </a:blipFill>
          <a:ln>
            <a:noFill/>
          </a:ln>
        </p:spPr>
      </p:sp>
      <p:sp>
        <p:nvSpPr>
          <p:cNvPr id="122" name="Shape 122"/>
          <p:cNvSpPr/>
          <p:nvPr/>
        </p:nvSpPr>
        <p:spPr>
          <a:xfrm>
            <a:off y="1714982" x="2637620"/>
            <a:ext cy="683094" cx="706189"/>
          </a:xfrm>
          <a:prstGeom prst="rect">
            <a:avLst/>
          </a:prstGeom>
          <a:blipFill>
            <a:blip r:embed="rId4"/>
            <a:stretch>
              <a:fillRect/>
            </a:stretch>
          </a:blipFill>
          <a:ln>
            <a:noFill/>
          </a:ln>
        </p:spPr>
      </p:sp>
      <p:sp>
        <p:nvSpPr>
          <p:cNvPr id="123" name="Shape 123"/>
          <p:cNvSpPr/>
          <p:nvPr/>
        </p:nvSpPr>
        <p:spPr>
          <a:xfrm>
            <a:off y="1722254" x="1408327"/>
            <a:ext cy="706625" cx="724325"/>
          </a:xfrm>
          <a:prstGeom prst="rect">
            <a:avLst/>
          </a:prstGeom>
          <a:blipFill>
            <a:blip r:embed="rId5"/>
            <a:stretch>
              <a:fillRect/>
            </a:stretch>
          </a:blipFill>
          <a:ln>
            <a:noFill/>
          </a:ln>
        </p:spPr>
      </p:sp>
      <p:grpSp>
        <p:nvGrpSpPr>
          <p:cNvPr id="124" name="Shape 124"/>
          <p:cNvGrpSpPr/>
          <p:nvPr/>
        </p:nvGrpSpPr>
        <p:grpSpPr>
          <a:xfrm>
            <a:off y="2972500" x="93576"/>
            <a:ext cy="832799" cx="1162800"/>
            <a:chOff y="2995050" x="1312776"/>
            <a:chExt cy="832799" cx="1162800"/>
          </a:xfrm>
        </p:grpSpPr>
        <p:sp>
          <p:nvSpPr>
            <p:cNvPr id="125" name="Shape 125"/>
            <p:cNvSpPr/>
            <p:nvPr/>
          </p:nvSpPr>
          <p:spPr>
            <a:xfrm>
              <a:off y="2995050" x="1458126"/>
              <a:ext cy="609600" cx="609600"/>
            </a:xfrm>
            <a:prstGeom prst="rect">
              <a:avLst/>
            </a:prstGeom>
            <a:blipFill>
              <a:blip r:embed="rId6"/>
              <a:stretch>
                <a:fillRect/>
              </a:stretch>
            </a:blipFill>
            <a:ln>
              <a:noFill/>
            </a:ln>
          </p:spPr>
        </p:sp>
        <p:sp>
          <p:nvSpPr>
            <p:cNvPr id="126" name="Shape 126"/>
            <p:cNvSpPr txBox="1"/>
            <p:nvPr/>
          </p:nvSpPr>
          <p:spPr>
            <a:xfrm>
              <a:off y="3528450" x="1312776"/>
              <a:ext cy="299399" cx="1162800"/>
            </a:xfrm>
            <a:prstGeom prst="rect">
              <a:avLst/>
            </a:prstGeom>
            <a:noFill/>
          </p:spPr>
          <p:txBody>
            <a:bodyPr bIns="91425" rIns="91425" lIns="91425" tIns="91425" anchor="t" anchorCtr="0">
              <a:noAutofit/>
            </a:bodyPr>
            <a:lstStyle/>
            <a:p>
              <a:pPr>
                <a:buNone/>
              </a:pPr>
              <a:r>
                <a:rPr lang="en">
                  <a:solidFill>
                    <a:schemeClr val="dk2"/>
                  </a:solidFill>
                </a:rPr>
                <a:t>IE driver.exe</a:t>
              </a:r>
            </a:p>
          </p:txBody>
        </p:sp>
      </p:grpSp>
      <p:grpSp>
        <p:nvGrpSpPr>
          <p:cNvPr id="127" name="Shape 127"/>
          <p:cNvGrpSpPr/>
          <p:nvPr/>
        </p:nvGrpSpPr>
        <p:grpSpPr>
          <a:xfrm>
            <a:off y="2905800" x="1195812"/>
            <a:ext cy="909900" cx="1407900"/>
            <a:chOff y="3124900" x="2823977"/>
            <a:chExt cy="909900" cx="1407900"/>
          </a:xfrm>
        </p:grpSpPr>
        <p:sp>
          <p:nvSpPr>
            <p:cNvPr id="128" name="Shape 128"/>
            <p:cNvSpPr/>
            <p:nvPr/>
          </p:nvSpPr>
          <p:spPr>
            <a:xfrm>
              <a:off y="3124900" x="3079846"/>
              <a:ext cy="609600" cx="609600"/>
            </a:xfrm>
            <a:prstGeom prst="rect">
              <a:avLst/>
            </a:prstGeom>
            <a:blipFill>
              <a:blip r:embed="rId6"/>
              <a:stretch>
                <a:fillRect/>
              </a:stretch>
            </a:blipFill>
            <a:ln>
              <a:noFill/>
            </a:ln>
          </p:spPr>
        </p:sp>
        <p:sp>
          <p:nvSpPr>
            <p:cNvPr id="129" name="Shape 129"/>
            <p:cNvSpPr txBox="1"/>
            <p:nvPr/>
          </p:nvSpPr>
          <p:spPr>
            <a:xfrm>
              <a:off y="3734500" x="2823977"/>
              <a:ext cy="300300" cx="1407900"/>
            </a:xfrm>
            <a:prstGeom prst="rect">
              <a:avLst/>
            </a:prstGeom>
            <a:noFill/>
          </p:spPr>
          <p:txBody>
            <a:bodyPr bIns="91425" rIns="91425" lIns="91425" tIns="91425" anchor="t" anchorCtr="0">
              <a:noAutofit/>
            </a:bodyPr>
            <a:lstStyle/>
            <a:p>
              <a:pPr rtl="0" lvl="0">
                <a:buNone/>
              </a:pPr>
              <a:r>
                <a:rPr lang="en">
                  <a:solidFill>
                    <a:schemeClr val="dk2"/>
                  </a:solidFill>
                </a:rPr>
                <a:t>Chrome driver</a:t>
              </a:r>
            </a:p>
          </p:txBody>
        </p:sp>
      </p:grpSp>
      <p:cxnSp>
        <p:nvCxnSpPr>
          <p:cNvPr id="130" name="Shape 130"/>
          <p:cNvCxnSpPr/>
          <p:nvPr/>
        </p:nvCxnSpPr>
        <p:spPr>
          <a:xfrm rot="10800000" flipH="1">
            <a:off y="2511099" x="585725"/>
            <a:ext cy="452700" cx="78300"/>
          </a:xfrm>
          <a:prstGeom prst="straightConnector1">
            <a:avLst/>
          </a:prstGeom>
          <a:noFill/>
          <a:ln w="19050" cap="flat">
            <a:solidFill>
              <a:srgbClr val="FF9900"/>
            </a:solidFill>
            <a:prstDash val="solid"/>
            <a:round/>
            <a:headEnd w="lg" len="lg" type="none"/>
            <a:tailEnd w="lg" len="lg" type="triangle"/>
          </a:ln>
        </p:spPr>
      </p:cxnSp>
      <p:cxnSp>
        <p:nvCxnSpPr>
          <p:cNvPr id="131" name="Shape 131"/>
          <p:cNvCxnSpPr/>
          <p:nvPr/>
        </p:nvCxnSpPr>
        <p:spPr>
          <a:xfrm rot="10800000">
            <a:off y="2423675" x="1693274"/>
            <a:ext cy="451499" cx="43800"/>
          </a:xfrm>
          <a:prstGeom prst="straightConnector1">
            <a:avLst/>
          </a:prstGeom>
          <a:noFill/>
          <a:ln w="19050" cap="flat">
            <a:solidFill>
              <a:srgbClr val="FF9900"/>
            </a:solidFill>
            <a:prstDash val="solid"/>
            <a:round/>
            <a:headEnd w="lg" len="lg" type="none"/>
            <a:tailEnd w="lg" len="lg" type="triangle"/>
          </a:ln>
        </p:spPr>
      </p:cxnSp>
      <p:sp>
        <p:nvSpPr>
          <p:cNvPr id="132" name="Shape 132"/>
          <p:cNvSpPr txBox="1"/>
          <p:nvPr/>
        </p:nvSpPr>
        <p:spPr>
          <a:xfrm>
            <a:off y="4776965" x="3340778"/>
            <a:ext cy="708900" cx="2336999"/>
          </a:xfrm>
          <a:prstGeom prst="rect">
            <a:avLst/>
          </a:prstGeom>
          <a:noFill/>
          <a:ln w="9525" cap="flat">
            <a:solidFill>
              <a:schemeClr val="dk2"/>
            </a:solidFill>
            <a:prstDash val="solid"/>
            <a:round/>
            <a:headEnd w="med" len="med" type="none"/>
            <a:tailEnd w="med" len="med" type="none"/>
          </a:ln>
        </p:spPr>
        <p:txBody>
          <a:bodyPr bIns="91425" rIns="91425" lIns="91425" tIns="91425" anchor="t" anchorCtr="0">
            <a:noAutofit/>
          </a:bodyPr>
          <a:lstStyle/>
          <a:p>
            <a:pPr algn="ctr" rtl="0" lvl="0">
              <a:buNone/>
            </a:pPr>
            <a:r>
              <a:rPr sz="1800" lang="en">
                <a:solidFill>
                  <a:schemeClr val="dk2"/>
                </a:solidFill>
              </a:rPr>
              <a:t>Selenium API </a:t>
            </a:r>
          </a:p>
          <a:p>
            <a:pPr rtl="0" lvl="0">
              <a:buNone/>
            </a:pPr>
            <a:r>
              <a:rPr lang="en">
                <a:solidFill>
                  <a:schemeClr val="dk2"/>
                </a:solidFill>
              </a:rPr>
              <a:t>Java C# Ruby Python ...</a:t>
            </a:r>
          </a:p>
        </p:txBody>
      </p:sp>
      <p:sp>
        <p:nvSpPr>
          <p:cNvPr id="133" name="Shape 133"/>
          <p:cNvSpPr/>
          <p:nvPr/>
        </p:nvSpPr>
        <p:spPr>
          <a:xfrm>
            <a:off y="1728703" x="4089753"/>
            <a:ext cy="609600" cx="609600"/>
          </a:xfrm>
          <a:prstGeom prst="rect">
            <a:avLst/>
          </a:prstGeom>
          <a:blipFill>
            <a:blip r:embed="rId7"/>
            <a:stretch>
              <a:fillRect/>
            </a:stretch>
          </a:blipFill>
          <a:ln>
            <a:noFill/>
          </a:ln>
        </p:spPr>
      </p:sp>
      <p:grpSp>
        <p:nvGrpSpPr>
          <p:cNvPr id="134" name="Shape 134"/>
          <p:cNvGrpSpPr/>
          <p:nvPr/>
        </p:nvGrpSpPr>
        <p:grpSpPr>
          <a:xfrm>
            <a:off y="2996323" x="3729128"/>
            <a:ext cy="822900" cx="1582200"/>
            <a:chOff y="3201100" x="2823977"/>
            <a:chExt cy="822900" cx="1582200"/>
          </a:xfrm>
        </p:grpSpPr>
        <p:sp>
          <p:nvSpPr>
            <p:cNvPr id="135" name="Shape 135"/>
            <p:cNvSpPr/>
            <p:nvPr/>
          </p:nvSpPr>
          <p:spPr>
            <a:xfrm>
              <a:off y="3201100" x="3232246"/>
              <a:ext cy="609600" cx="609600"/>
            </a:xfrm>
            <a:prstGeom prst="rect">
              <a:avLst/>
            </a:prstGeom>
            <a:blipFill>
              <a:blip r:embed="rId6"/>
              <a:stretch>
                <a:fillRect/>
              </a:stretch>
            </a:blipFill>
            <a:ln>
              <a:noFill/>
            </a:ln>
          </p:spPr>
        </p:sp>
        <p:sp>
          <p:nvSpPr>
            <p:cNvPr id="136" name="Shape 136"/>
            <p:cNvSpPr txBox="1"/>
            <p:nvPr/>
          </p:nvSpPr>
          <p:spPr>
            <a:xfrm>
              <a:off y="3734500" x="2823977"/>
              <a:ext cy="289500" cx="1582200"/>
            </a:xfrm>
            <a:prstGeom prst="rect">
              <a:avLst/>
            </a:prstGeom>
            <a:noFill/>
          </p:spPr>
          <p:txBody>
            <a:bodyPr bIns="91425" rIns="91425" lIns="91425" tIns="91425" anchor="t" anchorCtr="0">
              <a:noAutofit/>
            </a:bodyPr>
            <a:lstStyle/>
            <a:p>
              <a:pPr rtl="0" lvl="0">
                <a:buNone/>
              </a:pPr>
              <a:r>
                <a:rPr lang="en">
                  <a:solidFill>
                    <a:schemeClr val="dk2"/>
                  </a:solidFill>
                </a:rPr>
                <a:t>android driver.apk</a:t>
              </a:r>
            </a:p>
          </p:txBody>
        </p:sp>
      </p:grpSp>
      <p:cxnSp>
        <p:nvCxnSpPr>
          <p:cNvPr id="137" name="Shape 137"/>
          <p:cNvCxnSpPr/>
          <p:nvPr/>
        </p:nvCxnSpPr>
        <p:spPr>
          <a:xfrm rot="10800000" flipH="1">
            <a:off y="2368023" x="4411028"/>
            <a:ext cy="549300" cx="44100"/>
          </a:xfrm>
          <a:prstGeom prst="straightConnector1">
            <a:avLst/>
          </a:prstGeom>
          <a:noFill/>
          <a:ln w="19050" cap="flat">
            <a:solidFill>
              <a:srgbClr val="FF9900"/>
            </a:solidFill>
            <a:prstDash val="solid"/>
            <a:round/>
            <a:headEnd w="lg" len="lg" type="none"/>
            <a:tailEnd w="lg" len="lg" type="triangle"/>
          </a:ln>
        </p:spPr>
      </p:cxnSp>
      <p:grpSp>
        <p:nvGrpSpPr>
          <p:cNvPr id="138" name="Shape 138"/>
          <p:cNvGrpSpPr/>
          <p:nvPr/>
        </p:nvGrpSpPr>
        <p:grpSpPr>
          <a:xfrm>
            <a:off y="3529753" x="5262550"/>
            <a:ext cy="819649" cx="2143800"/>
            <a:chOff y="2996353" x="5491150"/>
            <a:chExt cy="819649" cx="2143800"/>
          </a:xfrm>
        </p:grpSpPr>
        <p:sp>
          <p:nvSpPr>
            <p:cNvPr id="139" name="Shape 139"/>
            <p:cNvSpPr/>
            <p:nvPr/>
          </p:nvSpPr>
          <p:spPr>
            <a:xfrm>
              <a:off y="2996353" x="6005262"/>
              <a:ext cy="609600" cx="609600"/>
            </a:xfrm>
            <a:prstGeom prst="rect">
              <a:avLst/>
            </a:prstGeom>
            <a:blipFill>
              <a:blip r:embed="rId6"/>
              <a:stretch>
                <a:fillRect/>
              </a:stretch>
            </a:blipFill>
            <a:ln>
              <a:noFill/>
            </a:ln>
          </p:spPr>
        </p:sp>
        <p:sp>
          <p:nvSpPr>
            <p:cNvPr id="140" name="Shape 140"/>
            <p:cNvSpPr txBox="1"/>
            <p:nvPr/>
          </p:nvSpPr>
          <p:spPr>
            <a:xfrm>
              <a:off y="3484803" x="5491150"/>
              <a:ext cy="331199" cx="2143800"/>
            </a:xfrm>
            <a:prstGeom prst="rect">
              <a:avLst/>
            </a:prstGeom>
            <a:noFill/>
          </p:spPr>
          <p:txBody>
            <a:bodyPr bIns="91425" rIns="91425" lIns="91425" tIns="91425" anchor="t" anchorCtr="0">
              <a:noAutofit/>
            </a:bodyPr>
            <a:lstStyle/>
            <a:p>
              <a:pPr rtl="0" lvl="0">
                <a:buNone/>
              </a:pPr>
              <a:r>
                <a:rPr lang="en">
                  <a:solidFill>
                    <a:schemeClr val="dk2"/>
                  </a:solidFill>
                </a:rPr>
                <a:t>Selenium  Remote driver </a:t>
              </a:r>
            </a:p>
          </p:txBody>
        </p:sp>
      </p:grpSp>
      <p:cxnSp>
        <p:nvCxnSpPr>
          <p:cNvPr id="141" name="Shape 141"/>
          <p:cNvCxnSpPr>
            <a:stCxn id="132" idx="0"/>
            <a:endCxn id="126" idx="2"/>
          </p:cNvCxnSpPr>
          <p:nvPr/>
        </p:nvCxnSpPr>
        <p:spPr>
          <a:xfrm rot="10800000">
            <a:off y="3805299" x="674976"/>
            <a:ext cy="971665" cx="3834302"/>
          </a:xfrm>
          <a:prstGeom prst="straightConnector1">
            <a:avLst/>
          </a:prstGeom>
          <a:noFill/>
          <a:ln w="19050" cap="flat">
            <a:solidFill>
              <a:schemeClr val="accent2"/>
            </a:solidFill>
            <a:prstDash val="dot"/>
            <a:round/>
            <a:headEnd w="lg" len="lg" type="none"/>
            <a:tailEnd w="lg" len="lg" type="triangle"/>
          </a:ln>
        </p:spPr>
      </p:cxnSp>
      <p:cxnSp>
        <p:nvCxnSpPr>
          <p:cNvPr id="142" name="Shape 142"/>
          <p:cNvCxnSpPr>
            <a:stCxn id="132" idx="0"/>
            <a:endCxn id="129" idx="2"/>
          </p:cNvCxnSpPr>
          <p:nvPr/>
        </p:nvCxnSpPr>
        <p:spPr>
          <a:xfrm rot="10800000">
            <a:off y="3815700" x="1899762"/>
            <a:ext cy="961265" cx="2609515"/>
          </a:xfrm>
          <a:prstGeom prst="straightConnector1">
            <a:avLst/>
          </a:prstGeom>
          <a:noFill/>
          <a:ln w="19050" cap="flat">
            <a:solidFill>
              <a:schemeClr val="accent2"/>
            </a:solidFill>
            <a:prstDash val="dot"/>
            <a:round/>
            <a:headEnd w="lg" len="lg" type="none"/>
            <a:tailEnd w="lg" len="lg" type="triangle"/>
          </a:ln>
        </p:spPr>
      </p:cxnSp>
      <p:cxnSp>
        <p:nvCxnSpPr>
          <p:cNvPr id="143" name="Shape 143"/>
          <p:cNvCxnSpPr>
            <a:stCxn id="132" idx="0"/>
            <a:endCxn id="136" idx="2"/>
          </p:cNvCxnSpPr>
          <p:nvPr/>
        </p:nvCxnSpPr>
        <p:spPr>
          <a:xfrm rot="10800000" flipH="1">
            <a:off y="3819223" x="4509278"/>
            <a:ext cy="957741" cx="10949"/>
          </a:xfrm>
          <a:prstGeom prst="straightConnector1">
            <a:avLst/>
          </a:prstGeom>
          <a:noFill/>
          <a:ln w="19050" cap="flat">
            <a:solidFill>
              <a:schemeClr val="dk2"/>
            </a:solidFill>
            <a:prstDash val="solid"/>
            <a:round/>
            <a:headEnd w="lg" len="lg" type="none"/>
            <a:tailEnd w="lg" len="lg" type="triangle"/>
          </a:ln>
        </p:spPr>
      </p:cxnSp>
      <p:cxnSp>
        <p:nvCxnSpPr>
          <p:cNvPr id="144" name="Shape 144"/>
          <p:cNvCxnSpPr>
            <a:stCxn id="132" idx="0"/>
            <a:endCxn id="140" idx="2"/>
          </p:cNvCxnSpPr>
          <p:nvPr/>
        </p:nvCxnSpPr>
        <p:spPr>
          <a:xfrm rot="10800000" flipH="1">
            <a:off y="4349403" x="4509278"/>
            <a:ext cy="427561" cx="1825171"/>
          </a:xfrm>
          <a:prstGeom prst="straightConnector1">
            <a:avLst/>
          </a:prstGeom>
          <a:noFill/>
          <a:ln w="19050" cap="flat">
            <a:solidFill>
              <a:schemeClr val="dk2"/>
            </a:solidFill>
            <a:prstDash val="solid"/>
            <a:round/>
            <a:headEnd w="lg" len="lg" type="none"/>
            <a:tailEnd w="lg" len="lg" type="triangle"/>
          </a:ln>
        </p:spPr>
      </p:cxnSp>
      <p:cxnSp>
        <p:nvCxnSpPr>
          <p:cNvPr id="145" name="Shape 145"/>
          <p:cNvCxnSpPr>
            <a:stCxn id="132" idx="0"/>
            <a:endCxn id="146" idx="2"/>
          </p:cNvCxnSpPr>
          <p:nvPr/>
        </p:nvCxnSpPr>
        <p:spPr>
          <a:xfrm rot="10800000">
            <a:off y="3666900" x="3121372"/>
            <a:ext cy="1110065" cx="1387905"/>
          </a:xfrm>
          <a:prstGeom prst="straightConnector1">
            <a:avLst/>
          </a:prstGeom>
          <a:noFill/>
          <a:ln w="19050" cap="flat">
            <a:solidFill>
              <a:schemeClr val="accent2"/>
            </a:solidFill>
            <a:prstDash val="dot"/>
            <a:round/>
            <a:headEnd w="lg" len="lg" type="none"/>
            <a:tailEnd w="lg" len="lg" type="triangle"/>
          </a:ln>
        </p:spPr>
      </p:cxnSp>
      <p:grpSp>
        <p:nvGrpSpPr>
          <p:cNvPr id="147" name="Shape 147"/>
          <p:cNvGrpSpPr/>
          <p:nvPr/>
        </p:nvGrpSpPr>
        <p:grpSpPr>
          <a:xfrm>
            <a:off y="1690577" x="5309937"/>
            <a:ext cy="811822" cx="1488374"/>
            <a:chOff y="1614377" x="5309937"/>
            <a:chExt cy="811822" cx="1488374"/>
          </a:xfrm>
        </p:grpSpPr>
        <p:sp>
          <p:nvSpPr>
            <p:cNvPr id="148" name="Shape 148"/>
            <p:cNvSpPr txBox="1"/>
            <p:nvPr/>
          </p:nvSpPr>
          <p:spPr>
            <a:xfrm>
              <a:off y="1614377" x="5309937"/>
              <a:ext cy="729300" cx="1220099"/>
            </a:xfrm>
            <a:prstGeom prst="rect">
              <a:avLst/>
            </a:prstGeom>
            <a:noFill/>
            <a:ln w="9525" cap="flat">
              <a:solidFill>
                <a:schemeClr val="dk2"/>
              </a:solidFill>
              <a:prstDash val="solid"/>
              <a:round/>
              <a:headEnd w="med" len="med" type="none"/>
              <a:tailEnd w="med" len="med" type="none"/>
            </a:ln>
          </p:spPr>
          <p:txBody>
            <a:bodyPr bIns="91425" rIns="91425" lIns="91425" tIns="91425" anchor="t" anchorCtr="0">
              <a:noAutofit/>
            </a:bodyPr>
            <a:lstStyle/>
            <a:p>
              <a:pPr rtl="0" lvl="0">
                <a:buNone/>
              </a:pPr>
              <a:r>
                <a:rPr lang="en">
                  <a:solidFill>
                    <a:schemeClr val="accent2"/>
                  </a:solidFill>
                </a:rPr>
                <a:t>Windows Selenium</a:t>
              </a:r>
            </a:p>
            <a:p>
              <a:pPr rtl="0" lvl="0">
                <a:buNone/>
              </a:pPr>
              <a:r>
                <a:rPr lang="en">
                  <a:solidFill>
                    <a:schemeClr val="accent2"/>
                  </a:solidFill>
                </a:rPr>
                <a:t>Server</a:t>
              </a:r>
            </a:p>
          </p:txBody>
        </p:sp>
        <p:sp>
          <p:nvSpPr>
            <p:cNvPr id="149" name="Shape 149"/>
            <p:cNvSpPr txBox="1"/>
            <p:nvPr/>
          </p:nvSpPr>
          <p:spPr>
            <a:xfrm>
              <a:off y="2009800" x="6132912"/>
              <a:ext cy="416399" cx="665399"/>
            </a:xfrm>
            <a:prstGeom prst="rect">
              <a:avLst/>
            </a:prstGeom>
            <a:noFill/>
            <a:ln w="9525" cap="flat">
              <a:solidFill>
                <a:schemeClr val="dk2"/>
              </a:solidFill>
              <a:prstDash val="solid"/>
              <a:round/>
              <a:headEnd w="med" len="med" type="none"/>
              <a:tailEnd w="med" len="med" type="none"/>
            </a:ln>
          </p:spPr>
          <p:txBody>
            <a:bodyPr bIns="91425" rIns="91425" lIns="91425" tIns="91425" anchor="t" anchorCtr="0">
              <a:noAutofit/>
            </a:bodyPr>
            <a:lstStyle/>
            <a:p>
              <a:pPr>
                <a:buNone/>
              </a:pPr>
              <a:r>
                <a:rPr lang="en">
                  <a:solidFill>
                    <a:schemeClr val="accent2"/>
                  </a:solidFill>
                </a:rPr>
                <a:t>Node</a:t>
              </a:r>
            </a:p>
          </p:txBody>
        </p:sp>
      </p:grpSp>
      <p:grpSp>
        <p:nvGrpSpPr>
          <p:cNvPr id="150" name="Shape 150"/>
          <p:cNvGrpSpPr/>
          <p:nvPr/>
        </p:nvGrpSpPr>
        <p:grpSpPr>
          <a:xfrm>
            <a:off y="4571663" x="245976"/>
            <a:ext cy="843836" cx="2120746"/>
            <a:chOff y="5794250" x="1850530"/>
            <a:chExt cy="815064" cx="2276699"/>
          </a:xfrm>
        </p:grpSpPr>
        <p:sp>
          <p:nvSpPr>
            <p:cNvPr id="151" name="Shape 151"/>
            <p:cNvSpPr txBox="1"/>
            <p:nvPr/>
          </p:nvSpPr>
          <p:spPr>
            <a:xfrm>
              <a:off y="6066014" x="1850530"/>
              <a:ext cy="543299" cx="2276699"/>
            </a:xfrm>
            <a:prstGeom prst="rect">
              <a:avLst/>
            </a:prstGeom>
            <a:noFill/>
            <a:ln w="9525" cap="flat">
              <a:solidFill>
                <a:schemeClr val="dk2"/>
              </a:solidFill>
              <a:prstDash val="solid"/>
              <a:round/>
              <a:headEnd w="med" len="med" type="none"/>
              <a:tailEnd w="med" len="med" type="none"/>
            </a:ln>
          </p:spPr>
          <p:txBody>
            <a:bodyPr bIns="91425" rIns="91425" lIns="91425" tIns="91425" anchor="t" anchorCtr="0">
              <a:noAutofit/>
            </a:bodyPr>
            <a:lstStyle/>
            <a:p>
              <a:pPr>
                <a:buNone/>
              </a:pPr>
              <a:r>
                <a:rPr u="sng" sz="1800" lang="en">
                  <a:solidFill>
                    <a:schemeClr val="accent2"/>
                  </a:solidFill>
                  <a:hlinkClick r:id="rId8"/>
                </a:rPr>
                <a:t>selenium-server.jar</a:t>
              </a:r>
            </a:p>
          </p:txBody>
        </p:sp>
        <p:sp>
          <p:nvSpPr>
            <p:cNvPr id="152" name="Shape 152"/>
            <p:cNvSpPr txBox="1"/>
            <p:nvPr/>
          </p:nvSpPr>
          <p:spPr>
            <a:xfrm>
              <a:off y="5794250" x="3017855"/>
              <a:ext cy="398099" cx="753900"/>
            </a:xfrm>
            <a:prstGeom prst="rect">
              <a:avLst/>
            </a:prstGeom>
            <a:noFill/>
            <a:ln w="9525" cap="flat">
              <a:solidFill>
                <a:schemeClr val="dk2"/>
              </a:solidFill>
              <a:prstDash val="solid"/>
              <a:round/>
              <a:headEnd w="med" len="med" type="none"/>
              <a:tailEnd w="med" len="med" type="none"/>
            </a:ln>
          </p:spPr>
          <p:txBody>
            <a:bodyPr bIns="91425" rIns="91425" lIns="91425" tIns="91425" anchor="t" anchorCtr="0">
              <a:noAutofit/>
            </a:bodyPr>
            <a:lstStyle/>
            <a:p>
              <a:pPr rtl="0" lvl="0">
                <a:buNone/>
              </a:pPr>
              <a:r>
                <a:rPr lang="en">
                  <a:solidFill>
                    <a:schemeClr val="accent2"/>
                  </a:solidFill>
                </a:rPr>
                <a:t> Hub</a:t>
              </a:r>
            </a:p>
          </p:txBody>
        </p:sp>
      </p:grpSp>
      <p:grpSp>
        <p:nvGrpSpPr>
          <p:cNvPr id="153" name="Shape 153"/>
          <p:cNvGrpSpPr/>
          <p:nvPr/>
        </p:nvGrpSpPr>
        <p:grpSpPr>
          <a:xfrm>
            <a:off y="1673243" x="6921550"/>
            <a:ext cy="846491" cx="1488374"/>
            <a:chOff y="1792834" x="5890375"/>
            <a:chExt cy="601714" cx="1488374"/>
          </a:xfrm>
        </p:grpSpPr>
        <p:sp>
          <p:nvSpPr>
            <p:cNvPr id="154" name="Shape 154"/>
            <p:cNvSpPr txBox="1"/>
            <p:nvPr/>
          </p:nvSpPr>
          <p:spPr>
            <a:xfrm>
              <a:off y="1792834" x="5890375"/>
              <a:ext cy="527699" cx="1220099"/>
            </a:xfrm>
            <a:prstGeom prst="rect">
              <a:avLst/>
            </a:prstGeom>
            <a:noFill/>
            <a:ln w="9525" cap="flat">
              <a:solidFill>
                <a:schemeClr val="dk2"/>
              </a:solidFill>
              <a:prstDash val="solid"/>
              <a:round/>
              <a:headEnd w="med" len="med" type="none"/>
              <a:tailEnd w="med" len="med" type="none"/>
            </a:ln>
          </p:spPr>
          <p:txBody>
            <a:bodyPr bIns="91425" rIns="91425" lIns="91425" tIns="91425" anchor="t" anchorCtr="0">
              <a:noAutofit/>
            </a:bodyPr>
            <a:lstStyle/>
            <a:p>
              <a:pPr rtl="0" lvl="0">
                <a:buNone/>
              </a:pPr>
              <a:r>
                <a:rPr lang="en">
                  <a:solidFill>
                    <a:schemeClr val="accent2"/>
                  </a:solidFill>
                </a:rPr>
                <a:t>Mac</a:t>
              </a:r>
            </a:p>
            <a:p>
              <a:pPr rtl="0" lvl="0">
                <a:buNone/>
              </a:pPr>
              <a:r>
                <a:rPr lang="en">
                  <a:solidFill>
                    <a:schemeClr val="accent2"/>
                  </a:solidFill>
                </a:rPr>
                <a:t>Selenium</a:t>
              </a:r>
            </a:p>
            <a:p>
              <a:pPr rtl="0" lvl="0">
                <a:buNone/>
              </a:pPr>
              <a:r>
                <a:rPr lang="en">
                  <a:solidFill>
                    <a:schemeClr val="accent2"/>
                  </a:solidFill>
                </a:rPr>
                <a:t>Server</a:t>
              </a:r>
            </a:p>
          </p:txBody>
        </p:sp>
        <p:sp>
          <p:nvSpPr>
            <p:cNvPr id="155" name="Shape 155"/>
            <p:cNvSpPr txBox="1"/>
            <p:nvPr/>
          </p:nvSpPr>
          <p:spPr>
            <a:xfrm>
              <a:off y="2085548" x="6713350"/>
              <a:ext cy="309000" cx="665399"/>
            </a:xfrm>
            <a:prstGeom prst="rect">
              <a:avLst/>
            </a:prstGeom>
            <a:noFill/>
            <a:ln w="9525" cap="flat">
              <a:solidFill>
                <a:schemeClr val="dk2"/>
              </a:solidFill>
              <a:prstDash val="solid"/>
              <a:round/>
              <a:headEnd w="med" len="med" type="none"/>
              <a:tailEnd w="med" len="med" type="none"/>
            </a:ln>
          </p:spPr>
          <p:txBody>
            <a:bodyPr bIns="91425" rIns="91425" lIns="91425" tIns="91425" anchor="t" anchorCtr="0">
              <a:noAutofit/>
            </a:bodyPr>
            <a:lstStyle/>
            <a:p>
              <a:pPr rtl="0" lvl="0">
                <a:buNone/>
              </a:pPr>
              <a:r>
                <a:rPr lang="en">
                  <a:solidFill>
                    <a:schemeClr val="accent2"/>
                  </a:solidFill>
                </a:rPr>
                <a:t>Node</a:t>
              </a:r>
            </a:p>
          </p:txBody>
        </p:sp>
      </p:grpSp>
      <p:cxnSp>
        <p:nvCxnSpPr>
          <p:cNvPr id="156" name="Shape 156"/>
          <p:cNvCxnSpPr>
            <a:endCxn id="148" idx="2"/>
          </p:cNvCxnSpPr>
          <p:nvPr/>
        </p:nvCxnSpPr>
        <p:spPr>
          <a:xfrm rot="10800000">
            <a:off y="2419877" x="5919987"/>
            <a:ext cy="1114800" cx="314099"/>
          </a:xfrm>
          <a:prstGeom prst="straightConnector1">
            <a:avLst/>
          </a:prstGeom>
          <a:noFill/>
          <a:ln w="19050" cap="flat">
            <a:solidFill>
              <a:schemeClr val="accent2"/>
            </a:solidFill>
            <a:prstDash val="dot"/>
            <a:round/>
            <a:headEnd w="lg" len="lg" type="none"/>
            <a:tailEnd w="lg" len="lg" type="triangle"/>
          </a:ln>
        </p:spPr>
      </p:cxnSp>
      <p:grpSp>
        <p:nvGrpSpPr>
          <p:cNvPr id="157" name="Shape 157"/>
          <p:cNvGrpSpPr/>
          <p:nvPr/>
        </p:nvGrpSpPr>
        <p:grpSpPr>
          <a:xfrm>
            <a:off y="2809742" x="2366722"/>
            <a:ext cy="857157" cx="1509299"/>
            <a:chOff y="2623742" x="2955902"/>
            <a:chExt cy="857157" cx="1509299"/>
          </a:xfrm>
        </p:grpSpPr>
        <p:sp>
          <p:nvSpPr>
            <p:cNvPr id="158" name="Shape 158"/>
            <p:cNvSpPr/>
            <p:nvPr/>
          </p:nvSpPr>
          <p:spPr>
            <a:xfrm>
              <a:off y="2623742" x="3359845"/>
              <a:ext cy="609600" cx="609600"/>
            </a:xfrm>
            <a:prstGeom prst="rect">
              <a:avLst/>
            </a:prstGeom>
            <a:blipFill>
              <a:blip r:embed="rId6"/>
              <a:stretch>
                <a:fillRect/>
              </a:stretch>
            </a:blipFill>
            <a:ln>
              <a:noFill/>
            </a:ln>
          </p:spPr>
        </p:sp>
        <p:sp>
          <p:nvSpPr>
            <p:cNvPr id="146" name="Shape 146"/>
            <p:cNvSpPr txBox="1"/>
            <p:nvPr/>
          </p:nvSpPr>
          <p:spPr>
            <a:xfrm>
              <a:off y="3116100" x="2955902"/>
              <a:ext cy="364800" cx="1509299"/>
            </a:xfrm>
            <a:prstGeom prst="rect">
              <a:avLst/>
            </a:prstGeom>
            <a:noFill/>
          </p:spPr>
          <p:txBody>
            <a:bodyPr bIns="91425" rIns="91425" lIns="91425" tIns="91425" anchor="t" anchorCtr="0">
              <a:noAutofit/>
            </a:bodyPr>
            <a:lstStyle/>
            <a:p>
              <a:pPr>
                <a:buNone/>
              </a:pPr>
              <a:r>
                <a:rPr lang="en">
                  <a:solidFill>
                    <a:schemeClr val="dk2"/>
                  </a:solidFill>
                </a:rPr>
                <a:t>Firefox extension</a:t>
              </a:r>
            </a:p>
          </p:txBody>
        </p:sp>
      </p:grpSp>
      <p:cxnSp>
        <p:nvCxnSpPr>
          <p:cNvPr id="159" name="Shape 159"/>
          <p:cNvCxnSpPr/>
          <p:nvPr/>
        </p:nvCxnSpPr>
        <p:spPr>
          <a:xfrm rot="10800000">
            <a:off y="2404599" x="3030999"/>
            <a:ext cy="315600" cx="21900"/>
          </a:xfrm>
          <a:prstGeom prst="straightConnector1">
            <a:avLst/>
          </a:prstGeom>
          <a:noFill/>
          <a:ln w="19050" cap="flat">
            <a:solidFill>
              <a:srgbClr val="FF9900"/>
            </a:solidFill>
            <a:prstDash val="solid"/>
            <a:round/>
            <a:headEnd w="lg" len="lg" type="none"/>
            <a:tailEnd w="lg" len="lg" type="triangle"/>
          </a:ln>
        </p:spPr>
      </p:cxnSp>
      <p:cxnSp>
        <p:nvCxnSpPr>
          <p:cNvPr id="160" name="Shape 160"/>
          <p:cNvCxnSpPr>
            <a:endCxn id="154" idx="2"/>
          </p:cNvCxnSpPr>
          <p:nvPr/>
        </p:nvCxnSpPr>
        <p:spPr>
          <a:xfrm rot="10800000" flipH="1">
            <a:off y="2415611" x="6344199"/>
            <a:ext cy="1119300" cx="1187399"/>
          </a:xfrm>
          <a:prstGeom prst="straightConnector1">
            <a:avLst/>
          </a:prstGeom>
          <a:noFill/>
          <a:ln w="19050" cap="flat">
            <a:solidFill>
              <a:schemeClr val="accent2"/>
            </a:solidFill>
            <a:prstDash val="dot"/>
            <a:round/>
            <a:headEnd w="lg" len="lg" type="none"/>
            <a:tailEnd w="lg" len="lg" type="triangle"/>
          </a:ln>
        </p:spPr>
      </p:cxnSp>
      <p:cxnSp>
        <p:nvCxnSpPr>
          <p:cNvPr id="161" name="Shape 161"/>
          <p:cNvCxnSpPr>
            <a:stCxn id="151" idx="3"/>
            <a:endCxn id="132" idx="1"/>
          </p:cNvCxnSpPr>
          <p:nvPr/>
        </p:nvCxnSpPr>
        <p:spPr>
          <a:xfrm rot="10800000" flipH="1">
            <a:off y="5131415" x="2366722"/>
            <a:ext cy="2845" cx="974055"/>
          </a:xfrm>
          <a:prstGeom prst="straightConnector1">
            <a:avLst/>
          </a:prstGeom>
          <a:noFill/>
          <a:ln w="19050" cap="flat">
            <a:solidFill>
              <a:schemeClr val="dk2"/>
            </a:solidFill>
            <a:prstDash val="solid"/>
            <a:round/>
            <a:headEnd w="lg" len="lg" type="none"/>
            <a:tailEnd w="lg" len="lg" type="triangle"/>
          </a:ln>
        </p:spPr>
      </p:cxnSp>
      <p:sp>
        <p:nvSpPr>
          <p:cNvPr id="162" name="Shape 162"/>
          <p:cNvSpPr txBox="1"/>
          <p:nvPr/>
        </p:nvSpPr>
        <p:spPr>
          <a:xfrm>
            <a:off y="3534800" x="7800587"/>
            <a:ext cy="309899" cx="980700"/>
          </a:xfrm>
          <a:prstGeom prst="rect">
            <a:avLst/>
          </a:prstGeom>
          <a:noFill/>
        </p:spPr>
        <p:txBody>
          <a:bodyPr bIns="91425" rIns="91425" lIns="91425" tIns="91425" anchor="t" anchorCtr="0">
            <a:noAutofit/>
          </a:bodyPr>
          <a:lstStyle/>
          <a:p>
            <a:pPr>
              <a:buNone/>
            </a:pPr>
            <a:r>
              <a:rPr lang="en">
                <a:solidFill>
                  <a:schemeClr val="dk2"/>
                </a:solidFill>
              </a:rPr>
              <a:t>Java API</a:t>
            </a:r>
          </a:p>
        </p:txBody>
      </p:sp>
      <p:sp>
        <p:nvSpPr>
          <p:cNvPr id="163" name="Shape 163"/>
          <p:cNvSpPr txBox="1"/>
          <p:nvPr/>
        </p:nvSpPr>
        <p:spPr>
          <a:xfrm>
            <a:off y="6110223" x="2132652"/>
            <a:ext cy="474899" cx="637799"/>
          </a:xfrm>
          <a:prstGeom prst="rect">
            <a:avLst/>
          </a:prstGeom>
          <a:noFill/>
        </p:spPr>
        <p:txBody>
          <a:bodyPr bIns="91425" rIns="91425" lIns="91425" tIns="91425" anchor="t" anchorCtr="0">
            <a:noAutofit/>
          </a:bodyPr>
          <a:lstStyle/>
          <a:p>
            <a:pPr rtl="0" lvl="0">
              <a:buNone/>
            </a:pPr>
            <a:r>
              <a:rPr lang="en"/>
              <a:t>App1</a:t>
            </a:r>
          </a:p>
        </p:txBody>
      </p:sp>
      <p:sp>
        <p:nvSpPr>
          <p:cNvPr id="164" name="Shape 164"/>
          <p:cNvSpPr txBox="1"/>
          <p:nvPr/>
        </p:nvSpPr>
        <p:spPr>
          <a:xfrm>
            <a:off y="6110223" x="3086775"/>
            <a:ext cy="474899" cx="635999"/>
          </a:xfrm>
          <a:prstGeom prst="rect">
            <a:avLst/>
          </a:prstGeom>
          <a:noFill/>
        </p:spPr>
        <p:txBody>
          <a:bodyPr bIns="91425" rIns="91425" lIns="91425" tIns="91425" anchor="t" anchorCtr="0">
            <a:noAutofit/>
          </a:bodyPr>
          <a:lstStyle/>
          <a:p>
            <a:pPr rtl="0" lvl="0">
              <a:buNone/>
            </a:pPr>
            <a:r>
              <a:rPr lang="en"/>
              <a:t>App2</a:t>
            </a:r>
          </a:p>
        </p:txBody>
      </p:sp>
      <p:sp>
        <p:nvSpPr>
          <p:cNvPr id="165" name="Shape 165"/>
          <p:cNvSpPr txBox="1"/>
          <p:nvPr/>
        </p:nvSpPr>
        <p:spPr>
          <a:xfrm>
            <a:off y="6128673" x="3974127"/>
            <a:ext cy="306600" cx="713100"/>
          </a:xfrm>
          <a:prstGeom prst="rect">
            <a:avLst/>
          </a:prstGeom>
          <a:noFill/>
        </p:spPr>
        <p:txBody>
          <a:bodyPr bIns="91425" rIns="91425" lIns="91425" tIns="91425" anchor="t" anchorCtr="0">
            <a:noAutofit/>
          </a:bodyPr>
          <a:lstStyle/>
          <a:p>
            <a:pPr rtl="0" lvl="0">
              <a:buNone/>
            </a:pPr>
            <a:r>
              <a:rPr lang="en"/>
              <a:t>Test1</a:t>
            </a:r>
          </a:p>
        </p:txBody>
      </p:sp>
      <p:sp>
        <p:nvSpPr>
          <p:cNvPr id="166" name="Shape 166"/>
          <p:cNvSpPr txBox="1"/>
          <p:nvPr/>
        </p:nvSpPr>
        <p:spPr>
          <a:xfrm>
            <a:off y="6110223" x="4748203"/>
            <a:ext cy="343500" cx="659999"/>
          </a:xfrm>
          <a:prstGeom prst="rect">
            <a:avLst/>
          </a:prstGeom>
          <a:noFill/>
        </p:spPr>
        <p:txBody>
          <a:bodyPr bIns="91425" rIns="91425" lIns="91425" tIns="91425" anchor="t" anchorCtr="0">
            <a:noAutofit/>
          </a:bodyPr>
          <a:lstStyle/>
          <a:p>
            <a:pPr rtl="0" lvl="0">
              <a:buNone/>
            </a:pPr>
            <a:r>
              <a:rPr lang="en"/>
              <a:t>Test2</a:t>
            </a:r>
          </a:p>
        </p:txBody>
      </p:sp>
      <p:cxnSp>
        <p:nvCxnSpPr>
          <p:cNvPr id="167" name="Shape 167"/>
          <p:cNvCxnSpPr>
            <a:stCxn id="163" idx="0"/>
            <a:endCxn id="132" idx="2"/>
          </p:cNvCxnSpPr>
          <p:nvPr/>
        </p:nvCxnSpPr>
        <p:spPr>
          <a:xfrm rot="10800000" flipH="1">
            <a:off y="5485865" x="2451552"/>
            <a:ext cy="624358" cx="2057725"/>
          </a:xfrm>
          <a:prstGeom prst="straightConnector1">
            <a:avLst/>
          </a:prstGeom>
          <a:noFill/>
          <a:ln w="19050" cap="flat">
            <a:solidFill>
              <a:schemeClr val="dk2"/>
            </a:solidFill>
            <a:prstDash val="solid"/>
            <a:round/>
            <a:headEnd w="lg" len="lg" type="none"/>
            <a:tailEnd w="lg" len="lg" type="triangle"/>
          </a:ln>
        </p:spPr>
      </p:cxnSp>
      <p:cxnSp>
        <p:nvCxnSpPr>
          <p:cNvPr id="168" name="Shape 168"/>
          <p:cNvCxnSpPr>
            <a:stCxn id="164" idx="0"/>
            <a:endCxn id="132" idx="2"/>
          </p:cNvCxnSpPr>
          <p:nvPr/>
        </p:nvCxnSpPr>
        <p:spPr>
          <a:xfrm rot="10800000" flipH="1">
            <a:off y="5485865" x="3404774"/>
            <a:ext cy="624358" cx="1104503"/>
          </a:xfrm>
          <a:prstGeom prst="straightConnector1">
            <a:avLst/>
          </a:prstGeom>
          <a:noFill/>
          <a:ln w="19050" cap="flat">
            <a:solidFill>
              <a:schemeClr val="dk2"/>
            </a:solidFill>
            <a:prstDash val="solid"/>
            <a:round/>
            <a:headEnd w="lg" len="lg" type="none"/>
            <a:tailEnd w="lg" len="lg" type="triangle"/>
          </a:ln>
        </p:spPr>
      </p:cxnSp>
      <p:cxnSp>
        <p:nvCxnSpPr>
          <p:cNvPr id="169" name="Shape 169"/>
          <p:cNvCxnSpPr>
            <a:stCxn id="165" idx="0"/>
            <a:endCxn id="132" idx="2"/>
          </p:cNvCxnSpPr>
          <p:nvPr/>
        </p:nvCxnSpPr>
        <p:spPr>
          <a:xfrm rot="10800000" flipH="1">
            <a:off y="5485865" x="4330677"/>
            <a:ext cy="642808" cx="178601"/>
          </a:xfrm>
          <a:prstGeom prst="straightConnector1">
            <a:avLst/>
          </a:prstGeom>
          <a:noFill/>
          <a:ln w="19050" cap="flat">
            <a:solidFill>
              <a:schemeClr val="dk2"/>
            </a:solidFill>
            <a:prstDash val="solid"/>
            <a:round/>
            <a:headEnd w="lg" len="lg" type="none"/>
            <a:tailEnd w="lg" len="lg" type="triangle"/>
          </a:ln>
        </p:spPr>
      </p:cxnSp>
      <p:cxnSp>
        <p:nvCxnSpPr>
          <p:cNvPr id="170" name="Shape 170"/>
          <p:cNvCxnSpPr>
            <a:stCxn id="166" idx="0"/>
            <a:endCxn id="132" idx="2"/>
          </p:cNvCxnSpPr>
          <p:nvPr/>
        </p:nvCxnSpPr>
        <p:spPr>
          <a:xfrm rot="10800000">
            <a:off y="5485865" x="4509278"/>
            <a:ext cy="624358" cx="568925"/>
          </a:xfrm>
          <a:prstGeom prst="straightConnector1">
            <a:avLst/>
          </a:prstGeom>
          <a:noFill/>
          <a:ln w="19050" cap="flat">
            <a:solidFill>
              <a:schemeClr val="dk2"/>
            </a:solidFill>
            <a:prstDash val="solid"/>
            <a:round/>
            <a:headEnd w="lg" len="lg" type="none"/>
            <a:tailEnd w="lg" len="lg" type="triangle"/>
          </a:ln>
        </p:spPr>
      </p:cxnSp>
      <p:sp>
        <p:nvSpPr>
          <p:cNvPr id="171" name="Shape 171"/>
          <p:cNvSpPr/>
          <p:nvPr/>
        </p:nvSpPr>
        <p:spPr>
          <a:xfrm>
            <a:off y="4781250" x="6550187"/>
            <a:ext cy="1730700" cx="22311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u="sng" lang="en">
                <a:solidFill>
                  <a:schemeClr val="hlink"/>
                </a:solidFill>
                <a:hlinkClick r:id="rId9"/>
              </a:rPr>
              <a:t>W3C WebDriver Spec</a:t>
            </a:r>
          </a:p>
          <a:p>
            <a:r>
              <a:t/>
            </a:r>
          </a:p>
          <a:p>
            <a:r>
              <a:t/>
            </a:r>
          </a:p>
          <a:p>
            <a:pPr>
              <a:buNone/>
            </a:pPr>
            <a:r>
              <a:rPr u="sng" lang="en">
                <a:solidFill>
                  <a:schemeClr val="hlink"/>
                </a:solidFill>
                <a:hlinkClick r:id="rId10"/>
              </a:rPr>
              <a:t>WebDriver Wire Protocol</a:t>
            </a:r>
          </a:p>
        </p:txBody>
      </p:sp>
      <p:cxnSp>
        <p:nvCxnSpPr>
          <p:cNvPr id="172" name="Shape 172"/>
          <p:cNvCxnSpPr/>
          <p:nvPr/>
        </p:nvCxnSpPr>
        <p:spPr>
          <a:xfrm rot="10800000" flipH="1">
            <a:off y="5084562" x="6715478"/>
            <a:ext cy="21900" cx="726600"/>
          </a:xfrm>
          <a:prstGeom prst="straightConnector1">
            <a:avLst/>
          </a:prstGeom>
          <a:noFill/>
          <a:ln w="19050" cap="flat">
            <a:solidFill>
              <a:schemeClr val="dk2"/>
            </a:solidFill>
            <a:prstDash val="solid"/>
            <a:round/>
            <a:headEnd w="lg" len="lg" type="none"/>
            <a:tailEnd w="lg" len="lg" type="triangle"/>
          </a:ln>
        </p:spPr>
      </p:cxnSp>
      <p:cxnSp>
        <p:nvCxnSpPr>
          <p:cNvPr id="173" name="Shape 173"/>
          <p:cNvCxnSpPr/>
          <p:nvPr/>
        </p:nvCxnSpPr>
        <p:spPr>
          <a:xfrm rot="10800000" flipH="1">
            <a:off y="5700900" x="6795625"/>
            <a:ext cy="46499" cx="691799"/>
          </a:xfrm>
          <a:prstGeom prst="straightConnector1">
            <a:avLst/>
          </a:prstGeom>
          <a:noFill/>
          <a:ln w="19050" cap="flat">
            <a:solidFill>
              <a:schemeClr val="accent2"/>
            </a:solidFill>
            <a:prstDash val="dot"/>
            <a:round/>
            <a:headEnd w="lg" len="lg" type="none"/>
            <a:tailEnd w="lg" len="lg" type="triangle"/>
          </a:ln>
        </p:spPr>
      </p:cxnSp>
      <p:sp>
        <p:nvSpPr>
          <p:cNvPr id="174" name="Shape 174"/>
          <p:cNvSpPr/>
          <p:nvPr/>
        </p:nvSpPr>
        <p:spPr>
          <a:xfrm>
            <a:off y="2467025" x="5716825"/>
            <a:ext cy="2619900" cx="2381725"/>
          </a:xfrm>
          <a:custGeom>
            <a:pathLst>
              <a:path w="95269" extrusionOk="0" h="104796">
                <a:moveTo>
                  <a:pt y="0" x="74415"/>
                </a:moveTo>
                <a:cubicBezTo>
                  <a:pt y="9466" x="77350"/>
                  <a:pt y="39335" x="104429"/>
                  <a:pt y="56801" x="92027"/>
                </a:cubicBezTo>
                <a:cubicBezTo>
                  <a:pt y="74267" x="79624"/>
                  <a:pt y="96796" x="15337"/>
                  <a:pt y="104796" x="0"/>
                </a:cubicBezTo>
              </a:path>
            </a:pathLst>
          </a:custGeom>
          <a:noFill/>
          <a:ln w="19050" cap="flat">
            <a:solidFill>
              <a:schemeClr val="dk2"/>
            </a:solidFill>
            <a:prstDash val="solid"/>
            <a:round/>
            <a:headEnd w="lg" len="lg" type="none"/>
            <a:tailEnd w="lg" len="lg" type="stealth"/>
          </a:ln>
        </p:spPr>
      </p:sp>
      <p:cxnSp>
        <p:nvCxnSpPr>
          <p:cNvPr id="175" name="Shape 175"/>
          <p:cNvCxnSpPr/>
          <p:nvPr/>
        </p:nvCxnSpPr>
        <p:spPr>
          <a:xfrm>
            <a:off y="2456025" x="5981025"/>
            <a:ext cy="979799" cx="2047500"/>
          </a:xfrm>
          <a:prstGeom prst="straightConnector1">
            <a:avLst/>
          </a:prstGeom>
          <a:noFill/>
          <a:ln w="19050" cap="flat">
            <a:solidFill>
              <a:schemeClr val="dk2"/>
            </a:solidFill>
            <a:prstDash val="solid"/>
            <a:round/>
            <a:headEnd w="lg" len="lg" type="none"/>
            <a:tailEnd w="lg" len="lg" type="none"/>
          </a:ln>
        </p:spPr>
      </p:cxnSp>
      <p:sp>
        <p:nvSpPr>
          <p:cNvPr id="176" name="Shape 176"/>
          <p:cNvSpPr txBox="1"/>
          <p:nvPr/>
        </p:nvSpPr>
        <p:spPr>
          <a:xfrm>
            <a:off y="4788162" x="2416695"/>
            <a:ext cy="309899" cx="980700"/>
          </a:xfrm>
          <a:prstGeom prst="rect">
            <a:avLst/>
          </a:prstGeom>
          <a:noFill/>
        </p:spPr>
        <p:txBody>
          <a:bodyPr bIns="91425" rIns="91425" lIns="91425" tIns="91425" anchor="t" anchorCtr="0">
            <a:noAutofit/>
          </a:bodyPr>
          <a:lstStyle/>
          <a:p>
            <a:pPr rtl="0" lvl="0">
              <a:buNone/>
            </a:pPr>
            <a:r>
              <a:rPr lang="en">
                <a:solidFill>
                  <a:schemeClr val="dk2"/>
                </a:solidFill>
              </a:rPr>
              <a:t>Java API</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y="0" x="0"/>
          <a:ext cy="0" cx="0"/>
          <a:chOff y="0" x="0"/>
          <a:chExt cy="0" cx="0"/>
        </a:xfrm>
      </p:grpSpPr>
      <p:sp>
        <p:nvSpPr>
          <p:cNvPr id="181" name="Shape 181"/>
          <p:cNvSpPr txBox="1"/>
          <p:nvPr>
            <p:ph type="title"/>
          </p:nvPr>
        </p:nvSpPr>
        <p:spPr>
          <a:xfrm>
            <a:off y="134801" x="457200"/>
            <a:ext cy="1351799" cx="7315499"/>
          </a:xfrm>
          <a:prstGeom prst="rect">
            <a:avLst/>
          </a:prstGeom>
        </p:spPr>
        <p:txBody>
          <a:bodyPr bIns="91425" rIns="91425" lIns="91425" tIns="91425" anchor="b" anchorCtr="0">
            <a:noAutofit/>
          </a:bodyPr>
          <a:lstStyle/>
          <a:p>
            <a:pPr>
              <a:buNone/>
            </a:pPr>
            <a:r>
              <a:rPr lang="en"/>
              <a:t>认识Capybara</a:t>
            </a:r>
          </a:p>
        </p:txBody>
      </p:sp>
      <p:sp>
        <p:nvSpPr>
          <p:cNvPr id="182" name="Shape 182"/>
          <p:cNvSpPr txBox="1"/>
          <p:nvPr>
            <p:ph idx="1" type="body"/>
          </p:nvPr>
        </p:nvSpPr>
        <p:spPr>
          <a:xfrm>
            <a:off y="1704688" x="457200"/>
            <a:ext cy="4840199" cx="8229600"/>
          </a:xfrm>
          <a:prstGeom prst="rect">
            <a:avLst/>
          </a:prstGeom>
          <a:noFill/>
          <a:ln>
            <a:noFill/>
          </a:ln>
        </p:spPr>
        <p:txBody>
          <a:bodyPr bIns="91425" rIns="91425" lIns="91425" tIns="91425" anchor="t" anchorCtr="0">
            <a:noAutofit/>
          </a:bodyPr>
          <a:lstStyle/>
          <a:p>
            <a:pPr rtl="0" lvl="0">
              <a:lnSpc>
                <a:spcPct val="115000"/>
              </a:lnSpc>
              <a:buNone/>
            </a:pPr>
            <a:r>
              <a:rPr lang="en"/>
              <a:t>
</a:t>
            </a:r>
            <a:r>
              <a:rPr lang="en"/>
              <a:t>Capybara helps you test web applications by simulating how a real user would interact with your app. It is agnostic about the driver running your tests and comes with Rack::Test and Selenium support built in. WebKit is supported through an external gem.</a:t>
            </a:r>
          </a:p>
          <a:p>
            <a:r>
              <a:t/>
            </a:r>
          </a:p>
          <a:p>
            <a:pPr rtl="0" lvl="0">
              <a:lnSpc>
                <a:spcPct val="115000"/>
              </a:lnSpc>
              <a:buNone/>
            </a:pPr>
            <a:r>
              <a:rPr lang="en"/>
              <a:t>水豚通过模拟真实用户和web应用程序交互来测试你的应用程序。</a:t>
            </a:r>
            <a:r>
              <a:rPr lang="en">
                <a:solidFill>
                  <a:schemeClr val="accent2"/>
                </a:solidFill>
              </a:rPr>
              <a:t>它在运行测试时driver是一个黑盒</a:t>
            </a:r>
            <a:r>
              <a:rPr lang="en"/>
              <a:t>，内置driver包括Rack::Test（默认）和selenium，还可通过外部的gem支持WebKit（</a:t>
            </a:r>
            <a:r>
              <a:rPr lang="en">
                <a:solidFill>
                  <a:srgbClr val="1F497D"/>
                </a:solidFill>
              </a:rPr>
              <a:t>capybara-webkit，Poltergeist</a:t>
            </a:r>
            <a:r>
              <a:rPr lang="en"/>
              <a:t>）。</a:t>
            </a:r>
          </a:p>
          <a:p>
            <a:r>
              <a:t/>
            </a:r>
          </a:p>
          <a:p>
            <a:pPr rtl="0" lvl="0">
              <a:lnSpc>
                <a:spcPct val="115000"/>
              </a:lnSpc>
              <a:buClr>
                <a:srgbClr val="000000"/>
              </a:buClr>
              <a:buSzPct val="61111"/>
              <a:buFont typeface="Arial"/>
              <a:buNone/>
            </a:pPr>
            <a:r>
              <a:rPr lang="en"/>
              <a:t>Capybara是一个Ruby gem包。</a:t>
            </a:r>
          </a:p>
          <a:p>
            <a:r>
              <a:t/>
            </a:r>
          </a:p>
          <a:p>
            <a:pPr rtl="0" lvl="0">
              <a:lnSpc>
                <a:spcPct val="115000"/>
              </a:lnSpc>
              <a:buNone/>
            </a:pPr>
            <a:r>
              <a:rPr u="sng" lang="en">
                <a:solidFill>
                  <a:schemeClr val="hlink"/>
                </a:solidFill>
                <a:hlinkClick r:id="rId3"/>
              </a:rPr>
              <a:t>访问Capybara</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y="0" x="0"/>
          <a:ext cy="0" cx="0"/>
          <a:chOff y="0" x="0"/>
          <a:chExt cy="0" cx="0"/>
        </a:xfrm>
      </p:grpSpPr>
      <p:sp>
        <p:nvSpPr>
          <p:cNvPr id="187" name="Shape 187"/>
          <p:cNvSpPr txBox="1"/>
          <p:nvPr>
            <p:ph type="title"/>
          </p:nvPr>
        </p:nvSpPr>
        <p:spPr>
          <a:xfrm>
            <a:off y="134801" x="457200"/>
            <a:ext cy="1351799" cx="7315499"/>
          </a:xfrm>
          <a:prstGeom prst="rect">
            <a:avLst/>
          </a:prstGeom>
        </p:spPr>
        <p:txBody>
          <a:bodyPr bIns="91425" rIns="91425" lIns="91425" tIns="91425" anchor="b" anchorCtr="0">
            <a:noAutofit/>
          </a:bodyPr>
          <a:lstStyle/>
          <a:p>
            <a:pPr>
              <a:buNone/>
            </a:pPr>
            <a:r>
              <a:rPr lang="en"/>
              <a:t>Capybara与selenium</a:t>
            </a:r>
          </a:p>
        </p:txBody>
      </p:sp>
      <p:sp>
        <p:nvSpPr>
          <p:cNvPr id="188" name="Shape 188"/>
          <p:cNvSpPr txBox="1"/>
          <p:nvPr/>
        </p:nvSpPr>
        <p:spPr>
          <a:xfrm>
            <a:off y="4812850" x="2975300"/>
            <a:ext cy="581100" cx="1774800"/>
          </a:xfrm>
          <a:prstGeom prst="rect">
            <a:avLst/>
          </a:prstGeom>
          <a:noFill/>
          <a:ln w="9525" cap="flat">
            <a:solidFill>
              <a:schemeClr val="dk2"/>
            </a:solidFill>
            <a:prstDash val="solid"/>
            <a:round/>
            <a:headEnd w="med" len="med" type="none"/>
            <a:tailEnd w="med" len="med" type="none"/>
          </a:ln>
        </p:spPr>
        <p:txBody>
          <a:bodyPr bIns="91425" rIns="91425" lIns="91425" tIns="91425" anchor="t" anchorCtr="0">
            <a:noAutofit/>
          </a:bodyPr>
          <a:lstStyle/>
          <a:p>
            <a:pPr>
              <a:buNone/>
            </a:pPr>
            <a:r>
              <a:rPr b="1" sz="2400" lang="en">
                <a:solidFill>
                  <a:schemeClr val="dk2"/>
                </a:solidFill>
              </a:rPr>
              <a:t>Capybara</a:t>
            </a:r>
          </a:p>
        </p:txBody>
      </p:sp>
      <p:sp>
        <p:nvSpPr>
          <p:cNvPr id="189" name="Shape 189"/>
          <p:cNvSpPr txBox="1"/>
          <p:nvPr/>
        </p:nvSpPr>
        <p:spPr>
          <a:xfrm>
            <a:off y="3397675" x="4465100"/>
            <a:ext cy="669899" cx="2193899"/>
          </a:xfrm>
          <a:prstGeom prst="rect">
            <a:avLst/>
          </a:prstGeom>
          <a:noFill/>
          <a:ln w="9525" cap="flat">
            <a:solidFill>
              <a:schemeClr val="dk2"/>
            </a:solidFill>
            <a:prstDash val="solid"/>
            <a:round/>
            <a:headEnd w="med" len="med" type="none"/>
            <a:tailEnd w="med" len="med" type="none"/>
          </a:ln>
        </p:spPr>
        <p:txBody>
          <a:bodyPr bIns="91425" rIns="91425" lIns="91425" tIns="91425" anchor="t" anchorCtr="0">
            <a:noAutofit/>
          </a:bodyPr>
          <a:lstStyle/>
          <a:p>
            <a:pPr rtl="0" lvl="0">
              <a:buNone/>
            </a:pPr>
            <a:r>
              <a:rPr sz="1800" lang="en">
                <a:solidFill>
                  <a:schemeClr val="dk2"/>
                </a:solidFill>
              </a:rPr>
              <a:t>Ruby API</a:t>
            </a:r>
          </a:p>
          <a:p>
            <a:pPr rtl="0" lvl="0">
              <a:buNone/>
            </a:pPr>
            <a:r>
              <a:rPr sz="1800" lang="en">
                <a:solidFill>
                  <a:schemeClr val="dk2"/>
                </a:solidFill>
              </a:rPr>
              <a:t>Selenium-webdriver</a:t>
            </a:r>
          </a:p>
        </p:txBody>
      </p:sp>
      <p:sp>
        <p:nvSpPr>
          <p:cNvPr id="190" name="Shape 190"/>
          <p:cNvSpPr txBox="1"/>
          <p:nvPr/>
        </p:nvSpPr>
        <p:spPr>
          <a:xfrm>
            <a:off y="2187788" x="4060700"/>
            <a:ext cy="690899" cx="3002700"/>
          </a:xfrm>
          <a:prstGeom prst="rect">
            <a:avLst/>
          </a:prstGeom>
          <a:noFill/>
          <a:ln w="9525" cap="flat">
            <a:solidFill>
              <a:schemeClr val="dk2"/>
            </a:solidFill>
            <a:prstDash val="solid"/>
            <a:round/>
            <a:headEnd w="med" len="med" type="none"/>
            <a:tailEnd w="med" len="med" type="none"/>
          </a:ln>
        </p:spPr>
        <p:txBody>
          <a:bodyPr bIns="91425" rIns="91425" lIns="91425" tIns="91425" anchor="t" anchorCtr="0">
            <a:noAutofit/>
          </a:bodyPr>
          <a:lstStyle/>
          <a:p>
            <a:pPr rtl="0" lvl="0">
              <a:buNone/>
            </a:pPr>
            <a:r>
              <a:rPr b="1" sz="2400" lang="en">
                <a:solidFill>
                  <a:schemeClr val="hlink"/>
                </a:solidFill>
                <a:hlinkClick r:id="rId3"/>
              </a:rPr>
              <a:t>selenium-server.jar</a:t>
            </a:r>
          </a:p>
        </p:txBody>
      </p:sp>
      <p:cxnSp>
        <p:nvCxnSpPr>
          <p:cNvPr id="191" name="Shape 191"/>
          <p:cNvCxnSpPr>
            <a:stCxn id="189" idx="0"/>
            <a:endCxn id="190" idx="2"/>
          </p:cNvCxnSpPr>
          <p:nvPr/>
        </p:nvCxnSpPr>
        <p:spPr>
          <a:xfrm rot="10800000" flipH="1">
            <a:off y="2878688" x="5562049"/>
            <a:ext cy="518986" cx="0"/>
          </a:xfrm>
          <a:prstGeom prst="straightConnector1">
            <a:avLst/>
          </a:prstGeom>
          <a:noFill/>
          <a:ln w="19050" cap="flat">
            <a:solidFill>
              <a:schemeClr val="dk2"/>
            </a:solidFill>
            <a:prstDash val="solid"/>
            <a:round/>
            <a:headEnd w="lg" len="lg" type="none"/>
            <a:tailEnd w="lg" len="lg" type="triangle"/>
          </a:ln>
        </p:spPr>
      </p:cxnSp>
      <p:cxnSp>
        <p:nvCxnSpPr>
          <p:cNvPr id="192" name="Shape 192"/>
          <p:cNvCxnSpPr>
            <a:stCxn id="188" idx="3"/>
            <a:endCxn id="189" idx="2"/>
          </p:cNvCxnSpPr>
          <p:nvPr/>
        </p:nvCxnSpPr>
        <p:spPr>
          <a:xfrm rot="10800000" flipH="1">
            <a:off y="4067574" x="4750100"/>
            <a:ext cy="1035825" cx="811949"/>
          </a:xfrm>
          <a:prstGeom prst="straightConnector1">
            <a:avLst/>
          </a:prstGeom>
          <a:noFill/>
          <a:ln w="19050" cap="flat">
            <a:solidFill>
              <a:schemeClr val="dk2"/>
            </a:solidFill>
            <a:prstDash val="solid"/>
            <a:round/>
            <a:headEnd w="lg" len="lg" type="none"/>
            <a:tailEnd w="lg" len="lg" type="triangle"/>
          </a:ln>
        </p:spPr>
      </p:cxnSp>
      <p:sp>
        <p:nvSpPr>
          <p:cNvPr id="193" name="Shape 193"/>
          <p:cNvSpPr txBox="1"/>
          <p:nvPr/>
        </p:nvSpPr>
        <p:spPr>
          <a:xfrm>
            <a:off y="3471475" x="2736650"/>
            <a:ext cy="522299" cx="1338000"/>
          </a:xfrm>
          <a:prstGeom prst="rect">
            <a:avLst/>
          </a:prstGeom>
          <a:noFill/>
          <a:ln w="9525" cap="flat">
            <a:solidFill>
              <a:schemeClr val="dk2"/>
            </a:solidFill>
            <a:prstDash val="solid"/>
            <a:round/>
            <a:headEnd w="med" len="med" type="none"/>
            <a:tailEnd w="med" len="med" type="none"/>
          </a:ln>
        </p:spPr>
        <p:txBody>
          <a:bodyPr bIns="91425" rIns="91425" lIns="91425" tIns="91425" anchor="t" anchorCtr="0">
            <a:noAutofit/>
          </a:bodyPr>
          <a:lstStyle/>
          <a:p>
            <a:pPr rtl="0" lvl="0">
              <a:buNone/>
            </a:pPr>
            <a:r>
              <a:rPr sz="1800" lang="en">
                <a:solidFill>
                  <a:schemeClr val="dk2"/>
                </a:solidFill>
              </a:rPr>
              <a:t>Rack::Test</a:t>
            </a:r>
          </a:p>
        </p:txBody>
      </p:sp>
      <p:sp>
        <p:nvSpPr>
          <p:cNvPr id="194" name="Shape 194"/>
          <p:cNvSpPr txBox="1"/>
          <p:nvPr/>
        </p:nvSpPr>
        <p:spPr>
          <a:xfrm>
            <a:off y="3474475" x="457200"/>
            <a:ext cy="516299" cx="1875000"/>
          </a:xfrm>
          <a:prstGeom prst="rect">
            <a:avLst/>
          </a:prstGeom>
          <a:noFill/>
          <a:ln w="9525" cap="flat">
            <a:solidFill>
              <a:schemeClr val="dk2"/>
            </a:solidFill>
            <a:prstDash val="solid"/>
            <a:round/>
            <a:headEnd w="med" len="med" type="none"/>
            <a:tailEnd w="med" len="med" type="none"/>
          </a:ln>
        </p:spPr>
        <p:txBody>
          <a:bodyPr bIns="91425" rIns="91425" lIns="91425" tIns="91425" anchor="t" anchorCtr="0">
            <a:noAutofit/>
          </a:bodyPr>
          <a:lstStyle/>
          <a:p>
            <a:pPr rtl="0" lvl="0">
              <a:buNone/>
            </a:pPr>
            <a:r>
              <a:rPr sz="1800" lang="en">
                <a:solidFill>
                  <a:srgbClr val="1F497D"/>
                </a:solidFill>
              </a:rPr>
              <a:t>capybara-webkit</a:t>
            </a:r>
          </a:p>
        </p:txBody>
      </p:sp>
      <p:sp>
        <p:nvSpPr>
          <p:cNvPr id="195" name="Shape 195"/>
          <p:cNvSpPr txBox="1"/>
          <p:nvPr/>
        </p:nvSpPr>
        <p:spPr>
          <a:xfrm>
            <a:off y="3471475" x="6927750"/>
            <a:ext cy="442799" cx="1351500"/>
          </a:xfrm>
          <a:prstGeom prst="rect">
            <a:avLst/>
          </a:prstGeom>
          <a:noFill/>
          <a:ln w="9525" cap="flat">
            <a:solidFill>
              <a:schemeClr val="dk2"/>
            </a:solidFill>
            <a:prstDash val="solid"/>
            <a:round/>
            <a:headEnd w="med" len="med" type="none"/>
            <a:tailEnd w="med" len="med" type="none"/>
          </a:ln>
        </p:spPr>
        <p:txBody>
          <a:bodyPr bIns="91425" rIns="91425" lIns="91425" tIns="91425" anchor="t" anchorCtr="0">
            <a:noAutofit/>
          </a:bodyPr>
          <a:lstStyle/>
          <a:p>
            <a:pPr>
              <a:buNone/>
            </a:pPr>
            <a:r>
              <a:rPr sz="1800" lang="en">
                <a:solidFill>
                  <a:srgbClr val="1F497D"/>
                </a:solidFill>
              </a:rPr>
              <a:t>Poltergeist</a:t>
            </a:r>
          </a:p>
        </p:txBody>
      </p:sp>
      <p:cxnSp>
        <p:nvCxnSpPr>
          <p:cNvPr id="196" name="Shape 196"/>
          <p:cNvCxnSpPr>
            <a:stCxn id="188" idx="0"/>
            <a:endCxn id="193" idx="2"/>
          </p:cNvCxnSpPr>
          <p:nvPr/>
        </p:nvCxnSpPr>
        <p:spPr>
          <a:xfrm rot="10800000">
            <a:off y="3993774" x="3405650"/>
            <a:ext cy="819075" cx="457049"/>
          </a:xfrm>
          <a:prstGeom prst="straightConnector1">
            <a:avLst/>
          </a:prstGeom>
          <a:noFill/>
          <a:ln w="19050" cap="flat">
            <a:solidFill>
              <a:schemeClr val="dk2"/>
            </a:solidFill>
            <a:prstDash val="solid"/>
            <a:round/>
            <a:headEnd w="lg" len="lg" type="none"/>
            <a:tailEnd w="lg" len="lg" type="triangle"/>
          </a:ln>
        </p:spPr>
      </p:cxnSp>
      <p:cxnSp>
        <p:nvCxnSpPr>
          <p:cNvPr id="197" name="Shape 197"/>
          <p:cNvCxnSpPr>
            <a:stCxn id="188" idx="1"/>
            <a:endCxn id="194" idx="2"/>
          </p:cNvCxnSpPr>
          <p:nvPr/>
        </p:nvCxnSpPr>
        <p:spPr>
          <a:xfrm rot="10800000">
            <a:off y="3990774" x="1394700"/>
            <a:ext cy="1112625" cx="1580600"/>
          </a:xfrm>
          <a:prstGeom prst="straightConnector1">
            <a:avLst/>
          </a:prstGeom>
          <a:noFill/>
          <a:ln w="19050" cap="flat">
            <a:solidFill>
              <a:schemeClr val="dk2"/>
            </a:solidFill>
            <a:prstDash val="solid"/>
            <a:round/>
            <a:headEnd w="lg" len="lg" type="none"/>
            <a:tailEnd w="lg" len="lg" type="triangle"/>
          </a:ln>
        </p:spPr>
      </p:cxnSp>
      <p:cxnSp>
        <p:nvCxnSpPr>
          <p:cNvPr id="198" name="Shape 198"/>
          <p:cNvCxnSpPr>
            <a:stCxn id="188" idx="3"/>
            <a:endCxn id="195" idx="2"/>
          </p:cNvCxnSpPr>
          <p:nvPr/>
        </p:nvCxnSpPr>
        <p:spPr>
          <a:xfrm rot="10800000" flipH="1">
            <a:off y="3914274" x="4750100"/>
            <a:ext cy="1189125" cx="2853400"/>
          </a:xfrm>
          <a:prstGeom prst="straightConnector1">
            <a:avLst/>
          </a:prstGeom>
          <a:noFill/>
          <a:ln w="19050" cap="flat">
            <a:solidFill>
              <a:schemeClr val="dk2"/>
            </a:solidFill>
            <a:prstDash val="solid"/>
            <a:round/>
            <a:headEnd w="lg" len="lg" type="none"/>
            <a:tailEnd w="lg" len="lg" type="triangle"/>
          </a:ln>
        </p:spPr>
      </p:cxn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y="0" x="0"/>
          <a:ext cy="0" cx="0"/>
          <a:chOff y="0" x="0"/>
          <a:chExt cy="0" cx="0"/>
        </a:xfrm>
      </p:grpSpPr>
      <p:sp>
        <p:nvSpPr>
          <p:cNvPr id="203" name="Shape 203"/>
          <p:cNvSpPr txBox="1"/>
          <p:nvPr>
            <p:ph idx="1" type="body"/>
          </p:nvPr>
        </p:nvSpPr>
        <p:spPr>
          <a:xfrm>
            <a:off y="1450693" x="4304455"/>
            <a:ext cy="5354699" cx="5042699"/>
          </a:xfrm>
          <a:prstGeom prst="rect">
            <a:avLst/>
          </a:prstGeom>
          <a:solidFill>
            <a:srgbClr val="EFEFEF"/>
          </a:solidFill>
        </p:spPr>
        <p:txBody>
          <a:bodyPr bIns="91425" rIns="91425" lIns="91425" tIns="91425" anchor="t" anchorCtr="0">
            <a:noAutofit/>
          </a:bodyPr>
          <a:lstStyle/>
          <a:p>
            <a:pPr rtl="0" lvl="0">
              <a:lnSpc>
                <a:spcPct val="115000"/>
              </a:lnSpc>
              <a:buNone/>
            </a:pPr>
            <a:r>
              <a:rPr u="sng" lang="en">
                <a:latin typeface="Consolas"/>
                <a:ea typeface="Consolas"/>
                <a:cs typeface="Consolas"/>
                <a:sym typeface="Consolas"/>
              </a:rPr>
              <a:t>Selenium-Ruby-API</a:t>
            </a:r>
          </a:p>
          <a:p>
            <a:pPr rtl="0" lvl="0">
              <a:lnSpc>
                <a:spcPct val="115000"/>
              </a:lnSpc>
              <a:buNone/>
            </a:pPr>
            <a:r>
              <a:rPr sz="1400" lang="en">
                <a:latin typeface="Consolas"/>
                <a:ea typeface="Consolas"/>
                <a:cs typeface="Consolas"/>
                <a:sym typeface="Consolas"/>
              </a:rPr>
              <a:t>d = selenium::WebDriver.for :chrome</a:t>
            </a:r>
          </a:p>
          <a:p>
            <a:pPr rtl="0" lvl="0">
              <a:lnSpc>
                <a:spcPct val="115000"/>
              </a:lnSpc>
              <a:buNone/>
            </a:pPr>
            <a:r>
              <a:rPr sz="1400" lang="en">
                <a:latin typeface="Consolas"/>
                <a:ea typeface="Consolas"/>
                <a:cs typeface="Consolas"/>
                <a:sym typeface="Consolas"/>
              </a:rPr>
              <a:t>d.get LOGIN_PATH</a:t>
            </a:r>
          </a:p>
          <a:p>
            <a:pPr rtl="0" lvl="0">
              <a:lnSpc>
                <a:spcPct val="115000"/>
              </a:lnSpc>
              <a:buNone/>
            </a:pPr>
            <a:r>
              <a:rPr sz="1400" lang="en">
                <a:latin typeface="Consolas"/>
                <a:ea typeface="Consolas"/>
                <a:cs typeface="Consolas"/>
                <a:sym typeface="Consolas"/>
              </a:rPr>
              <a:t>d.find_element(:id, 'user').send_keys USER</a:t>
            </a:r>
          </a:p>
          <a:p>
            <a:pPr rtl="0" lvl="0">
              <a:lnSpc>
                <a:spcPct val="115000"/>
              </a:lnSpc>
              <a:buNone/>
            </a:pPr>
            <a:r>
              <a:rPr sz="1400" lang="en">
                <a:latin typeface="Consolas"/>
                <a:ea typeface="Consolas"/>
                <a:cs typeface="Consolas"/>
                <a:sym typeface="Consolas"/>
              </a:rPr>
              <a:t>d.find_element(:id, 'pwd').send_keys pwd</a:t>
            </a:r>
          </a:p>
          <a:p>
            <a:pPr rtl="0" lvl="0">
              <a:lnSpc>
                <a:spcPct val="115000"/>
              </a:lnSpc>
              <a:buNone/>
            </a:pPr>
            <a:r>
              <a:rPr sz="1400" lang="en">
                <a:latin typeface="Consolas"/>
                <a:ea typeface="Consolas"/>
                <a:cs typeface="Consolas"/>
                <a:sym typeface="Consolas"/>
              </a:rPr>
              <a:t>d.find_element(:id, 'login').click</a:t>
            </a:r>
          </a:p>
          <a:p>
            <a:pPr rtl="0" lvl="0">
              <a:lnSpc>
                <a:spcPct val="115000"/>
              </a:lnSpc>
              <a:buNone/>
            </a:pPr>
            <a:r>
              <a:rPr sz="1400" lang="en">
                <a:latin typeface="Consolas"/>
                <a:ea typeface="Consolas"/>
                <a:cs typeface="Consolas"/>
                <a:sym typeface="Consolas"/>
              </a:rPr>
              <a:t>d.current_url.should == HOME_PATH</a:t>
            </a:r>
          </a:p>
          <a:p>
            <a:r>
              <a:t/>
            </a:r>
          </a:p>
          <a:p>
            <a:pPr rtl="0" lvl="0">
              <a:buNone/>
            </a:pPr>
            <a:r>
              <a:rPr sz="1400" lang="en">
                <a:latin typeface="Consolas"/>
                <a:ea typeface="Consolas"/>
                <a:cs typeface="Consolas"/>
                <a:sym typeface="Consolas"/>
              </a:rPr>
              <a:t>ckb = d.find_element(:id, "shareOrder")</a:t>
            </a:r>
          </a:p>
          <a:p>
            <a:pPr rtl="0" lvl="0">
              <a:buNone/>
            </a:pPr>
            <a:r>
              <a:rPr sz="1400" lang="en">
                <a:solidFill>
                  <a:schemeClr val="accent2"/>
                </a:solidFill>
                <a:latin typeface="Consolas"/>
                <a:ea typeface="Consolas"/>
                <a:cs typeface="Consolas"/>
                <a:sym typeface="Consolas"/>
              </a:rPr>
              <a:t>#check</a:t>
            </a:r>
          </a:p>
          <a:p>
            <a:pPr rtl="0" lvl="0">
              <a:buNone/>
            </a:pPr>
            <a:r>
              <a:rPr sz="1400" lang="en">
                <a:latin typeface="Consolas"/>
                <a:ea typeface="Consolas"/>
                <a:cs typeface="Consolas"/>
                <a:sym typeface="Consolas"/>
              </a:rPr>
              <a:t>ckb.click unless ckb.attribute "checked"</a:t>
            </a:r>
          </a:p>
          <a:p>
            <a:pPr rtl="0" lvl="0">
              <a:buNone/>
            </a:pPr>
            <a:r>
              <a:rPr sz="1400" lang="en">
                <a:solidFill>
                  <a:schemeClr val="accent2"/>
                </a:solidFill>
                <a:latin typeface="Consolas"/>
                <a:ea typeface="Consolas"/>
                <a:cs typeface="Consolas"/>
                <a:sym typeface="Consolas"/>
              </a:rPr>
              <a:t>#uncheck</a:t>
            </a:r>
          </a:p>
          <a:p>
            <a:pPr rtl="0" lvl="0">
              <a:buNone/>
            </a:pPr>
            <a:r>
              <a:rPr sz="1400" lang="en">
                <a:latin typeface="Consolas"/>
                <a:ea typeface="Consolas"/>
                <a:cs typeface="Consolas"/>
                <a:sym typeface="Consolas"/>
              </a:rPr>
              <a:t>ckb.click if ckb.attribute "checked"</a:t>
            </a:r>
          </a:p>
          <a:p>
            <a:pPr rtl="0" lvl="0">
              <a:buNone/>
            </a:pPr>
            <a:r>
              <a:rPr sz="1400" lang="en">
                <a:solidFill>
                  <a:schemeClr val="accent2"/>
                </a:solidFill>
                <a:latin typeface="Consolas"/>
                <a:ea typeface="Consolas"/>
                <a:cs typeface="Consolas"/>
                <a:sym typeface="Consolas"/>
              </a:rPr>
              <a:t>#select</a:t>
            </a:r>
          </a:p>
          <a:p>
            <a:pPr rtl="0" lvl="0">
              <a:buNone/>
            </a:pPr>
            <a:r>
              <a:rPr sz="1400" lang="en">
                <a:latin typeface="Consolas"/>
                <a:ea typeface="Consolas"/>
                <a:cs typeface="Consolas"/>
                <a:sym typeface="Consolas"/>
              </a:rPr>
              <a:t>d.find_element(:id, "shareOrder").click</a:t>
            </a:r>
          </a:p>
          <a:p>
            <a:pPr rtl="0" lvl="0">
              <a:buNone/>
            </a:pPr>
            <a:r>
              <a:rPr sz="1400" lang="en">
                <a:latin typeface="Consolas"/>
                <a:ea typeface="Consolas"/>
                <a:cs typeface="Consolas"/>
                <a:sym typeface="Consolas"/>
              </a:rPr>
              <a:t>country = d.find_element(:id,"country")</a:t>
            </a:r>
          </a:p>
          <a:p>
            <a:pPr rtl="0" lvl="0">
              <a:buNone/>
            </a:pPr>
            <a:r>
              <a:rPr sz="1400" lang="en">
                <a:latin typeface="Consolas"/>
                <a:ea typeface="Consolas"/>
                <a:cs typeface="Consolas"/>
                <a:sym typeface="Consolas"/>
              </a:rPr>
              <a:t>Select.new(country).select_by(:text,"england")</a:t>
            </a:r>
          </a:p>
          <a:p>
            <a:r>
              <a:t/>
            </a:r>
          </a:p>
          <a:p>
            <a:pPr rtl="0" lvl="0">
              <a:buClr>
                <a:srgbClr val="000000"/>
              </a:buClr>
              <a:buSzPct val="78571"/>
              <a:buFont typeface="Arial"/>
              <a:buNone/>
            </a:pPr>
            <a:r>
              <a:rPr sz="1400" lang="en">
                <a:latin typeface="Consolas"/>
                <a:ea typeface="Consolas"/>
                <a:cs typeface="Consolas"/>
                <a:sym typeface="Consolas"/>
              </a:rPr>
              <a:t>body = d.find_element(:css, "body")</a:t>
            </a:r>
          </a:p>
          <a:p>
            <a:pPr rtl="0" lvl="0">
              <a:buClr>
                <a:srgbClr val="000000"/>
              </a:buClr>
              <a:buSzPct val="78571"/>
              <a:buFont typeface="Arial"/>
              <a:buNone/>
            </a:pPr>
            <a:r>
              <a:rPr sz="1400" lang="en">
                <a:latin typeface="Consolas"/>
                <a:ea typeface="Consolas"/>
                <a:cs typeface="Consolas"/>
                <a:sym typeface="Consolas"/>
              </a:rPr>
              <a:t>body.text.include?  "Guest，您好"</a:t>
            </a:r>
          </a:p>
          <a:p>
            <a:pPr rtl="0" lvl="0">
              <a:buClr>
                <a:srgbClr val="000000"/>
              </a:buClr>
              <a:buSzPct val="78571"/>
              <a:buFont typeface="Arial"/>
              <a:buNone/>
            </a:pPr>
            <a:r>
              <a:rPr sz="1400" lang="en">
                <a:latin typeface="Consolas"/>
                <a:ea typeface="Consolas"/>
                <a:cs typeface="Consolas"/>
                <a:sym typeface="Consolas"/>
              </a:rPr>
              <a:t>body.find_elements(:id, "#elemnt_id").length &gt; 0</a:t>
            </a:r>
          </a:p>
          <a:p>
            <a:pPr rtl="0" lvl="0">
              <a:buClr>
                <a:srgbClr val="000000"/>
              </a:buClr>
              <a:buSzPct val="78571"/>
              <a:buFont typeface="Arial"/>
              <a:buNone/>
            </a:pPr>
            <a:r>
              <a:rPr sz="1400" lang="en">
                <a:latin typeface="Consolas"/>
                <a:ea typeface="Consolas"/>
                <a:cs typeface="Consolas"/>
                <a:sym typeface="Consolas"/>
              </a:rPr>
              <a:t>body.find_element(:id, "form").find_elemnts(:css, "button[value='取消']").length.should &gt; 0</a:t>
            </a:r>
          </a:p>
          <a:p>
            <a:r>
              <a:t/>
            </a:r>
          </a:p>
          <a:p>
            <a:pPr rtl="0" lvl="0">
              <a:buNone/>
            </a:pPr>
            <a:r>
              <a:rPr lang="en">
                <a:latin typeface="Consolas"/>
                <a:ea typeface="Consolas"/>
                <a:cs typeface="Consolas"/>
                <a:sym typeface="Consolas"/>
              </a:rPr>
              <a:t> </a:t>
            </a:r>
          </a:p>
          <a:p>
            <a:r>
              <a:t/>
            </a:r>
          </a:p>
        </p:txBody>
      </p:sp>
      <p:sp>
        <p:nvSpPr>
          <p:cNvPr id="204" name="Shape 204"/>
          <p:cNvSpPr txBox="1"/>
          <p:nvPr>
            <p:ph type="title"/>
          </p:nvPr>
        </p:nvSpPr>
        <p:spPr>
          <a:xfrm>
            <a:off y="134801" x="457200"/>
            <a:ext cy="1351799" cx="7315499"/>
          </a:xfrm>
          <a:prstGeom prst="rect">
            <a:avLst/>
          </a:prstGeom>
        </p:spPr>
        <p:txBody>
          <a:bodyPr bIns="91425" rIns="91425" lIns="91425" tIns="91425" anchor="b" anchorCtr="0">
            <a:noAutofit/>
          </a:bodyPr>
          <a:lstStyle/>
          <a:p>
            <a:pPr>
              <a:buNone/>
            </a:pPr>
            <a:r>
              <a:rPr lang="en"/>
              <a:t>Why Capybara?</a:t>
            </a:r>
          </a:p>
        </p:txBody>
      </p:sp>
      <p:sp>
        <p:nvSpPr>
          <p:cNvPr id="205" name="Shape 205"/>
          <p:cNvSpPr txBox="1"/>
          <p:nvPr/>
        </p:nvSpPr>
        <p:spPr>
          <a:xfrm>
            <a:off y="3090513" x="3410550"/>
            <a:ext cy="1112399" cx="1408799"/>
          </a:xfrm>
          <a:prstGeom prst="rect">
            <a:avLst/>
          </a:prstGeom>
          <a:noFill/>
        </p:spPr>
        <p:txBody>
          <a:bodyPr bIns="91425" rIns="91425" lIns="91425" tIns="91425" anchor="t" anchorCtr="0">
            <a:noAutofit/>
          </a:bodyPr>
          <a:lstStyle/>
          <a:p>
            <a:pPr>
              <a:buNone/>
            </a:pPr>
            <a:r>
              <a:rPr sz="6000" lang="en">
                <a:latin typeface="Corsiva"/>
                <a:ea typeface="Corsiva"/>
                <a:cs typeface="Corsiva"/>
                <a:sym typeface="Corsiva"/>
              </a:rPr>
              <a:t>VS</a:t>
            </a:r>
          </a:p>
        </p:txBody>
      </p:sp>
      <p:sp>
        <p:nvSpPr>
          <p:cNvPr id="206" name="Shape 206"/>
          <p:cNvSpPr/>
          <p:nvPr/>
        </p:nvSpPr>
        <p:spPr>
          <a:xfrm rot="-483804">
            <a:off y="5006028" x="139275"/>
            <a:ext cy="1951765" cx="3967300"/>
          </a:xfrm>
          <a:prstGeom prst="rect">
            <a:avLst/>
          </a:prstGeom>
          <a:blipFill>
            <a:blip r:embed="rId3"/>
            <a:stretch>
              <a:fillRect/>
            </a:stretch>
          </a:blipFill>
          <a:ln>
            <a:noFill/>
          </a:ln>
        </p:spPr>
      </p:sp>
      <p:sp>
        <p:nvSpPr>
          <p:cNvPr id="207" name="Shape 207"/>
          <p:cNvSpPr txBox="1"/>
          <p:nvPr>
            <p:ph idx="2" type="body"/>
          </p:nvPr>
        </p:nvSpPr>
        <p:spPr>
          <a:xfrm>
            <a:off y="1485138" x="162725"/>
            <a:ext cy="3943799" cx="3920400"/>
          </a:xfrm>
          <a:prstGeom prst="rect">
            <a:avLst/>
          </a:prstGeom>
          <a:noFill/>
        </p:spPr>
        <p:txBody>
          <a:bodyPr bIns="91425" rIns="91425" lIns="91425" tIns="91425" anchor="t" anchorCtr="0">
            <a:noAutofit/>
          </a:bodyPr>
          <a:lstStyle/>
          <a:p>
            <a:pPr rtl="0" lvl="0">
              <a:lnSpc>
                <a:spcPct val="115000"/>
              </a:lnSpc>
              <a:buNone/>
            </a:pPr>
            <a:r>
              <a:rPr u="sng" lang="en">
                <a:latin typeface="Consolas"/>
                <a:ea typeface="Consolas"/>
                <a:cs typeface="Consolas"/>
                <a:sym typeface="Consolas"/>
              </a:rPr>
              <a:t>Capybara</a:t>
            </a:r>
            <a:r>
              <a:rPr lang="en">
                <a:latin typeface="Consolas"/>
                <a:ea typeface="Consolas"/>
                <a:cs typeface="Consolas"/>
                <a:sym typeface="Consolas"/>
              </a:rPr>
              <a:t> </a:t>
            </a:r>
            <a:r>
              <a:rPr sz="1400" lang="en">
                <a:latin typeface="Consolas"/>
                <a:ea typeface="Consolas"/>
                <a:cs typeface="Consolas"/>
                <a:sym typeface="Consolas"/>
              </a:rPr>
              <a:t> </a:t>
            </a:r>
          </a:p>
          <a:p>
            <a:pPr rtl="0" lvl="0">
              <a:lnSpc>
                <a:spcPct val="115000"/>
              </a:lnSpc>
              <a:buNone/>
            </a:pPr>
            <a:r>
              <a:rPr sz="1400" lang="en">
                <a:latin typeface="Consolas"/>
                <a:ea typeface="Consolas"/>
                <a:cs typeface="Consolas"/>
                <a:sym typeface="Consolas"/>
              </a:rPr>
              <a:t>visit LOGIN_PATH</a:t>
            </a:r>
          </a:p>
          <a:p>
            <a:pPr rtl="0" lvl="0">
              <a:lnSpc>
                <a:spcPct val="115000"/>
              </a:lnSpc>
              <a:buNone/>
            </a:pPr>
            <a:r>
              <a:rPr sz="1400" lang="en">
                <a:latin typeface="Consolas"/>
                <a:ea typeface="Consolas"/>
                <a:cs typeface="Consolas"/>
                <a:sym typeface="Consolas"/>
              </a:rPr>
              <a:t>fill_in 'user', :with =&gt; USER</a:t>
            </a:r>
          </a:p>
          <a:p>
            <a:pPr rtl="0" lvl="0">
              <a:lnSpc>
                <a:spcPct val="115000"/>
              </a:lnSpc>
              <a:buNone/>
            </a:pPr>
            <a:r>
              <a:rPr sz="1400" lang="en">
                <a:latin typeface="Consolas"/>
                <a:ea typeface="Consolas"/>
                <a:cs typeface="Consolas"/>
                <a:sym typeface="Consolas"/>
              </a:rPr>
              <a:t>fill_in 'pwd', :with =&gt; PWD</a:t>
            </a:r>
          </a:p>
          <a:p>
            <a:pPr rtl="0" lvl="0">
              <a:lnSpc>
                <a:spcPct val="115000"/>
              </a:lnSpc>
              <a:buNone/>
            </a:pPr>
            <a:r>
              <a:rPr sz="1400" lang="en">
                <a:latin typeface="Consolas"/>
                <a:ea typeface="Consolas"/>
                <a:cs typeface="Consolas"/>
                <a:sym typeface="Consolas"/>
              </a:rPr>
              <a:t>click_button '登  录'</a:t>
            </a:r>
          </a:p>
          <a:p>
            <a:pPr rtl="0" lvl="0">
              <a:lnSpc>
                <a:spcPct val="115000"/>
              </a:lnSpc>
              <a:buNone/>
            </a:pPr>
            <a:r>
              <a:rPr sz="1400" lang="en">
                <a:latin typeface="Consolas"/>
                <a:ea typeface="Consolas"/>
                <a:cs typeface="Consolas"/>
                <a:sym typeface="Consolas"/>
              </a:rPr>
              <a:t>current_path.should == HOME_PATH</a:t>
            </a:r>
          </a:p>
          <a:p>
            <a:r>
              <a:t/>
            </a:r>
          </a:p>
          <a:p>
            <a:pPr rtl="0" lvl="0">
              <a:lnSpc>
                <a:spcPct val="115000"/>
              </a:lnSpc>
              <a:buNone/>
            </a:pPr>
            <a:r>
              <a:rPr sz="1400" lang="en">
                <a:latin typeface="Consolas"/>
                <a:ea typeface="Consolas"/>
                <a:cs typeface="Consolas"/>
                <a:sym typeface="Consolas"/>
              </a:rPr>
              <a:t>check "共享订单"</a:t>
            </a:r>
          </a:p>
          <a:p>
            <a:pPr rtl="0" lvl="0">
              <a:lnSpc>
                <a:spcPct val="115000"/>
              </a:lnSpc>
              <a:buNone/>
            </a:pPr>
            <a:r>
              <a:rPr sz="1400" lang="en">
                <a:latin typeface="Consolas"/>
                <a:ea typeface="Consolas"/>
                <a:cs typeface="Consolas"/>
                <a:sym typeface="Consolas"/>
              </a:rPr>
              <a:t>uncheck "共享订单"</a:t>
            </a:r>
          </a:p>
          <a:p>
            <a:pPr rtl="0" lvl="0">
              <a:lnSpc>
                <a:spcPct val="115000"/>
              </a:lnSpc>
              <a:buNone/>
            </a:pPr>
            <a:r>
              <a:rPr sz="1400" lang="en">
                <a:latin typeface="Consolas"/>
                <a:ea typeface="Consolas"/>
                <a:cs typeface="Consolas"/>
                <a:sym typeface="Consolas"/>
              </a:rPr>
              <a:t>select "england", :from =&gt; "国家"</a:t>
            </a:r>
          </a:p>
          <a:p>
            <a:r>
              <a:t/>
            </a:r>
          </a:p>
          <a:p>
            <a:pPr rtl="0" lvl="0">
              <a:lnSpc>
                <a:spcPct val="115000"/>
              </a:lnSpc>
              <a:buNone/>
            </a:pPr>
            <a:r>
              <a:rPr sz="1400" lang="en">
                <a:latin typeface="Consolas"/>
                <a:ea typeface="Consolas"/>
                <a:cs typeface="Consolas"/>
                <a:sym typeface="Consolas"/>
              </a:rPr>
              <a:t>page.has_content? "Guest，您好"</a:t>
            </a:r>
          </a:p>
          <a:p>
            <a:pPr rtl="0" lvl="0">
              <a:lnSpc>
                <a:spcPct val="115000"/>
              </a:lnSpc>
              <a:buNone/>
            </a:pPr>
            <a:r>
              <a:rPr sz="1400" lang="en">
                <a:latin typeface="Consolas"/>
                <a:ea typeface="Consolas"/>
                <a:cs typeface="Consolas"/>
                <a:sym typeface="Consolas"/>
              </a:rPr>
              <a:t>page.has_css? "#element_id"</a:t>
            </a:r>
          </a:p>
          <a:p>
            <a:pPr rtl="0" lvl="0">
              <a:lnSpc>
                <a:spcPct val="115000"/>
              </a:lnSpc>
              <a:buNone/>
            </a:pPr>
            <a:r>
              <a:rPr sz="1400" lang="en">
                <a:latin typeface="Consolas"/>
                <a:ea typeface="Consolas"/>
                <a:cs typeface="Consolas"/>
                <a:sym typeface="Consolas"/>
              </a:rPr>
              <a:t>find("#form").should have_button "取消订单"</a:t>
            </a:r>
          </a:p>
          <a:p>
            <a:pPr>
              <a:buNone/>
            </a:pPr>
            <a:r>
              <a:rPr lang="en">
                <a:latin typeface="Consolas"/>
                <a:ea typeface="Consolas"/>
                <a:cs typeface="Consolas"/>
                <a:sym typeface="Consolas"/>
              </a:rPr>
              <a:t> </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07"/>
                                        </p:tgtEl>
                                        <p:attrNameLst>
                                          <p:attrName>style.visibility</p:attrName>
                                        </p:attrNameLst>
                                      </p:cBhvr>
                                      <p:to>
                                        <p:strVal val="visible"/>
                                      </p:to>
                                    </p:set>
                                    <p:animEffect transition="in" filter="fade">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presetID="2" fill="hold" presetSubtype="8" presetClass="entr" nodeType="clickEffect">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1000"/>
                                        <p:tgtEl>
                                          <p:spTgt spid="206"/>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