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89" r:id="rId5"/>
    <p:sldId id="277" r:id="rId6"/>
    <p:sldId id="278" r:id="rId7"/>
    <p:sldId id="288" r:id="rId8"/>
    <p:sldId id="279" r:id="rId9"/>
    <p:sldId id="280" r:id="rId10"/>
    <p:sldId id="290" r:id="rId11"/>
    <p:sldId id="282" r:id="rId12"/>
    <p:sldId id="283" r:id="rId13"/>
    <p:sldId id="285" r:id="rId14"/>
    <p:sldId id="286" r:id="rId15"/>
    <p:sldId id="291" r:id="rId16"/>
    <p:sldId id="287" r:id="rId17"/>
    <p:sldId id="292" r:id="rId18"/>
    <p:sldId id="293" r:id="rId19"/>
    <p:sldId id="294" r:id="rId20"/>
    <p:sldId id="276" r:id="rId21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33" autoAdjust="0"/>
    <p:restoredTop sz="86408" autoAdjust="0"/>
  </p:normalViewPr>
  <p:slideViewPr>
    <p:cSldViewPr>
      <p:cViewPr>
        <p:scale>
          <a:sx n="66" d="100"/>
          <a:sy n="66" d="100"/>
        </p:scale>
        <p:origin x="-762" y="-528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48" y="1243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SimSun" pitchFamily="2"/>
              <a:cs typeface="Tahoma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SimSun" pitchFamily="2"/>
              <a:cs typeface="Tahoma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SimSun" pitchFamily="2"/>
              <a:cs typeface="Tahoma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6922D38-E0D4-4D60-8728-B2171F04F0EC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‹Nr.›</a:t>
            </a:fld>
            <a:endParaRPr lang="de-DE" sz="1400" b="0" i="0" u="none" strike="noStrike" kern="1200">
              <a:ln>
                <a:noFill/>
              </a:ln>
              <a:latin typeface="Arial" pitchFamily="18"/>
              <a:ea typeface="SimSun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>
            <a:spLocks noMove="1" noResize="1"/>
          </p:cNvSpPr>
          <p:nvPr/>
        </p:nvSpPr>
        <p:spPr>
          <a:xfrm>
            <a:off x="0" y="0"/>
            <a:ext cx="7560000" cy="10692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Tahoma" pitchFamily="2"/>
            </a:endParaRPr>
          </a:p>
        </p:txBody>
      </p:sp>
      <p:sp>
        <p:nvSpPr>
          <p:cNvPr id="3" name="Kopfzeilenplatzhalter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6359" cy="534600"/>
          </a:xfrm>
          <a:prstGeom prst="rect">
            <a:avLst/>
          </a:prstGeom>
          <a:noFill/>
          <a:ln>
            <a:noFill/>
          </a:ln>
        </p:spPr>
        <p:txBody>
          <a:bodyPr wrap="square" lIns="94680" tIns="47520" rIns="94680" bIns="47520" anchor="t" anchorCtr="0"/>
          <a:lstStyle>
            <a:lvl1pPr marL="0" marR="0" lvl="0" indent="0" rtl="0" hangingPunct="0">
              <a:buNone/>
              <a:tabLst/>
              <a:defRPr lang="de-DE" sz="12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4" name="Datumsplatzhalter 3"/>
          <p:cNvSpPr txBox="1">
            <a:spLocks noGrp="1"/>
          </p:cNvSpPr>
          <p:nvPr>
            <p:ph type="dt" idx="1"/>
          </p:nvPr>
        </p:nvSpPr>
        <p:spPr>
          <a:xfrm>
            <a:off x="4283640" y="0"/>
            <a:ext cx="3276359" cy="534600"/>
          </a:xfrm>
          <a:prstGeom prst="rect">
            <a:avLst/>
          </a:prstGeom>
          <a:noFill/>
          <a:ln>
            <a:noFill/>
          </a:ln>
        </p:spPr>
        <p:txBody>
          <a:bodyPr wrap="square" lIns="94680" tIns="47520" rIns="94680" bIns="47520" anchor="t" anchorCtr="0"/>
          <a:lstStyle>
            <a:lvl1pPr marL="0" marR="0" lvl="0" indent="0" algn="r" rtl="0" hangingPunct="0">
              <a:buNone/>
              <a:tabLst/>
              <a:defRPr lang="de-DE" sz="12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lienbildplatzhalter 4"/>
          <p:cNvSpPr>
            <a:spLocks noGrp="1" noRot="1" noChangeAspect="1"/>
          </p:cNvSpPr>
          <p:nvPr>
            <p:ph type="sldImg" idx="2"/>
          </p:nvPr>
        </p:nvSpPr>
        <p:spPr>
          <a:xfrm>
            <a:off x="1055880" y="802080"/>
            <a:ext cx="544860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Notizenplatzhalter 5"/>
          <p:cNvSpPr txBox="1">
            <a:spLocks noGrp="1"/>
          </p:cNvSpPr>
          <p:nvPr>
            <p:ph type="body" sz="quarter" idx="3"/>
          </p:nvPr>
        </p:nvSpPr>
        <p:spPr>
          <a:xfrm>
            <a:off x="1007280" y="5078160"/>
            <a:ext cx="5545080" cy="4811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Verdana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Verdana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Verdana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Verdana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Verdana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Verdana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Verdana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Verdana" pitchFamily="34"/>
              <a:buChar char="•"/>
            </a:lvl9pPr>
          </a:lstStyle>
          <a:p>
            <a:endParaRPr lang="de-DE"/>
          </a:p>
        </p:txBody>
      </p:sp>
      <p:sp>
        <p:nvSpPr>
          <p:cNvPr id="7" name="Fußzeilenplatzhalter 6"/>
          <p:cNvSpPr txBox="1">
            <a:spLocks noGrp="1"/>
          </p:cNvSpPr>
          <p:nvPr>
            <p:ph type="ftr" sz="quarter" idx="4"/>
          </p:nvPr>
        </p:nvSpPr>
        <p:spPr>
          <a:xfrm>
            <a:off x="0" y="10157040"/>
            <a:ext cx="3276359" cy="533880"/>
          </a:xfrm>
          <a:prstGeom prst="rect">
            <a:avLst/>
          </a:prstGeom>
          <a:noFill/>
          <a:ln>
            <a:noFill/>
          </a:ln>
        </p:spPr>
        <p:txBody>
          <a:bodyPr wrap="square" lIns="94680" tIns="47520" rIns="94680" bIns="47520" anchor="b" anchorCtr="0"/>
          <a:lstStyle>
            <a:lvl1pPr marL="0" marR="0" lvl="0" indent="0" rtl="0" hangingPunct="0">
              <a:lnSpc>
                <a:spcPct val="100000"/>
              </a:lnSpc>
              <a:buNone/>
              <a:tabLst/>
              <a:defRPr lang="de-DE" sz="12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8" name="Foliennummernplatzhalter 7"/>
          <p:cNvSpPr txBox="1">
            <a:spLocks noGrp="1"/>
          </p:cNvSpPr>
          <p:nvPr>
            <p:ph type="sldNum" sz="quarter" idx="5"/>
          </p:nvPr>
        </p:nvSpPr>
        <p:spPr>
          <a:xfrm>
            <a:off x="4283640" y="10157040"/>
            <a:ext cx="3276359" cy="533880"/>
          </a:xfrm>
          <a:prstGeom prst="rect">
            <a:avLst/>
          </a:prstGeom>
          <a:noFill/>
          <a:ln>
            <a:noFill/>
          </a:ln>
        </p:spPr>
        <p:txBody>
          <a:bodyPr wrap="square" lIns="94680" tIns="47520" rIns="94680" bIns="47520" anchor="b" anchorCtr="0"/>
          <a:lstStyle>
            <a:lvl1pPr marL="0" marR="0" lvl="0" indent="0" algn="r" rtl="0" hangingPunct="0">
              <a:lnSpc>
                <a:spcPct val="100000"/>
              </a:lnSpc>
              <a:buNone/>
              <a:tabLst/>
              <a:defRPr lang="de-DE" sz="12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603D170D-7028-4FA9-A9F9-F3F27945AA3F}" type="slidenum">
              <a:rPr/>
              <a:pPr lvl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1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de-DE" sz="1200" b="0" i="0" u="none" strike="noStrike" kern="1200" baseline="0">
        <a:ln>
          <a:noFill/>
        </a:ln>
        <a:solidFill>
          <a:srgbClr val="000000"/>
        </a:solidFill>
        <a:latin typeface="Verdana" pitchFamily="34"/>
        <a:ea typeface="Tahoma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520"/>
            <a:ext cx="6048000" cy="4812480"/>
          </a:xfrm>
        </p:spPr>
        <p:txBody>
          <a:bodyPr>
            <a:spAutoFit/>
          </a:bodyPr>
          <a:lstStyle>
            <a:defPPr lvl="0">
              <a:buClr>
                <a:srgbClr val="6E2028"/>
              </a:buClr>
              <a:buSzPct val="100000"/>
              <a:buFont typeface="Verdana" pitchFamily="34"/>
              <a:buNone/>
            </a:defPPr>
            <a:lvl1pPr lvl="0">
              <a:buClr>
                <a:srgbClr val="6E2028"/>
              </a:buClr>
              <a:buSzPct val="100000"/>
              <a:buFont typeface="Verdana" pitchFamily="34"/>
              <a:buChar char="•"/>
            </a:lvl1pPr>
            <a:lvl2pPr lvl="1">
              <a:buClr>
                <a:srgbClr val="6E2028"/>
              </a:buClr>
              <a:buSzPct val="100000"/>
              <a:buFont typeface="Verdana" pitchFamily="34"/>
              <a:buChar char="•"/>
            </a:lvl2pPr>
            <a:lvl3pPr lvl="2">
              <a:buClr>
                <a:srgbClr val="6E2028"/>
              </a:buClr>
              <a:buSzPct val="100000"/>
              <a:buFont typeface="Verdana" pitchFamily="34"/>
              <a:buChar char="•"/>
            </a:lvl3pPr>
            <a:lvl4pPr lvl="3">
              <a:buClr>
                <a:srgbClr val="6E2028"/>
              </a:buClr>
              <a:buSzPct val="100000"/>
              <a:buFont typeface="Verdana" pitchFamily="34"/>
              <a:buChar char="•"/>
            </a:lvl4pPr>
            <a:lvl5pPr lvl="4">
              <a:buClr>
                <a:srgbClr val="6E2028"/>
              </a:buClr>
              <a:buSzPct val="100000"/>
              <a:buFont typeface="Verdana" pitchFamily="34"/>
              <a:buChar char="•"/>
            </a:lvl5pPr>
            <a:lvl6pPr lvl="5">
              <a:buClr>
                <a:srgbClr val="6E2028"/>
              </a:buClr>
              <a:buSzPct val="100000"/>
              <a:buFont typeface="Verdana" pitchFamily="34"/>
              <a:buChar char="•"/>
            </a:lvl6pPr>
            <a:lvl7pPr lvl="6">
              <a:buClr>
                <a:srgbClr val="6E2028"/>
              </a:buClr>
              <a:buSzPct val="100000"/>
              <a:buFont typeface="Verdana" pitchFamily="34"/>
              <a:buChar char="•"/>
            </a:lvl7pPr>
            <a:lvl8pPr lvl="7">
              <a:buClr>
                <a:srgbClr val="6E2028"/>
              </a:buClr>
              <a:buSzPct val="100000"/>
              <a:buFont typeface="Verdana" pitchFamily="34"/>
              <a:buChar char="•"/>
            </a:lvl8pPr>
            <a:lvl9pPr lvl="8">
              <a:buClr>
                <a:srgbClr val="6E2028"/>
              </a:buClr>
              <a:buSzPct val="100000"/>
              <a:buFont typeface="Verdana" pitchFamily="34"/>
              <a:buChar char="•"/>
            </a:lvl9pPr>
          </a:lstStyle>
          <a:p>
            <a:endParaRPr lang="de-DE">
              <a:solidFill>
                <a:srgbClr val="6E2028"/>
              </a:solidFill>
              <a:ea typeface="Arial Unicode MS" pitchFamily="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520"/>
            <a:ext cx="6048000" cy="4812120"/>
          </a:xfrm>
        </p:spPr>
        <p:txBody>
          <a:bodyPr>
            <a:spAutoFit/>
          </a:bodyPr>
          <a:lstStyle>
            <a:defPPr lvl="0">
              <a:buClr>
                <a:srgbClr val="6E2028"/>
              </a:buClr>
              <a:buSzPct val="100000"/>
              <a:buFont typeface="Verdana" pitchFamily="34"/>
              <a:buNone/>
            </a:defPPr>
            <a:lvl1pPr lvl="0">
              <a:buClr>
                <a:srgbClr val="6E2028"/>
              </a:buClr>
              <a:buSzPct val="100000"/>
              <a:buFont typeface="Verdana" pitchFamily="34"/>
              <a:buChar char="•"/>
            </a:lvl1pPr>
            <a:lvl2pPr lvl="1">
              <a:buClr>
                <a:srgbClr val="6E2028"/>
              </a:buClr>
              <a:buSzPct val="100000"/>
              <a:buFont typeface="Verdana" pitchFamily="34"/>
              <a:buChar char="•"/>
            </a:lvl2pPr>
            <a:lvl3pPr lvl="2">
              <a:buClr>
                <a:srgbClr val="6E2028"/>
              </a:buClr>
              <a:buSzPct val="100000"/>
              <a:buFont typeface="Verdana" pitchFamily="34"/>
              <a:buChar char="•"/>
            </a:lvl3pPr>
            <a:lvl4pPr lvl="3">
              <a:buClr>
                <a:srgbClr val="6E2028"/>
              </a:buClr>
              <a:buSzPct val="100000"/>
              <a:buFont typeface="Verdana" pitchFamily="34"/>
              <a:buChar char="•"/>
            </a:lvl4pPr>
            <a:lvl5pPr lvl="4">
              <a:buClr>
                <a:srgbClr val="6E2028"/>
              </a:buClr>
              <a:buSzPct val="100000"/>
              <a:buFont typeface="Verdana" pitchFamily="34"/>
              <a:buChar char="•"/>
            </a:lvl5pPr>
            <a:lvl6pPr lvl="5">
              <a:buClr>
                <a:srgbClr val="6E2028"/>
              </a:buClr>
              <a:buSzPct val="100000"/>
              <a:buFont typeface="Verdana" pitchFamily="34"/>
              <a:buChar char="•"/>
            </a:lvl6pPr>
            <a:lvl7pPr lvl="6">
              <a:buClr>
                <a:srgbClr val="6E2028"/>
              </a:buClr>
              <a:buSzPct val="100000"/>
              <a:buFont typeface="Verdana" pitchFamily="34"/>
              <a:buChar char="•"/>
            </a:lvl7pPr>
            <a:lvl8pPr lvl="7">
              <a:buClr>
                <a:srgbClr val="6E2028"/>
              </a:buClr>
              <a:buSzPct val="100000"/>
              <a:buFont typeface="Verdana" pitchFamily="34"/>
              <a:buChar char="•"/>
            </a:lvl8pPr>
            <a:lvl9pPr lvl="8">
              <a:buClr>
                <a:srgbClr val="6E2028"/>
              </a:buClr>
              <a:buSzPct val="100000"/>
              <a:buFont typeface="Verdana" pitchFamily="34"/>
              <a:buChar char="•"/>
            </a:lvl9pPr>
          </a:lstStyle>
          <a:p>
            <a:endParaRPr lang="de-DE">
              <a:solidFill>
                <a:srgbClr val="6E2028"/>
              </a:solidFill>
              <a:ea typeface="Arial Unicode MS" pitchFamily="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520"/>
            <a:ext cx="6048000" cy="4812120"/>
          </a:xfrm>
        </p:spPr>
        <p:txBody>
          <a:bodyPr>
            <a:spAutoFit/>
          </a:bodyPr>
          <a:lstStyle>
            <a:defPPr lvl="0">
              <a:buClr>
                <a:srgbClr val="6E2028"/>
              </a:buClr>
              <a:buSzPct val="100000"/>
              <a:buFont typeface="Verdana" pitchFamily="34"/>
              <a:buNone/>
            </a:defPPr>
            <a:lvl1pPr lvl="0">
              <a:buClr>
                <a:srgbClr val="6E2028"/>
              </a:buClr>
              <a:buSzPct val="100000"/>
              <a:buFont typeface="Verdana" pitchFamily="34"/>
              <a:buChar char="•"/>
            </a:lvl1pPr>
            <a:lvl2pPr lvl="1">
              <a:buClr>
                <a:srgbClr val="6E2028"/>
              </a:buClr>
              <a:buSzPct val="100000"/>
              <a:buFont typeface="Verdana" pitchFamily="34"/>
              <a:buChar char="•"/>
            </a:lvl2pPr>
            <a:lvl3pPr lvl="2">
              <a:buClr>
                <a:srgbClr val="6E2028"/>
              </a:buClr>
              <a:buSzPct val="100000"/>
              <a:buFont typeface="Verdana" pitchFamily="34"/>
              <a:buChar char="•"/>
            </a:lvl3pPr>
            <a:lvl4pPr lvl="3">
              <a:buClr>
                <a:srgbClr val="6E2028"/>
              </a:buClr>
              <a:buSzPct val="100000"/>
              <a:buFont typeface="Verdana" pitchFamily="34"/>
              <a:buChar char="•"/>
            </a:lvl4pPr>
            <a:lvl5pPr lvl="4">
              <a:buClr>
                <a:srgbClr val="6E2028"/>
              </a:buClr>
              <a:buSzPct val="100000"/>
              <a:buFont typeface="Verdana" pitchFamily="34"/>
              <a:buChar char="•"/>
            </a:lvl5pPr>
            <a:lvl6pPr lvl="5">
              <a:buClr>
                <a:srgbClr val="6E2028"/>
              </a:buClr>
              <a:buSzPct val="100000"/>
              <a:buFont typeface="Verdana" pitchFamily="34"/>
              <a:buChar char="•"/>
            </a:lvl6pPr>
            <a:lvl7pPr lvl="6">
              <a:buClr>
                <a:srgbClr val="6E2028"/>
              </a:buClr>
              <a:buSzPct val="100000"/>
              <a:buFont typeface="Verdana" pitchFamily="34"/>
              <a:buChar char="•"/>
            </a:lvl7pPr>
            <a:lvl8pPr lvl="7">
              <a:buClr>
                <a:srgbClr val="6E2028"/>
              </a:buClr>
              <a:buSzPct val="100000"/>
              <a:buFont typeface="Verdana" pitchFamily="34"/>
              <a:buChar char="•"/>
            </a:lvl8pPr>
            <a:lvl9pPr lvl="8">
              <a:buClr>
                <a:srgbClr val="6E2028"/>
              </a:buClr>
              <a:buSzPct val="100000"/>
              <a:buFont typeface="Verdana" pitchFamily="34"/>
              <a:buChar char="•"/>
            </a:lvl9pPr>
          </a:lstStyle>
          <a:p>
            <a:endParaRPr lang="de-DE">
              <a:solidFill>
                <a:srgbClr val="6E2028"/>
              </a:solidFill>
              <a:ea typeface="Arial Unicode MS" pitchFamily="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520"/>
            <a:ext cx="6048000" cy="4812120"/>
          </a:xfrm>
        </p:spPr>
        <p:txBody>
          <a:bodyPr>
            <a:spAutoFit/>
          </a:bodyPr>
          <a:lstStyle>
            <a:defPPr lvl="0">
              <a:buClr>
                <a:srgbClr val="6E2028"/>
              </a:buClr>
              <a:buSzPct val="100000"/>
              <a:buFont typeface="Verdana" pitchFamily="34"/>
              <a:buNone/>
            </a:defPPr>
            <a:lvl1pPr lvl="0">
              <a:buClr>
                <a:srgbClr val="6E2028"/>
              </a:buClr>
              <a:buSzPct val="100000"/>
              <a:buFont typeface="Verdana" pitchFamily="34"/>
              <a:buChar char="•"/>
            </a:lvl1pPr>
            <a:lvl2pPr lvl="1">
              <a:buClr>
                <a:srgbClr val="6E2028"/>
              </a:buClr>
              <a:buSzPct val="100000"/>
              <a:buFont typeface="Verdana" pitchFamily="34"/>
              <a:buChar char="•"/>
            </a:lvl2pPr>
            <a:lvl3pPr lvl="2">
              <a:buClr>
                <a:srgbClr val="6E2028"/>
              </a:buClr>
              <a:buSzPct val="100000"/>
              <a:buFont typeface="Verdana" pitchFamily="34"/>
              <a:buChar char="•"/>
            </a:lvl3pPr>
            <a:lvl4pPr lvl="3">
              <a:buClr>
                <a:srgbClr val="6E2028"/>
              </a:buClr>
              <a:buSzPct val="100000"/>
              <a:buFont typeface="Verdana" pitchFamily="34"/>
              <a:buChar char="•"/>
            </a:lvl4pPr>
            <a:lvl5pPr lvl="4">
              <a:buClr>
                <a:srgbClr val="6E2028"/>
              </a:buClr>
              <a:buSzPct val="100000"/>
              <a:buFont typeface="Verdana" pitchFamily="34"/>
              <a:buChar char="•"/>
            </a:lvl5pPr>
            <a:lvl6pPr lvl="5">
              <a:buClr>
                <a:srgbClr val="6E2028"/>
              </a:buClr>
              <a:buSzPct val="100000"/>
              <a:buFont typeface="Verdana" pitchFamily="34"/>
              <a:buChar char="•"/>
            </a:lvl6pPr>
            <a:lvl7pPr lvl="6">
              <a:buClr>
                <a:srgbClr val="6E2028"/>
              </a:buClr>
              <a:buSzPct val="100000"/>
              <a:buFont typeface="Verdana" pitchFamily="34"/>
              <a:buChar char="•"/>
            </a:lvl7pPr>
            <a:lvl8pPr lvl="7">
              <a:buClr>
                <a:srgbClr val="6E2028"/>
              </a:buClr>
              <a:buSzPct val="100000"/>
              <a:buFont typeface="Verdana" pitchFamily="34"/>
              <a:buChar char="•"/>
            </a:lvl8pPr>
            <a:lvl9pPr lvl="8">
              <a:buClr>
                <a:srgbClr val="6E2028"/>
              </a:buClr>
              <a:buSzPct val="100000"/>
              <a:buFont typeface="Verdana" pitchFamily="34"/>
              <a:buChar char="•"/>
            </a:lvl9pPr>
          </a:lstStyle>
          <a:p>
            <a:endParaRPr lang="de-DE">
              <a:solidFill>
                <a:srgbClr val="6E2028"/>
              </a:solidFill>
              <a:ea typeface="Arial Unicode MS" pitchFamily="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520"/>
            <a:ext cx="6048000" cy="4812120"/>
          </a:xfrm>
        </p:spPr>
        <p:txBody>
          <a:bodyPr>
            <a:spAutoFit/>
          </a:bodyPr>
          <a:lstStyle>
            <a:defPPr lvl="0">
              <a:buClr>
                <a:srgbClr val="6E2028"/>
              </a:buClr>
              <a:buSzPct val="100000"/>
              <a:buFont typeface="Verdana" pitchFamily="34"/>
              <a:buNone/>
            </a:defPPr>
            <a:lvl1pPr lvl="0">
              <a:buClr>
                <a:srgbClr val="6E2028"/>
              </a:buClr>
              <a:buSzPct val="100000"/>
              <a:buFont typeface="Verdana" pitchFamily="34"/>
              <a:buChar char="•"/>
            </a:lvl1pPr>
            <a:lvl2pPr lvl="1">
              <a:buClr>
                <a:srgbClr val="6E2028"/>
              </a:buClr>
              <a:buSzPct val="100000"/>
              <a:buFont typeface="Verdana" pitchFamily="34"/>
              <a:buChar char="•"/>
            </a:lvl2pPr>
            <a:lvl3pPr lvl="2">
              <a:buClr>
                <a:srgbClr val="6E2028"/>
              </a:buClr>
              <a:buSzPct val="100000"/>
              <a:buFont typeface="Verdana" pitchFamily="34"/>
              <a:buChar char="•"/>
            </a:lvl3pPr>
            <a:lvl4pPr lvl="3">
              <a:buClr>
                <a:srgbClr val="6E2028"/>
              </a:buClr>
              <a:buSzPct val="100000"/>
              <a:buFont typeface="Verdana" pitchFamily="34"/>
              <a:buChar char="•"/>
            </a:lvl4pPr>
            <a:lvl5pPr lvl="4">
              <a:buClr>
                <a:srgbClr val="6E2028"/>
              </a:buClr>
              <a:buSzPct val="100000"/>
              <a:buFont typeface="Verdana" pitchFamily="34"/>
              <a:buChar char="•"/>
            </a:lvl5pPr>
            <a:lvl6pPr lvl="5">
              <a:buClr>
                <a:srgbClr val="6E2028"/>
              </a:buClr>
              <a:buSzPct val="100000"/>
              <a:buFont typeface="Verdana" pitchFamily="34"/>
              <a:buChar char="•"/>
            </a:lvl6pPr>
            <a:lvl7pPr lvl="6">
              <a:buClr>
                <a:srgbClr val="6E2028"/>
              </a:buClr>
              <a:buSzPct val="100000"/>
              <a:buFont typeface="Verdana" pitchFamily="34"/>
              <a:buChar char="•"/>
            </a:lvl7pPr>
            <a:lvl8pPr lvl="7">
              <a:buClr>
                <a:srgbClr val="6E2028"/>
              </a:buClr>
              <a:buSzPct val="100000"/>
              <a:buFont typeface="Verdana" pitchFamily="34"/>
              <a:buChar char="•"/>
            </a:lvl8pPr>
            <a:lvl9pPr lvl="8">
              <a:buClr>
                <a:srgbClr val="6E2028"/>
              </a:buClr>
              <a:buSzPct val="100000"/>
              <a:buFont typeface="Verdana" pitchFamily="34"/>
              <a:buChar char="•"/>
            </a:lvl9pPr>
          </a:lstStyle>
          <a:p>
            <a:endParaRPr lang="de-DE">
              <a:solidFill>
                <a:srgbClr val="6E2028"/>
              </a:solidFill>
              <a:ea typeface="Arial Unicode MS" pitchFamily="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520"/>
            <a:ext cx="6048000" cy="4812120"/>
          </a:xfrm>
        </p:spPr>
        <p:txBody>
          <a:bodyPr>
            <a:spAutoFit/>
          </a:bodyPr>
          <a:lstStyle>
            <a:defPPr lvl="0">
              <a:buClr>
                <a:srgbClr val="6E2028"/>
              </a:buClr>
              <a:buSzPct val="100000"/>
              <a:buFont typeface="Verdana" pitchFamily="34"/>
              <a:buNone/>
            </a:defPPr>
            <a:lvl1pPr lvl="0">
              <a:buClr>
                <a:srgbClr val="6E2028"/>
              </a:buClr>
              <a:buSzPct val="100000"/>
              <a:buFont typeface="Verdana" pitchFamily="34"/>
              <a:buChar char="•"/>
            </a:lvl1pPr>
            <a:lvl2pPr lvl="1">
              <a:buClr>
                <a:srgbClr val="6E2028"/>
              </a:buClr>
              <a:buSzPct val="100000"/>
              <a:buFont typeface="Verdana" pitchFamily="34"/>
              <a:buChar char="•"/>
            </a:lvl2pPr>
            <a:lvl3pPr lvl="2">
              <a:buClr>
                <a:srgbClr val="6E2028"/>
              </a:buClr>
              <a:buSzPct val="100000"/>
              <a:buFont typeface="Verdana" pitchFamily="34"/>
              <a:buChar char="•"/>
            </a:lvl3pPr>
            <a:lvl4pPr lvl="3">
              <a:buClr>
                <a:srgbClr val="6E2028"/>
              </a:buClr>
              <a:buSzPct val="100000"/>
              <a:buFont typeface="Verdana" pitchFamily="34"/>
              <a:buChar char="•"/>
            </a:lvl4pPr>
            <a:lvl5pPr lvl="4">
              <a:buClr>
                <a:srgbClr val="6E2028"/>
              </a:buClr>
              <a:buSzPct val="100000"/>
              <a:buFont typeface="Verdana" pitchFamily="34"/>
              <a:buChar char="•"/>
            </a:lvl5pPr>
            <a:lvl6pPr lvl="5">
              <a:buClr>
                <a:srgbClr val="6E2028"/>
              </a:buClr>
              <a:buSzPct val="100000"/>
              <a:buFont typeface="Verdana" pitchFamily="34"/>
              <a:buChar char="•"/>
            </a:lvl6pPr>
            <a:lvl7pPr lvl="6">
              <a:buClr>
                <a:srgbClr val="6E2028"/>
              </a:buClr>
              <a:buSzPct val="100000"/>
              <a:buFont typeface="Verdana" pitchFamily="34"/>
              <a:buChar char="•"/>
            </a:lvl7pPr>
            <a:lvl8pPr lvl="7">
              <a:buClr>
                <a:srgbClr val="6E2028"/>
              </a:buClr>
              <a:buSzPct val="100000"/>
              <a:buFont typeface="Verdana" pitchFamily="34"/>
              <a:buChar char="•"/>
            </a:lvl8pPr>
            <a:lvl9pPr lvl="8">
              <a:buClr>
                <a:srgbClr val="6E2028"/>
              </a:buClr>
              <a:buSzPct val="100000"/>
              <a:buFont typeface="Verdana" pitchFamily="34"/>
              <a:buChar char="•"/>
            </a:lvl9pPr>
          </a:lstStyle>
          <a:p>
            <a:endParaRPr lang="de-DE">
              <a:solidFill>
                <a:srgbClr val="6E2028"/>
              </a:solidFill>
              <a:ea typeface="Arial Unicode MS" pitchFamily="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520"/>
            <a:ext cx="6048000" cy="4812120"/>
          </a:xfrm>
        </p:spPr>
        <p:txBody>
          <a:bodyPr>
            <a:spAutoFit/>
          </a:bodyPr>
          <a:lstStyle>
            <a:defPPr lvl="0">
              <a:buClr>
                <a:srgbClr val="6E2028"/>
              </a:buClr>
              <a:buSzPct val="100000"/>
              <a:buFont typeface="Verdana" pitchFamily="34"/>
              <a:buNone/>
            </a:defPPr>
            <a:lvl1pPr lvl="0">
              <a:buClr>
                <a:srgbClr val="6E2028"/>
              </a:buClr>
              <a:buSzPct val="100000"/>
              <a:buFont typeface="Verdana" pitchFamily="34"/>
              <a:buChar char="•"/>
            </a:lvl1pPr>
            <a:lvl2pPr lvl="1">
              <a:buClr>
                <a:srgbClr val="6E2028"/>
              </a:buClr>
              <a:buSzPct val="100000"/>
              <a:buFont typeface="Verdana" pitchFamily="34"/>
              <a:buChar char="•"/>
            </a:lvl2pPr>
            <a:lvl3pPr lvl="2">
              <a:buClr>
                <a:srgbClr val="6E2028"/>
              </a:buClr>
              <a:buSzPct val="100000"/>
              <a:buFont typeface="Verdana" pitchFamily="34"/>
              <a:buChar char="•"/>
            </a:lvl3pPr>
            <a:lvl4pPr lvl="3">
              <a:buClr>
                <a:srgbClr val="6E2028"/>
              </a:buClr>
              <a:buSzPct val="100000"/>
              <a:buFont typeface="Verdana" pitchFamily="34"/>
              <a:buChar char="•"/>
            </a:lvl4pPr>
            <a:lvl5pPr lvl="4">
              <a:buClr>
                <a:srgbClr val="6E2028"/>
              </a:buClr>
              <a:buSzPct val="100000"/>
              <a:buFont typeface="Verdana" pitchFamily="34"/>
              <a:buChar char="•"/>
            </a:lvl5pPr>
            <a:lvl6pPr lvl="5">
              <a:buClr>
                <a:srgbClr val="6E2028"/>
              </a:buClr>
              <a:buSzPct val="100000"/>
              <a:buFont typeface="Verdana" pitchFamily="34"/>
              <a:buChar char="•"/>
            </a:lvl6pPr>
            <a:lvl7pPr lvl="6">
              <a:buClr>
                <a:srgbClr val="6E2028"/>
              </a:buClr>
              <a:buSzPct val="100000"/>
              <a:buFont typeface="Verdana" pitchFamily="34"/>
              <a:buChar char="•"/>
            </a:lvl7pPr>
            <a:lvl8pPr lvl="7">
              <a:buClr>
                <a:srgbClr val="6E2028"/>
              </a:buClr>
              <a:buSzPct val="100000"/>
              <a:buFont typeface="Verdana" pitchFamily="34"/>
              <a:buChar char="•"/>
            </a:lvl8pPr>
            <a:lvl9pPr lvl="8">
              <a:buClr>
                <a:srgbClr val="6E2028"/>
              </a:buClr>
              <a:buSzPct val="100000"/>
              <a:buFont typeface="Verdana" pitchFamily="34"/>
              <a:buChar char="•"/>
            </a:lvl9pPr>
          </a:lstStyle>
          <a:p>
            <a:endParaRPr lang="de-DE" dirty="0">
              <a:solidFill>
                <a:srgbClr val="6E2028"/>
              </a:solidFill>
              <a:ea typeface="Arial Unicode MS" pitchFamily="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520"/>
            <a:ext cx="6048000" cy="4812120"/>
          </a:xfrm>
        </p:spPr>
        <p:txBody>
          <a:bodyPr>
            <a:spAutoFit/>
          </a:bodyPr>
          <a:lstStyle>
            <a:defPPr lvl="0">
              <a:buClr>
                <a:srgbClr val="6E2028"/>
              </a:buClr>
              <a:buSzPct val="100000"/>
              <a:buFont typeface="Verdana" pitchFamily="34"/>
              <a:buNone/>
            </a:defPPr>
            <a:lvl1pPr lvl="0">
              <a:buClr>
                <a:srgbClr val="6E2028"/>
              </a:buClr>
              <a:buSzPct val="100000"/>
              <a:buFont typeface="Verdana" pitchFamily="34"/>
              <a:buChar char="•"/>
            </a:lvl1pPr>
            <a:lvl2pPr lvl="1">
              <a:buClr>
                <a:srgbClr val="6E2028"/>
              </a:buClr>
              <a:buSzPct val="100000"/>
              <a:buFont typeface="Verdana" pitchFamily="34"/>
              <a:buChar char="•"/>
            </a:lvl2pPr>
            <a:lvl3pPr lvl="2">
              <a:buClr>
                <a:srgbClr val="6E2028"/>
              </a:buClr>
              <a:buSzPct val="100000"/>
              <a:buFont typeface="Verdana" pitchFamily="34"/>
              <a:buChar char="•"/>
            </a:lvl3pPr>
            <a:lvl4pPr lvl="3">
              <a:buClr>
                <a:srgbClr val="6E2028"/>
              </a:buClr>
              <a:buSzPct val="100000"/>
              <a:buFont typeface="Verdana" pitchFamily="34"/>
              <a:buChar char="•"/>
            </a:lvl4pPr>
            <a:lvl5pPr lvl="4">
              <a:buClr>
                <a:srgbClr val="6E2028"/>
              </a:buClr>
              <a:buSzPct val="100000"/>
              <a:buFont typeface="Verdana" pitchFamily="34"/>
              <a:buChar char="•"/>
            </a:lvl5pPr>
            <a:lvl6pPr lvl="5">
              <a:buClr>
                <a:srgbClr val="6E2028"/>
              </a:buClr>
              <a:buSzPct val="100000"/>
              <a:buFont typeface="Verdana" pitchFamily="34"/>
              <a:buChar char="•"/>
            </a:lvl6pPr>
            <a:lvl7pPr lvl="6">
              <a:buClr>
                <a:srgbClr val="6E2028"/>
              </a:buClr>
              <a:buSzPct val="100000"/>
              <a:buFont typeface="Verdana" pitchFamily="34"/>
              <a:buChar char="•"/>
            </a:lvl7pPr>
            <a:lvl8pPr lvl="7">
              <a:buClr>
                <a:srgbClr val="6E2028"/>
              </a:buClr>
              <a:buSzPct val="100000"/>
              <a:buFont typeface="Verdana" pitchFamily="34"/>
              <a:buChar char="•"/>
            </a:lvl8pPr>
            <a:lvl9pPr lvl="8">
              <a:buClr>
                <a:srgbClr val="6E2028"/>
              </a:buClr>
              <a:buSzPct val="100000"/>
              <a:buFont typeface="Verdana" pitchFamily="34"/>
              <a:buChar char="•"/>
            </a:lvl9pPr>
          </a:lstStyle>
          <a:p>
            <a:endParaRPr lang="de-DE" dirty="0">
              <a:solidFill>
                <a:srgbClr val="6E2028"/>
              </a:solidFill>
              <a:ea typeface="Arial Unicode MS" pitchFamily="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520"/>
            <a:ext cx="6048000" cy="4812120"/>
          </a:xfrm>
        </p:spPr>
        <p:txBody>
          <a:bodyPr>
            <a:spAutoFit/>
          </a:bodyPr>
          <a:lstStyle>
            <a:defPPr lvl="0">
              <a:buClr>
                <a:srgbClr val="6E2028"/>
              </a:buClr>
              <a:buSzPct val="100000"/>
              <a:buFont typeface="Verdana" pitchFamily="34"/>
              <a:buNone/>
            </a:defPPr>
            <a:lvl1pPr lvl="0">
              <a:buClr>
                <a:srgbClr val="6E2028"/>
              </a:buClr>
              <a:buSzPct val="100000"/>
              <a:buFont typeface="Verdana" pitchFamily="34"/>
              <a:buChar char="•"/>
            </a:lvl1pPr>
            <a:lvl2pPr lvl="1">
              <a:buClr>
                <a:srgbClr val="6E2028"/>
              </a:buClr>
              <a:buSzPct val="100000"/>
              <a:buFont typeface="Verdana" pitchFamily="34"/>
              <a:buChar char="•"/>
            </a:lvl2pPr>
            <a:lvl3pPr lvl="2">
              <a:buClr>
                <a:srgbClr val="6E2028"/>
              </a:buClr>
              <a:buSzPct val="100000"/>
              <a:buFont typeface="Verdana" pitchFamily="34"/>
              <a:buChar char="•"/>
            </a:lvl3pPr>
            <a:lvl4pPr lvl="3">
              <a:buClr>
                <a:srgbClr val="6E2028"/>
              </a:buClr>
              <a:buSzPct val="100000"/>
              <a:buFont typeface="Verdana" pitchFamily="34"/>
              <a:buChar char="•"/>
            </a:lvl4pPr>
            <a:lvl5pPr lvl="4">
              <a:buClr>
                <a:srgbClr val="6E2028"/>
              </a:buClr>
              <a:buSzPct val="100000"/>
              <a:buFont typeface="Verdana" pitchFamily="34"/>
              <a:buChar char="•"/>
            </a:lvl5pPr>
            <a:lvl6pPr lvl="5">
              <a:buClr>
                <a:srgbClr val="6E2028"/>
              </a:buClr>
              <a:buSzPct val="100000"/>
              <a:buFont typeface="Verdana" pitchFamily="34"/>
              <a:buChar char="•"/>
            </a:lvl6pPr>
            <a:lvl7pPr lvl="6">
              <a:buClr>
                <a:srgbClr val="6E2028"/>
              </a:buClr>
              <a:buSzPct val="100000"/>
              <a:buFont typeface="Verdana" pitchFamily="34"/>
              <a:buChar char="•"/>
            </a:lvl7pPr>
            <a:lvl8pPr lvl="7">
              <a:buClr>
                <a:srgbClr val="6E2028"/>
              </a:buClr>
              <a:buSzPct val="100000"/>
              <a:buFont typeface="Verdana" pitchFamily="34"/>
              <a:buChar char="•"/>
            </a:lvl8pPr>
            <a:lvl9pPr lvl="8">
              <a:buClr>
                <a:srgbClr val="6E2028"/>
              </a:buClr>
              <a:buSzPct val="100000"/>
              <a:buFont typeface="Verdana" pitchFamily="34"/>
              <a:buChar char="•"/>
            </a:lvl9pPr>
          </a:lstStyle>
          <a:p>
            <a:endParaRPr lang="de-DE" dirty="0">
              <a:solidFill>
                <a:srgbClr val="6E2028"/>
              </a:solidFill>
              <a:ea typeface="Arial Unicode MS" pitchFamily="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520"/>
            <a:ext cx="6048000" cy="4812120"/>
          </a:xfrm>
        </p:spPr>
        <p:txBody>
          <a:bodyPr>
            <a:spAutoFit/>
          </a:bodyPr>
          <a:lstStyle>
            <a:defPPr lvl="0">
              <a:buClr>
                <a:srgbClr val="6E2028"/>
              </a:buClr>
              <a:buSzPct val="100000"/>
              <a:buFont typeface="Verdana" pitchFamily="34"/>
              <a:buNone/>
            </a:defPPr>
            <a:lvl1pPr lvl="0">
              <a:buClr>
                <a:srgbClr val="6E2028"/>
              </a:buClr>
              <a:buSzPct val="100000"/>
              <a:buFont typeface="Verdana" pitchFamily="34"/>
              <a:buChar char="•"/>
            </a:lvl1pPr>
            <a:lvl2pPr lvl="1">
              <a:buClr>
                <a:srgbClr val="6E2028"/>
              </a:buClr>
              <a:buSzPct val="100000"/>
              <a:buFont typeface="Verdana" pitchFamily="34"/>
              <a:buChar char="•"/>
            </a:lvl2pPr>
            <a:lvl3pPr lvl="2">
              <a:buClr>
                <a:srgbClr val="6E2028"/>
              </a:buClr>
              <a:buSzPct val="100000"/>
              <a:buFont typeface="Verdana" pitchFamily="34"/>
              <a:buChar char="•"/>
            </a:lvl3pPr>
            <a:lvl4pPr lvl="3">
              <a:buClr>
                <a:srgbClr val="6E2028"/>
              </a:buClr>
              <a:buSzPct val="100000"/>
              <a:buFont typeface="Verdana" pitchFamily="34"/>
              <a:buChar char="•"/>
            </a:lvl4pPr>
            <a:lvl5pPr lvl="4">
              <a:buClr>
                <a:srgbClr val="6E2028"/>
              </a:buClr>
              <a:buSzPct val="100000"/>
              <a:buFont typeface="Verdana" pitchFamily="34"/>
              <a:buChar char="•"/>
            </a:lvl5pPr>
            <a:lvl6pPr lvl="5">
              <a:buClr>
                <a:srgbClr val="6E2028"/>
              </a:buClr>
              <a:buSzPct val="100000"/>
              <a:buFont typeface="Verdana" pitchFamily="34"/>
              <a:buChar char="•"/>
            </a:lvl6pPr>
            <a:lvl7pPr lvl="6">
              <a:buClr>
                <a:srgbClr val="6E2028"/>
              </a:buClr>
              <a:buSzPct val="100000"/>
              <a:buFont typeface="Verdana" pitchFamily="34"/>
              <a:buChar char="•"/>
            </a:lvl7pPr>
            <a:lvl8pPr lvl="7">
              <a:buClr>
                <a:srgbClr val="6E2028"/>
              </a:buClr>
              <a:buSzPct val="100000"/>
              <a:buFont typeface="Verdana" pitchFamily="34"/>
              <a:buChar char="•"/>
            </a:lvl8pPr>
            <a:lvl9pPr lvl="8">
              <a:buClr>
                <a:srgbClr val="6E2028"/>
              </a:buClr>
              <a:buSzPct val="100000"/>
              <a:buFont typeface="Verdana" pitchFamily="34"/>
              <a:buChar char="•"/>
            </a:lvl9pPr>
          </a:lstStyle>
          <a:p>
            <a:endParaRPr lang="de-DE" dirty="0">
              <a:solidFill>
                <a:srgbClr val="6E2028"/>
              </a:solidFill>
              <a:ea typeface="Arial Unicode MS" pitchFamily="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520"/>
            <a:ext cx="6048000" cy="4812120"/>
          </a:xfrm>
        </p:spPr>
        <p:txBody>
          <a:bodyPr>
            <a:spAutoFit/>
          </a:bodyPr>
          <a:lstStyle>
            <a:defPPr lvl="0">
              <a:buClr>
                <a:srgbClr val="6E2028"/>
              </a:buClr>
              <a:buSzPct val="100000"/>
              <a:buFont typeface="Verdana" pitchFamily="34"/>
              <a:buNone/>
            </a:defPPr>
            <a:lvl1pPr lvl="0">
              <a:buClr>
                <a:srgbClr val="6E2028"/>
              </a:buClr>
              <a:buSzPct val="100000"/>
              <a:buFont typeface="Verdana" pitchFamily="34"/>
              <a:buChar char="•"/>
            </a:lvl1pPr>
            <a:lvl2pPr lvl="1">
              <a:buClr>
                <a:srgbClr val="6E2028"/>
              </a:buClr>
              <a:buSzPct val="100000"/>
              <a:buFont typeface="Verdana" pitchFamily="34"/>
              <a:buChar char="•"/>
            </a:lvl2pPr>
            <a:lvl3pPr lvl="2">
              <a:buClr>
                <a:srgbClr val="6E2028"/>
              </a:buClr>
              <a:buSzPct val="100000"/>
              <a:buFont typeface="Verdana" pitchFamily="34"/>
              <a:buChar char="•"/>
            </a:lvl3pPr>
            <a:lvl4pPr lvl="3">
              <a:buClr>
                <a:srgbClr val="6E2028"/>
              </a:buClr>
              <a:buSzPct val="100000"/>
              <a:buFont typeface="Verdana" pitchFamily="34"/>
              <a:buChar char="•"/>
            </a:lvl4pPr>
            <a:lvl5pPr lvl="4">
              <a:buClr>
                <a:srgbClr val="6E2028"/>
              </a:buClr>
              <a:buSzPct val="100000"/>
              <a:buFont typeface="Verdana" pitchFamily="34"/>
              <a:buChar char="•"/>
            </a:lvl5pPr>
            <a:lvl6pPr lvl="5">
              <a:buClr>
                <a:srgbClr val="6E2028"/>
              </a:buClr>
              <a:buSzPct val="100000"/>
              <a:buFont typeface="Verdana" pitchFamily="34"/>
              <a:buChar char="•"/>
            </a:lvl6pPr>
            <a:lvl7pPr lvl="6">
              <a:buClr>
                <a:srgbClr val="6E2028"/>
              </a:buClr>
              <a:buSzPct val="100000"/>
              <a:buFont typeface="Verdana" pitchFamily="34"/>
              <a:buChar char="•"/>
            </a:lvl7pPr>
            <a:lvl8pPr lvl="7">
              <a:buClr>
                <a:srgbClr val="6E2028"/>
              </a:buClr>
              <a:buSzPct val="100000"/>
              <a:buFont typeface="Verdana" pitchFamily="34"/>
              <a:buChar char="•"/>
            </a:lvl8pPr>
            <a:lvl9pPr lvl="8">
              <a:buClr>
                <a:srgbClr val="6E2028"/>
              </a:buClr>
              <a:buSzPct val="100000"/>
              <a:buFont typeface="Verdana" pitchFamily="34"/>
              <a:buChar char="•"/>
            </a:lvl9pPr>
          </a:lstStyle>
          <a:p>
            <a:endParaRPr lang="de-DE">
              <a:solidFill>
                <a:srgbClr val="6E2028"/>
              </a:solidFill>
              <a:ea typeface="Arial Unicode MS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520"/>
            <a:ext cx="6048000" cy="4812120"/>
          </a:xfrm>
        </p:spPr>
        <p:txBody>
          <a:bodyPr>
            <a:spAutoFit/>
          </a:bodyPr>
          <a:lstStyle>
            <a:defPPr lvl="0">
              <a:buClr>
                <a:srgbClr val="6E2028"/>
              </a:buClr>
              <a:buSzPct val="100000"/>
              <a:buFont typeface="Verdana" pitchFamily="34"/>
              <a:buNone/>
            </a:defPPr>
            <a:lvl1pPr lvl="0">
              <a:buClr>
                <a:srgbClr val="6E2028"/>
              </a:buClr>
              <a:buSzPct val="100000"/>
              <a:buFont typeface="Verdana" pitchFamily="34"/>
              <a:buChar char="•"/>
            </a:lvl1pPr>
            <a:lvl2pPr lvl="1">
              <a:buClr>
                <a:srgbClr val="6E2028"/>
              </a:buClr>
              <a:buSzPct val="100000"/>
              <a:buFont typeface="Verdana" pitchFamily="34"/>
              <a:buChar char="•"/>
            </a:lvl2pPr>
            <a:lvl3pPr lvl="2">
              <a:buClr>
                <a:srgbClr val="6E2028"/>
              </a:buClr>
              <a:buSzPct val="100000"/>
              <a:buFont typeface="Verdana" pitchFamily="34"/>
              <a:buChar char="•"/>
            </a:lvl3pPr>
            <a:lvl4pPr lvl="3">
              <a:buClr>
                <a:srgbClr val="6E2028"/>
              </a:buClr>
              <a:buSzPct val="100000"/>
              <a:buFont typeface="Verdana" pitchFamily="34"/>
              <a:buChar char="•"/>
            </a:lvl4pPr>
            <a:lvl5pPr lvl="4">
              <a:buClr>
                <a:srgbClr val="6E2028"/>
              </a:buClr>
              <a:buSzPct val="100000"/>
              <a:buFont typeface="Verdana" pitchFamily="34"/>
              <a:buChar char="•"/>
            </a:lvl5pPr>
            <a:lvl6pPr lvl="5">
              <a:buClr>
                <a:srgbClr val="6E2028"/>
              </a:buClr>
              <a:buSzPct val="100000"/>
              <a:buFont typeface="Verdana" pitchFamily="34"/>
              <a:buChar char="•"/>
            </a:lvl6pPr>
            <a:lvl7pPr lvl="6">
              <a:buClr>
                <a:srgbClr val="6E2028"/>
              </a:buClr>
              <a:buSzPct val="100000"/>
              <a:buFont typeface="Verdana" pitchFamily="34"/>
              <a:buChar char="•"/>
            </a:lvl7pPr>
            <a:lvl8pPr lvl="7">
              <a:buClr>
                <a:srgbClr val="6E2028"/>
              </a:buClr>
              <a:buSzPct val="100000"/>
              <a:buFont typeface="Verdana" pitchFamily="34"/>
              <a:buChar char="•"/>
            </a:lvl8pPr>
            <a:lvl9pPr lvl="8">
              <a:buClr>
                <a:srgbClr val="6E2028"/>
              </a:buClr>
              <a:buSzPct val="100000"/>
              <a:buFont typeface="Verdana" pitchFamily="34"/>
              <a:buChar char="•"/>
            </a:lvl9pPr>
          </a:lstStyle>
          <a:p>
            <a:endParaRPr lang="de-DE">
              <a:solidFill>
                <a:srgbClr val="6E2028"/>
              </a:solidFill>
              <a:ea typeface="Arial Unicode MS" pitchFamily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520"/>
            <a:ext cx="6048000" cy="4812120"/>
          </a:xfrm>
        </p:spPr>
        <p:txBody>
          <a:bodyPr>
            <a:spAutoFit/>
          </a:bodyPr>
          <a:lstStyle>
            <a:defPPr lvl="0">
              <a:buClr>
                <a:srgbClr val="6E2028"/>
              </a:buClr>
              <a:buSzPct val="100000"/>
              <a:buFont typeface="Verdana" pitchFamily="34"/>
              <a:buNone/>
            </a:defPPr>
            <a:lvl1pPr lvl="0">
              <a:buClr>
                <a:srgbClr val="6E2028"/>
              </a:buClr>
              <a:buSzPct val="100000"/>
              <a:buFont typeface="Verdana" pitchFamily="34"/>
              <a:buChar char="•"/>
            </a:lvl1pPr>
            <a:lvl2pPr lvl="1">
              <a:buClr>
                <a:srgbClr val="6E2028"/>
              </a:buClr>
              <a:buSzPct val="100000"/>
              <a:buFont typeface="Verdana" pitchFamily="34"/>
              <a:buChar char="•"/>
            </a:lvl2pPr>
            <a:lvl3pPr lvl="2">
              <a:buClr>
                <a:srgbClr val="6E2028"/>
              </a:buClr>
              <a:buSzPct val="100000"/>
              <a:buFont typeface="Verdana" pitchFamily="34"/>
              <a:buChar char="•"/>
            </a:lvl3pPr>
            <a:lvl4pPr lvl="3">
              <a:buClr>
                <a:srgbClr val="6E2028"/>
              </a:buClr>
              <a:buSzPct val="100000"/>
              <a:buFont typeface="Verdana" pitchFamily="34"/>
              <a:buChar char="•"/>
            </a:lvl4pPr>
            <a:lvl5pPr lvl="4">
              <a:buClr>
                <a:srgbClr val="6E2028"/>
              </a:buClr>
              <a:buSzPct val="100000"/>
              <a:buFont typeface="Verdana" pitchFamily="34"/>
              <a:buChar char="•"/>
            </a:lvl5pPr>
            <a:lvl6pPr lvl="5">
              <a:buClr>
                <a:srgbClr val="6E2028"/>
              </a:buClr>
              <a:buSzPct val="100000"/>
              <a:buFont typeface="Verdana" pitchFamily="34"/>
              <a:buChar char="•"/>
            </a:lvl6pPr>
            <a:lvl7pPr lvl="6">
              <a:buClr>
                <a:srgbClr val="6E2028"/>
              </a:buClr>
              <a:buSzPct val="100000"/>
              <a:buFont typeface="Verdana" pitchFamily="34"/>
              <a:buChar char="•"/>
            </a:lvl7pPr>
            <a:lvl8pPr lvl="7">
              <a:buClr>
                <a:srgbClr val="6E2028"/>
              </a:buClr>
              <a:buSzPct val="100000"/>
              <a:buFont typeface="Verdana" pitchFamily="34"/>
              <a:buChar char="•"/>
            </a:lvl8pPr>
            <a:lvl9pPr lvl="8">
              <a:buClr>
                <a:srgbClr val="6E2028"/>
              </a:buClr>
              <a:buSzPct val="100000"/>
              <a:buFont typeface="Verdana" pitchFamily="34"/>
              <a:buChar char="•"/>
            </a:lvl9pPr>
          </a:lstStyle>
          <a:p>
            <a:endParaRPr lang="de-DE">
              <a:solidFill>
                <a:srgbClr val="6E2028"/>
              </a:solidFill>
              <a:ea typeface="Arial Unicode MS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520"/>
            <a:ext cx="6048000" cy="4812120"/>
          </a:xfrm>
        </p:spPr>
        <p:txBody>
          <a:bodyPr>
            <a:spAutoFit/>
          </a:bodyPr>
          <a:lstStyle>
            <a:defPPr lvl="0">
              <a:buClr>
                <a:srgbClr val="6E2028"/>
              </a:buClr>
              <a:buSzPct val="100000"/>
              <a:buFont typeface="Verdana" pitchFamily="34"/>
              <a:buNone/>
            </a:defPPr>
            <a:lvl1pPr lvl="0">
              <a:buClr>
                <a:srgbClr val="6E2028"/>
              </a:buClr>
              <a:buSzPct val="100000"/>
              <a:buFont typeface="Verdana" pitchFamily="34"/>
              <a:buChar char="•"/>
            </a:lvl1pPr>
            <a:lvl2pPr lvl="1">
              <a:buClr>
                <a:srgbClr val="6E2028"/>
              </a:buClr>
              <a:buSzPct val="100000"/>
              <a:buFont typeface="Verdana" pitchFamily="34"/>
              <a:buChar char="•"/>
            </a:lvl2pPr>
            <a:lvl3pPr lvl="2">
              <a:buClr>
                <a:srgbClr val="6E2028"/>
              </a:buClr>
              <a:buSzPct val="100000"/>
              <a:buFont typeface="Verdana" pitchFamily="34"/>
              <a:buChar char="•"/>
            </a:lvl3pPr>
            <a:lvl4pPr lvl="3">
              <a:buClr>
                <a:srgbClr val="6E2028"/>
              </a:buClr>
              <a:buSzPct val="100000"/>
              <a:buFont typeface="Verdana" pitchFamily="34"/>
              <a:buChar char="•"/>
            </a:lvl4pPr>
            <a:lvl5pPr lvl="4">
              <a:buClr>
                <a:srgbClr val="6E2028"/>
              </a:buClr>
              <a:buSzPct val="100000"/>
              <a:buFont typeface="Verdana" pitchFamily="34"/>
              <a:buChar char="•"/>
            </a:lvl5pPr>
            <a:lvl6pPr lvl="5">
              <a:buClr>
                <a:srgbClr val="6E2028"/>
              </a:buClr>
              <a:buSzPct val="100000"/>
              <a:buFont typeface="Verdana" pitchFamily="34"/>
              <a:buChar char="•"/>
            </a:lvl6pPr>
            <a:lvl7pPr lvl="6">
              <a:buClr>
                <a:srgbClr val="6E2028"/>
              </a:buClr>
              <a:buSzPct val="100000"/>
              <a:buFont typeface="Verdana" pitchFamily="34"/>
              <a:buChar char="•"/>
            </a:lvl7pPr>
            <a:lvl8pPr lvl="7">
              <a:buClr>
                <a:srgbClr val="6E2028"/>
              </a:buClr>
              <a:buSzPct val="100000"/>
              <a:buFont typeface="Verdana" pitchFamily="34"/>
              <a:buChar char="•"/>
            </a:lvl8pPr>
            <a:lvl9pPr lvl="8">
              <a:buClr>
                <a:srgbClr val="6E2028"/>
              </a:buClr>
              <a:buSzPct val="100000"/>
              <a:buFont typeface="Verdana" pitchFamily="34"/>
              <a:buChar char="•"/>
            </a:lvl9pPr>
          </a:lstStyle>
          <a:p>
            <a:endParaRPr lang="de-DE">
              <a:solidFill>
                <a:srgbClr val="6E2028"/>
              </a:solidFill>
              <a:ea typeface="Arial Unicode MS" pitchFamily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520"/>
            <a:ext cx="6048000" cy="4812120"/>
          </a:xfrm>
        </p:spPr>
        <p:txBody>
          <a:bodyPr>
            <a:spAutoFit/>
          </a:bodyPr>
          <a:lstStyle>
            <a:defPPr lvl="0">
              <a:buClr>
                <a:srgbClr val="6E2028"/>
              </a:buClr>
              <a:buSzPct val="100000"/>
              <a:buFont typeface="Verdana" pitchFamily="34"/>
              <a:buNone/>
            </a:defPPr>
            <a:lvl1pPr lvl="0">
              <a:buClr>
                <a:srgbClr val="6E2028"/>
              </a:buClr>
              <a:buSzPct val="100000"/>
              <a:buFont typeface="Verdana" pitchFamily="34"/>
              <a:buChar char="•"/>
            </a:lvl1pPr>
            <a:lvl2pPr lvl="1">
              <a:buClr>
                <a:srgbClr val="6E2028"/>
              </a:buClr>
              <a:buSzPct val="100000"/>
              <a:buFont typeface="Verdana" pitchFamily="34"/>
              <a:buChar char="•"/>
            </a:lvl2pPr>
            <a:lvl3pPr lvl="2">
              <a:buClr>
                <a:srgbClr val="6E2028"/>
              </a:buClr>
              <a:buSzPct val="100000"/>
              <a:buFont typeface="Verdana" pitchFamily="34"/>
              <a:buChar char="•"/>
            </a:lvl3pPr>
            <a:lvl4pPr lvl="3">
              <a:buClr>
                <a:srgbClr val="6E2028"/>
              </a:buClr>
              <a:buSzPct val="100000"/>
              <a:buFont typeface="Verdana" pitchFamily="34"/>
              <a:buChar char="•"/>
            </a:lvl4pPr>
            <a:lvl5pPr lvl="4">
              <a:buClr>
                <a:srgbClr val="6E2028"/>
              </a:buClr>
              <a:buSzPct val="100000"/>
              <a:buFont typeface="Verdana" pitchFamily="34"/>
              <a:buChar char="•"/>
            </a:lvl5pPr>
            <a:lvl6pPr lvl="5">
              <a:buClr>
                <a:srgbClr val="6E2028"/>
              </a:buClr>
              <a:buSzPct val="100000"/>
              <a:buFont typeface="Verdana" pitchFamily="34"/>
              <a:buChar char="•"/>
            </a:lvl6pPr>
            <a:lvl7pPr lvl="6">
              <a:buClr>
                <a:srgbClr val="6E2028"/>
              </a:buClr>
              <a:buSzPct val="100000"/>
              <a:buFont typeface="Verdana" pitchFamily="34"/>
              <a:buChar char="•"/>
            </a:lvl7pPr>
            <a:lvl8pPr lvl="7">
              <a:buClr>
                <a:srgbClr val="6E2028"/>
              </a:buClr>
              <a:buSzPct val="100000"/>
              <a:buFont typeface="Verdana" pitchFamily="34"/>
              <a:buChar char="•"/>
            </a:lvl8pPr>
            <a:lvl9pPr lvl="8">
              <a:buClr>
                <a:srgbClr val="6E2028"/>
              </a:buClr>
              <a:buSzPct val="100000"/>
              <a:buFont typeface="Verdana" pitchFamily="34"/>
              <a:buChar char="•"/>
            </a:lvl9pPr>
          </a:lstStyle>
          <a:p>
            <a:endParaRPr lang="de-DE">
              <a:solidFill>
                <a:srgbClr val="6E2028"/>
              </a:solidFill>
              <a:ea typeface="Arial Unicode MS" pitchFamily="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520"/>
            <a:ext cx="6048000" cy="4812120"/>
          </a:xfrm>
        </p:spPr>
        <p:txBody>
          <a:bodyPr>
            <a:spAutoFit/>
          </a:bodyPr>
          <a:lstStyle>
            <a:defPPr lvl="0">
              <a:buClr>
                <a:srgbClr val="6E2028"/>
              </a:buClr>
              <a:buSzPct val="100000"/>
              <a:buFont typeface="Verdana" pitchFamily="34"/>
              <a:buNone/>
            </a:defPPr>
            <a:lvl1pPr lvl="0">
              <a:buClr>
                <a:srgbClr val="6E2028"/>
              </a:buClr>
              <a:buSzPct val="100000"/>
              <a:buFont typeface="Verdana" pitchFamily="34"/>
              <a:buChar char="•"/>
            </a:lvl1pPr>
            <a:lvl2pPr lvl="1">
              <a:buClr>
                <a:srgbClr val="6E2028"/>
              </a:buClr>
              <a:buSzPct val="100000"/>
              <a:buFont typeface="Verdana" pitchFamily="34"/>
              <a:buChar char="•"/>
            </a:lvl2pPr>
            <a:lvl3pPr lvl="2">
              <a:buClr>
                <a:srgbClr val="6E2028"/>
              </a:buClr>
              <a:buSzPct val="100000"/>
              <a:buFont typeface="Verdana" pitchFamily="34"/>
              <a:buChar char="•"/>
            </a:lvl3pPr>
            <a:lvl4pPr lvl="3">
              <a:buClr>
                <a:srgbClr val="6E2028"/>
              </a:buClr>
              <a:buSzPct val="100000"/>
              <a:buFont typeface="Verdana" pitchFamily="34"/>
              <a:buChar char="•"/>
            </a:lvl4pPr>
            <a:lvl5pPr lvl="4">
              <a:buClr>
                <a:srgbClr val="6E2028"/>
              </a:buClr>
              <a:buSzPct val="100000"/>
              <a:buFont typeface="Verdana" pitchFamily="34"/>
              <a:buChar char="•"/>
            </a:lvl5pPr>
            <a:lvl6pPr lvl="5">
              <a:buClr>
                <a:srgbClr val="6E2028"/>
              </a:buClr>
              <a:buSzPct val="100000"/>
              <a:buFont typeface="Verdana" pitchFamily="34"/>
              <a:buChar char="•"/>
            </a:lvl6pPr>
            <a:lvl7pPr lvl="6">
              <a:buClr>
                <a:srgbClr val="6E2028"/>
              </a:buClr>
              <a:buSzPct val="100000"/>
              <a:buFont typeface="Verdana" pitchFamily="34"/>
              <a:buChar char="•"/>
            </a:lvl7pPr>
            <a:lvl8pPr lvl="7">
              <a:buClr>
                <a:srgbClr val="6E2028"/>
              </a:buClr>
              <a:buSzPct val="100000"/>
              <a:buFont typeface="Verdana" pitchFamily="34"/>
              <a:buChar char="•"/>
            </a:lvl8pPr>
            <a:lvl9pPr lvl="8">
              <a:buClr>
                <a:srgbClr val="6E2028"/>
              </a:buClr>
              <a:buSzPct val="100000"/>
              <a:buFont typeface="Verdana" pitchFamily="34"/>
              <a:buChar char="•"/>
            </a:lvl9pPr>
          </a:lstStyle>
          <a:p>
            <a:endParaRPr lang="de-DE">
              <a:solidFill>
                <a:srgbClr val="6E2028"/>
              </a:solidFill>
              <a:ea typeface="Arial Unicode MS" pitchFamily="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520"/>
            <a:ext cx="6048000" cy="4812120"/>
          </a:xfrm>
        </p:spPr>
        <p:txBody>
          <a:bodyPr>
            <a:spAutoFit/>
          </a:bodyPr>
          <a:lstStyle>
            <a:defPPr lvl="0">
              <a:buClr>
                <a:srgbClr val="6E2028"/>
              </a:buClr>
              <a:buSzPct val="100000"/>
              <a:buFont typeface="Verdana" pitchFamily="34"/>
              <a:buNone/>
            </a:defPPr>
            <a:lvl1pPr lvl="0">
              <a:buClr>
                <a:srgbClr val="6E2028"/>
              </a:buClr>
              <a:buSzPct val="100000"/>
              <a:buFont typeface="Verdana" pitchFamily="34"/>
              <a:buChar char="•"/>
            </a:lvl1pPr>
            <a:lvl2pPr lvl="1">
              <a:buClr>
                <a:srgbClr val="6E2028"/>
              </a:buClr>
              <a:buSzPct val="100000"/>
              <a:buFont typeface="Verdana" pitchFamily="34"/>
              <a:buChar char="•"/>
            </a:lvl2pPr>
            <a:lvl3pPr lvl="2">
              <a:buClr>
                <a:srgbClr val="6E2028"/>
              </a:buClr>
              <a:buSzPct val="100000"/>
              <a:buFont typeface="Verdana" pitchFamily="34"/>
              <a:buChar char="•"/>
            </a:lvl3pPr>
            <a:lvl4pPr lvl="3">
              <a:buClr>
                <a:srgbClr val="6E2028"/>
              </a:buClr>
              <a:buSzPct val="100000"/>
              <a:buFont typeface="Verdana" pitchFamily="34"/>
              <a:buChar char="•"/>
            </a:lvl4pPr>
            <a:lvl5pPr lvl="4">
              <a:buClr>
                <a:srgbClr val="6E2028"/>
              </a:buClr>
              <a:buSzPct val="100000"/>
              <a:buFont typeface="Verdana" pitchFamily="34"/>
              <a:buChar char="•"/>
            </a:lvl5pPr>
            <a:lvl6pPr lvl="5">
              <a:buClr>
                <a:srgbClr val="6E2028"/>
              </a:buClr>
              <a:buSzPct val="100000"/>
              <a:buFont typeface="Verdana" pitchFamily="34"/>
              <a:buChar char="•"/>
            </a:lvl6pPr>
            <a:lvl7pPr lvl="6">
              <a:buClr>
                <a:srgbClr val="6E2028"/>
              </a:buClr>
              <a:buSzPct val="100000"/>
              <a:buFont typeface="Verdana" pitchFamily="34"/>
              <a:buChar char="•"/>
            </a:lvl7pPr>
            <a:lvl8pPr lvl="7">
              <a:buClr>
                <a:srgbClr val="6E2028"/>
              </a:buClr>
              <a:buSzPct val="100000"/>
              <a:buFont typeface="Verdana" pitchFamily="34"/>
              <a:buChar char="•"/>
            </a:lvl8pPr>
            <a:lvl9pPr lvl="8">
              <a:buClr>
                <a:srgbClr val="6E2028"/>
              </a:buClr>
              <a:buSzPct val="100000"/>
              <a:buFont typeface="Verdana" pitchFamily="34"/>
              <a:buChar char="•"/>
            </a:lvl9pPr>
          </a:lstStyle>
          <a:p>
            <a:endParaRPr lang="de-DE">
              <a:solidFill>
                <a:srgbClr val="6E2028"/>
              </a:solidFill>
              <a:ea typeface="Arial Unicode MS" pitchFamily="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520"/>
            <a:ext cx="6048000" cy="4812120"/>
          </a:xfrm>
        </p:spPr>
        <p:txBody>
          <a:bodyPr>
            <a:spAutoFit/>
          </a:bodyPr>
          <a:lstStyle>
            <a:defPPr lvl="0">
              <a:buClr>
                <a:srgbClr val="6E2028"/>
              </a:buClr>
              <a:buSzPct val="100000"/>
              <a:buFont typeface="Verdana" pitchFamily="34"/>
              <a:buNone/>
            </a:defPPr>
            <a:lvl1pPr lvl="0">
              <a:buClr>
                <a:srgbClr val="6E2028"/>
              </a:buClr>
              <a:buSzPct val="100000"/>
              <a:buFont typeface="Verdana" pitchFamily="34"/>
              <a:buChar char="•"/>
            </a:lvl1pPr>
            <a:lvl2pPr lvl="1">
              <a:buClr>
                <a:srgbClr val="6E2028"/>
              </a:buClr>
              <a:buSzPct val="100000"/>
              <a:buFont typeface="Verdana" pitchFamily="34"/>
              <a:buChar char="•"/>
            </a:lvl2pPr>
            <a:lvl3pPr lvl="2">
              <a:buClr>
                <a:srgbClr val="6E2028"/>
              </a:buClr>
              <a:buSzPct val="100000"/>
              <a:buFont typeface="Verdana" pitchFamily="34"/>
              <a:buChar char="•"/>
            </a:lvl3pPr>
            <a:lvl4pPr lvl="3">
              <a:buClr>
                <a:srgbClr val="6E2028"/>
              </a:buClr>
              <a:buSzPct val="100000"/>
              <a:buFont typeface="Verdana" pitchFamily="34"/>
              <a:buChar char="•"/>
            </a:lvl4pPr>
            <a:lvl5pPr lvl="4">
              <a:buClr>
                <a:srgbClr val="6E2028"/>
              </a:buClr>
              <a:buSzPct val="100000"/>
              <a:buFont typeface="Verdana" pitchFamily="34"/>
              <a:buChar char="•"/>
            </a:lvl5pPr>
            <a:lvl6pPr lvl="5">
              <a:buClr>
                <a:srgbClr val="6E2028"/>
              </a:buClr>
              <a:buSzPct val="100000"/>
              <a:buFont typeface="Verdana" pitchFamily="34"/>
              <a:buChar char="•"/>
            </a:lvl6pPr>
            <a:lvl7pPr lvl="6">
              <a:buClr>
                <a:srgbClr val="6E2028"/>
              </a:buClr>
              <a:buSzPct val="100000"/>
              <a:buFont typeface="Verdana" pitchFamily="34"/>
              <a:buChar char="•"/>
            </a:lvl7pPr>
            <a:lvl8pPr lvl="7">
              <a:buClr>
                <a:srgbClr val="6E2028"/>
              </a:buClr>
              <a:buSzPct val="100000"/>
              <a:buFont typeface="Verdana" pitchFamily="34"/>
              <a:buChar char="•"/>
            </a:lvl8pPr>
            <a:lvl9pPr lvl="8">
              <a:buClr>
                <a:srgbClr val="6E2028"/>
              </a:buClr>
              <a:buSzPct val="100000"/>
              <a:buFont typeface="Verdana" pitchFamily="34"/>
              <a:buChar char="•"/>
            </a:lvl9pPr>
          </a:lstStyle>
          <a:p>
            <a:endParaRPr lang="de-DE">
              <a:solidFill>
                <a:srgbClr val="6E2028"/>
              </a:solidFill>
              <a:ea typeface="Arial Unicode MS" pitchFamily="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01688"/>
            <a:ext cx="5345112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520"/>
            <a:ext cx="6048000" cy="4812120"/>
          </a:xfrm>
        </p:spPr>
        <p:txBody>
          <a:bodyPr>
            <a:spAutoFit/>
          </a:bodyPr>
          <a:lstStyle>
            <a:defPPr lvl="0">
              <a:buClr>
                <a:srgbClr val="6E2028"/>
              </a:buClr>
              <a:buSzPct val="100000"/>
              <a:buFont typeface="Verdana" pitchFamily="34"/>
              <a:buNone/>
            </a:defPPr>
            <a:lvl1pPr lvl="0">
              <a:buClr>
                <a:srgbClr val="6E2028"/>
              </a:buClr>
              <a:buSzPct val="100000"/>
              <a:buFont typeface="Verdana" pitchFamily="34"/>
              <a:buChar char="•"/>
            </a:lvl1pPr>
            <a:lvl2pPr lvl="1">
              <a:buClr>
                <a:srgbClr val="6E2028"/>
              </a:buClr>
              <a:buSzPct val="100000"/>
              <a:buFont typeface="Verdana" pitchFamily="34"/>
              <a:buChar char="•"/>
            </a:lvl2pPr>
            <a:lvl3pPr lvl="2">
              <a:buClr>
                <a:srgbClr val="6E2028"/>
              </a:buClr>
              <a:buSzPct val="100000"/>
              <a:buFont typeface="Verdana" pitchFamily="34"/>
              <a:buChar char="•"/>
            </a:lvl3pPr>
            <a:lvl4pPr lvl="3">
              <a:buClr>
                <a:srgbClr val="6E2028"/>
              </a:buClr>
              <a:buSzPct val="100000"/>
              <a:buFont typeface="Verdana" pitchFamily="34"/>
              <a:buChar char="•"/>
            </a:lvl4pPr>
            <a:lvl5pPr lvl="4">
              <a:buClr>
                <a:srgbClr val="6E2028"/>
              </a:buClr>
              <a:buSzPct val="100000"/>
              <a:buFont typeface="Verdana" pitchFamily="34"/>
              <a:buChar char="•"/>
            </a:lvl5pPr>
            <a:lvl6pPr lvl="5">
              <a:buClr>
                <a:srgbClr val="6E2028"/>
              </a:buClr>
              <a:buSzPct val="100000"/>
              <a:buFont typeface="Verdana" pitchFamily="34"/>
              <a:buChar char="•"/>
            </a:lvl6pPr>
            <a:lvl7pPr lvl="6">
              <a:buClr>
                <a:srgbClr val="6E2028"/>
              </a:buClr>
              <a:buSzPct val="100000"/>
              <a:buFont typeface="Verdana" pitchFamily="34"/>
              <a:buChar char="•"/>
            </a:lvl7pPr>
            <a:lvl8pPr lvl="7">
              <a:buClr>
                <a:srgbClr val="6E2028"/>
              </a:buClr>
              <a:buSzPct val="100000"/>
              <a:buFont typeface="Verdana" pitchFamily="34"/>
              <a:buChar char="•"/>
            </a:lvl8pPr>
            <a:lvl9pPr lvl="8">
              <a:buClr>
                <a:srgbClr val="6E2028"/>
              </a:buClr>
              <a:buSzPct val="100000"/>
              <a:buFont typeface="Verdana" pitchFamily="34"/>
              <a:buChar char="•"/>
            </a:lvl9pPr>
          </a:lstStyle>
          <a:p>
            <a:endParaRPr lang="de-DE">
              <a:solidFill>
                <a:srgbClr val="6E2028"/>
              </a:solidFill>
              <a:ea typeface="Arial Unicode MS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F7FBE3C-22C8-4EEC-9F0A-E289943EFF11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720852A-9175-4CB9-B2A6-FED7094F9AAB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478713" y="1768475"/>
            <a:ext cx="2324100" cy="498951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1768475"/>
            <a:ext cx="6823075" cy="498951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9302CA3-6D1C-4F4B-A105-3FBECCC2599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03263" y="1079500"/>
            <a:ext cx="389255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48213" y="1079500"/>
            <a:ext cx="389255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82ACD1A-5A44-4976-8A4E-F3F6D109C854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737475" y="0"/>
            <a:ext cx="2343150" cy="606901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03263" y="0"/>
            <a:ext cx="6881812" cy="606901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AF64877-A56B-4082-95DF-C01C2119DAB6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9A1C137-491B-40F2-9245-95DE2687AD86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E123467-7E4B-4ED1-8B45-F4B007716772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3BB4626-918A-4886-8A9B-E7CAF649FBF3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3CF155C-8D38-49CE-9C24-31E50B4F1017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CB4F11-56D3-4C6E-BF51-0E84BD3F323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08DA109-236E-40E3-BE76-C1B084D806EC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4047479" y="1268640"/>
            <a:ext cx="5755680" cy="2317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9A79B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Tahoma" pitchFamily="2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alphaModFix/>
            <a:lum/>
          </a:blip>
          <a:srcRect/>
          <a:stretch>
            <a:fillRect/>
          </a:stretch>
        </p:blipFill>
        <p:spPr>
          <a:xfrm>
            <a:off x="594720" y="1268640"/>
            <a:ext cx="3475800" cy="23173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reihandform 3"/>
          <p:cNvSpPr/>
          <p:nvPr/>
        </p:nvSpPr>
        <p:spPr>
          <a:xfrm>
            <a:off x="4920840" y="2906640"/>
            <a:ext cx="7105320" cy="951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Tahoma" pitchFamily="2"/>
            </a:endParaRPr>
          </a:p>
        </p:txBody>
      </p:sp>
      <p:sp>
        <p:nvSpPr>
          <p:cNvPr id="5" name="Freihandform 4"/>
          <p:cNvSpPr/>
          <p:nvPr/>
        </p:nvSpPr>
        <p:spPr>
          <a:xfrm>
            <a:off x="4882320" y="6299640"/>
            <a:ext cx="7105320" cy="630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Tahoma" pitchFamily="2"/>
            </a:endParaRPr>
          </a:p>
        </p:txBody>
      </p:sp>
      <p:sp>
        <p:nvSpPr>
          <p:cNvPr id="6" name="Freihandform 5"/>
          <p:cNvSpPr/>
          <p:nvPr/>
        </p:nvSpPr>
        <p:spPr>
          <a:xfrm>
            <a:off x="4920840" y="2906640"/>
            <a:ext cx="7105320" cy="951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Tahoma" pitchFamily="2"/>
            </a:endParaRPr>
          </a:p>
        </p:txBody>
      </p:sp>
      <p:sp>
        <p:nvSpPr>
          <p:cNvPr id="7" name="Titelplatzhalter 6"/>
          <p:cNvSpPr txBox="1">
            <a:spLocks noGrp="1"/>
          </p:cNvSpPr>
          <p:nvPr>
            <p:ph type="title"/>
          </p:nvPr>
        </p:nvSpPr>
        <p:spPr>
          <a:xfrm>
            <a:off x="594720" y="3966840"/>
            <a:ext cx="9208440" cy="10731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 anchorCtr="0" compatLnSpc="1"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4" cstate="print">
            <a:alphaModFix/>
            <a:lum/>
          </a:blip>
          <a:srcRect/>
          <a:stretch>
            <a:fillRect/>
          </a:stretch>
        </p:blipFill>
        <p:spPr>
          <a:xfrm>
            <a:off x="6548040" y="218520"/>
            <a:ext cx="3248280" cy="8593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platzhalter 8"/>
          <p:cNvSpPr txBox="1">
            <a:spLocks noGrp="1"/>
          </p:cNvSpPr>
          <p:nvPr>
            <p:ph type="body" idx="1"/>
          </p:nvPr>
        </p:nvSpPr>
        <p:spPr>
          <a:xfrm>
            <a:off x="503640" y="1768680"/>
            <a:ext cx="9071640" cy="4989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marL="0" marR="0" lvl="0" indent="0" algn="l" rtl="0" hangingPunct="1">
              <a:lnSpc>
                <a:spcPct val="102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de-DE" sz="1800" b="0" i="0" u="none" strike="noStrike" kern="1200" baseline="0">
                <a:ln>
                  <a:noFill/>
                </a:ln>
                <a:solidFill>
                  <a:srgbClr val="333333"/>
                </a:solidFill>
                <a:latin typeface="Verdana" pitchFamily="34"/>
                <a:ea typeface="Tahoma" pitchFamily="2"/>
                <a:cs typeface="Tahoma" pitchFamily="2"/>
              </a:defRPr>
            </a:defPPr>
            <a:lvl1pPr marL="0" marR="0" lvl="0" indent="0" algn="l" rtl="0" hangingPunct="1">
              <a:lnSpc>
                <a:spcPct val="102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de-DE" sz="1800" b="0" i="0" u="none" strike="noStrike" kern="1200" baseline="0">
                <a:ln>
                  <a:noFill/>
                </a:ln>
                <a:solidFill>
                  <a:srgbClr val="333333"/>
                </a:solidFill>
                <a:latin typeface="Verdana" pitchFamily="34"/>
                <a:ea typeface="Tahoma" pitchFamily="2"/>
                <a:cs typeface="Tahoma" pitchFamily="2"/>
              </a:defRPr>
            </a:lvl1pPr>
            <a:lvl2pPr marL="355320" marR="0" lvl="1" indent="-176040" algn="l" rtl="0" hangingPunct="1">
              <a:lnSpc>
                <a:spcPct val="102000"/>
              </a:lnSpc>
              <a:spcBef>
                <a:spcPts val="499"/>
              </a:spcBef>
              <a:spcAft>
                <a:spcPts val="0"/>
              </a:spcAft>
              <a:buClr>
                <a:srgbClr val="4D4D4D"/>
              </a:buClr>
              <a:buSzPct val="90000"/>
              <a:buFont typeface="Verdana" pitchFamily="34"/>
              <a:buChar char="-"/>
              <a:tabLst>
                <a:tab pos="558720" algn="l"/>
                <a:tab pos="1473119" algn="l"/>
                <a:tab pos="2387520" algn="l"/>
                <a:tab pos="3301920" algn="l"/>
                <a:tab pos="4216320" algn="l"/>
                <a:tab pos="5130720" algn="l"/>
                <a:tab pos="6045119" algn="l"/>
                <a:tab pos="6959520" algn="l"/>
                <a:tab pos="7873920" algn="l"/>
                <a:tab pos="8788320" algn="l"/>
                <a:tab pos="9702720" algn="l"/>
              </a:tabLst>
              <a:defRPr lang="de-DE" sz="1600" b="0" i="0" u="none" strike="noStrike" kern="1200" baseline="0">
                <a:ln>
                  <a:noFill/>
                </a:ln>
                <a:solidFill>
                  <a:srgbClr val="333333"/>
                </a:solidFill>
                <a:latin typeface="Verdana" pitchFamily="34"/>
                <a:ea typeface="Tahoma" pitchFamily="2"/>
                <a:cs typeface="Tahoma" pitchFamily="2"/>
              </a:defRPr>
            </a:lvl2pPr>
            <a:lvl3pPr marL="723600" marR="0" lvl="2" indent="-188640" algn="l" rtl="0" hangingPunct="1">
              <a:lnSpc>
                <a:spcPct val="102000"/>
              </a:lnSpc>
              <a:spcBef>
                <a:spcPts val="499"/>
              </a:spcBef>
              <a:spcAft>
                <a:spcPts val="0"/>
              </a:spcAft>
              <a:buClr>
                <a:srgbClr val="4D4D4D"/>
              </a:buClr>
              <a:buSzPct val="90000"/>
              <a:buFont typeface="Verdana" pitchFamily="34"/>
              <a:buChar char="-"/>
              <a:tabLst>
                <a:tab pos="190440" algn="l"/>
                <a:tab pos="1104840" algn="l"/>
                <a:tab pos="2019240" algn="l"/>
                <a:tab pos="2933639" algn="l"/>
                <a:tab pos="3848040" algn="l"/>
                <a:tab pos="4762440" algn="l"/>
                <a:tab pos="5676840" algn="l"/>
                <a:tab pos="6591240" algn="l"/>
                <a:tab pos="7505640" algn="l"/>
                <a:tab pos="8420040" algn="l"/>
                <a:tab pos="9334440" algn="l"/>
              </a:tabLst>
              <a:defRPr lang="de-DE" sz="1400" b="0" i="0" u="none" strike="noStrike" kern="1200" baseline="0">
                <a:ln>
                  <a:noFill/>
                </a:ln>
                <a:solidFill>
                  <a:srgbClr val="333333"/>
                </a:solidFill>
                <a:latin typeface="Verdana" pitchFamily="34"/>
                <a:ea typeface="Tahoma" pitchFamily="2"/>
                <a:cs typeface="Tahoma" pitchFamily="2"/>
              </a:defRPr>
            </a:lvl3pPr>
            <a:lvl4pPr marL="1079280" marR="0" lvl="3" indent="-176040" algn="l" rtl="0" hangingPunct="1">
              <a:lnSpc>
                <a:spcPct val="102000"/>
              </a:lnSpc>
              <a:spcBef>
                <a:spcPts val="499"/>
              </a:spcBef>
              <a:spcAft>
                <a:spcPts val="0"/>
              </a:spcAft>
              <a:buClr>
                <a:srgbClr val="4D4D4D"/>
              </a:buClr>
              <a:buSzPct val="90000"/>
              <a:buFont typeface="Verdana" pitchFamily="34"/>
              <a:buChar char="-"/>
              <a:tabLst>
                <a:tab pos="749160" algn="l"/>
                <a:tab pos="1663559" algn="l"/>
                <a:tab pos="2577960" algn="l"/>
                <a:tab pos="3492359" algn="l"/>
                <a:tab pos="4406759" algn="l"/>
                <a:tab pos="5321160" algn="l"/>
                <a:tab pos="6235560" algn="l"/>
                <a:tab pos="7149960" algn="l"/>
                <a:tab pos="8064360" algn="l"/>
                <a:tab pos="8978760" algn="l"/>
              </a:tabLst>
              <a:defRPr lang="de-DE" sz="1400" b="0" i="0" u="none" strike="noStrike" kern="1200" baseline="0">
                <a:ln>
                  <a:noFill/>
                </a:ln>
                <a:solidFill>
                  <a:srgbClr val="333333"/>
                </a:solidFill>
                <a:latin typeface="Verdana" pitchFamily="34"/>
                <a:ea typeface="Tahoma" pitchFamily="2"/>
                <a:cs typeface="Tahoma" pitchFamily="2"/>
              </a:defRPr>
            </a:lvl4pPr>
            <a:lvl5pPr marL="1434959" marR="0" lvl="4" indent="-176400" algn="l" rtl="0" hangingPunct="1">
              <a:lnSpc>
                <a:spcPct val="102000"/>
              </a:lnSpc>
              <a:spcBef>
                <a:spcPts val="499"/>
              </a:spcBef>
              <a:spcAft>
                <a:spcPts val="0"/>
              </a:spcAft>
              <a:buClr>
                <a:srgbClr val="333333"/>
              </a:buClr>
              <a:buSzPct val="90000"/>
              <a:buFont typeface="Verdana" pitchFamily="34"/>
              <a:buChar char="-"/>
              <a:tabLst>
                <a:tab pos="393480" algn="l"/>
                <a:tab pos="1307880" algn="l"/>
                <a:tab pos="2222280" algn="l"/>
                <a:tab pos="3136679" algn="l"/>
                <a:tab pos="4051080" algn="l"/>
                <a:tab pos="4965480" algn="l"/>
                <a:tab pos="5879880" algn="l"/>
                <a:tab pos="6794280" algn="l"/>
                <a:tab pos="7708680" algn="l"/>
                <a:tab pos="8623080" algn="l"/>
              </a:tabLst>
              <a:defRPr lang="de-DE" sz="1400" b="0" i="0" u="none" strike="noStrike" kern="1200" baseline="0">
                <a:ln>
                  <a:noFill/>
                </a:ln>
                <a:solidFill>
                  <a:srgbClr val="333333"/>
                </a:solidFill>
                <a:latin typeface="Verdana" pitchFamily="34"/>
                <a:ea typeface="Tahoma" pitchFamily="2"/>
                <a:cs typeface="Tahoma" pitchFamily="2"/>
              </a:defRPr>
            </a:lvl5pPr>
            <a:lvl6pPr marL="1434959" marR="0" lvl="5" indent="-176400" algn="l" rtl="0" hangingPunct="1">
              <a:lnSpc>
                <a:spcPct val="102000"/>
              </a:lnSpc>
              <a:spcBef>
                <a:spcPts val="499"/>
              </a:spcBef>
              <a:spcAft>
                <a:spcPts val="0"/>
              </a:spcAft>
              <a:buClr>
                <a:srgbClr val="333333"/>
              </a:buClr>
              <a:buSzPct val="90000"/>
              <a:buFont typeface="Verdana" pitchFamily="34"/>
              <a:buChar char="-"/>
              <a:tabLst>
                <a:tab pos="393480" algn="l"/>
                <a:tab pos="1307880" algn="l"/>
                <a:tab pos="2222280" algn="l"/>
                <a:tab pos="3136679" algn="l"/>
                <a:tab pos="4051080" algn="l"/>
                <a:tab pos="4965480" algn="l"/>
                <a:tab pos="5879880" algn="l"/>
                <a:tab pos="6794280" algn="l"/>
                <a:tab pos="7708680" algn="l"/>
                <a:tab pos="8623080" algn="l"/>
              </a:tabLst>
              <a:defRPr lang="de-DE" sz="1400" b="0" i="0" u="none" strike="noStrike" kern="1200" baseline="0">
                <a:ln>
                  <a:noFill/>
                </a:ln>
                <a:solidFill>
                  <a:srgbClr val="333333"/>
                </a:solidFill>
                <a:latin typeface="Verdana" pitchFamily="34"/>
                <a:ea typeface="Tahoma" pitchFamily="2"/>
                <a:cs typeface="Tahoma" pitchFamily="2"/>
              </a:defRPr>
            </a:lvl6pPr>
            <a:lvl7pPr marL="1434959" marR="0" lvl="6" indent="-176400" algn="l" rtl="0" hangingPunct="1">
              <a:lnSpc>
                <a:spcPct val="102000"/>
              </a:lnSpc>
              <a:spcBef>
                <a:spcPts val="499"/>
              </a:spcBef>
              <a:spcAft>
                <a:spcPts val="0"/>
              </a:spcAft>
              <a:buClr>
                <a:srgbClr val="333333"/>
              </a:buClr>
              <a:buSzPct val="90000"/>
              <a:buFont typeface="Verdana" pitchFamily="34"/>
              <a:buChar char="-"/>
              <a:tabLst>
                <a:tab pos="393480" algn="l"/>
                <a:tab pos="1307880" algn="l"/>
                <a:tab pos="2222280" algn="l"/>
                <a:tab pos="3136679" algn="l"/>
                <a:tab pos="4051080" algn="l"/>
                <a:tab pos="4965480" algn="l"/>
                <a:tab pos="5879880" algn="l"/>
                <a:tab pos="6794280" algn="l"/>
                <a:tab pos="7708680" algn="l"/>
                <a:tab pos="8623080" algn="l"/>
              </a:tabLst>
              <a:defRPr lang="de-DE" sz="1400" b="0" i="0" u="none" strike="noStrike" kern="1200" baseline="0">
                <a:ln>
                  <a:noFill/>
                </a:ln>
                <a:solidFill>
                  <a:srgbClr val="333333"/>
                </a:solidFill>
                <a:latin typeface="Verdana" pitchFamily="34"/>
                <a:ea typeface="Tahoma" pitchFamily="2"/>
                <a:cs typeface="Tahoma" pitchFamily="2"/>
              </a:defRPr>
            </a:lvl7pPr>
            <a:lvl8pPr marL="1434959" marR="0" lvl="7" indent="-176400" algn="l" rtl="0" hangingPunct="1">
              <a:lnSpc>
                <a:spcPct val="102000"/>
              </a:lnSpc>
              <a:spcBef>
                <a:spcPts val="499"/>
              </a:spcBef>
              <a:spcAft>
                <a:spcPts val="0"/>
              </a:spcAft>
              <a:buClr>
                <a:srgbClr val="333333"/>
              </a:buClr>
              <a:buSzPct val="90000"/>
              <a:buFont typeface="Verdana" pitchFamily="34"/>
              <a:buChar char="-"/>
              <a:tabLst>
                <a:tab pos="393480" algn="l"/>
                <a:tab pos="1307880" algn="l"/>
                <a:tab pos="2222280" algn="l"/>
                <a:tab pos="3136679" algn="l"/>
                <a:tab pos="4051080" algn="l"/>
                <a:tab pos="4965480" algn="l"/>
                <a:tab pos="5879880" algn="l"/>
                <a:tab pos="6794280" algn="l"/>
                <a:tab pos="7708680" algn="l"/>
                <a:tab pos="8623080" algn="l"/>
              </a:tabLst>
              <a:defRPr lang="de-DE" sz="1400" b="0" i="0" u="none" strike="noStrike" kern="1200" baseline="0">
                <a:ln>
                  <a:noFill/>
                </a:ln>
                <a:solidFill>
                  <a:srgbClr val="333333"/>
                </a:solidFill>
                <a:latin typeface="Verdana" pitchFamily="34"/>
                <a:ea typeface="Tahoma" pitchFamily="2"/>
                <a:cs typeface="Tahoma" pitchFamily="2"/>
              </a:defRPr>
            </a:lvl8pPr>
            <a:lvl9pPr marL="1434959" marR="0" lvl="8" indent="-176400" algn="l" rtl="0" hangingPunct="1">
              <a:lnSpc>
                <a:spcPct val="102000"/>
              </a:lnSpc>
              <a:spcBef>
                <a:spcPts val="499"/>
              </a:spcBef>
              <a:spcAft>
                <a:spcPts val="0"/>
              </a:spcAft>
              <a:buClr>
                <a:srgbClr val="333333"/>
              </a:buClr>
              <a:buSzPct val="90000"/>
              <a:buFont typeface="Verdana" pitchFamily="34"/>
              <a:buChar char="-"/>
              <a:tabLst>
                <a:tab pos="393480" algn="l"/>
                <a:tab pos="1307880" algn="l"/>
                <a:tab pos="2222280" algn="l"/>
                <a:tab pos="3136679" algn="l"/>
                <a:tab pos="4051080" algn="l"/>
                <a:tab pos="4965480" algn="l"/>
                <a:tab pos="5879880" algn="l"/>
                <a:tab pos="6794280" algn="l"/>
                <a:tab pos="7708680" algn="l"/>
                <a:tab pos="8623080" algn="l"/>
              </a:tabLst>
              <a:defRPr lang="de-DE" sz="1400" b="0" i="0" u="none" strike="noStrike" kern="1200" baseline="0">
                <a:ln>
                  <a:noFill/>
                </a:ln>
                <a:solidFill>
                  <a:srgbClr val="333333"/>
                </a:solidFill>
                <a:latin typeface="Verdana" pitchFamily="34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0" name="Foliennummernplatzhalter 9"/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2067A227-587C-4C07-A796-E5F6AB9D08CC}" type="slidenum">
              <a:rPr/>
              <a:pPr lvl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marL="0" marR="0" indent="0" algn="l" rtl="0" hangingPunct="1">
        <a:lnSpc>
          <a:spcPct val="85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de-DE" sz="2000" b="0" i="0" u="none" strike="noStrike" kern="1200" baseline="0">
          <a:ln>
            <a:noFill/>
          </a:ln>
          <a:solidFill>
            <a:srgbClr val="757575"/>
          </a:solidFill>
          <a:latin typeface="Verdana" pitchFamily="34"/>
          <a:ea typeface="Tahoma" pitchFamily="2"/>
          <a:cs typeface="Tahoma" pitchFamily="2"/>
        </a:defRPr>
      </a:lvl1pPr>
    </p:titleStyle>
    <p:bodyStyle>
      <a:lvl1pPr marL="0" marR="0" indent="0" algn="l" rtl="0" hangingPunct="1">
        <a:lnSpc>
          <a:spcPct val="102000"/>
        </a:lnSpc>
        <a:spcBef>
          <a:spcPts val="499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de-DE" sz="1800" b="0" i="0" u="none" strike="noStrike" kern="1200" baseline="0">
          <a:ln>
            <a:noFill/>
          </a:ln>
          <a:solidFill>
            <a:srgbClr val="333333"/>
          </a:solidFill>
          <a:latin typeface="Verdana" pitchFamily="34"/>
          <a:ea typeface="Tahoma" pitchFamily="2"/>
          <a:cs typeface="Tahoma" pitchFamily="2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 flipV="1">
            <a:off x="0" y="682200"/>
            <a:ext cx="10080000" cy="40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2CC33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Tahoma" pitchFamily="2"/>
            </a:endParaRPr>
          </a:p>
        </p:txBody>
      </p:sp>
      <p:sp>
        <p:nvSpPr>
          <p:cNvPr id="3" name="Titelplatzhalter 2"/>
          <p:cNvSpPr txBox="1">
            <a:spLocks noGrp="1"/>
          </p:cNvSpPr>
          <p:nvPr>
            <p:ph type="title"/>
          </p:nvPr>
        </p:nvSpPr>
        <p:spPr>
          <a:xfrm>
            <a:off x="2577599" y="0"/>
            <a:ext cx="7502400" cy="924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000000"/>
              </a:buClr>
              <a:buSzPct val="100000"/>
              <a:buFont typeface="Verdana" pitchFamily="34"/>
              <a:buNone/>
            </a:defPPr>
            <a:lvl1pPr lvl="0">
              <a:buClr>
                <a:srgbClr val="000000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DE"/>
          </a:p>
        </p:txBody>
      </p:sp>
      <p:sp>
        <p:nvSpPr>
          <p:cNvPr id="4" name="Gerade Verbindung 3"/>
          <p:cNvSpPr/>
          <p:nvPr/>
        </p:nvSpPr>
        <p:spPr>
          <a:xfrm>
            <a:off x="0" y="7034760"/>
            <a:ext cx="10080000" cy="0"/>
          </a:xfrm>
          <a:prstGeom prst="line">
            <a:avLst/>
          </a:prstGeom>
          <a:noFill/>
          <a:ln w="12600">
            <a:solidFill>
              <a:srgbClr val="003366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Tahoma" pitchFamily="2"/>
            </a:endParaRPr>
          </a:p>
        </p:txBody>
      </p:sp>
      <p:sp>
        <p:nvSpPr>
          <p:cNvPr id="5" name="Freihandform 4"/>
          <p:cNvSpPr/>
          <p:nvPr/>
        </p:nvSpPr>
        <p:spPr>
          <a:xfrm>
            <a:off x="4920840" y="2906640"/>
            <a:ext cx="7105320" cy="951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Tahoma" pitchFamily="2"/>
            </a:endParaRPr>
          </a:p>
        </p:txBody>
      </p:sp>
      <p:sp>
        <p:nvSpPr>
          <p:cNvPr id="6" name="Freihandform 5"/>
          <p:cNvSpPr/>
          <p:nvPr/>
        </p:nvSpPr>
        <p:spPr>
          <a:xfrm>
            <a:off x="4882320" y="6299640"/>
            <a:ext cx="7105320" cy="630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Tahoma" pitchFamily="2"/>
            </a:endParaRPr>
          </a:p>
        </p:txBody>
      </p:sp>
      <p:sp>
        <p:nvSpPr>
          <p:cNvPr id="7" name="Freihandform 6"/>
          <p:cNvSpPr/>
          <p:nvPr/>
        </p:nvSpPr>
        <p:spPr>
          <a:xfrm>
            <a:off x="4920840" y="4681080"/>
            <a:ext cx="7105320" cy="1480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Tahoma" pitchFamily="2"/>
            </a:endParaRPr>
          </a:p>
        </p:txBody>
      </p:sp>
      <p:pic>
        <p:nvPicPr>
          <p:cNvPr id="8" name="Logo_RGB_150dpi-SMALL"/>
          <p:cNvPicPr>
            <a:picLocks noChangeAspect="1"/>
          </p:cNvPicPr>
          <p:nvPr/>
        </p:nvPicPr>
        <p:blipFill>
          <a:blip r:embed="rId13" cstate="print">
            <a:alphaModFix/>
            <a:lum/>
          </a:blip>
          <a:srcRect/>
          <a:stretch>
            <a:fillRect/>
          </a:stretch>
        </p:blipFill>
        <p:spPr>
          <a:xfrm>
            <a:off x="6945480" y="127440"/>
            <a:ext cx="2927879" cy="7909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platzhalter 8"/>
          <p:cNvSpPr txBox="1">
            <a:spLocks noGrp="1"/>
          </p:cNvSpPr>
          <p:nvPr>
            <p:ph type="body" idx="1"/>
          </p:nvPr>
        </p:nvSpPr>
        <p:spPr>
          <a:xfrm>
            <a:off x="703080" y="1080000"/>
            <a:ext cx="7936920" cy="498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defPPr>
            <a:lvl1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Verdana" pitchFamily="34"/>
              <a:buChar char="•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de-D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99CC00"/>
              </a:buClr>
              <a:buSzPct val="100000"/>
              <a:buFont typeface="Verdana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de-D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•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marL="0" marR="0" indent="0" algn="l" rtl="0" hangingPunct="1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de-DE" sz="2200" b="1" i="0" u="none" strike="noStrike" baseline="0">
          <a:ln>
            <a:noFill/>
          </a:ln>
          <a:solidFill>
            <a:srgbClr val="000000"/>
          </a:solidFill>
          <a:latin typeface="Verdana" pitchFamily="34"/>
          <a:ea typeface="Arial Unicode MS" pitchFamily="2"/>
          <a:cs typeface="Tahoma" pitchFamily="2"/>
        </a:defRPr>
      </a:lvl1pPr>
    </p:titleStyle>
    <p:bodyStyle>
      <a:lvl1pPr marL="0" marR="0" indent="0" algn="l" rtl="0" hangingPunct="1">
        <a:lnSpc>
          <a:spcPct val="100000"/>
        </a:lnSpc>
        <a:spcBef>
          <a:spcPts val="550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de-DE" sz="2200" b="0" i="0" u="none" strike="noStrike" baseline="0">
          <a:ln>
            <a:noFill/>
          </a:ln>
          <a:solidFill>
            <a:srgbClr val="000000"/>
          </a:solidFill>
          <a:latin typeface="Verdana" pitchFamily="34"/>
          <a:ea typeface="Arial Unicode MS" pitchFamily="2"/>
          <a:cs typeface="Tahoma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793440" y="3857400"/>
            <a:ext cx="7502400" cy="92520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Verdana" pitchFamily="34"/>
              <a:buNone/>
            </a:defPPr>
            <a:lvl1pPr lvl="0">
              <a:buClr>
                <a:srgbClr val="000000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SWP Übersetzerbau Sommer 2010</a:t>
            </a:r>
            <a:endParaRPr lang="de-DE" dirty="0"/>
          </a:p>
        </p:txBody>
      </p:sp>
      <p:sp>
        <p:nvSpPr>
          <p:cNvPr id="3" name="Untertitel 2"/>
          <p:cNvSpPr txBox="1">
            <a:spLocks noGrp="1"/>
          </p:cNvSpPr>
          <p:nvPr>
            <p:ph type="subTitle" idx="4294967295"/>
          </p:nvPr>
        </p:nvSpPr>
        <p:spPr>
          <a:xfrm>
            <a:off x="793440" y="4697640"/>
            <a:ext cx="7936920" cy="1716480"/>
          </a:xfrm>
        </p:spPr>
        <p:txBody>
          <a:bodyPr anchor="ctr"/>
          <a:lstStyle>
            <a:defPPr lvl="0">
              <a:buClr>
                <a:srgbClr val="00245B"/>
              </a:buClr>
              <a:buSzPct val="120000"/>
              <a:buFont typeface="Verdana" pitchFamily="34"/>
              <a:buNone/>
            </a:defPPr>
            <a:lvl1pPr lvl="0">
              <a:buClr>
                <a:srgbClr val="00245B"/>
              </a:buClr>
              <a:buSzPct val="120000"/>
              <a:buFont typeface="Verdana" pitchFamily="34"/>
              <a:buChar char="•"/>
            </a:lvl1pPr>
            <a:lvl2pPr lvl="1">
              <a:buClr>
                <a:srgbClr val="CC0000"/>
              </a:buClr>
              <a:buSzPct val="100000"/>
              <a:buFont typeface="Verdana" pitchFamily="34"/>
              <a:buChar char="•"/>
            </a:lvl2pPr>
            <a:lvl3pPr lvl="2">
              <a:buClr>
                <a:srgbClr val="99CC00"/>
              </a:buClr>
              <a:buSzPct val="100000"/>
              <a:buFont typeface="Verdana" pitchFamily="34"/>
              <a:buChar char="•"/>
            </a:lvl3pPr>
            <a:lvl4pPr lvl="3">
              <a:buClr>
                <a:srgbClr val="FF9933"/>
              </a:buClr>
              <a:buSzPct val="100000"/>
              <a:buFont typeface="Verdana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Verdana" pitchFamily="34"/>
              <a:buChar char="-"/>
            </a:lvl5pPr>
            <a:lvl6pPr lvl="5">
              <a:buClr>
                <a:srgbClr val="000000"/>
              </a:buClr>
              <a:buSzPct val="100000"/>
              <a:buFont typeface="Verdana" pitchFamily="34"/>
              <a:buChar char="-"/>
            </a:lvl6pPr>
            <a:lvl7pPr lvl="6">
              <a:buClr>
                <a:srgbClr val="000000"/>
              </a:buClr>
              <a:buSzPct val="100000"/>
              <a:buFont typeface="Verdana" pitchFamily="34"/>
              <a:buChar char="-"/>
            </a:lvl7pPr>
            <a:lvl8pPr lvl="7">
              <a:buClr>
                <a:srgbClr val="000000"/>
              </a:buClr>
              <a:buSzPct val="100000"/>
              <a:buFont typeface="Verdana" pitchFamily="34"/>
              <a:buChar char="-"/>
            </a:lvl8pPr>
            <a:lvl9pPr lvl="8">
              <a:buClr>
                <a:srgbClr val="000000"/>
              </a:buClr>
              <a:buSzPct val="100000"/>
              <a:buFont typeface="Verdana" pitchFamily="34"/>
              <a:buChar char="-"/>
            </a:lvl9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800" dirty="0" smtClean="0"/>
              <a:t>Alexander Rau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800" dirty="0" smtClean="0"/>
              <a:t>Institut für Informatik </a:t>
            </a:r>
            <a:br>
              <a:rPr lang="de-DE" sz="1800" dirty="0" smtClean="0"/>
            </a:br>
            <a:r>
              <a:rPr lang="de-DE" sz="1800" dirty="0" smtClean="0"/>
              <a:t>FU Berlin</a:t>
            </a:r>
            <a:endParaRPr lang="de-DE" sz="1800" dirty="0"/>
          </a:p>
        </p:txBody>
      </p:sp>
      <p:sp>
        <p:nvSpPr>
          <p:cNvPr id="4" name="Freihandform 3"/>
          <p:cNvSpPr/>
          <p:nvPr/>
        </p:nvSpPr>
        <p:spPr>
          <a:xfrm>
            <a:off x="4047839" y="1269000"/>
            <a:ext cx="5755680" cy="2317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A9A79B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Tahoma" pitchFamily="2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95080" y="1269000"/>
            <a:ext cx="9197760" cy="231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202208" y="293323"/>
            <a:ext cx="7502400" cy="338554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Verdana" pitchFamily="34"/>
              <a:buNone/>
            </a:defPPr>
            <a:lvl1pPr lvl="0">
              <a:buClr>
                <a:srgbClr val="000000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de-DE" baseline="0" dirty="0" smtClean="0"/>
              <a:t>Syntaxbaum: Grundgerüst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703080" y="1080000"/>
            <a:ext cx="7936920" cy="184666"/>
          </a:xfrm>
        </p:spPr>
        <p:txBody>
          <a:bodyPr>
            <a:spAutoFit/>
          </a:bodyPr>
          <a:lstStyle>
            <a:def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defPPr>
            <a:lvl1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Verdana" pitchFamily="34"/>
              <a:buChar char="•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de-D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99CC00"/>
              </a:buClr>
              <a:buSzPct val="100000"/>
              <a:buFont typeface="Verdana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de-D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•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9pPr>
          </a:lstStyle>
          <a:p>
            <a:pPr>
              <a:buNone/>
            </a:pPr>
            <a:endParaRPr lang="de-DE" sz="1200" dirty="0" smtClean="0"/>
          </a:p>
        </p:txBody>
      </p:sp>
      <p:pic>
        <p:nvPicPr>
          <p:cNvPr id="9" name="Grafik 8" descr="Unbenannt-3_v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03803" y="1144915"/>
            <a:ext cx="4890623" cy="551524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202208" y="293323"/>
            <a:ext cx="7502400" cy="338554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Verdana" pitchFamily="34"/>
              <a:buNone/>
            </a:defPPr>
            <a:lvl1pPr lvl="0">
              <a:buClr>
                <a:srgbClr val="000000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de-DE" baseline="0" dirty="0" err="1" smtClean="0"/>
              <a:t>Syntaxbaum:Statement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703080" y="1080000"/>
            <a:ext cx="7936920" cy="184666"/>
          </a:xfrm>
        </p:spPr>
        <p:txBody>
          <a:bodyPr>
            <a:spAutoFit/>
          </a:bodyPr>
          <a:lstStyle>
            <a:def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defPPr>
            <a:lvl1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Verdana" pitchFamily="34"/>
              <a:buChar char="•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de-D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99CC00"/>
              </a:buClr>
              <a:buSzPct val="100000"/>
              <a:buFont typeface="Verdana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de-D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•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9pPr>
          </a:lstStyle>
          <a:p>
            <a:pPr>
              <a:buNone/>
            </a:pPr>
            <a:endParaRPr lang="de-DE" sz="1200" dirty="0" smtClean="0"/>
          </a:p>
        </p:txBody>
      </p:sp>
      <p:pic>
        <p:nvPicPr>
          <p:cNvPr id="5" name="Grafik 4" descr="Unbenannt-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7772" y="1722694"/>
            <a:ext cx="7365080" cy="411428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202208" y="293323"/>
            <a:ext cx="7502400" cy="338554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Verdana" pitchFamily="34"/>
              <a:buNone/>
            </a:defPPr>
            <a:lvl1pPr lvl="0">
              <a:buClr>
                <a:srgbClr val="000000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de-DE" baseline="0" dirty="0" smtClean="0"/>
              <a:t>Syntaxbaum: Abschluss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703080" y="1080000"/>
            <a:ext cx="7936920" cy="3313728"/>
          </a:xfrm>
        </p:spPr>
        <p:txBody>
          <a:bodyPr>
            <a:spAutoFit/>
          </a:bodyPr>
          <a:lstStyle>
            <a:def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defPPr>
            <a:lvl1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Verdana" pitchFamily="34"/>
              <a:buChar char="•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de-D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99CC00"/>
              </a:buClr>
              <a:buSzPct val="100000"/>
              <a:buFont typeface="Verdana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de-D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•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9pPr>
          </a:lstStyle>
          <a:p>
            <a:pPr lvl="0"/>
            <a:r>
              <a:rPr lang="de-DE" baseline="0" dirty="0" smtClean="0"/>
              <a:t>Alle Java-Klassen des Syntaxbaums besitzen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-Methoden um Informationen</a:t>
            </a:r>
            <a:r>
              <a:rPr lang="de-DE" dirty="0" smtClean="0"/>
              <a:t> bereitstellen zu können</a:t>
            </a:r>
            <a:endParaRPr lang="de-DE" baseline="0" dirty="0" smtClean="0"/>
          </a:p>
          <a:p>
            <a:pPr lvl="0"/>
            <a:r>
              <a:rPr lang="de-DE" baseline="0" dirty="0" smtClean="0"/>
              <a:t>Dadurch wird Weiterverarbeitung für </a:t>
            </a:r>
            <a:r>
              <a:rPr lang="de-DE" baseline="0" dirty="0" smtClean="0"/>
              <a:t>konkreten </a:t>
            </a:r>
            <a:r>
              <a:rPr lang="de-DE" baseline="0" dirty="0" err="1" smtClean="0"/>
              <a:t>Builder</a:t>
            </a:r>
            <a:r>
              <a:rPr lang="de-DE" baseline="0" dirty="0" smtClean="0"/>
              <a:t> </a:t>
            </a:r>
            <a:r>
              <a:rPr lang="de-DE" baseline="0" dirty="0" smtClean="0"/>
              <a:t>erleichtert</a:t>
            </a:r>
          </a:p>
          <a:p>
            <a:pPr lvl="0">
              <a:buNone/>
            </a:pPr>
            <a:endParaRPr lang="de-DE" dirty="0" smtClean="0"/>
          </a:p>
          <a:p>
            <a:pPr lvl="0"/>
            <a:r>
              <a:rPr lang="de-DE" dirty="0" smtClean="0"/>
              <a:t>Aufgetretene </a:t>
            </a:r>
            <a:r>
              <a:rPr lang="de-DE" dirty="0" smtClean="0"/>
              <a:t>Probleme bei Entwicklung:</a:t>
            </a:r>
            <a:endParaRPr lang="de-DE" dirty="0" smtClean="0"/>
          </a:p>
          <a:p>
            <a:pPr lvl="1"/>
            <a:r>
              <a:rPr lang="de-DE" dirty="0" smtClean="0"/>
              <a:t>Ungenaue Spezifikation der Quellsprache</a:t>
            </a:r>
          </a:p>
          <a:p>
            <a:pPr lvl="1"/>
            <a:r>
              <a:rPr lang="de-DE" dirty="0" smtClean="0"/>
              <a:t>Fehlerhafte Spezifikation der Quellsprache (z.B. fehlten Attribute bei Elementen)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202208" y="293323"/>
            <a:ext cx="7502400" cy="338554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Verdana" pitchFamily="34"/>
              <a:buNone/>
            </a:defPPr>
            <a:lvl1pPr lvl="0">
              <a:buClr>
                <a:srgbClr val="000000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de-DE" baseline="0" dirty="0" err="1" smtClean="0"/>
              <a:t>JavaBuilder</a:t>
            </a:r>
            <a:r>
              <a:rPr lang="de-DE" baseline="0" dirty="0" smtClean="0"/>
              <a:t>: Einleitung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703080" y="1080000"/>
            <a:ext cx="7936920" cy="4139595"/>
          </a:xfrm>
        </p:spPr>
        <p:txBody>
          <a:bodyPr>
            <a:spAutoFit/>
          </a:bodyPr>
          <a:lstStyle>
            <a:def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defPPr>
            <a:lvl1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Verdana" pitchFamily="34"/>
              <a:buChar char="•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de-D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99CC00"/>
              </a:buClr>
              <a:buSzPct val="100000"/>
              <a:buFont typeface="Verdana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de-D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•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9pPr>
          </a:lstStyle>
          <a:p>
            <a:pPr lvl="0"/>
            <a:r>
              <a:rPr lang="de-DE" dirty="0" smtClean="0"/>
              <a:t>Konzeption des </a:t>
            </a:r>
            <a:r>
              <a:rPr lang="de-DE" dirty="0" err="1" smtClean="0"/>
              <a:t>JavaBuilder</a:t>
            </a:r>
            <a:endParaRPr lang="de-DE" dirty="0" smtClean="0"/>
          </a:p>
          <a:p>
            <a:pPr lvl="1"/>
            <a:r>
              <a:rPr lang="de-DE" dirty="0" smtClean="0"/>
              <a:t>Ausarbeitung des Konzepts für </a:t>
            </a:r>
            <a:r>
              <a:rPr lang="de-DE" dirty="0" err="1" smtClean="0"/>
              <a:t>JavaBuilder</a:t>
            </a:r>
            <a:r>
              <a:rPr lang="de-DE" dirty="0" smtClean="0"/>
              <a:t> erfolgte zusammen mit Stefan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Aufgabenteilung: </a:t>
            </a:r>
          </a:p>
          <a:p>
            <a:pPr lvl="2"/>
            <a:r>
              <a:rPr lang="de-DE" dirty="0" smtClean="0"/>
              <a:t>Umsetzung des </a:t>
            </a:r>
            <a:r>
              <a:rPr lang="de-DE" dirty="0" err="1" smtClean="0"/>
              <a:t>Builder</a:t>
            </a:r>
            <a:r>
              <a:rPr lang="de-DE" dirty="0" smtClean="0"/>
              <a:t>-Pattern von Stefan</a:t>
            </a:r>
          </a:p>
          <a:p>
            <a:pPr lvl="2"/>
            <a:r>
              <a:rPr lang="de-DE" dirty="0" smtClean="0"/>
              <a:t>Umsetzung der konkreten Java </a:t>
            </a:r>
            <a:r>
              <a:rPr lang="de-DE" dirty="0" err="1" smtClean="0"/>
              <a:t>build</a:t>
            </a:r>
            <a:r>
              <a:rPr lang="de-DE" dirty="0" smtClean="0"/>
              <a:t>-Methoden in </a:t>
            </a:r>
            <a:r>
              <a:rPr lang="de-DE" i="1" dirty="0" err="1" smtClean="0"/>
              <a:t>JavaBuilder</a:t>
            </a:r>
            <a:r>
              <a:rPr lang="de-DE" dirty="0" smtClean="0"/>
              <a:t> von </a:t>
            </a:r>
            <a:r>
              <a:rPr lang="de-DE" dirty="0" smtClean="0"/>
              <a:t>Alexander</a:t>
            </a:r>
          </a:p>
          <a:p>
            <a:pPr lvl="2"/>
            <a:r>
              <a:rPr lang="de-DE" dirty="0" smtClean="0"/>
              <a:t>Aufgabenteilung konnte nicht strikt eingehalten werden</a:t>
            </a:r>
          </a:p>
          <a:p>
            <a:pPr lvl="1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lvl="1">
              <a:buNone/>
            </a:pPr>
            <a:endParaRPr lang="de-DE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202208" y="293323"/>
            <a:ext cx="7502400" cy="338554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Verdana" pitchFamily="34"/>
              <a:buNone/>
            </a:defPPr>
            <a:lvl1pPr lvl="0">
              <a:buClr>
                <a:srgbClr val="000000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de-DE" baseline="0" dirty="0" err="1" smtClean="0"/>
              <a:t>JavaBuilder</a:t>
            </a:r>
            <a:r>
              <a:rPr lang="de-DE" baseline="0" dirty="0" smtClean="0"/>
              <a:t>: Einleitung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703080" y="1080000"/>
            <a:ext cx="7936920" cy="5960606"/>
          </a:xfrm>
        </p:spPr>
        <p:txBody>
          <a:bodyPr>
            <a:spAutoFit/>
          </a:bodyPr>
          <a:lstStyle>
            <a:def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defPPr>
            <a:lvl1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Verdana" pitchFamily="34"/>
              <a:buChar char="•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de-D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99CC00"/>
              </a:buClr>
              <a:buSzPct val="100000"/>
              <a:buFont typeface="Verdana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de-D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•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9pPr>
          </a:lstStyle>
          <a:p>
            <a:pPr lvl="0">
              <a:buNone/>
            </a:pPr>
            <a:r>
              <a:rPr lang="de-DE" dirty="0" smtClean="0"/>
              <a:t>Einordnung im Kompilierprozess:</a:t>
            </a:r>
          </a:p>
          <a:p>
            <a:pPr lvl="0">
              <a:buNone/>
            </a:pPr>
            <a:r>
              <a:rPr lang="de-DE" dirty="0" smtClean="0"/>
              <a:t>... </a:t>
            </a:r>
            <a:r>
              <a:rPr lang="de-DE" dirty="0" err="1" smtClean="0"/>
              <a:t>Lexer</a:t>
            </a:r>
            <a:r>
              <a:rPr lang="de-DE" dirty="0" smtClean="0"/>
              <a:t> -&gt; DOM -&gt; Syntaxbaum -&gt; </a:t>
            </a:r>
            <a:r>
              <a:rPr lang="de-DE" b="1" dirty="0" smtClean="0"/>
              <a:t>Zielsprache</a:t>
            </a:r>
            <a:r>
              <a:rPr lang="de-DE" dirty="0" smtClean="0"/>
              <a:t> 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Aufgabenbeschreibung </a:t>
            </a:r>
            <a:r>
              <a:rPr lang="de-DE" dirty="0" err="1" smtClean="0"/>
              <a:t>JavaBuilder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Eingabe: </a:t>
            </a:r>
            <a:r>
              <a:rPr lang="de-DE" dirty="0" smtClean="0"/>
              <a:t>Interfaces, Klassen des Module</a:t>
            </a:r>
          </a:p>
          <a:p>
            <a:pPr lvl="2"/>
            <a:r>
              <a:rPr lang="de-DE" dirty="0" smtClean="0"/>
              <a:t>Aufruf der </a:t>
            </a:r>
            <a:r>
              <a:rPr lang="de-DE" dirty="0" err="1" smtClean="0"/>
              <a:t>build</a:t>
            </a:r>
            <a:r>
              <a:rPr lang="de-DE" dirty="0" smtClean="0"/>
              <a:t>-Methoden erfolgt gemäß Pattern von </a:t>
            </a:r>
            <a:r>
              <a:rPr lang="de-DE" i="1" dirty="0" err="1" smtClean="0"/>
              <a:t>Director</a:t>
            </a:r>
            <a:endParaRPr lang="de-DE" i="1" dirty="0" smtClean="0"/>
          </a:p>
          <a:p>
            <a:pPr lvl="2"/>
            <a:r>
              <a:rPr lang="de-DE" dirty="0" smtClean="0"/>
              <a:t>Dabei: Übergabe der Elemente des Syntaxbaums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Ausgabe</a:t>
            </a:r>
            <a:r>
              <a:rPr lang="de-DE" dirty="0" smtClean="0"/>
              <a:t>: korrekter </a:t>
            </a:r>
            <a:r>
              <a:rPr lang="de-DE" dirty="0" smtClean="0"/>
              <a:t>Java-</a:t>
            </a:r>
            <a:r>
              <a:rPr lang="de-DE" dirty="0" err="1" smtClean="0"/>
              <a:t>Sourcecode</a:t>
            </a:r>
            <a:endParaRPr lang="de-DE" dirty="0" smtClean="0"/>
          </a:p>
          <a:p>
            <a:pPr lvl="2"/>
            <a:r>
              <a:rPr lang="de-DE" dirty="0" smtClean="0"/>
              <a:t>Zu jedem Statement und Expression existiert eine </a:t>
            </a:r>
            <a:r>
              <a:rPr lang="de-DE" dirty="0" err="1" smtClean="0"/>
              <a:t>build</a:t>
            </a:r>
            <a:r>
              <a:rPr lang="de-DE" dirty="0" smtClean="0"/>
              <a:t>-Methode</a:t>
            </a:r>
          </a:p>
          <a:p>
            <a:pPr lvl="2"/>
            <a:r>
              <a:rPr lang="de-DE" dirty="0" smtClean="0"/>
              <a:t>In den Methoden erfolgt konkrete Umsetzung in Java-</a:t>
            </a:r>
            <a:r>
              <a:rPr lang="de-DE" dirty="0" err="1" smtClean="0"/>
              <a:t>Sourcecode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>
              <a:buNone/>
            </a:pPr>
            <a:endParaRPr lang="de-DE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202208" y="293323"/>
            <a:ext cx="7502400" cy="338554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Verdana" pitchFamily="34"/>
              <a:buNone/>
            </a:defPPr>
            <a:lvl1pPr lvl="0">
              <a:buClr>
                <a:srgbClr val="000000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de-DE" baseline="0" dirty="0" err="1" smtClean="0"/>
              <a:t>JavaBuilder</a:t>
            </a:r>
            <a:r>
              <a:rPr lang="de-DE" baseline="0" dirty="0" smtClean="0"/>
              <a:t>: </a:t>
            </a:r>
            <a:r>
              <a:rPr lang="de-DE" baseline="0" dirty="0" smtClean="0"/>
              <a:t>Beispiel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703080" y="1080000"/>
            <a:ext cx="7936920" cy="5924699"/>
          </a:xfrm>
        </p:spPr>
        <p:txBody>
          <a:bodyPr>
            <a:spAutoFit/>
          </a:bodyPr>
          <a:lstStyle>
            <a:def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defPPr>
            <a:lvl1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Verdana" pitchFamily="34"/>
              <a:buChar char="•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de-D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99CC00"/>
              </a:buClr>
              <a:buSzPct val="100000"/>
              <a:buFont typeface="Verdana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de-D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•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9pPr>
          </a:lstStyle>
          <a:p>
            <a:pPr lvl="0"/>
            <a:r>
              <a:rPr lang="de-DE" dirty="0" smtClean="0"/>
              <a:t>Bsp1: </a:t>
            </a:r>
            <a:r>
              <a:rPr lang="de-DE" b="1" i="1" dirty="0" err="1" smtClean="0"/>
              <a:t>buildStatement</a:t>
            </a:r>
            <a:r>
              <a:rPr lang="de-DE" b="1" i="1" dirty="0" smtClean="0"/>
              <a:t> </a:t>
            </a:r>
            <a:r>
              <a:rPr lang="de-DE" dirty="0" smtClean="0"/>
              <a:t>in </a:t>
            </a:r>
            <a:r>
              <a:rPr lang="de-DE" dirty="0" err="1" smtClean="0"/>
              <a:t>JavaBuilder</a:t>
            </a:r>
            <a:endParaRPr lang="de-DE" b="1" i="1" dirty="0" smtClean="0"/>
          </a:p>
          <a:p>
            <a:pPr lvl="0"/>
            <a:endParaRPr lang="de-DE" b="1" i="1" dirty="0" smtClean="0"/>
          </a:p>
          <a:p>
            <a:pPr lvl="0">
              <a:buNone/>
            </a:pPr>
            <a:r>
              <a:rPr lang="en-US" sz="1600" dirty="0" err="1" smtClean="0"/>
              <a:t>buildStatement</a:t>
            </a:r>
            <a:r>
              <a:rPr lang="en-US" sz="1600" dirty="0" smtClean="0"/>
              <a:t>(Statement </a:t>
            </a:r>
            <a:r>
              <a:rPr lang="en-US" sz="1600" dirty="0" err="1" smtClean="0"/>
              <a:t>obj</a:t>
            </a:r>
            <a:r>
              <a:rPr lang="en-US" sz="1600" dirty="0" smtClean="0"/>
              <a:t>) throws </a:t>
            </a:r>
            <a:r>
              <a:rPr lang="en-US" sz="1600" dirty="0" err="1" smtClean="0"/>
              <a:t>IOException</a:t>
            </a:r>
            <a:r>
              <a:rPr lang="en-US" sz="1600" dirty="0" smtClean="0"/>
              <a:t> {</a:t>
            </a:r>
          </a:p>
          <a:p>
            <a:pPr>
              <a:buNone/>
            </a:pPr>
            <a:r>
              <a:rPr lang="de-DE" sz="1600" dirty="0" smtClean="0"/>
              <a:t>	</a:t>
            </a:r>
            <a:r>
              <a:rPr lang="de-DE" sz="1600" dirty="0" err="1" smtClean="0"/>
              <a:t>if</a:t>
            </a:r>
            <a:r>
              <a:rPr lang="de-DE" sz="1600" dirty="0" smtClean="0"/>
              <a:t> </a:t>
            </a:r>
            <a:r>
              <a:rPr lang="de-DE" sz="1600" dirty="0" smtClean="0"/>
              <a:t>(</a:t>
            </a:r>
            <a:r>
              <a:rPr lang="de-DE" sz="1600" dirty="0" err="1" smtClean="0"/>
              <a:t>obj</a:t>
            </a:r>
            <a:r>
              <a:rPr lang="de-DE" sz="1600" dirty="0" smtClean="0"/>
              <a:t> </a:t>
            </a:r>
            <a:r>
              <a:rPr lang="de-DE" sz="1600" dirty="0" err="1" smtClean="0"/>
              <a:t>instanceof</a:t>
            </a:r>
            <a:r>
              <a:rPr lang="de-DE" sz="1600" dirty="0" smtClean="0"/>
              <a:t> BreakStatement) {</a:t>
            </a:r>
          </a:p>
          <a:p>
            <a:pPr>
              <a:buNone/>
            </a:pPr>
            <a:r>
              <a:rPr lang="de-DE" sz="1600" dirty="0" smtClean="0"/>
              <a:t>		</a:t>
            </a:r>
            <a:r>
              <a:rPr lang="de-DE" sz="1600" dirty="0" err="1" smtClean="0"/>
              <a:t>buildBreakStatement</a:t>
            </a:r>
            <a:r>
              <a:rPr lang="de-DE" sz="1600" dirty="0" smtClean="0"/>
              <a:t>((BreakStatement) </a:t>
            </a:r>
            <a:r>
              <a:rPr lang="de-DE" sz="1600" dirty="0" err="1" smtClean="0"/>
              <a:t>obj</a:t>
            </a:r>
            <a:r>
              <a:rPr lang="de-DE" sz="1600" dirty="0" smtClean="0"/>
              <a:t>);</a:t>
            </a:r>
          </a:p>
          <a:p>
            <a:pPr>
              <a:buNone/>
            </a:pPr>
            <a:r>
              <a:rPr lang="en-US" sz="1600" dirty="0" smtClean="0"/>
              <a:t>	} </a:t>
            </a:r>
            <a:r>
              <a:rPr lang="en-US" sz="1600" dirty="0" smtClean="0"/>
              <a:t>else if (</a:t>
            </a:r>
            <a:r>
              <a:rPr lang="en-US" sz="1600" dirty="0" err="1" smtClean="0"/>
              <a:t>obj</a:t>
            </a:r>
            <a:r>
              <a:rPr lang="en-US" sz="1600" dirty="0" smtClean="0"/>
              <a:t> </a:t>
            </a:r>
            <a:r>
              <a:rPr lang="en-US" sz="1600" dirty="0" err="1" smtClean="0"/>
              <a:t>instanceof</a:t>
            </a:r>
            <a:r>
              <a:rPr lang="en-US" sz="1600" dirty="0" smtClean="0"/>
              <a:t> </a:t>
            </a:r>
            <a:r>
              <a:rPr lang="en-US" sz="1600" dirty="0" err="1" smtClean="0"/>
              <a:t>CallStatement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de-DE" sz="1600" dirty="0" smtClean="0"/>
              <a:t>		</a:t>
            </a:r>
            <a:r>
              <a:rPr lang="de-DE" sz="1600" dirty="0" err="1" smtClean="0"/>
              <a:t>buildCallStatement</a:t>
            </a:r>
            <a:r>
              <a:rPr lang="de-DE" sz="1600" dirty="0" smtClean="0"/>
              <a:t>((</a:t>
            </a:r>
            <a:r>
              <a:rPr lang="de-DE" sz="1600" dirty="0" err="1" smtClean="0"/>
              <a:t>CallStatement</a:t>
            </a:r>
            <a:r>
              <a:rPr lang="de-DE" sz="1600" dirty="0" smtClean="0"/>
              <a:t>) </a:t>
            </a:r>
            <a:r>
              <a:rPr lang="de-DE" sz="1600" dirty="0" err="1" smtClean="0"/>
              <a:t>obj</a:t>
            </a:r>
            <a:r>
              <a:rPr lang="de-DE" sz="1600" dirty="0" smtClean="0"/>
              <a:t>);</a:t>
            </a:r>
          </a:p>
          <a:p>
            <a:pPr>
              <a:buNone/>
            </a:pPr>
            <a:r>
              <a:rPr lang="en-US" sz="1600" dirty="0" smtClean="0"/>
              <a:t>	} </a:t>
            </a:r>
            <a:r>
              <a:rPr lang="en-US" sz="1600" dirty="0" smtClean="0"/>
              <a:t>else if (</a:t>
            </a:r>
            <a:r>
              <a:rPr lang="en-US" sz="1600" dirty="0" err="1" smtClean="0"/>
              <a:t>obj</a:t>
            </a:r>
            <a:r>
              <a:rPr lang="en-US" sz="1600" dirty="0" smtClean="0"/>
              <a:t> </a:t>
            </a:r>
            <a:r>
              <a:rPr lang="en-US" sz="1600" dirty="0" err="1" smtClean="0"/>
              <a:t>instanceof</a:t>
            </a:r>
            <a:r>
              <a:rPr lang="en-US" sz="1600" dirty="0" smtClean="0"/>
              <a:t> </a:t>
            </a:r>
            <a:r>
              <a:rPr lang="en-US" sz="1600" dirty="0" err="1" smtClean="0"/>
              <a:t>ChooseStatement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de-DE" sz="1600" dirty="0" smtClean="0"/>
              <a:t>		</a:t>
            </a:r>
            <a:r>
              <a:rPr lang="de-DE" sz="1600" dirty="0" err="1" smtClean="0"/>
              <a:t>buildChooseStatement</a:t>
            </a:r>
            <a:r>
              <a:rPr lang="de-DE" sz="1600" dirty="0" smtClean="0"/>
              <a:t>((</a:t>
            </a:r>
            <a:r>
              <a:rPr lang="de-DE" sz="1600" dirty="0" err="1" smtClean="0"/>
              <a:t>ChooseStatement</a:t>
            </a:r>
            <a:r>
              <a:rPr lang="de-DE" sz="1600" dirty="0" smtClean="0"/>
              <a:t>) </a:t>
            </a:r>
            <a:r>
              <a:rPr lang="de-DE" sz="1600" dirty="0" err="1" smtClean="0"/>
              <a:t>obj</a:t>
            </a:r>
            <a:r>
              <a:rPr lang="de-DE" sz="1600" dirty="0" smtClean="0"/>
              <a:t>);</a:t>
            </a:r>
          </a:p>
          <a:p>
            <a:pPr>
              <a:buNone/>
            </a:pPr>
            <a:r>
              <a:rPr lang="en-US" sz="1600" dirty="0" smtClean="0"/>
              <a:t>	} </a:t>
            </a:r>
            <a:endParaRPr lang="de-DE" sz="1600" dirty="0" smtClean="0"/>
          </a:p>
          <a:p>
            <a:pPr>
              <a:buNone/>
            </a:pPr>
            <a:r>
              <a:rPr lang="de-DE" sz="1600" dirty="0" smtClean="0"/>
              <a:t>	</a:t>
            </a:r>
            <a:r>
              <a:rPr lang="de-DE" sz="1600" dirty="0" smtClean="0"/>
              <a:t>...</a:t>
            </a:r>
          </a:p>
          <a:p>
            <a:pPr>
              <a:buNone/>
            </a:pPr>
            <a:endParaRPr lang="de-DE" sz="1600" dirty="0" smtClean="0"/>
          </a:p>
          <a:p>
            <a:pPr>
              <a:buNone/>
            </a:pPr>
            <a:r>
              <a:rPr lang="de-DE" sz="1600" dirty="0" smtClean="0"/>
              <a:t>	</a:t>
            </a:r>
            <a:r>
              <a:rPr lang="en-US" sz="1600" dirty="0" smtClean="0"/>
              <a:t>else </a:t>
            </a:r>
            <a:r>
              <a:rPr lang="en-US" sz="1600" dirty="0" smtClean="0"/>
              <a:t>if (</a:t>
            </a:r>
            <a:r>
              <a:rPr lang="en-US" sz="1600" dirty="0" err="1" smtClean="0"/>
              <a:t>obj</a:t>
            </a:r>
            <a:r>
              <a:rPr lang="en-US" sz="1600" dirty="0" smtClean="0"/>
              <a:t> </a:t>
            </a:r>
            <a:r>
              <a:rPr lang="en-US" sz="1600" dirty="0" err="1" smtClean="0"/>
              <a:t>instanceof</a:t>
            </a:r>
            <a:r>
              <a:rPr lang="en-US" sz="1600" dirty="0" smtClean="0"/>
              <a:t> </a:t>
            </a:r>
            <a:r>
              <a:rPr lang="en-US" sz="1600" dirty="0" err="1" smtClean="0"/>
              <a:t>SetStatement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de-DE" sz="1600" dirty="0" smtClean="0"/>
              <a:t>		</a:t>
            </a:r>
            <a:r>
              <a:rPr lang="de-DE" sz="1600" b="1" i="1" dirty="0" err="1" smtClean="0"/>
              <a:t>buildSetStatement</a:t>
            </a:r>
            <a:r>
              <a:rPr lang="de-DE" sz="1600" dirty="0" smtClean="0"/>
              <a:t>((</a:t>
            </a:r>
            <a:r>
              <a:rPr lang="de-DE" sz="1600" dirty="0" err="1" smtClean="0"/>
              <a:t>SetStatement</a:t>
            </a:r>
            <a:r>
              <a:rPr lang="de-DE" sz="1600" dirty="0" smtClean="0"/>
              <a:t>) </a:t>
            </a:r>
            <a:r>
              <a:rPr lang="de-DE" sz="1600" dirty="0" err="1" smtClean="0"/>
              <a:t>obj</a:t>
            </a:r>
            <a:r>
              <a:rPr lang="de-DE" sz="1600" dirty="0" smtClean="0"/>
              <a:t>);</a:t>
            </a:r>
          </a:p>
          <a:p>
            <a:pPr>
              <a:buNone/>
            </a:pPr>
            <a:r>
              <a:rPr lang="de-DE" sz="1600" dirty="0" smtClean="0"/>
              <a:t>	} </a:t>
            </a:r>
            <a:r>
              <a:rPr lang="de-DE" sz="1600" dirty="0" err="1" smtClean="0"/>
              <a:t>else</a:t>
            </a:r>
            <a:r>
              <a:rPr lang="de-DE" sz="1600" dirty="0" smtClean="0"/>
              <a:t> {</a:t>
            </a:r>
          </a:p>
          <a:p>
            <a:pPr>
              <a:buNone/>
            </a:pPr>
            <a:r>
              <a:rPr lang="de-DE" sz="1600" dirty="0" smtClean="0"/>
              <a:t>		// </a:t>
            </a:r>
            <a:r>
              <a:rPr lang="de-DE" sz="1600" dirty="0" smtClean="0"/>
              <a:t>ERROR</a:t>
            </a:r>
          </a:p>
          <a:p>
            <a:pPr>
              <a:buNone/>
            </a:pPr>
            <a:r>
              <a:rPr lang="de-DE" sz="1600" dirty="0" smtClean="0"/>
              <a:t>	}</a:t>
            </a:r>
            <a:endParaRPr lang="de-DE" sz="1600" dirty="0" smtClean="0"/>
          </a:p>
          <a:p>
            <a:pPr>
              <a:buNone/>
            </a:pPr>
            <a:r>
              <a:rPr lang="de-DE" sz="1600" dirty="0" smtClean="0"/>
              <a:t>}</a:t>
            </a:r>
            <a:endParaRPr lang="de-DE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202208" y="293323"/>
            <a:ext cx="7502400" cy="338554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Verdana" pitchFamily="34"/>
              <a:buNone/>
            </a:defPPr>
            <a:lvl1pPr lvl="0">
              <a:buClr>
                <a:srgbClr val="000000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de-DE" baseline="0" dirty="0" err="1" smtClean="0"/>
              <a:t>JavaBuilder</a:t>
            </a:r>
            <a:r>
              <a:rPr lang="de-DE" baseline="0" dirty="0" smtClean="0"/>
              <a:t>: </a:t>
            </a:r>
            <a:r>
              <a:rPr lang="de-DE" baseline="0" dirty="0" smtClean="0"/>
              <a:t>Beispiel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703080" y="1080000"/>
            <a:ext cx="7936920" cy="4154984"/>
          </a:xfrm>
        </p:spPr>
        <p:txBody>
          <a:bodyPr>
            <a:spAutoFit/>
          </a:bodyPr>
          <a:lstStyle>
            <a:def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defPPr>
            <a:lvl1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Verdana" pitchFamily="34"/>
              <a:buChar char="•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de-D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99CC00"/>
              </a:buClr>
              <a:buSzPct val="100000"/>
              <a:buFont typeface="Verdana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de-D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•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9pPr>
          </a:lstStyle>
          <a:p>
            <a:pPr lvl="0"/>
            <a:r>
              <a:rPr lang="de-DE" dirty="0" smtClean="0"/>
              <a:t>Bsp2: </a:t>
            </a:r>
            <a:r>
              <a:rPr lang="de-DE" b="1" i="1" dirty="0" err="1" smtClean="0"/>
              <a:t>buildSetStatement</a:t>
            </a:r>
            <a:r>
              <a:rPr lang="de-DE" dirty="0" smtClean="0"/>
              <a:t> in </a:t>
            </a:r>
            <a:r>
              <a:rPr lang="de-DE" dirty="0" err="1" smtClean="0"/>
              <a:t>JavaBuilder</a:t>
            </a:r>
            <a:endParaRPr lang="de-DE" b="1" i="1" dirty="0" smtClean="0"/>
          </a:p>
          <a:p>
            <a:pPr lvl="0"/>
            <a:endParaRPr lang="de-DE" b="1" i="1" dirty="0" smtClean="0"/>
          </a:p>
          <a:p>
            <a:pPr>
              <a:buNone/>
            </a:pPr>
            <a:r>
              <a:rPr lang="en-US" sz="1600" dirty="0" err="1" smtClean="0"/>
              <a:t>buildSetStatement</a:t>
            </a:r>
            <a:r>
              <a:rPr lang="en-US" sz="1600" dirty="0" smtClean="0"/>
              <a:t>(</a:t>
            </a:r>
            <a:r>
              <a:rPr lang="en-US" sz="1600" dirty="0" err="1" smtClean="0"/>
              <a:t>SetStatement</a:t>
            </a:r>
            <a:r>
              <a:rPr lang="en-US" sz="1600" dirty="0" smtClean="0"/>
              <a:t> </a:t>
            </a:r>
            <a:r>
              <a:rPr lang="en-US" sz="1600" dirty="0" err="1" smtClean="0"/>
              <a:t>obj</a:t>
            </a:r>
            <a:r>
              <a:rPr lang="en-US" sz="1600" dirty="0" smtClean="0"/>
              <a:t>) throws </a:t>
            </a:r>
            <a:r>
              <a:rPr lang="en-US" sz="1600" dirty="0" err="1" smtClean="0"/>
              <a:t>IOException</a:t>
            </a:r>
            <a:r>
              <a:rPr lang="en-US" sz="1600" dirty="0" smtClean="0"/>
              <a:t> {</a:t>
            </a:r>
          </a:p>
          <a:p>
            <a:pPr>
              <a:buNone/>
            </a:pPr>
            <a:r>
              <a:rPr lang="de-DE" sz="1600" dirty="0" smtClean="0"/>
              <a:t>	</a:t>
            </a:r>
            <a:r>
              <a:rPr lang="de-DE" sz="1600" b="1" i="1" dirty="0" err="1" smtClean="0"/>
              <a:t>buildExpressionStatement</a:t>
            </a:r>
            <a:r>
              <a:rPr lang="de-DE" sz="1600" dirty="0" smtClean="0"/>
              <a:t>(</a:t>
            </a:r>
            <a:r>
              <a:rPr lang="de-DE" sz="1600" dirty="0" err="1" smtClean="0"/>
              <a:t>obj.getLValue</a:t>
            </a:r>
            <a:r>
              <a:rPr lang="de-DE" sz="1600" dirty="0" smtClean="0"/>
              <a:t>());</a:t>
            </a:r>
          </a:p>
          <a:p>
            <a:pPr>
              <a:buNone/>
            </a:pPr>
            <a:r>
              <a:rPr lang="de-DE" sz="1600" dirty="0" smtClean="0"/>
              <a:t>	_</a:t>
            </a:r>
            <a:r>
              <a:rPr lang="de-DE" sz="1600" dirty="0" err="1" smtClean="0"/>
              <a:t>code.append</a:t>
            </a:r>
            <a:r>
              <a:rPr lang="de-DE" sz="1600" dirty="0" smtClean="0"/>
              <a:t>("=");</a:t>
            </a:r>
          </a:p>
          <a:p>
            <a:pPr>
              <a:buNone/>
            </a:pPr>
            <a:r>
              <a:rPr lang="de-DE" sz="1600" b="1" i="1" dirty="0" smtClean="0"/>
              <a:t>	</a:t>
            </a:r>
            <a:r>
              <a:rPr lang="de-DE" sz="1600" b="1" i="1" dirty="0" err="1" smtClean="0"/>
              <a:t>buildExpressionStatement</a:t>
            </a:r>
            <a:r>
              <a:rPr lang="de-DE" sz="1600" dirty="0" smtClean="0"/>
              <a:t>(</a:t>
            </a:r>
            <a:r>
              <a:rPr lang="de-DE" sz="1600" dirty="0" err="1" smtClean="0"/>
              <a:t>obj.getRValue</a:t>
            </a:r>
            <a:r>
              <a:rPr lang="de-DE" sz="1600" dirty="0" smtClean="0"/>
              <a:t>());</a:t>
            </a:r>
          </a:p>
          <a:p>
            <a:pPr>
              <a:buNone/>
            </a:pPr>
            <a:r>
              <a:rPr lang="de-DE" sz="1600" dirty="0" smtClean="0"/>
              <a:t>	_</a:t>
            </a:r>
            <a:r>
              <a:rPr lang="de-DE" sz="1600" dirty="0" err="1" smtClean="0"/>
              <a:t>code.append</a:t>
            </a:r>
            <a:r>
              <a:rPr lang="de-DE" sz="1600" dirty="0" smtClean="0"/>
              <a:t>(";\n");</a:t>
            </a:r>
          </a:p>
          <a:p>
            <a:pPr>
              <a:buNone/>
            </a:pPr>
            <a:r>
              <a:rPr lang="de-DE" sz="1600" dirty="0" smtClean="0"/>
              <a:t>}</a:t>
            </a:r>
          </a:p>
          <a:p>
            <a:pPr>
              <a:buNone/>
            </a:pPr>
            <a:endParaRPr lang="de-DE" sz="1600" dirty="0" smtClean="0"/>
          </a:p>
          <a:p>
            <a:r>
              <a:rPr lang="de-DE" sz="2000" dirty="0" smtClean="0"/>
              <a:t>In der Methode </a:t>
            </a:r>
            <a:r>
              <a:rPr lang="de-DE" sz="2000" i="1" dirty="0" err="1" smtClean="0"/>
              <a:t>buildExpressionStatement</a:t>
            </a:r>
            <a:r>
              <a:rPr lang="de-DE" sz="2000" dirty="0" smtClean="0"/>
              <a:t> findet eine weitere Differenzierung statt (ähnlich wie </a:t>
            </a:r>
            <a:r>
              <a:rPr lang="de-DE" sz="2000" i="1" dirty="0" err="1" smtClean="0"/>
              <a:t>buildStatement</a:t>
            </a:r>
            <a:r>
              <a:rPr lang="de-DE" sz="2000" i="1" dirty="0" smtClean="0"/>
              <a:t>)</a:t>
            </a:r>
          </a:p>
          <a:p>
            <a:pPr>
              <a:buNone/>
            </a:pPr>
            <a:endParaRPr lang="de-DE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202208" y="293323"/>
            <a:ext cx="7502400" cy="338554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Verdana" pitchFamily="34"/>
              <a:buNone/>
            </a:defPPr>
            <a:lvl1pPr lvl="0">
              <a:buClr>
                <a:srgbClr val="000000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de-DE" baseline="0" dirty="0" smtClean="0"/>
              <a:t>Standardbibliothek „</a:t>
            </a:r>
            <a:r>
              <a:rPr lang="de-DE" baseline="0" dirty="0" err="1" smtClean="0"/>
              <a:t>stdlib</a:t>
            </a:r>
            <a:r>
              <a:rPr lang="de-DE" baseline="0" dirty="0" smtClean="0"/>
              <a:t>“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703080" y="1080000"/>
            <a:ext cx="7936920" cy="4855175"/>
          </a:xfrm>
        </p:spPr>
        <p:txBody>
          <a:bodyPr>
            <a:spAutoFit/>
          </a:bodyPr>
          <a:lstStyle>
            <a:def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defPPr>
            <a:lvl1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Verdana" pitchFamily="34"/>
              <a:buChar char="•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de-D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99CC00"/>
              </a:buClr>
              <a:buSzPct val="100000"/>
              <a:buFont typeface="Verdana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de-D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•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9pPr>
          </a:lstStyle>
          <a:p>
            <a:r>
              <a:rPr lang="de-DE" sz="2400" dirty="0" smtClean="0"/>
              <a:t>Aufgabenbeschreibung </a:t>
            </a:r>
            <a:r>
              <a:rPr lang="de-DE" sz="2400" dirty="0" err="1" smtClean="0"/>
              <a:t>stdlib</a:t>
            </a:r>
            <a:r>
              <a:rPr lang="de-DE" sz="2400" dirty="0" smtClean="0"/>
              <a:t> (optionales Feature):</a:t>
            </a:r>
          </a:p>
          <a:p>
            <a:pPr lvl="1"/>
            <a:r>
              <a:rPr lang="de-DE" dirty="0" smtClean="0"/>
              <a:t>Standardbibliothek die nützliche Methoden, mathematische Funktionen, Konstanten etc. bereitstellt</a:t>
            </a:r>
          </a:p>
          <a:p>
            <a:pPr lvl="1"/>
            <a:r>
              <a:rPr lang="de-DE" dirty="0" smtClean="0"/>
              <a:t>Implementierung in XML Quellsprache – daher in jede Zielsprache portierbar</a:t>
            </a:r>
          </a:p>
          <a:p>
            <a:pPr lvl="1"/>
            <a:r>
              <a:rPr lang="de-DE" dirty="0" smtClean="0"/>
              <a:t>Aktuell folgende Funktionen in Klasse </a:t>
            </a:r>
            <a:r>
              <a:rPr lang="de-DE" i="1" dirty="0" err="1" smtClean="0"/>
              <a:t>Math</a:t>
            </a:r>
            <a:r>
              <a:rPr lang="de-DE" dirty="0" smtClean="0"/>
              <a:t> verfügbar:</a:t>
            </a:r>
          </a:p>
          <a:p>
            <a:pPr lvl="2"/>
            <a:r>
              <a:rPr lang="de-DE" dirty="0" err="1" smtClean="0"/>
              <a:t>pow</a:t>
            </a:r>
            <a:r>
              <a:rPr lang="de-DE" dirty="0" smtClean="0"/>
              <a:t>	(Exponentialfunktion)</a:t>
            </a:r>
          </a:p>
          <a:p>
            <a:pPr lvl="2"/>
            <a:r>
              <a:rPr lang="de-DE" dirty="0" err="1" smtClean="0"/>
              <a:t>sqrt</a:t>
            </a:r>
            <a:r>
              <a:rPr lang="de-DE" dirty="0" smtClean="0"/>
              <a:t> 	(Wurzelfunktion)</a:t>
            </a:r>
          </a:p>
          <a:p>
            <a:pPr lvl="2"/>
            <a:r>
              <a:rPr lang="de-DE" dirty="0" err="1" smtClean="0"/>
              <a:t>ggt</a:t>
            </a:r>
            <a:r>
              <a:rPr lang="de-DE" dirty="0" smtClean="0"/>
              <a:t> 	(größter gemeinsamer Teiler)</a:t>
            </a:r>
          </a:p>
          <a:p>
            <a:pPr lvl="2"/>
            <a:r>
              <a:rPr lang="de-DE" dirty="0" err="1" smtClean="0"/>
              <a:t>fak</a:t>
            </a:r>
            <a:r>
              <a:rPr lang="de-DE" dirty="0" smtClean="0"/>
              <a:t> 		(Fakultätsfunktion)</a:t>
            </a:r>
          </a:p>
          <a:p>
            <a:pPr lvl="2"/>
            <a:r>
              <a:rPr lang="de-DE" dirty="0" err="1" smtClean="0"/>
              <a:t>f</a:t>
            </a:r>
            <a:r>
              <a:rPr lang="de-DE" dirty="0" err="1" smtClean="0"/>
              <a:t>ib</a:t>
            </a:r>
            <a:r>
              <a:rPr lang="de-DE" dirty="0" smtClean="0"/>
              <a:t> 		(</a:t>
            </a:r>
            <a:r>
              <a:rPr lang="de-DE" dirty="0" err="1" smtClean="0"/>
              <a:t>Fibonaccizahl</a:t>
            </a:r>
            <a:r>
              <a:rPr lang="de-DE" dirty="0" smtClean="0"/>
              <a:t>)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Java Testklasse verifizierte korrekte Implementierung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202208" y="293323"/>
            <a:ext cx="7502400" cy="338554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Verdana" pitchFamily="34"/>
              <a:buNone/>
            </a:defPPr>
            <a:lvl1pPr lvl="0">
              <a:buClr>
                <a:srgbClr val="000000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de-DE" baseline="0" dirty="0" smtClean="0"/>
              <a:t>Fehlerbehebung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703080" y="1080000"/>
            <a:ext cx="7936920" cy="1728678"/>
          </a:xfrm>
        </p:spPr>
        <p:txBody>
          <a:bodyPr>
            <a:spAutoFit/>
          </a:bodyPr>
          <a:lstStyle>
            <a:def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defPPr>
            <a:lvl1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Verdana" pitchFamily="34"/>
              <a:buChar char="•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de-D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99CC00"/>
              </a:buClr>
              <a:buSzPct val="100000"/>
              <a:buFont typeface="Verdana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de-D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•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9pPr>
          </a:lstStyle>
          <a:p>
            <a:r>
              <a:rPr lang="de-DE" sz="2400" dirty="0" smtClean="0"/>
              <a:t>Aufgabenbeschreibung Fehlerbehebung:</a:t>
            </a:r>
          </a:p>
          <a:p>
            <a:pPr lvl="1"/>
            <a:r>
              <a:rPr lang="de-DE" dirty="0" smtClean="0"/>
              <a:t>Bei wöchentlichen Meetings wurden aufgedeckte Fehler angesprochen</a:t>
            </a:r>
          </a:p>
          <a:p>
            <a:pPr lvl="1"/>
            <a:r>
              <a:rPr lang="de-DE" dirty="0" smtClean="0"/>
              <a:t>Behebung dieser Fehler, soweit Kenntnis diesbezüglich vorhanden war, wurde ausgeführt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Vielen Dank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2160000" y="3068280"/>
            <a:ext cx="5869080" cy="835559"/>
          </a:xfrm>
        </p:spPr>
        <p:txBody>
          <a:bodyPr wrap="square" lIns="90000" tIns="46800" rIns="90000" bIns="46800" anchor="b" anchorCtr="0">
            <a:spAutoFit/>
          </a:bodyPr>
          <a:lstStyle>
            <a:defPPr lvl="0">
              <a:buClr>
                <a:srgbClr val="000000"/>
              </a:buClr>
              <a:buSzPct val="100000"/>
              <a:buFont typeface="Verdana" pitchFamily="34"/>
              <a:buNone/>
            </a:defPPr>
            <a:lvl1pPr lvl="0">
              <a:buClr>
                <a:srgbClr val="000000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de-DE" sz="4800" dirty="0" smtClean="0"/>
              <a:t>Vielen Dank!</a:t>
            </a:r>
            <a:endParaRPr lang="de-DE" sz="4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202208" y="293323"/>
            <a:ext cx="7502400" cy="338554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Verdana" pitchFamily="34"/>
              <a:buNone/>
            </a:defPPr>
            <a:lvl1pPr lvl="0">
              <a:buClr>
                <a:srgbClr val="000000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de-DE" baseline="0" dirty="0" smtClean="0"/>
              <a:t>Übersicht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703080" y="1080000"/>
            <a:ext cx="7936920" cy="1795363"/>
          </a:xfrm>
        </p:spPr>
        <p:txBody>
          <a:bodyPr>
            <a:spAutoFit/>
          </a:bodyPr>
          <a:lstStyle>
            <a:def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defPPr>
            <a:lvl1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Verdana" pitchFamily="34"/>
              <a:buChar char="•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de-D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99CC00"/>
              </a:buClr>
              <a:buSzPct val="100000"/>
              <a:buFont typeface="Verdana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de-D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•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9pPr>
          </a:lstStyle>
          <a:p>
            <a:pPr marL="857160" lvl="1" indent="-457200">
              <a:buNone/>
            </a:pPr>
            <a:r>
              <a:rPr lang="de-DE" dirty="0" smtClean="0"/>
              <a:t>Inhalt:</a:t>
            </a:r>
          </a:p>
          <a:p>
            <a:pPr marL="857160" lvl="1" indent="-457200">
              <a:buFont typeface="+mj-lt"/>
              <a:buAutoNum type="arabicPeriod"/>
            </a:pPr>
            <a:r>
              <a:rPr lang="de-DE" dirty="0" smtClean="0"/>
              <a:t>Parsen zum Abstrakten Syntaxbaum</a:t>
            </a:r>
          </a:p>
          <a:p>
            <a:pPr marL="857160" lvl="1" indent="-457200">
              <a:buFont typeface="+mj-lt"/>
              <a:buAutoNum type="arabicPeriod"/>
            </a:pPr>
            <a:r>
              <a:rPr lang="de-DE" dirty="0" err="1" smtClean="0"/>
              <a:t>JavaBuilder</a:t>
            </a:r>
            <a:endParaRPr lang="de-DE" dirty="0" smtClean="0"/>
          </a:p>
          <a:p>
            <a:pPr marL="857160" lvl="1" indent="-457200">
              <a:buFont typeface="+mj-lt"/>
              <a:buAutoNum type="arabicPeriod"/>
            </a:pPr>
            <a:r>
              <a:rPr lang="de-DE" dirty="0" smtClean="0"/>
              <a:t>Optionales Feature „</a:t>
            </a:r>
            <a:r>
              <a:rPr lang="de-DE" dirty="0" err="1" smtClean="0"/>
              <a:t>stdlib</a:t>
            </a:r>
            <a:r>
              <a:rPr lang="de-DE" dirty="0" smtClean="0"/>
              <a:t>“</a:t>
            </a:r>
          </a:p>
          <a:p>
            <a:pPr marL="857160" lvl="1" indent="-457200">
              <a:buFont typeface="+mj-lt"/>
              <a:buAutoNum type="arabicPeriod"/>
            </a:pPr>
            <a:r>
              <a:rPr lang="de-DE" dirty="0" smtClean="0"/>
              <a:t>Fehlerbehebung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202208" y="293323"/>
            <a:ext cx="7502400" cy="338554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Verdana" pitchFamily="34"/>
              <a:buNone/>
            </a:defPPr>
            <a:lvl1pPr lvl="0">
              <a:buClr>
                <a:srgbClr val="000000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de-DE" baseline="0" dirty="0" smtClean="0"/>
              <a:t>Syntaxbaum</a:t>
            </a:r>
            <a:r>
              <a:rPr lang="de-DE" baseline="0" dirty="0" smtClean="0"/>
              <a:t>: Einleitung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703080" y="1080000"/>
            <a:ext cx="7936920" cy="2600712"/>
          </a:xfrm>
        </p:spPr>
        <p:txBody>
          <a:bodyPr>
            <a:spAutoFit/>
          </a:bodyPr>
          <a:lstStyle>
            <a:def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defPPr>
            <a:lvl1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Verdana" pitchFamily="34"/>
              <a:buChar char="•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de-D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99CC00"/>
              </a:buClr>
              <a:buSzPct val="100000"/>
              <a:buFont typeface="Verdana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de-D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•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9pPr>
          </a:lstStyle>
          <a:p>
            <a:r>
              <a:rPr lang="de-DE" dirty="0" smtClean="0"/>
              <a:t>Konzeption des abstrakten Syntaxbaums:</a:t>
            </a:r>
          </a:p>
          <a:p>
            <a:pPr lvl="1"/>
            <a:r>
              <a:rPr lang="de-DE" dirty="0" smtClean="0"/>
              <a:t>Ausarbeitung des Konzepts für Syntaxbaum erfolgte zusammen mit Markus</a:t>
            </a:r>
          </a:p>
          <a:p>
            <a:pPr lvl="1"/>
            <a:r>
              <a:rPr lang="de-DE" dirty="0" smtClean="0"/>
              <a:t>Aufgabenteilung: </a:t>
            </a:r>
          </a:p>
          <a:p>
            <a:pPr lvl="2"/>
            <a:r>
              <a:rPr lang="de-DE" dirty="0" smtClean="0"/>
              <a:t>das Parsen von Ausdrücken (</a:t>
            </a:r>
            <a:r>
              <a:rPr lang="de-DE" dirty="0" err="1" smtClean="0"/>
              <a:t>Expressions</a:t>
            </a:r>
            <a:r>
              <a:rPr lang="de-DE" dirty="0" smtClean="0"/>
              <a:t>) wurden von Markus implementiert</a:t>
            </a:r>
          </a:p>
          <a:p>
            <a:pPr lvl="2"/>
            <a:r>
              <a:rPr lang="de-DE" dirty="0" smtClean="0"/>
              <a:t>Das Parsen aller Sprachelemente der Quellsprache wurde von Alexander implementiert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202208" y="293323"/>
            <a:ext cx="7502400" cy="338554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Verdana" pitchFamily="34"/>
              <a:buNone/>
            </a:defPPr>
            <a:lvl1pPr lvl="0">
              <a:buClr>
                <a:srgbClr val="000000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de-DE" baseline="0" dirty="0" smtClean="0"/>
              <a:t>Syntaxbaum</a:t>
            </a:r>
            <a:r>
              <a:rPr lang="de-DE" baseline="0" dirty="0" smtClean="0"/>
              <a:t>: Einleitung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703080" y="1080000"/>
            <a:ext cx="7936920" cy="5550237"/>
          </a:xfrm>
        </p:spPr>
        <p:txBody>
          <a:bodyPr>
            <a:spAutoFit/>
          </a:bodyPr>
          <a:lstStyle>
            <a:def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defPPr>
            <a:lvl1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Verdana" pitchFamily="34"/>
              <a:buChar char="•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de-D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99CC00"/>
              </a:buClr>
              <a:buSzPct val="100000"/>
              <a:buFont typeface="Verdana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de-D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•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9pPr>
          </a:lstStyle>
          <a:p>
            <a:pPr lvl="0">
              <a:buNone/>
            </a:pPr>
            <a:r>
              <a:rPr lang="de-DE" dirty="0" smtClean="0"/>
              <a:t>Einordnung im Kompilierprozess:</a:t>
            </a:r>
          </a:p>
          <a:p>
            <a:pPr lvl="0">
              <a:buNone/>
            </a:pPr>
            <a:r>
              <a:rPr lang="de-DE" dirty="0" smtClean="0"/>
              <a:t>... </a:t>
            </a:r>
            <a:r>
              <a:rPr lang="de-DE" dirty="0" err="1" smtClean="0"/>
              <a:t>Lexer</a:t>
            </a:r>
            <a:r>
              <a:rPr lang="de-DE" dirty="0" smtClean="0"/>
              <a:t> -&gt; DOM -&gt; </a:t>
            </a:r>
            <a:r>
              <a:rPr lang="de-DE" b="1" dirty="0" smtClean="0"/>
              <a:t>Syntaxbaum</a:t>
            </a:r>
            <a:r>
              <a:rPr lang="de-DE" dirty="0" smtClean="0"/>
              <a:t> -&gt; Zielsprache </a:t>
            </a:r>
          </a:p>
          <a:p>
            <a:pPr lvl="0">
              <a:buNone/>
            </a:pPr>
            <a:endParaRPr lang="de-DE" dirty="0" smtClean="0"/>
          </a:p>
          <a:p>
            <a:pPr lvl="0">
              <a:buNone/>
            </a:pPr>
            <a:r>
              <a:rPr lang="de-DE" dirty="0" smtClean="0"/>
              <a:t>Aufgabenbeschreibung Syntaxbaum:</a:t>
            </a:r>
          </a:p>
          <a:p>
            <a:pPr lvl="0"/>
            <a:r>
              <a:rPr lang="de-DE" dirty="0" smtClean="0"/>
              <a:t>Eingabe: DOM-</a:t>
            </a:r>
            <a:r>
              <a:rPr lang="de-DE" dirty="0" err="1" smtClean="0"/>
              <a:t>Node</a:t>
            </a:r>
            <a:r>
              <a:rPr lang="de-DE" dirty="0" smtClean="0"/>
              <a:t> (Gesamtes Quellprogramm)</a:t>
            </a:r>
          </a:p>
          <a:p>
            <a:pPr lvl="1"/>
            <a:r>
              <a:rPr lang="de-DE" dirty="0" smtClean="0"/>
              <a:t>Überführung in </a:t>
            </a:r>
            <a:r>
              <a:rPr lang="de-DE" dirty="0" smtClean="0"/>
              <a:t>Java-Objekte die Syntaxbaum aufspannen</a:t>
            </a:r>
            <a:endParaRPr lang="de-DE" dirty="0" smtClean="0"/>
          </a:p>
          <a:p>
            <a:pPr lvl="1"/>
            <a:r>
              <a:rPr lang="de-DE" dirty="0" smtClean="0"/>
              <a:t>Dabei: Prüfung </a:t>
            </a:r>
            <a:r>
              <a:rPr lang="de-DE" dirty="0" smtClean="0"/>
              <a:t>der Eingabe auf Einhaltung der Sprachspezifikation</a:t>
            </a:r>
            <a:endParaRPr lang="de-DE" dirty="0" smtClean="0"/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Ausgabe: </a:t>
            </a:r>
            <a:r>
              <a:rPr lang="de-DE" i="1" dirty="0" err="1" smtClean="0"/>
              <a:t>AbstractSyntaxTree</a:t>
            </a:r>
            <a:r>
              <a:rPr lang="de-DE" dirty="0" smtClean="0"/>
              <a:t> </a:t>
            </a:r>
            <a:endParaRPr lang="de-DE" i="1" dirty="0" smtClean="0"/>
          </a:p>
          <a:p>
            <a:pPr lvl="1"/>
            <a:r>
              <a:rPr lang="de-DE" dirty="0" smtClean="0"/>
              <a:t>Java-Objekte die Weiterverarbeitung zur Zielsprache</a:t>
            </a:r>
            <a:r>
              <a:rPr lang="de-DE" baseline="0" dirty="0" smtClean="0"/>
              <a:t> ermöglichen</a:t>
            </a:r>
          </a:p>
          <a:p>
            <a:pPr lvl="1"/>
            <a:r>
              <a:rPr lang="de-DE" dirty="0" smtClean="0"/>
              <a:t>Syntaxbaum stellt syntaktisch korrektes Quellprogramm sicher, ansonsten Fehlermeldung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202208" y="293323"/>
            <a:ext cx="7502400" cy="338554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Verdana" pitchFamily="34"/>
              <a:buNone/>
            </a:defPPr>
            <a:lvl1pPr lvl="0">
              <a:buClr>
                <a:srgbClr val="000000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de-DE" baseline="0" dirty="0" smtClean="0"/>
              <a:t>Syntaxbaum: Grundprinzip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703080" y="1080000"/>
            <a:ext cx="7936920" cy="4937249"/>
          </a:xfrm>
        </p:spPr>
        <p:txBody>
          <a:bodyPr>
            <a:spAutoFit/>
          </a:bodyPr>
          <a:lstStyle>
            <a:def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defPPr>
            <a:lvl1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Verdana" pitchFamily="34"/>
              <a:buChar char="•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de-D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99CC00"/>
              </a:buClr>
              <a:buSzPct val="100000"/>
              <a:buFont typeface="Verdana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de-D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•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9pPr>
          </a:lstStyle>
          <a:p>
            <a:pPr lvl="0"/>
            <a:r>
              <a:rPr lang="de-DE" dirty="0" smtClean="0"/>
              <a:t>Grundprinzip des </a:t>
            </a:r>
            <a:r>
              <a:rPr lang="de-DE" dirty="0" err="1" smtClean="0"/>
              <a:t>Parsvorgangs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Jedes</a:t>
            </a:r>
            <a:r>
              <a:rPr lang="de-DE" baseline="0" dirty="0" smtClean="0"/>
              <a:t> XML Sprachelement (Statement) besitzt korrespondierende Java-Klasse, z.B.:</a:t>
            </a:r>
          </a:p>
          <a:p>
            <a:pPr lvl="2"/>
            <a:endParaRPr lang="en-US" baseline="0" dirty="0" smtClean="0"/>
          </a:p>
          <a:p>
            <a:pPr lvl="1"/>
            <a:endParaRPr lang="en-US" dirty="0" smtClean="0"/>
          </a:p>
          <a:p>
            <a:pPr lvl="1"/>
            <a:endParaRPr lang="de-DE" baseline="0" dirty="0" smtClean="0"/>
          </a:p>
          <a:p>
            <a:pPr lvl="1">
              <a:buNone/>
            </a:pPr>
            <a:endParaRPr lang="de-DE" baseline="0" dirty="0" smtClean="0"/>
          </a:p>
          <a:p>
            <a:pPr lvl="1"/>
            <a:r>
              <a:rPr lang="de-DE" baseline="0" dirty="0" smtClean="0"/>
              <a:t>Die jeweiligen XML-Elementattribute werden zu Java-Klassenattributen geparst</a:t>
            </a:r>
          </a:p>
          <a:p>
            <a:pPr lvl="1"/>
            <a:endParaRPr lang="de-DE" baseline="0" dirty="0" smtClean="0"/>
          </a:p>
          <a:p>
            <a:pPr lvl="1"/>
            <a:r>
              <a:rPr lang="de-DE" baseline="0" dirty="0" smtClean="0"/>
              <a:t>Mögliche XML</a:t>
            </a:r>
            <a:r>
              <a:rPr lang="de-DE" dirty="0" smtClean="0"/>
              <a:t> </a:t>
            </a:r>
            <a:r>
              <a:rPr lang="de-DE" dirty="0" err="1" smtClean="0"/>
              <a:t>Kinde</a:t>
            </a:r>
            <a:r>
              <a:rPr lang="de-DE" baseline="0" dirty="0" err="1" smtClean="0"/>
              <a:t>lemente</a:t>
            </a:r>
            <a:r>
              <a:rPr lang="de-DE" baseline="0" dirty="0" smtClean="0"/>
              <a:t> werden zu entsprechenden Listenobjekten hinzugefügt</a:t>
            </a:r>
            <a:r>
              <a:rPr lang="de-DE" dirty="0" smtClean="0"/>
              <a:t>, z.B.:</a:t>
            </a:r>
          </a:p>
          <a:p>
            <a:pPr lvl="1"/>
            <a:endParaRPr lang="de-DE" dirty="0" smtClean="0"/>
          </a:p>
          <a:p>
            <a:pPr lvl="1"/>
            <a:endParaRPr lang="de-DE" baseline="0" dirty="0" smtClean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791840" y="2195661"/>
          <a:ext cx="75608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/>
                <a:gridCol w="378042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XML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Java-Klasse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decl</a:t>
                      </a:r>
                      <a:r>
                        <a:rPr lang="en-US" dirty="0" smtClean="0"/>
                        <a:t> type="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"  name=“b"/&gt;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DeclarationStatement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&lt;set name="b" value=“258"/&gt;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SetStatement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/>
        </p:nvGraphicFramePr>
        <p:xfrm>
          <a:off x="791840" y="5292005"/>
          <a:ext cx="75608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/>
                <a:gridCol w="37804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&lt;function name="a"  returns="</a:t>
                      </a:r>
                      <a:r>
                        <a:rPr lang="en-US" b="0" dirty="0" err="1" smtClean="0"/>
                        <a:t>int</a:t>
                      </a:r>
                      <a:r>
                        <a:rPr lang="en-US" b="0" dirty="0" smtClean="0"/>
                        <a:t>“ &gt;</a:t>
                      </a:r>
                    </a:p>
                    <a:p>
                      <a:r>
                        <a:rPr lang="en-US" b="0" dirty="0" smtClean="0"/>
                        <a:t>      &lt;arguments&gt;</a:t>
                      </a:r>
                    </a:p>
                    <a:p>
                      <a:r>
                        <a:rPr lang="en-US" b="1" i="1" dirty="0" smtClean="0"/>
                        <a:t>            XML </a:t>
                      </a:r>
                      <a:r>
                        <a:rPr lang="en-US" b="1" i="1" dirty="0" err="1" smtClean="0"/>
                        <a:t>Kindelement</a:t>
                      </a:r>
                      <a:r>
                        <a:rPr lang="en-US" b="1" i="1" dirty="0" smtClean="0"/>
                        <a:t>(e) </a:t>
                      </a:r>
                    </a:p>
                    <a:p>
                      <a:r>
                        <a:rPr lang="en-US" b="0" dirty="0" smtClean="0"/>
                        <a:t>      &lt;/arguments&gt;</a:t>
                      </a:r>
                    </a:p>
                    <a:p>
                      <a:r>
                        <a:rPr lang="en-US" b="1" i="1" dirty="0" smtClean="0"/>
                        <a:t>      </a:t>
                      </a:r>
                      <a:r>
                        <a:rPr lang="en-US" b="1" i="1" dirty="0" err="1" smtClean="0"/>
                        <a:t>Weitere</a:t>
                      </a:r>
                      <a:r>
                        <a:rPr lang="en-US" b="1" i="1" dirty="0" smtClean="0"/>
                        <a:t>  XML </a:t>
                      </a:r>
                      <a:r>
                        <a:rPr lang="en-US" b="1" i="1" dirty="0" err="1" smtClean="0"/>
                        <a:t>Kindelement</a:t>
                      </a:r>
                      <a:r>
                        <a:rPr lang="en-US" b="1" i="1" dirty="0" smtClean="0"/>
                        <a:t>(e)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  <a:p>
                      <a:r>
                        <a:rPr lang="de-DE" sz="1800" b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arguments.add(</a:t>
                      </a:r>
                      <a:r>
                        <a:rPr lang="de-DE" sz="1800" b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de-DE" sz="1800" b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de-DE" sz="1800" b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DeclarationStatement</a:t>
                      </a:r>
                      <a:r>
                        <a:rPr lang="de-DE" sz="1800" b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(arg));</a:t>
                      </a:r>
                    </a:p>
                    <a:p>
                      <a:r>
                        <a:rPr lang="de-DE" sz="1800" b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202208" y="293323"/>
            <a:ext cx="7502400" cy="338554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Verdana" pitchFamily="34"/>
              <a:buNone/>
            </a:defPPr>
            <a:lvl1pPr lvl="0">
              <a:buClr>
                <a:srgbClr val="000000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de-DE" baseline="0" dirty="0" smtClean="0"/>
              <a:t>Syntaxbaum: </a:t>
            </a:r>
            <a:r>
              <a:rPr lang="de-DE" baseline="0" dirty="0" err="1" smtClean="0"/>
              <a:t>Parsvorgang</a:t>
            </a:r>
            <a:r>
              <a:rPr lang="de-DE" baseline="0" dirty="0" smtClean="0"/>
              <a:t> Beginn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703080" y="1080000"/>
            <a:ext cx="7936920" cy="6019597"/>
          </a:xfrm>
        </p:spPr>
        <p:txBody>
          <a:bodyPr>
            <a:spAutoFit/>
          </a:bodyPr>
          <a:lstStyle>
            <a:def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defPPr>
            <a:lvl1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Verdana" pitchFamily="34"/>
              <a:buChar char="•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de-D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99CC00"/>
              </a:buClr>
              <a:buSzPct val="100000"/>
              <a:buFont typeface="Verdana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de-D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•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9pPr>
          </a:lstStyle>
          <a:p>
            <a:r>
              <a:rPr lang="de-DE" dirty="0" smtClean="0"/>
              <a:t>Anmerkung: Benötigte </a:t>
            </a:r>
            <a:r>
              <a:rPr lang="de-DE" dirty="0" smtClean="0"/>
              <a:t>und optionale Attribute bzw. </a:t>
            </a:r>
            <a:r>
              <a:rPr lang="de-DE" dirty="0" err="1" smtClean="0"/>
              <a:t>Kindelemente</a:t>
            </a:r>
            <a:r>
              <a:rPr lang="de-DE" dirty="0" smtClean="0"/>
              <a:t> </a:t>
            </a:r>
            <a:r>
              <a:rPr lang="de-DE" dirty="0" smtClean="0"/>
              <a:t>sind aus der Sprachspezifikation bekannt und in Form von </a:t>
            </a:r>
            <a:r>
              <a:rPr lang="de-DE" dirty="0" err="1" smtClean="0"/>
              <a:t>JavaDoku</a:t>
            </a:r>
            <a:r>
              <a:rPr lang="de-DE" dirty="0" smtClean="0"/>
              <a:t> in allen Java Klassen festgehalten</a:t>
            </a:r>
            <a:endParaRPr lang="de-DE" dirty="0" smtClean="0"/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Beginn des Parsens:</a:t>
            </a:r>
          </a:p>
          <a:p>
            <a:pPr lvl="1"/>
            <a:r>
              <a:rPr lang="de-DE" dirty="0" smtClean="0"/>
              <a:t>Aufruf </a:t>
            </a:r>
            <a:r>
              <a:rPr lang="de-DE" dirty="0" smtClean="0"/>
              <a:t>des </a:t>
            </a:r>
            <a:r>
              <a:rPr lang="de-DE" i="1" dirty="0" err="1" smtClean="0"/>
              <a:t>AbstractSyntaxTree</a:t>
            </a:r>
            <a:r>
              <a:rPr lang="de-DE" dirty="0" smtClean="0"/>
              <a:t> </a:t>
            </a:r>
            <a:r>
              <a:rPr lang="de-DE" dirty="0" err="1" smtClean="0"/>
              <a:t>Konstruktors</a:t>
            </a:r>
            <a:r>
              <a:rPr lang="de-DE" dirty="0" smtClean="0"/>
              <a:t> mit </a:t>
            </a:r>
            <a:r>
              <a:rPr lang="de-DE" i="1" dirty="0" err="1" smtClean="0"/>
              <a:t>DomNode</a:t>
            </a:r>
            <a:r>
              <a:rPr lang="de-DE" dirty="0" smtClean="0"/>
              <a:t>, welche gesamtes Quellprogramm repräsentiert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Überprüfung auf Pflichtelement „</a:t>
            </a:r>
            <a:r>
              <a:rPr lang="de-DE" dirty="0" err="1" smtClean="0"/>
              <a:t>module</a:t>
            </a:r>
            <a:r>
              <a:rPr lang="de-DE" dirty="0" smtClean="0"/>
              <a:t>“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Wenn Prüfung positiv: Aufruf des </a:t>
            </a:r>
            <a:r>
              <a:rPr lang="de-DE" i="1" dirty="0" smtClean="0"/>
              <a:t>Module</a:t>
            </a:r>
            <a:r>
              <a:rPr lang="de-DE" dirty="0" smtClean="0"/>
              <a:t> </a:t>
            </a:r>
            <a:r>
              <a:rPr lang="de-DE" dirty="0" err="1" smtClean="0"/>
              <a:t>Konstruktors</a:t>
            </a:r>
            <a:r>
              <a:rPr lang="de-DE" dirty="0" smtClean="0"/>
              <a:t> mit </a:t>
            </a:r>
            <a:r>
              <a:rPr lang="de-DE" i="1" dirty="0" err="1" smtClean="0"/>
              <a:t>DomNode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Ansonsten: Syntaxfehler! Abbruch des Kompiliervorgangs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202208" y="293323"/>
            <a:ext cx="7502400" cy="338554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Verdana" pitchFamily="34"/>
              <a:buNone/>
            </a:defPPr>
            <a:lvl1pPr lvl="0">
              <a:buClr>
                <a:srgbClr val="000000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de-DE" baseline="0" dirty="0" smtClean="0"/>
              <a:t>Syntaxbaum: </a:t>
            </a:r>
            <a:r>
              <a:rPr lang="de-DE" baseline="0" dirty="0" err="1" smtClean="0"/>
              <a:t>Parsvorgang</a:t>
            </a:r>
            <a:r>
              <a:rPr lang="de-DE" baseline="0" dirty="0" smtClean="0"/>
              <a:t> Weiter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703080" y="1080000"/>
            <a:ext cx="7936920" cy="4578176"/>
          </a:xfrm>
        </p:spPr>
        <p:txBody>
          <a:bodyPr>
            <a:spAutoFit/>
          </a:bodyPr>
          <a:lstStyle>
            <a:def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defPPr>
            <a:lvl1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Verdana" pitchFamily="34"/>
              <a:buChar char="•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de-D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99CC00"/>
              </a:buClr>
              <a:buSzPct val="100000"/>
              <a:buFont typeface="Verdana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de-D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•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9pPr>
          </a:lstStyle>
          <a:p>
            <a:pPr lvl="0"/>
            <a:r>
              <a:rPr lang="de-DE" dirty="0" smtClean="0"/>
              <a:t>Weiterer Verlauf des Parsens:</a:t>
            </a:r>
          </a:p>
          <a:p>
            <a:pPr lvl="1"/>
            <a:r>
              <a:rPr lang="de-DE" dirty="0" err="1" smtClean="0"/>
              <a:t>Konstruktoren</a:t>
            </a:r>
            <a:r>
              <a:rPr lang="de-DE" dirty="0" smtClean="0"/>
              <a:t> der korrespondierenden Java-Klassen </a:t>
            </a:r>
            <a:r>
              <a:rPr lang="de-DE" baseline="0" dirty="0" smtClean="0"/>
              <a:t>werden mit entsprechendem </a:t>
            </a:r>
            <a:r>
              <a:rPr lang="de-DE" i="1" baseline="0" dirty="0" err="1" smtClean="0"/>
              <a:t>DomNode</a:t>
            </a:r>
            <a:r>
              <a:rPr lang="de-DE" i="0" baseline="0" dirty="0" smtClean="0"/>
              <a:t> als Parameter aufgerufen</a:t>
            </a:r>
          </a:p>
          <a:p>
            <a:pPr lvl="1"/>
            <a:endParaRPr lang="de-DE" i="0" baseline="0" dirty="0" smtClean="0"/>
          </a:p>
          <a:p>
            <a:r>
              <a:rPr lang="de-DE" dirty="0" smtClean="0"/>
              <a:t>Bei jedem </a:t>
            </a:r>
            <a:r>
              <a:rPr lang="de-DE" dirty="0" err="1" smtClean="0"/>
              <a:t>Konstruktoraufruf</a:t>
            </a:r>
            <a:r>
              <a:rPr lang="de-DE" dirty="0" smtClean="0"/>
              <a:t>:</a:t>
            </a:r>
            <a:endParaRPr lang="de-DE" i="0" baseline="0" dirty="0" smtClean="0"/>
          </a:p>
          <a:p>
            <a:pPr lvl="1"/>
            <a:r>
              <a:rPr lang="de-DE" i="0" baseline="0" dirty="0" smtClean="0"/>
              <a:t>Prüfung der Pflichtattribute</a:t>
            </a:r>
          </a:p>
          <a:p>
            <a:pPr lvl="1"/>
            <a:endParaRPr lang="de-DE" i="0" baseline="0" dirty="0" smtClean="0"/>
          </a:p>
          <a:p>
            <a:pPr lvl="1"/>
            <a:r>
              <a:rPr lang="de-DE" i="0" baseline="0" dirty="0" smtClean="0"/>
              <a:t>Verarbeitung möglicher optionaler Attribute</a:t>
            </a:r>
          </a:p>
          <a:p>
            <a:pPr lvl="1"/>
            <a:endParaRPr lang="de-DE" i="0" baseline="0" dirty="0" smtClean="0"/>
          </a:p>
          <a:p>
            <a:pPr lvl="1"/>
            <a:r>
              <a:rPr lang="de-DE" i="0" baseline="0" dirty="0" smtClean="0"/>
              <a:t>Verarbeitung möglicher Kinderknoten des </a:t>
            </a:r>
            <a:r>
              <a:rPr lang="de-DE" i="1" baseline="0" dirty="0" err="1" smtClean="0"/>
              <a:t>DomNode</a:t>
            </a:r>
            <a:r>
              <a:rPr lang="de-DE" i="0" baseline="0" dirty="0" smtClean="0"/>
              <a:t> </a:t>
            </a:r>
          </a:p>
          <a:p>
            <a:pPr lvl="2"/>
            <a:r>
              <a:rPr lang="de-DE" i="0" baseline="0" dirty="0" smtClean="0"/>
              <a:t>Dies erfolgt indem </a:t>
            </a:r>
            <a:r>
              <a:rPr lang="de-DE" i="0" baseline="0" dirty="0" smtClean="0"/>
              <a:t>erneut </a:t>
            </a:r>
            <a:r>
              <a:rPr lang="de-DE" i="0" baseline="0" dirty="0" smtClean="0"/>
              <a:t>der </a:t>
            </a:r>
            <a:r>
              <a:rPr lang="de-DE" i="0" baseline="0" dirty="0" err="1" smtClean="0"/>
              <a:t>Konstruktor</a:t>
            </a:r>
            <a:r>
              <a:rPr lang="de-DE" i="0" baseline="0" dirty="0" smtClean="0"/>
              <a:t> </a:t>
            </a:r>
            <a:r>
              <a:rPr lang="de-DE" i="0" baseline="0" dirty="0" smtClean="0"/>
              <a:t>mit </a:t>
            </a:r>
            <a:r>
              <a:rPr lang="de-DE" i="0" baseline="0" dirty="0" err="1" smtClean="0"/>
              <a:t>Kindknoten</a:t>
            </a:r>
            <a:r>
              <a:rPr lang="de-DE" i="0" baseline="0" dirty="0" smtClean="0"/>
              <a:t> als Parameter aufgerufen wird</a:t>
            </a:r>
            <a:endParaRPr lang="de-DE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202208" y="293323"/>
            <a:ext cx="7502400" cy="338554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Verdana" pitchFamily="34"/>
              <a:buNone/>
            </a:defPPr>
            <a:lvl1pPr lvl="0">
              <a:buClr>
                <a:srgbClr val="000000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de-DE" baseline="0" dirty="0" smtClean="0"/>
              <a:t>Syntaxbaum: Bsp. Module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703080" y="1080000"/>
            <a:ext cx="5129320" cy="4324261"/>
          </a:xfrm>
        </p:spPr>
        <p:txBody>
          <a:bodyPr wrap="square">
            <a:spAutoFit/>
          </a:bodyPr>
          <a:lstStyle>
            <a:def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defPPr>
            <a:lvl1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Verdana" pitchFamily="34"/>
              <a:buChar char="•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de-D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99CC00"/>
              </a:buClr>
              <a:buSzPct val="100000"/>
              <a:buFont typeface="Verdana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de-D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•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9pPr>
          </a:lstStyle>
          <a:p>
            <a:pPr>
              <a:buNone/>
            </a:pPr>
            <a:r>
              <a:rPr lang="de-DE" sz="1600" dirty="0" err="1" smtClean="0"/>
              <a:t>public</a:t>
            </a:r>
            <a:r>
              <a:rPr lang="de-DE" sz="1600" dirty="0" smtClean="0"/>
              <a:t> </a:t>
            </a:r>
            <a:r>
              <a:rPr lang="de-DE" sz="1600" dirty="0"/>
              <a:t>Module(</a:t>
            </a:r>
            <a:r>
              <a:rPr lang="de-DE" sz="1600" dirty="0" err="1"/>
              <a:t>DomNode</a:t>
            </a:r>
            <a:r>
              <a:rPr lang="de-DE" sz="1600" dirty="0"/>
              <a:t> </a:t>
            </a:r>
            <a:r>
              <a:rPr lang="de-DE" sz="1600" dirty="0" err="1"/>
              <a:t>node</a:t>
            </a:r>
            <a:r>
              <a:rPr lang="de-DE" sz="1600" dirty="0"/>
              <a:t>) {</a:t>
            </a:r>
          </a:p>
          <a:p>
            <a:pPr>
              <a:buNone/>
            </a:pPr>
            <a:r>
              <a:rPr lang="de-DE" sz="1600" dirty="0" smtClean="0"/>
              <a:t>	// </a:t>
            </a:r>
            <a:r>
              <a:rPr lang="de-DE" sz="1600" dirty="0">
                <a:solidFill>
                  <a:srgbClr val="7030A0"/>
                </a:solidFill>
              </a:rPr>
              <a:t>check </a:t>
            </a:r>
            <a:r>
              <a:rPr lang="de-DE" sz="1600" dirty="0" err="1">
                <a:solidFill>
                  <a:srgbClr val="7030A0"/>
                </a:solidFill>
              </a:rPr>
              <a:t>needed</a:t>
            </a:r>
            <a:r>
              <a:rPr lang="de-DE" sz="1600" dirty="0">
                <a:solidFill>
                  <a:srgbClr val="7030A0"/>
                </a:solidFill>
              </a:rPr>
              <a:t> </a:t>
            </a:r>
            <a:r>
              <a:rPr lang="de-DE" sz="1600" dirty="0" err="1">
                <a:solidFill>
                  <a:srgbClr val="7030A0"/>
                </a:solidFill>
              </a:rPr>
              <a:t>attribute</a:t>
            </a:r>
            <a:r>
              <a:rPr lang="de-DE" sz="1600" dirty="0">
                <a:solidFill>
                  <a:srgbClr val="7030A0"/>
                </a:solidFill>
              </a:rPr>
              <a:t>: </a:t>
            </a:r>
            <a:r>
              <a:rPr lang="de-DE" sz="1600" dirty="0" err="1">
                <a:solidFill>
                  <a:srgbClr val="7030A0"/>
                </a:solidFill>
              </a:rPr>
              <a:t>name</a:t>
            </a:r>
            <a:endParaRPr lang="de-DE" sz="1600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de-DE" sz="1600" dirty="0" smtClean="0"/>
              <a:t>	// </a:t>
            </a:r>
            <a:r>
              <a:rPr lang="de-DE" sz="1600" dirty="0" err="1"/>
              <a:t>process</a:t>
            </a:r>
            <a:r>
              <a:rPr lang="de-DE" sz="1600" dirty="0"/>
              <a:t> </a:t>
            </a:r>
            <a:r>
              <a:rPr lang="de-DE" sz="1600" dirty="0" err="1"/>
              <a:t>child</a:t>
            </a:r>
            <a:r>
              <a:rPr lang="de-DE" sz="1600" dirty="0"/>
              <a:t> </a:t>
            </a:r>
            <a:r>
              <a:rPr lang="de-DE" sz="1600" dirty="0" err="1"/>
              <a:t>nodes</a:t>
            </a:r>
            <a:endParaRPr lang="de-DE" sz="1600" dirty="0"/>
          </a:p>
          <a:p>
            <a:pPr>
              <a:buNone/>
            </a:pPr>
            <a:r>
              <a:rPr lang="de-DE" sz="1600" dirty="0" smtClean="0"/>
              <a:t>		//</a:t>
            </a:r>
            <a:r>
              <a:rPr lang="de-DE" sz="1600" dirty="0" err="1" smtClean="0"/>
              <a:t>if</a:t>
            </a:r>
            <a:r>
              <a:rPr lang="de-DE" sz="1600" dirty="0" smtClean="0"/>
              <a:t> </a:t>
            </a:r>
            <a:r>
              <a:rPr lang="de-DE" sz="1600" dirty="0" err="1" smtClean="0"/>
              <a:t>child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>
                <a:solidFill>
                  <a:srgbClr val="0070C0"/>
                </a:solidFill>
              </a:rPr>
              <a:t> &lt;</a:t>
            </a:r>
            <a:r>
              <a:rPr lang="de-DE" sz="1600" dirty="0" err="1" smtClean="0">
                <a:solidFill>
                  <a:srgbClr val="0070C0"/>
                </a:solidFill>
              </a:rPr>
              <a:t>import</a:t>
            </a:r>
            <a:r>
              <a:rPr lang="de-DE" sz="1600" dirty="0" smtClean="0">
                <a:solidFill>
                  <a:srgbClr val="0070C0"/>
                </a:solidFill>
              </a:rPr>
              <a:t> ...&gt;</a:t>
            </a:r>
            <a:r>
              <a:rPr lang="de-DE" sz="1600" dirty="0" smtClean="0"/>
              <a:t> Statement</a:t>
            </a:r>
          </a:p>
          <a:p>
            <a:pPr>
              <a:buNone/>
            </a:pPr>
            <a:r>
              <a:rPr lang="de-DE" sz="1600" dirty="0" smtClean="0"/>
              <a:t>		imports.add(</a:t>
            </a:r>
            <a:r>
              <a:rPr lang="de-DE" sz="1600" dirty="0" err="1" smtClean="0"/>
              <a:t>new</a:t>
            </a:r>
            <a:r>
              <a:rPr lang="de-DE" sz="1600" dirty="0" smtClean="0"/>
              <a:t> </a:t>
            </a:r>
            <a:r>
              <a:rPr lang="de-DE" sz="1600" dirty="0"/>
              <a:t>ImportStatement(</a:t>
            </a:r>
            <a:r>
              <a:rPr lang="de-DE" sz="1600" dirty="0" err="1"/>
              <a:t>child</a:t>
            </a:r>
            <a:r>
              <a:rPr lang="de-DE" sz="1600" dirty="0" smtClean="0"/>
              <a:t>));</a:t>
            </a:r>
          </a:p>
          <a:p>
            <a:pPr>
              <a:buNone/>
            </a:pPr>
            <a:r>
              <a:rPr lang="de-DE" sz="1600" dirty="0" smtClean="0"/>
              <a:t>		//</a:t>
            </a:r>
            <a:r>
              <a:rPr lang="de-DE" sz="1600" dirty="0" err="1" smtClean="0"/>
              <a:t>if</a:t>
            </a:r>
            <a:r>
              <a:rPr lang="de-DE" sz="1600" dirty="0" smtClean="0"/>
              <a:t> </a:t>
            </a:r>
            <a:r>
              <a:rPr lang="de-DE" sz="1600" dirty="0" err="1" smtClean="0"/>
              <a:t>child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smtClean="0">
                <a:solidFill>
                  <a:srgbClr val="00B050"/>
                </a:solidFill>
              </a:rPr>
              <a:t>&lt;</a:t>
            </a:r>
            <a:r>
              <a:rPr lang="de-DE" sz="1600" dirty="0" err="1" smtClean="0">
                <a:solidFill>
                  <a:srgbClr val="00B050"/>
                </a:solidFill>
              </a:rPr>
              <a:t>class</a:t>
            </a:r>
            <a:r>
              <a:rPr lang="de-DE" sz="1600" dirty="0" smtClean="0">
                <a:solidFill>
                  <a:srgbClr val="00B050"/>
                </a:solidFill>
              </a:rPr>
              <a:t> ...&gt;</a:t>
            </a:r>
            <a:r>
              <a:rPr lang="de-DE" sz="1600" dirty="0" smtClean="0"/>
              <a:t> Statement</a:t>
            </a:r>
            <a:endParaRPr lang="de-DE" sz="1600" dirty="0"/>
          </a:p>
          <a:p>
            <a:pPr>
              <a:buNone/>
            </a:pPr>
            <a:r>
              <a:rPr lang="de-DE" sz="1600" dirty="0" smtClean="0"/>
              <a:t>		classes.add(</a:t>
            </a:r>
            <a:r>
              <a:rPr lang="de-DE" sz="1600" dirty="0" err="1" smtClean="0"/>
              <a:t>new</a:t>
            </a:r>
            <a:r>
              <a:rPr lang="de-DE" sz="1600" dirty="0" smtClean="0"/>
              <a:t> </a:t>
            </a:r>
            <a:r>
              <a:rPr lang="de-DE" sz="1600" dirty="0"/>
              <a:t>Class(</a:t>
            </a:r>
            <a:r>
              <a:rPr lang="de-DE" sz="1600" dirty="0" err="1"/>
              <a:t>child</a:t>
            </a:r>
            <a:r>
              <a:rPr lang="de-DE" sz="1600" dirty="0" smtClean="0"/>
              <a:t>));</a:t>
            </a:r>
          </a:p>
          <a:p>
            <a:pPr>
              <a:buNone/>
            </a:pPr>
            <a:r>
              <a:rPr lang="de-DE" sz="1600" dirty="0" smtClean="0"/>
              <a:t>		//</a:t>
            </a:r>
            <a:r>
              <a:rPr lang="de-DE" sz="1600" dirty="0" err="1" smtClean="0"/>
              <a:t>if</a:t>
            </a:r>
            <a:r>
              <a:rPr lang="de-DE" sz="1600" dirty="0" smtClean="0"/>
              <a:t> </a:t>
            </a:r>
            <a:r>
              <a:rPr lang="de-DE" sz="1600" dirty="0" err="1" smtClean="0"/>
              <a:t>child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&lt;</a:t>
            </a:r>
            <a:r>
              <a:rPr lang="de-DE" sz="1600" dirty="0" err="1" smtClean="0"/>
              <a:t>interface</a:t>
            </a:r>
            <a:r>
              <a:rPr lang="de-DE" sz="1600" dirty="0" smtClean="0"/>
              <a:t>...&gt; Statement</a:t>
            </a:r>
          </a:p>
          <a:p>
            <a:pPr>
              <a:buNone/>
            </a:pPr>
            <a:r>
              <a:rPr lang="de-DE" sz="1600" dirty="0" smtClean="0"/>
              <a:t>		interfaces.add(</a:t>
            </a:r>
            <a:r>
              <a:rPr lang="de-DE" sz="1600" dirty="0" err="1" smtClean="0"/>
              <a:t>new</a:t>
            </a:r>
            <a:r>
              <a:rPr lang="de-DE" sz="1600" dirty="0" smtClean="0"/>
              <a:t> </a:t>
            </a:r>
            <a:r>
              <a:rPr lang="de-DE" sz="1600" dirty="0"/>
              <a:t>Interface(</a:t>
            </a:r>
            <a:r>
              <a:rPr lang="de-DE" sz="1600" dirty="0" err="1"/>
              <a:t>child</a:t>
            </a:r>
            <a:r>
              <a:rPr lang="de-DE" sz="1600" dirty="0" smtClean="0"/>
              <a:t>));</a:t>
            </a:r>
          </a:p>
          <a:p>
            <a:pPr>
              <a:buNone/>
            </a:pPr>
            <a:r>
              <a:rPr lang="de-DE" sz="1600" dirty="0" smtClean="0"/>
              <a:t>		//</a:t>
            </a:r>
            <a:r>
              <a:rPr lang="de-DE" sz="1600" dirty="0" err="1" smtClean="0"/>
              <a:t>if</a:t>
            </a:r>
            <a:r>
              <a:rPr lang="de-DE" sz="1600" dirty="0" smtClean="0"/>
              <a:t> </a:t>
            </a:r>
            <a:r>
              <a:rPr lang="de-DE" sz="1600" dirty="0" err="1" smtClean="0"/>
              <a:t>child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i="1" dirty="0" err="1" smtClean="0"/>
              <a:t>another</a:t>
            </a:r>
            <a:r>
              <a:rPr lang="de-DE" sz="1600" dirty="0" smtClean="0"/>
              <a:t> Statement</a:t>
            </a:r>
          </a:p>
          <a:p>
            <a:pPr>
              <a:buNone/>
            </a:pPr>
            <a:r>
              <a:rPr lang="de-DE" sz="1600" dirty="0" smtClean="0"/>
              <a:t>		//ERROR</a:t>
            </a:r>
          </a:p>
          <a:p>
            <a:pPr>
              <a:buNone/>
            </a:pPr>
            <a:r>
              <a:rPr lang="de-DE" sz="1600" dirty="0" smtClean="0"/>
              <a:t>}</a:t>
            </a:r>
          </a:p>
          <a:p>
            <a:pPr>
              <a:buNone/>
            </a:pPr>
            <a:endParaRPr lang="de-DE" sz="1200" dirty="0"/>
          </a:p>
          <a:p>
            <a:pPr>
              <a:buNone/>
            </a:pPr>
            <a:r>
              <a:rPr lang="de-DE" sz="1200" dirty="0" smtClean="0"/>
              <a:t>	</a:t>
            </a:r>
          </a:p>
        </p:txBody>
      </p:sp>
      <p:sp>
        <p:nvSpPr>
          <p:cNvPr id="4" name="Textplatzhalter 2"/>
          <p:cNvSpPr txBox="1">
            <a:spLocks/>
          </p:cNvSpPr>
          <p:nvPr/>
        </p:nvSpPr>
        <p:spPr>
          <a:xfrm>
            <a:off x="6408464" y="1043533"/>
            <a:ext cx="3240360" cy="33547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>
            <a:def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defPPr>
            <a:lvl1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Verdana" pitchFamily="34"/>
              <a:buChar char="•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de-D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99CC00"/>
              </a:buClr>
              <a:buSzPct val="100000"/>
              <a:buFont typeface="Verdana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de-D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•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9pPr>
          </a:lstStyle>
          <a:p>
            <a:pPr lvl="0">
              <a:buNone/>
            </a:pP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/>
                <a:ea typeface="Arial Unicode MS" pitchFamily="2"/>
                <a:cs typeface="Tahoma" pitchFamily="2"/>
              </a:rPr>
              <a:t>&lt;</a:t>
            </a:r>
            <a:r>
              <a:rPr kumimoji="0" lang="de-DE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/>
                <a:ea typeface="Arial Unicode MS" pitchFamily="2"/>
                <a:cs typeface="Tahoma" pitchFamily="2"/>
              </a:rPr>
              <a:t>module</a:t>
            </a:r>
            <a:r>
              <a:rPr kumimoji="0" lang="de-DE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/>
                <a:ea typeface="Arial Unicode MS" pitchFamily="2"/>
                <a:cs typeface="Tahoma" pitchFamily="2"/>
              </a:rPr>
              <a:t> </a:t>
            </a:r>
            <a:r>
              <a:rPr kumimoji="0" lang="de-DE" sz="1600" b="0" i="0" u="none" strike="noStrike" kern="0" cap="none" spc="0" normalizeH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itchFamily="34"/>
                <a:ea typeface="Arial Unicode MS" pitchFamily="2"/>
                <a:cs typeface="Tahoma" pitchFamily="2"/>
              </a:rPr>
              <a:t>name</a:t>
            </a:r>
            <a:r>
              <a:rPr kumimoji="0" lang="de-DE" sz="1600" b="0" i="0" u="none" strike="noStrike" kern="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itchFamily="34"/>
                <a:ea typeface="Arial Unicode MS" pitchFamily="2"/>
                <a:cs typeface="Tahoma" pitchFamily="2"/>
              </a:rPr>
              <a:t>=</a:t>
            </a:r>
            <a:r>
              <a:rPr lang="de-DE" sz="1600" dirty="0" smtClean="0">
                <a:solidFill>
                  <a:srgbClr val="7030A0"/>
                </a:solidFill>
              </a:rPr>
              <a:t>"</a:t>
            </a:r>
            <a:r>
              <a:rPr lang="de-DE" sz="1600" dirty="0" err="1" smtClean="0">
                <a:solidFill>
                  <a:srgbClr val="7030A0"/>
                </a:solidFill>
              </a:rPr>
              <a:t>mathe</a:t>
            </a:r>
            <a:r>
              <a:rPr lang="de-DE" sz="1600" dirty="0" smtClean="0">
                <a:solidFill>
                  <a:srgbClr val="7030A0"/>
                </a:solidFill>
              </a:rPr>
              <a:t>"</a:t>
            </a:r>
            <a:r>
              <a:rPr lang="de-DE" sz="1600" dirty="0" smtClean="0"/>
              <a:t>&gt;</a:t>
            </a:r>
          </a:p>
          <a:p>
            <a:pPr>
              <a:buNone/>
            </a:pPr>
            <a:r>
              <a:rPr lang="de-DE" sz="1600" kern="0" dirty="0" smtClean="0"/>
              <a:t>  </a:t>
            </a:r>
            <a:r>
              <a:rPr lang="de-DE" sz="1600" kern="0" dirty="0" smtClean="0">
                <a:solidFill>
                  <a:srgbClr val="0070C0"/>
                </a:solidFill>
              </a:rPr>
              <a:t>&lt;</a:t>
            </a:r>
            <a:r>
              <a:rPr lang="de-DE" sz="1600" kern="0" dirty="0" err="1" smtClean="0">
                <a:solidFill>
                  <a:srgbClr val="0070C0"/>
                </a:solidFill>
              </a:rPr>
              <a:t>import</a:t>
            </a:r>
            <a:r>
              <a:rPr lang="de-DE" sz="1600" kern="0" dirty="0" smtClean="0"/>
              <a:t> </a:t>
            </a:r>
            <a:r>
              <a:rPr lang="de-DE" sz="1600" kern="0" dirty="0" err="1"/>
              <a:t>name</a:t>
            </a:r>
            <a:r>
              <a:rPr lang="de-DE" sz="1600" kern="0" dirty="0" smtClean="0"/>
              <a:t>=</a:t>
            </a:r>
            <a:r>
              <a:rPr lang="de-DE" sz="1600" dirty="0" smtClean="0"/>
              <a:t>"</a:t>
            </a:r>
            <a:r>
              <a:rPr lang="de-DE" sz="1600" dirty="0" err="1" smtClean="0"/>
              <a:t>stdlib</a:t>
            </a:r>
            <a:r>
              <a:rPr lang="de-DE" sz="1600" dirty="0" smtClean="0"/>
              <a:t>"</a:t>
            </a:r>
            <a:r>
              <a:rPr lang="de-DE" sz="1600" dirty="0" smtClean="0">
                <a:solidFill>
                  <a:srgbClr val="0070C0"/>
                </a:solidFill>
              </a:rPr>
              <a:t>&gt;</a:t>
            </a:r>
          </a:p>
          <a:p>
            <a:pPr>
              <a:buNone/>
            </a:pPr>
            <a:r>
              <a:rPr lang="de-DE" sz="1600" dirty="0" smtClean="0"/>
              <a:t>  </a:t>
            </a:r>
            <a:r>
              <a:rPr lang="de-DE" sz="1600" dirty="0" smtClean="0">
                <a:solidFill>
                  <a:srgbClr val="00B050"/>
                </a:solidFill>
              </a:rPr>
              <a:t>&lt;</a:t>
            </a:r>
            <a:r>
              <a:rPr lang="de-DE" sz="1600" dirty="0" err="1" smtClean="0">
                <a:solidFill>
                  <a:srgbClr val="00B050"/>
                </a:solidFill>
              </a:rPr>
              <a:t>class</a:t>
            </a:r>
            <a:r>
              <a:rPr lang="de-DE" sz="1600" dirty="0" smtClean="0"/>
              <a:t> </a:t>
            </a:r>
            <a:r>
              <a:rPr lang="de-DE" sz="1600" dirty="0" err="1" smtClean="0"/>
              <a:t>name</a:t>
            </a:r>
            <a:r>
              <a:rPr lang="de-DE" sz="1600" dirty="0" smtClean="0"/>
              <a:t>="Klasse1"</a:t>
            </a:r>
            <a:r>
              <a:rPr lang="de-DE" sz="1600" dirty="0" smtClean="0">
                <a:solidFill>
                  <a:srgbClr val="00B050"/>
                </a:solidFill>
              </a:rPr>
              <a:t>&gt;</a:t>
            </a:r>
          </a:p>
          <a:p>
            <a:pPr>
              <a:buNone/>
            </a:pPr>
            <a:r>
              <a:rPr lang="de-DE" sz="1600" dirty="0" smtClean="0"/>
              <a:t>  ...</a:t>
            </a:r>
          </a:p>
          <a:p>
            <a:pPr>
              <a:buNone/>
            </a:pPr>
            <a:r>
              <a:rPr lang="de-DE" sz="1600" dirty="0" smtClean="0"/>
              <a:t>  &lt;/</a:t>
            </a:r>
            <a:r>
              <a:rPr lang="de-DE" sz="1600" dirty="0" err="1" smtClean="0"/>
              <a:t>class</a:t>
            </a:r>
            <a:r>
              <a:rPr lang="de-DE" sz="1600" dirty="0" smtClean="0"/>
              <a:t>&gt;</a:t>
            </a:r>
          </a:p>
          <a:p>
            <a:pPr>
              <a:buNone/>
            </a:pPr>
            <a:r>
              <a:rPr lang="de-DE" sz="1600" dirty="0" smtClean="0"/>
              <a:t>  </a:t>
            </a:r>
            <a:r>
              <a:rPr lang="de-DE" sz="1600" dirty="0" smtClean="0">
                <a:solidFill>
                  <a:srgbClr val="00B050"/>
                </a:solidFill>
              </a:rPr>
              <a:t>&lt;</a:t>
            </a:r>
            <a:r>
              <a:rPr lang="de-DE" sz="1600" dirty="0" err="1" smtClean="0">
                <a:solidFill>
                  <a:srgbClr val="00B050"/>
                </a:solidFill>
              </a:rPr>
              <a:t>class</a:t>
            </a:r>
            <a:r>
              <a:rPr lang="de-DE" sz="1600" dirty="0" smtClean="0"/>
              <a:t> </a:t>
            </a:r>
            <a:r>
              <a:rPr lang="de-DE" sz="1600" dirty="0" err="1" smtClean="0"/>
              <a:t>name</a:t>
            </a:r>
            <a:r>
              <a:rPr lang="de-DE" sz="1600" dirty="0" smtClean="0"/>
              <a:t>="Klasse2"</a:t>
            </a:r>
            <a:r>
              <a:rPr lang="de-DE" sz="1600" dirty="0" smtClean="0">
                <a:solidFill>
                  <a:srgbClr val="00B050"/>
                </a:solidFill>
              </a:rPr>
              <a:t>&gt;</a:t>
            </a:r>
          </a:p>
          <a:p>
            <a:pPr>
              <a:buNone/>
            </a:pPr>
            <a:r>
              <a:rPr lang="de-DE" sz="1600" dirty="0" smtClean="0"/>
              <a:t>  ...</a:t>
            </a:r>
          </a:p>
          <a:p>
            <a:pPr>
              <a:buNone/>
            </a:pPr>
            <a:r>
              <a:rPr lang="de-DE" sz="1600" dirty="0" smtClean="0"/>
              <a:t>  &lt;/</a:t>
            </a:r>
            <a:r>
              <a:rPr lang="de-DE" sz="1600" dirty="0" err="1" smtClean="0"/>
              <a:t>class</a:t>
            </a:r>
            <a:r>
              <a:rPr lang="de-DE" sz="1600" dirty="0" smtClean="0"/>
              <a:t>&gt;</a:t>
            </a:r>
          </a:p>
          <a:p>
            <a:pPr>
              <a:buNone/>
            </a:pPr>
            <a:r>
              <a:rPr lang="de-DE" sz="1600" dirty="0" smtClean="0"/>
              <a:t>&lt;/</a:t>
            </a:r>
            <a:r>
              <a:rPr lang="de-DE" sz="1600" dirty="0" err="1" smtClean="0"/>
              <a:t>module</a:t>
            </a:r>
            <a:r>
              <a:rPr lang="de-DE" sz="1600" dirty="0" smtClean="0"/>
              <a:t>&gt;</a:t>
            </a:r>
          </a:p>
          <a:p>
            <a:pPr>
              <a:buNone/>
            </a:pPr>
            <a:endParaRPr lang="de-DE" sz="1200" dirty="0" smtClean="0"/>
          </a:p>
          <a:p>
            <a:pPr lvl="0">
              <a:buNone/>
            </a:pP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/>
              <a:ea typeface="Arial Unicode MS" pitchFamily="2"/>
              <a:cs typeface="Tahoma" pitchFamily="2"/>
            </a:endParaRPr>
          </a:p>
        </p:txBody>
      </p:sp>
      <p:sp>
        <p:nvSpPr>
          <p:cNvPr id="5" name="Textplatzhalter 2"/>
          <p:cNvSpPr txBox="1">
            <a:spLocks/>
          </p:cNvSpPr>
          <p:nvPr/>
        </p:nvSpPr>
        <p:spPr>
          <a:xfrm>
            <a:off x="703080" y="5292005"/>
            <a:ext cx="7936920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defPPr>
            <a:lvl1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Verdana" pitchFamily="34"/>
              <a:buChar char="•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de-D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99CC00"/>
              </a:buClr>
              <a:buSzPct val="100000"/>
              <a:buFont typeface="Verdana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de-D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•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9pPr>
          </a:lstStyle>
          <a:p>
            <a:pPr marL="742680" marR="0" lvl="1" indent="-285480" algn="l" defTabSz="914400" eaLnBrk="1" fontAlgn="auto" latinLnBrk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CC0000"/>
              </a:buClr>
              <a:buSzPct val="100000"/>
              <a:buNone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/>
                <a:ea typeface="Arial Unicode MS" pitchFamily="2"/>
                <a:cs typeface="Tahoma" pitchFamily="2"/>
              </a:rPr>
              <a:t>Parsen des &lt;</a:t>
            </a:r>
            <a:r>
              <a:rPr kumimoji="0" lang="de-DE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/>
                <a:ea typeface="Arial Unicode MS" pitchFamily="2"/>
                <a:cs typeface="Tahoma" pitchFamily="2"/>
              </a:rPr>
              <a:t>class</a:t>
            </a: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/>
                <a:ea typeface="Arial Unicode MS" pitchFamily="2"/>
                <a:cs typeface="Tahoma" pitchFamily="2"/>
              </a:rPr>
              <a:t> ...&gt; Statement findet in der </a:t>
            </a:r>
            <a:r>
              <a:rPr kumimoji="0" lang="de-DE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/>
                <a:ea typeface="Arial Unicode MS" pitchFamily="2"/>
                <a:cs typeface="Tahoma" pitchFamily="2"/>
              </a:rPr>
              <a:t>korrepsondierenden</a:t>
            </a: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/>
                <a:ea typeface="Arial Unicode MS" pitchFamily="2"/>
                <a:cs typeface="Tahoma" pitchFamily="2"/>
              </a:rPr>
              <a:t> Java-Klasse </a:t>
            </a:r>
            <a:r>
              <a:rPr lang="de-DE" i="1" kern="0" dirty="0" smtClean="0"/>
              <a:t>Class</a:t>
            </a:r>
            <a:r>
              <a:rPr lang="de-DE" kern="0" dirty="0" smtClean="0"/>
              <a:t> statt, sowie &lt;</a:t>
            </a:r>
            <a:r>
              <a:rPr lang="de-DE" kern="0" dirty="0" err="1" smtClean="0"/>
              <a:t>import</a:t>
            </a:r>
            <a:r>
              <a:rPr lang="de-DE" kern="0" dirty="0" smtClean="0"/>
              <a:t> ...&gt; in </a:t>
            </a:r>
            <a:r>
              <a:rPr lang="de-DE" i="1" kern="0" dirty="0" smtClean="0"/>
              <a:t>ImportStatement</a:t>
            </a:r>
            <a:endParaRPr kumimoji="0" lang="de-DE" sz="2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202208" y="293323"/>
            <a:ext cx="7502400" cy="338554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Verdana" pitchFamily="34"/>
              <a:buNone/>
            </a:defPPr>
            <a:lvl1pPr lvl="0">
              <a:buClr>
                <a:srgbClr val="000000"/>
              </a:buClr>
              <a:buSzPct val="100000"/>
              <a:buFont typeface="Verdana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de-DE" baseline="0" dirty="0" smtClean="0"/>
              <a:t>Syntaxbaum: Übersicht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703080" y="1080000"/>
            <a:ext cx="7936920" cy="184666"/>
          </a:xfrm>
        </p:spPr>
        <p:txBody>
          <a:bodyPr>
            <a:spAutoFit/>
          </a:bodyPr>
          <a:lstStyle>
            <a:def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defPPr>
            <a:lvl1pPr marL="342720" marR="0" lvl="0" indent="-342720" algn="l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245B"/>
              </a:buClr>
              <a:buSzPct val="120000"/>
              <a:buFont typeface="Verdana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1pPr>
            <a:lvl2pPr marL="742680" marR="0" lvl="1" indent="-285480" algn="l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Verdana" pitchFamily="34"/>
              <a:buChar char="•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de-D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2pPr>
            <a:lvl3pPr marL="1143000" marR="0" lvl="2" indent="-228600" algn="l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99CC00"/>
              </a:buClr>
              <a:buSzPct val="100000"/>
              <a:buFont typeface="Verdana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de-D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3pPr>
            <a:lvl4pPr marL="1600199" marR="0" lvl="3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•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4pPr>
            <a:lvl5pPr marL="2057400" marR="0" lvl="4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5pPr>
            <a:lvl6pPr marL="2057400" marR="0" lvl="5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6pPr>
            <a:lvl7pPr marL="2057400" marR="0" lvl="6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7pPr>
            <a:lvl8pPr marL="2057400" marR="0" lvl="7" indent="-2286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ct val="100000"/>
              <a:buFont typeface="Verdana" pitchFamily="34"/>
              <a:buChar char="-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8pPr>
            <a:lvl9pPr marL="1944000" marR="0" lvl="8" indent="-216000" algn="l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Arial Unicode MS" pitchFamily="2"/>
                <a:cs typeface="Tahoma" pitchFamily="2"/>
              </a:defRPr>
            </a:lvl9pPr>
          </a:lstStyle>
          <a:p>
            <a:pPr>
              <a:buNone/>
            </a:pPr>
            <a:endParaRPr lang="de-DE" sz="1200" dirty="0" smtClean="0"/>
          </a:p>
        </p:txBody>
      </p:sp>
      <p:pic>
        <p:nvPicPr>
          <p:cNvPr id="5" name="Grafik 4" descr="Unbenannt-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9832" y="827509"/>
            <a:ext cx="8839121" cy="619776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b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ub_oo_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Microsoft Office PowerPoint</Application>
  <PresentationFormat>Benutzerdefiniert</PresentationFormat>
  <Paragraphs>177</Paragraphs>
  <Slides>19</Slides>
  <Notes>19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19</vt:i4>
      </vt:variant>
    </vt:vector>
  </HeadingPairs>
  <TitlesOfParts>
    <vt:vector size="21" baseType="lpstr">
      <vt:lpstr>fub_test</vt:lpstr>
      <vt:lpstr>fub_oo_template</vt:lpstr>
      <vt:lpstr>SWP Übersetzerbau Sommer 2010</vt:lpstr>
      <vt:lpstr>Übersicht</vt:lpstr>
      <vt:lpstr>Syntaxbaum: Einleitung</vt:lpstr>
      <vt:lpstr>Syntaxbaum: Einleitung</vt:lpstr>
      <vt:lpstr>Syntaxbaum: Grundprinzip</vt:lpstr>
      <vt:lpstr>Syntaxbaum: Parsvorgang Beginn</vt:lpstr>
      <vt:lpstr>Syntaxbaum: Parsvorgang Weiter</vt:lpstr>
      <vt:lpstr>Syntaxbaum: Bsp. Module</vt:lpstr>
      <vt:lpstr>Syntaxbaum: Übersicht</vt:lpstr>
      <vt:lpstr>Syntaxbaum: Grundgerüst</vt:lpstr>
      <vt:lpstr>Syntaxbaum:Statement</vt:lpstr>
      <vt:lpstr>Syntaxbaum: Abschluss</vt:lpstr>
      <vt:lpstr>JavaBuilder: Einleitung</vt:lpstr>
      <vt:lpstr>JavaBuilder: Einleitung</vt:lpstr>
      <vt:lpstr>JavaBuilder: Beispiel</vt:lpstr>
      <vt:lpstr>JavaBuilder: Beispiel</vt:lpstr>
      <vt:lpstr>Standardbibliothek „stdlib“</vt:lpstr>
      <vt:lpstr>Fehlerbehebung</vt:lpstr>
      <vt:lpstr>Vielen Dank!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SWP Übersetzerbau Sommer 2010</dc:title>
  <dc:creator>Ansgar Schneider</dc:creator>
  <cp:lastModifiedBy>Sam</cp:lastModifiedBy>
  <cp:revision>125</cp:revision>
  <dcterms:created xsi:type="dcterms:W3CDTF">2010-06-02T14:50:09Z</dcterms:created>
  <dcterms:modified xsi:type="dcterms:W3CDTF">2010-07-01T14:57:10Z</dcterms:modified>
</cp:coreProperties>
</file>