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5" r:id="rId4"/>
    <p:sldId id="266" r:id="rId5"/>
    <p:sldId id="260" r:id="rId6"/>
    <p:sldId id="267" r:id="rId7"/>
    <p:sldId id="263" r:id="rId8"/>
    <p:sldId id="264" r:id="rId9"/>
    <p:sldId id="261" r:id="rId10"/>
    <p:sldId id="257" r:id="rId11"/>
    <p:sldId id="258" r:id="rId12"/>
    <p:sldId id="25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CE5B4-1B1D-A24F-A017-E6FD84BDE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79B61F-ECBB-3B46-AFCE-9A5FDAC60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ED0D7D-5967-204E-81BB-C7D875182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E758-DC90-5747-826F-907211C71A2E}" type="datetimeFigureOut">
              <a:rPr kumimoji="1" lang="zh-CN" altLang="en-US" smtClean="0"/>
              <a:t>2020/1/11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5BEEC8-5CA9-794F-AA8A-712F80949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AD8D54-EFB4-A24E-BE4A-68D7C5B2F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2EF4-3054-4947-BF26-64B8215F06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34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BC182-1574-C945-B225-E190D355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9E0D98-81C9-534C-8899-00F3B4252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34919-8287-F242-B8D9-2DFA69EBB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E758-DC90-5747-826F-907211C71A2E}" type="datetimeFigureOut">
              <a:rPr kumimoji="1" lang="zh-CN" altLang="en-US" smtClean="0"/>
              <a:t>2020/1/11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E34E3-732B-A246-8252-9B53D3A0C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589698-9BE0-E043-96C6-392E6934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2EF4-3054-4947-BF26-64B8215F06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76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EDE9B1-3674-A54B-BDF9-38B47D899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A339A9-AFD2-8346-9288-7046BA596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5B8AD9-602C-FD4D-9A16-E461EA2BE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E758-DC90-5747-826F-907211C71A2E}" type="datetimeFigureOut">
              <a:rPr kumimoji="1" lang="zh-CN" altLang="en-US" smtClean="0"/>
              <a:t>2020/1/11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360A33-6621-BC42-B99F-3822B2FF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006E61-DA6E-3B40-A052-7C697967D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2EF4-3054-4947-BF26-64B8215F06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64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92D32-CC86-FA46-A542-965B99A82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908ABE-4810-8E4C-83AA-0F4E298C4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D8573F-C5AE-B646-9A59-778D157A0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E758-DC90-5747-826F-907211C71A2E}" type="datetimeFigureOut">
              <a:rPr kumimoji="1" lang="zh-CN" altLang="en-US" smtClean="0"/>
              <a:t>2020/1/11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BD50F6-7556-EE4E-A731-DA871BD0C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9C53E6-2418-A44B-B53D-70A8EAF8C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2EF4-3054-4947-BF26-64B8215F06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086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A7C72-A6E7-694E-ADFE-47A168E4C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2539B8-0D5B-F44C-BCAE-1D8C44000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D65128-804B-F847-8B8F-DB77BFFE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E758-DC90-5747-826F-907211C71A2E}" type="datetimeFigureOut">
              <a:rPr kumimoji="1" lang="zh-CN" altLang="en-US" smtClean="0"/>
              <a:t>2020/1/11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AB4D63-5E1B-9B47-9674-134F62147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FCCEC1-ABAA-794C-A365-6054BA8D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2EF4-3054-4947-BF26-64B8215F06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970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7AE7F-E708-9249-AB73-A0F3B452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ABFC35-C1AB-8B47-B110-4C66E5968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4CE85A-BE26-BD47-9F42-C4E056BB5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B03629-DC9B-E94C-B3C6-A34DBE21A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E758-DC90-5747-826F-907211C71A2E}" type="datetimeFigureOut">
              <a:rPr kumimoji="1" lang="zh-CN" altLang="en-US" smtClean="0"/>
              <a:t>2020/1/11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4D145C-0D16-804B-99FF-D14BBEA19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127079-D275-924C-91AF-80A0A89B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2EF4-3054-4947-BF26-64B8215F06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0217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1FF21-E42A-094A-B689-B253287B3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9E4797-2DD9-BB47-834C-16DC0F136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D5D92A-62C9-8345-9444-DA706559B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5002ED-6D53-9749-B13A-2FBE586D85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5D81B8-AA03-554D-A586-85DDB81C1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FE3C92-DAE2-5D41-BC09-C45ED47E3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E758-DC90-5747-826F-907211C71A2E}" type="datetimeFigureOut">
              <a:rPr kumimoji="1" lang="zh-CN" altLang="en-US" smtClean="0"/>
              <a:t>2020/1/11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8D3E60-1077-EE49-89BB-166662A23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6CF8DE-8F2B-0C4A-9CDC-25190B2F9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2EF4-3054-4947-BF26-64B8215F06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804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28422-7AAA-C247-8BEB-15D6BBFD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11819F-4131-B645-AF7E-DDDDE8C2A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E758-DC90-5747-826F-907211C71A2E}" type="datetimeFigureOut">
              <a:rPr kumimoji="1" lang="zh-CN" altLang="en-US" smtClean="0"/>
              <a:t>2020/1/11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AEA1F4-2E52-0A49-B774-379C91616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AC0515-27FF-884E-863E-DB226024C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2EF4-3054-4947-BF26-64B8215F06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017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35B0CB-9D48-C840-A6A4-0DB6D05E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E758-DC90-5747-826F-907211C71A2E}" type="datetimeFigureOut">
              <a:rPr kumimoji="1" lang="zh-CN" altLang="en-US" smtClean="0"/>
              <a:t>2020/1/11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C4C2A7-D5F4-C14F-B34F-9EAC71100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D230D4-E098-9D43-9BC2-184F5413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2EF4-3054-4947-BF26-64B8215F06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3409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AF414-1C9F-0848-83BD-148A2537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5E9040-9FFD-DF46-B8ED-085FB1329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8DD50F-816D-0640-8E4F-DB4BDEE3D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54A38B-7B94-FF4B-A453-C70474F99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E758-DC90-5747-826F-907211C71A2E}" type="datetimeFigureOut">
              <a:rPr kumimoji="1" lang="zh-CN" altLang="en-US" smtClean="0"/>
              <a:t>2020/1/11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65F2F7-5EA9-3544-9716-7F523AC45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A7B1C4-E680-DF4A-BF7E-3A3BF04B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2EF4-3054-4947-BF26-64B8215F06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641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3F511-B09B-7448-BC07-EE865C6B1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78244F-9FF7-5145-8FFE-17FCB5FCC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289BA9-A317-E04A-8E8C-1F393DAAD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29C20A-F491-5F40-AEFC-F67503D9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E758-DC90-5747-826F-907211C71A2E}" type="datetimeFigureOut">
              <a:rPr kumimoji="1" lang="zh-CN" altLang="en-US" smtClean="0"/>
              <a:t>2020/1/11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71F5D2-0884-714A-A0A3-3E7BB04B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B479DB-0F71-C24A-A19E-75781BE1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2EF4-3054-4947-BF26-64B8215F06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442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F8ED19-124B-934A-BBAC-572FA7307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DDD55D-3BDF-6F49-970B-22BD1628B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ADCB7B-49E7-2F49-ADEC-AD5E91AA8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3E758-DC90-5747-826F-907211C71A2E}" type="datetimeFigureOut">
              <a:rPr kumimoji="1" lang="zh-CN" altLang="en-US" smtClean="0"/>
              <a:t>2020/1/11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6982DE-8B0C-2741-9958-F24002114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78860F-52DF-FF4B-9B93-457A12EC8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B2EF4-3054-4947-BF26-64B8215F06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286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A1BB6D9-E0BD-204E-BB13-0656518EAF62}"/>
              </a:ext>
            </a:extLst>
          </p:cNvPr>
          <p:cNvSpPr/>
          <p:nvPr/>
        </p:nvSpPr>
        <p:spPr>
          <a:xfrm>
            <a:off x="3703320" y="2775585"/>
            <a:ext cx="1123315" cy="1769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EC5622-B55C-134D-84A5-BFCC3FC2EEBB}"/>
              </a:ext>
            </a:extLst>
          </p:cNvPr>
          <p:cNvSpPr/>
          <p:nvPr/>
        </p:nvSpPr>
        <p:spPr>
          <a:xfrm>
            <a:off x="5486400" y="2390140"/>
            <a:ext cx="234950" cy="16065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49FF74-F09A-654A-A1F8-2244F22DD1ED}"/>
              </a:ext>
            </a:extLst>
          </p:cNvPr>
          <p:cNvSpPr/>
          <p:nvPr/>
        </p:nvSpPr>
        <p:spPr>
          <a:xfrm>
            <a:off x="5646420" y="2766060"/>
            <a:ext cx="234950" cy="16065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6209584-C5C3-BE4A-9507-3B7AE08E6DA7}"/>
              </a:ext>
            </a:extLst>
          </p:cNvPr>
          <p:cNvSpPr/>
          <p:nvPr/>
        </p:nvSpPr>
        <p:spPr>
          <a:xfrm>
            <a:off x="5796915" y="3138805"/>
            <a:ext cx="234950" cy="16065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61275F3-6F55-484C-A60E-3E0316ABE659}"/>
              </a:ext>
            </a:extLst>
          </p:cNvPr>
          <p:cNvCxnSpPr/>
          <p:nvPr/>
        </p:nvCxnSpPr>
        <p:spPr>
          <a:xfrm flipV="1">
            <a:off x="4826635" y="2400300"/>
            <a:ext cx="659130" cy="36576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001E270-FA31-D44D-A868-DCF98C8EDE45}"/>
              </a:ext>
            </a:extLst>
          </p:cNvPr>
          <p:cNvCxnSpPr/>
          <p:nvPr/>
        </p:nvCxnSpPr>
        <p:spPr>
          <a:xfrm flipV="1">
            <a:off x="4803775" y="4003675"/>
            <a:ext cx="681990" cy="54165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1FD83F4-9CA1-8640-AC59-9174E8F9CCF0}"/>
              </a:ext>
            </a:extLst>
          </p:cNvPr>
          <p:cNvCxnSpPr/>
          <p:nvPr/>
        </p:nvCxnSpPr>
        <p:spPr>
          <a:xfrm>
            <a:off x="4820285" y="2782570"/>
            <a:ext cx="809625" cy="2603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6DADA6B-4513-A243-948E-7CEACAE1DBF1}"/>
              </a:ext>
            </a:extLst>
          </p:cNvPr>
          <p:cNvCxnSpPr/>
          <p:nvPr/>
        </p:nvCxnSpPr>
        <p:spPr>
          <a:xfrm flipV="1">
            <a:off x="4826635" y="4363085"/>
            <a:ext cx="803275" cy="18288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59756E7-3E47-8C4C-8852-E18ACD950563}"/>
              </a:ext>
            </a:extLst>
          </p:cNvPr>
          <p:cNvCxnSpPr/>
          <p:nvPr/>
        </p:nvCxnSpPr>
        <p:spPr>
          <a:xfrm>
            <a:off x="4832985" y="2775585"/>
            <a:ext cx="963295" cy="37211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566B5BE-A043-8343-B85D-030AC4165809}"/>
              </a:ext>
            </a:extLst>
          </p:cNvPr>
          <p:cNvCxnSpPr/>
          <p:nvPr/>
        </p:nvCxnSpPr>
        <p:spPr>
          <a:xfrm>
            <a:off x="4832985" y="4545965"/>
            <a:ext cx="963295" cy="17589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平行四边形 13">
            <a:extLst>
              <a:ext uri="{FF2B5EF4-FFF2-40B4-BE49-F238E27FC236}">
                <a16:creationId xmlns:a16="http://schemas.microsoft.com/office/drawing/2014/main" id="{BC2F407B-28B5-764B-ACB2-E1A4F586CD78}"/>
              </a:ext>
            </a:extLst>
          </p:cNvPr>
          <p:cNvSpPr/>
          <p:nvPr/>
        </p:nvSpPr>
        <p:spPr>
          <a:xfrm>
            <a:off x="6851015" y="3265805"/>
            <a:ext cx="483235" cy="914400"/>
          </a:xfrm>
          <a:prstGeom prst="parallelogram">
            <a:avLst>
              <a:gd name="adj" fmla="val 50676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cxnSp>
        <p:nvCxnSpPr>
          <p:cNvPr id="15" name="直接连接符 17">
            <a:extLst>
              <a:ext uri="{FF2B5EF4-FFF2-40B4-BE49-F238E27FC236}">
                <a16:creationId xmlns:a16="http://schemas.microsoft.com/office/drawing/2014/main" id="{821E30AF-8D14-C348-82B1-EB51CCEB2645}"/>
              </a:ext>
            </a:extLst>
          </p:cNvPr>
          <p:cNvCxnSpPr/>
          <p:nvPr/>
        </p:nvCxnSpPr>
        <p:spPr>
          <a:xfrm>
            <a:off x="5699125" y="2381250"/>
            <a:ext cx="1516380" cy="884555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8">
            <a:extLst>
              <a:ext uri="{FF2B5EF4-FFF2-40B4-BE49-F238E27FC236}">
                <a16:creationId xmlns:a16="http://schemas.microsoft.com/office/drawing/2014/main" id="{B58EB644-E5B7-DB41-BF0D-F65FAAB1C4C6}"/>
              </a:ext>
            </a:extLst>
          </p:cNvPr>
          <p:cNvCxnSpPr/>
          <p:nvPr/>
        </p:nvCxnSpPr>
        <p:spPr>
          <a:xfrm flipV="1">
            <a:off x="5561965" y="3494405"/>
            <a:ext cx="1478915" cy="502920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9">
            <a:extLst>
              <a:ext uri="{FF2B5EF4-FFF2-40B4-BE49-F238E27FC236}">
                <a16:creationId xmlns:a16="http://schemas.microsoft.com/office/drawing/2014/main" id="{1C6D0CD1-E2DA-9C49-89D6-FCD6CE938E8F}"/>
              </a:ext>
            </a:extLst>
          </p:cNvPr>
          <p:cNvCxnSpPr/>
          <p:nvPr/>
        </p:nvCxnSpPr>
        <p:spPr>
          <a:xfrm>
            <a:off x="5757545" y="2747010"/>
            <a:ext cx="1263015" cy="734060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20">
            <a:extLst>
              <a:ext uri="{FF2B5EF4-FFF2-40B4-BE49-F238E27FC236}">
                <a16:creationId xmlns:a16="http://schemas.microsoft.com/office/drawing/2014/main" id="{E0AFE3B5-4738-AC4A-88BB-3D7242DD8C52}"/>
              </a:ext>
            </a:extLst>
          </p:cNvPr>
          <p:cNvCxnSpPr/>
          <p:nvPr/>
        </p:nvCxnSpPr>
        <p:spPr>
          <a:xfrm flipV="1">
            <a:off x="5646420" y="3860165"/>
            <a:ext cx="1269365" cy="427990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21">
            <a:extLst>
              <a:ext uri="{FF2B5EF4-FFF2-40B4-BE49-F238E27FC236}">
                <a16:creationId xmlns:a16="http://schemas.microsoft.com/office/drawing/2014/main" id="{51499B61-0856-5C46-A7BC-C55A090DE472}"/>
              </a:ext>
            </a:extLst>
          </p:cNvPr>
          <p:cNvCxnSpPr/>
          <p:nvPr/>
        </p:nvCxnSpPr>
        <p:spPr>
          <a:xfrm>
            <a:off x="5940425" y="3161030"/>
            <a:ext cx="1021715" cy="724535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22">
            <a:extLst>
              <a:ext uri="{FF2B5EF4-FFF2-40B4-BE49-F238E27FC236}">
                <a16:creationId xmlns:a16="http://schemas.microsoft.com/office/drawing/2014/main" id="{E0C4D116-E0DC-9B46-92A2-66C0CD562D0F}"/>
              </a:ext>
            </a:extLst>
          </p:cNvPr>
          <p:cNvCxnSpPr/>
          <p:nvPr/>
        </p:nvCxnSpPr>
        <p:spPr>
          <a:xfrm flipV="1">
            <a:off x="5989320" y="4180205"/>
            <a:ext cx="981075" cy="581025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BE3F1676-1684-954F-97C5-17BAE2C253B8}"/>
              </a:ext>
            </a:extLst>
          </p:cNvPr>
          <p:cNvSpPr/>
          <p:nvPr/>
        </p:nvSpPr>
        <p:spPr>
          <a:xfrm>
            <a:off x="7762875" y="3429000"/>
            <a:ext cx="433705" cy="685165"/>
          </a:xfrm>
          <a:prstGeom prst="parallelogram">
            <a:avLst>
              <a:gd name="adj" fmla="val 5067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cxnSp>
        <p:nvCxnSpPr>
          <p:cNvPr id="22" name="直接连接符 25">
            <a:extLst>
              <a:ext uri="{FF2B5EF4-FFF2-40B4-BE49-F238E27FC236}">
                <a16:creationId xmlns:a16="http://schemas.microsoft.com/office/drawing/2014/main" id="{411436F7-0FCE-C945-B901-5AACA1C3136C}"/>
              </a:ext>
            </a:extLst>
          </p:cNvPr>
          <p:cNvCxnSpPr/>
          <p:nvPr/>
        </p:nvCxnSpPr>
        <p:spPr>
          <a:xfrm>
            <a:off x="7115175" y="3265805"/>
            <a:ext cx="963930" cy="130175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7">
            <a:extLst>
              <a:ext uri="{FF2B5EF4-FFF2-40B4-BE49-F238E27FC236}">
                <a16:creationId xmlns:a16="http://schemas.microsoft.com/office/drawing/2014/main" id="{A37F0B9E-B7F8-0D4E-A18A-8463BB137FFD}"/>
              </a:ext>
            </a:extLst>
          </p:cNvPr>
          <p:cNvCxnSpPr/>
          <p:nvPr/>
        </p:nvCxnSpPr>
        <p:spPr>
          <a:xfrm flipV="1">
            <a:off x="6985635" y="4114800"/>
            <a:ext cx="883920" cy="43180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8">
            <a:extLst>
              <a:ext uri="{FF2B5EF4-FFF2-40B4-BE49-F238E27FC236}">
                <a16:creationId xmlns:a16="http://schemas.microsoft.com/office/drawing/2014/main" id="{3FF9DC35-1999-5941-87FE-86BC3D25C4DA}"/>
              </a:ext>
            </a:extLst>
          </p:cNvPr>
          <p:cNvSpPr txBox="1"/>
          <p:nvPr/>
        </p:nvSpPr>
        <p:spPr>
          <a:xfrm>
            <a:off x="4538980" y="2292350"/>
            <a:ext cx="724535" cy="50927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400" b="1" kern="10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conv</a:t>
            </a:r>
            <a:endParaRPr lang="zh-CN" sz="105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8">
            <a:extLst>
              <a:ext uri="{FF2B5EF4-FFF2-40B4-BE49-F238E27FC236}">
                <a16:creationId xmlns:a16="http://schemas.microsoft.com/office/drawing/2014/main" id="{2D3759C8-56AA-5243-A9DE-90A09C1C6171}"/>
              </a:ext>
            </a:extLst>
          </p:cNvPr>
          <p:cNvSpPr txBox="1"/>
          <p:nvPr/>
        </p:nvSpPr>
        <p:spPr>
          <a:xfrm>
            <a:off x="5629910" y="2096770"/>
            <a:ext cx="724535" cy="50927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400" b="1">
                <a:effectLst/>
                <a:latin typeface="DengXian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ReLU</a:t>
            </a:r>
            <a:endParaRPr lang="zh-CN" sz="12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6" name="文本框 28">
            <a:extLst>
              <a:ext uri="{FF2B5EF4-FFF2-40B4-BE49-F238E27FC236}">
                <a16:creationId xmlns:a16="http://schemas.microsoft.com/office/drawing/2014/main" id="{6E90A9D6-E1E2-1349-86B0-75DFD473DBF2}"/>
              </a:ext>
            </a:extLst>
          </p:cNvPr>
          <p:cNvSpPr txBox="1"/>
          <p:nvPr/>
        </p:nvSpPr>
        <p:spPr>
          <a:xfrm>
            <a:off x="6314440" y="2498725"/>
            <a:ext cx="1405255" cy="50927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400" b="1">
                <a:effectLst/>
                <a:latin typeface="DengXian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max poll</a:t>
            </a:r>
            <a:endParaRPr lang="zh-CN" sz="12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文本框 28">
            <a:extLst>
              <a:ext uri="{FF2B5EF4-FFF2-40B4-BE49-F238E27FC236}">
                <a16:creationId xmlns:a16="http://schemas.microsoft.com/office/drawing/2014/main" id="{1F986045-C0BE-F249-998F-9E337C04F3DA}"/>
              </a:ext>
            </a:extLst>
          </p:cNvPr>
          <p:cNvSpPr txBox="1"/>
          <p:nvPr/>
        </p:nvSpPr>
        <p:spPr>
          <a:xfrm>
            <a:off x="7215505" y="2906395"/>
            <a:ext cx="1273175" cy="50927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400" b="1">
                <a:effectLst/>
                <a:latin typeface="DengXian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fc + dropout</a:t>
            </a:r>
            <a:endParaRPr lang="zh-CN" sz="12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299D0CA-DB1C-8B4A-A683-AF6B95A155F5}"/>
              </a:ext>
            </a:extLst>
          </p:cNvPr>
          <p:cNvGrpSpPr/>
          <p:nvPr/>
        </p:nvGrpSpPr>
        <p:grpSpPr>
          <a:xfrm rot="5400000">
            <a:off x="1349318" y="1851342"/>
            <a:ext cx="313373" cy="1000125"/>
            <a:chOff x="2267525" y="3111874"/>
            <a:chExt cx="313373" cy="1000125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D42643B-6D3D-0C40-B31A-A765BAB9E0EF}"/>
                </a:ext>
              </a:extLst>
            </p:cNvPr>
            <p:cNvSpPr/>
            <p:nvPr/>
          </p:nvSpPr>
          <p:spPr>
            <a:xfrm rot="10800000">
              <a:off x="2267525" y="3111874"/>
              <a:ext cx="313373" cy="1000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2F375FF0-04B3-234E-812E-EAFE85CED938}"/>
                </a:ext>
              </a:extLst>
            </p:cNvPr>
            <p:cNvSpPr/>
            <p:nvPr/>
          </p:nvSpPr>
          <p:spPr>
            <a:xfrm rot="10800000">
              <a:off x="2316141" y="3191386"/>
              <a:ext cx="216140" cy="20498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CF3D209E-25DF-BA41-8B51-55EBF2CA24B9}"/>
                </a:ext>
              </a:extLst>
            </p:cNvPr>
            <p:cNvSpPr/>
            <p:nvPr/>
          </p:nvSpPr>
          <p:spPr>
            <a:xfrm rot="10800000">
              <a:off x="2314268" y="3509441"/>
              <a:ext cx="216140" cy="20498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6031AC1F-411E-2644-A31B-DEE9B6B125CA}"/>
                </a:ext>
              </a:extLst>
            </p:cNvPr>
            <p:cNvSpPr/>
            <p:nvPr/>
          </p:nvSpPr>
          <p:spPr>
            <a:xfrm rot="10800000">
              <a:off x="2308649" y="3827496"/>
              <a:ext cx="216140" cy="20498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757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组合 96">
            <a:extLst>
              <a:ext uri="{FF2B5EF4-FFF2-40B4-BE49-F238E27FC236}">
                <a16:creationId xmlns:a16="http://schemas.microsoft.com/office/drawing/2014/main" id="{611DB2C6-E163-174F-BC19-5B2E7228FA0B}"/>
              </a:ext>
            </a:extLst>
          </p:cNvPr>
          <p:cNvGrpSpPr/>
          <p:nvPr/>
        </p:nvGrpSpPr>
        <p:grpSpPr>
          <a:xfrm>
            <a:off x="2275736" y="1048041"/>
            <a:ext cx="7640527" cy="4761918"/>
            <a:chOff x="1964829" y="1035346"/>
            <a:chExt cx="7640527" cy="4761918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E33DDBF3-E56D-2B48-871F-1FE73421DE34}"/>
                </a:ext>
              </a:extLst>
            </p:cNvPr>
            <p:cNvGrpSpPr/>
            <p:nvPr/>
          </p:nvGrpSpPr>
          <p:grpSpPr>
            <a:xfrm>
              <a:off x="6357775" y="1035346"/>
              <a:ext cx="3247581" cy="4761918"/>
              <a:chOff x="4481895" y="1742114"/>
              <a:chExt cx="3247581" cy="4761918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C58F60C-469C-9745-9452-13950EC12EFB}"/>
                  </a:ext>
                </a:extLst>
              </p:cNvPr>
              <p:cNvSpPr/>
              <p:nvPr/>
            </p:nvSpPr>
            <p:spPr>
              <a:xfrm>
                <a:off x="5185693" y="5036882"/>
                <a:ext cx="313373" cy="10001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212F8401-68B1-EA4F-8DD6-2B76465406A2}"/>
                  </a:ext>
                </a:extLst>
              </p:cNvPr>
              <p:cNvSpPr/>
              <p:nvPr/>
            </p:nvSpPr>
            <p:spPr>
              <a:xfrm>
                <a:off x="5234309" y="5116394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AC43DC38-F685-AC42-AB96-7FA1BF6973AC}"/>
                  </a:ext>
                </a:extLst>
              </p:cNvPr>
              <p:cNvSpPr/>
              <p:nvPr/>
            </p:nvSpPr>
            <p:spPr>
              <a:xfrm>
                <a:off x="5232436" y="5434449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589A0833-9AED-E54D-B283-2BE63D5469E0}"/>
                  </a:ext>
                </a:extLst>
              </p:cNvPr>
              <p:cNvSpPr/>
              <p:nvPr/>
            </p:nvSpPr>
            <p:spPr>
              <a:xfrm>
                <a:off x="5226817" y="5752504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5123622-2BD2-6D4D-902E-DADBACB81BB4}"/>
                  </a:ext>
                </a:extLst>
              </p:cNvPr>
              <p:cNvSpPr/>
              <p:nvPr/>
            </p:nvSpPr>
            <p:spPr>
              <a:xfrm>
                <a:off x="5860312" y="5036882"/>
                <a:ext cx="313373" cy="10001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B388D0D7-0BE8-0D4B-9014-761901684384}"/>
                  </a:ext>
                </a:extLst>
              </p:cNvPr>
              <p:cNvSpPr/>
              <p:nvPr/>
            </p:nvSpPr>
            <p:spPr>
              <a:xfrm>
                <a:off x="5908928" y="5116394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CBB05546-761D-1149-ABA9-552074FBE054}"/>
                  </a:ext>
                </a:extLst>
              </p:cNvPr>
              <p:cNvSpPr/>
              <p:nvPr/>
            </p:nvSpPr>
            <p:spPr>
              <a:xfrm>
                <a:off x="5907055" y="5434449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8BF1DE37-5925-8342-AD47-59FBF2C65B2E}"/>
                  </a:ext>
                </a:extLst>
              </p:cNvPr>
              <p:cNvSpPr/>
              <p:nvPr/>
            </p:nvSpPr>
            <p:spPr>
              <a:xfrm>
                <a:off x="5901436" y="5752504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B912537-B134-4D42-8A6D-B4067529FDD7}"/>
                  </a:ext>
                </a:extLst>
              </p:cNvPr>
              <p:cNvSpPr/>
              <p:nvPr/>
            </p:nvSpPr>
            <p:spPr>
              <a:xfrm>
                <a:off x="6560362" y="5036882"/>
                <a:ext cx="313373" cy="10001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4C7FF465-655F-4845-86AF-A9EC9EA7325F}"/>
                  </a:ext>
                </a:extLst>
              </p:cNvPr>
              <p:cNvSpPr/>
              <p:nvPr/>
            </p:nvSpPr>
            <p:spPr>
              <a:xfrm>
                <a:off x="6608978" y="5116394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B7110E40-4E19-3444-8C83-D0A7EB916205}"/>
                  </a:ext>
                </a:extLst>
              </p:cNvPr>
              <p:cNvSpPr/>
              <p:nvPr/>
            </p:nvSpPr>
            <p:spPr>
              <a:xfrm>
                <a:off x="6607105" y="5434449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7AF4183B-75F7-5A4A-9786-B2CAAC803B48}"/>
                  </a:ext>
                </a:extLst>
              </p:cNvPr>
              <p:cNvSpPr/>
              <p:nvPr/>
            </p:nvSpPr>
            <p:spPr>
              <a:xfrm>
                <a:off x="6601486" y="5752504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0C92A42D-AB6F-6545-9298-657D5DF996B3}"/>
                  </a:ext>
                </a:extLst>
              </p:cNvPr>
              <p:cNvGrpSpPr/>
              <p:nvPr/>
            </p:nvGrpSpPr>
            <p:grpSpPr>
              <a:xfrm rot="5400000">
                <a:off x="5293762" y="3064083"/>
                <a:ext cx="313373" cy="1000125"/>
                <a:chOff x="2267525" y="3111874"/>
                <a:chExt cx="313373" cy="1000125"/>
              </a:xfrm>
            </p:grpSpPr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88A0D231-D424-2046-A775-918AACF5EC92}"/>
                    </a:ext>
                  </a:extLst>
                </p:cNvPr>
                <p:cNvSpPr/>
                <p:nvPr/>
              </p:nvSpPr>
              <p:spPr>
                <a:xfrm rot="10800000">
                  <a:off x="2267525" y="3111874"/>
                  <a:ext cx="313373" cy="10001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B804AB72-6613-6B4C-8BF3-1DA4F8F2025F}"/>
                    </a:ext>
                  </a:extLst>
                </p:cNvPr>
                <p:cNvSpPr/>
                <p:nvPr/>
              </p:nvSpPr>
              <p:spPr>
                <a:xfrm rot="10800000">
                  <a:off x="2316141" y="3191386"/>
                  <a:ext cx="216140" cy="204989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8770B8F4-C044-7743-AFF9-E6D0D0360C1A}"/>
                    </a:ext>
                  </a:extLst>
                </p:cNvPr>
                <p:cNvSpPr/>
                <p:nvPr/>
              </p:nvSpPr>
              <p:spPr>
                <a:xfrm rot="10800000">
                  <a:off x="2314268" y="3509441"/>
                  <a:ext cx="216140" cy="204989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8" name="椭圆 47">
                  <a:extLst>
                    <a:ext uri="{FF2B5EF4-FFF2-40B4-BE49-F238E27FC236}">
                      <a16:creationId xmlns:a16="http://schemas.microsoft.com/office/drawing/2014/main" id="{99B0393C-9BCA-1543-88D1-7C8C4513EFB9}"/>
                    </a:ext>
                  </a:extLst>
                </p:cNvPr>
                <p:cNvSpPr/>
                <p:nvPr/>
              </p:nvSpPr>
              <p:spPr>
                <a:xfrm rot="10800000">
                  <a:off x="2308649" y="3827496"/>
                  <a:ext cx="216140" cy="204989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A958660A-5187-2442-AABF-0C211ADD2E40}"/>
                  </a:ext>
                </a:extLst>
              </p:cNvPr>
              <p:cNvGrpSpPr/>
              <p:nvPr/>
            </p:nvGrpSpPr>
            <p:grpSpPr>
              <a:xfrm rot="5400000">
                <a:off x="6342503" y="3064541"/>
                <a:ext cx="313373" cy="1000125"/>
                <a:chOff x="2267525" y="3111874"/>
                <a:chExt cx="313373" cy="1000125"/>
              </a:xfrm>
            </p:grpSpPr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3F021DE6-8CF5-054E-A75F-E8AAAB198C1E}"/>
                    </a:ext>
                  </a:extLst>
                </p:cNvPr>
                <p:cNvSpPr/>
                <p:nvPr/>
              </p:nvSpPr>
              <p:spPr>
                <a:xfrm rot="10800000">
                  <a:off x="2267525" y="3111874"/>
                  <a:ext cx="313373" cy="10001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2" name="椭圆 41">
                  <a:extLst>
                    <a:ext uri="{FF2B5EF4-FFF2-40B4-BE49-F238E27FC236}">
                      <a16:creationId xmlns:a16="http://schemas.microsoft.com/office/drawing/2014/main" id="{56D376C4-DB11-2C4A-B7B8-27F1A3583A04}"/>
                    </a:ext>
                  </a:extLst>
                </p:cNvPr>
                <p:cNvSpPr/>
                <p:nvPr/>
              </p:nvSpPr>
              <p:spPr>
                <a:xfrm rot="10800000">
                  <a:off x="2316141" y="3191386"/>
                  <a:ext cx="216140" cy="204989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4F2E4553-2D98-E34E-A6A2-3A786D72176E}"/>
                    </a:ext>
                  </a:extLst>
                </p:cNvPr>
                <p:cNvSpPr/>
                <p:nvPr/>
              </p:nvSpPr>
              <p:spPr>
                <a:xfrm rot="10800000">
                  <a:off x="2314268" y="3509441"/>
                  <a:ext cx="216140" cy="204989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4" name="椭圆 43">
                  <a:extLst>
                    <a:ext uri="{FF2B5EF4-FFF2-40B4-BE49-F238E27FC236}">
                      <a16:creationId xmlns:a16="http://schemas.microsoft.com/office/drawing/2014/main" id="{4A4A6704-00BC-2A49-808B-C6AC9FA6B7C0}"/>
                    </a:ext>
                  </a:extLst>
                </p:cNvPr>
                <p:cNvSpPr/>
                <p:nvPr/>
              </p:nvSpPr>
              <p:spPr>
                <a:xfrm rot="10800000">
                  <a:off x="2308649" y="3827496"/>
                  <a:ext cx="216140" cy="204989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cxnSp>
            <p:nvCxnSpPr>
              <p:cNvPr id="19" name="直接连接符 7">
                <a:extLst>
                  <a:ext uri="{FF2B5EF4-FFF2-40B4-BE49-F238E27FC236}">
                    <a16:creationId xmlns:a16="http://schemas.microsoft.com/office/drawing/2014/main" id="{2DE893F5-7FEB-4C49-8340-368CFD68E066}"/>
                  </a:ext>
                </a:extLst>
              </p:cNvPr>
              <p:cNvCxnSpPr>
                <a:cxnSpLocks/>
                <a:stCxn id="45" idx="0"/>
                <a:endCxn id="27" idx="1"/>
              </p:cNvCxnSpPr>
              <p:nvPr/>
            </p:nvCxnSpPr>
            <p:spPr>
              <a:xfrm flipH="1" flipV="1">
                <a:off x="4481895" y="3023081"/>
                <a:ext cx="468491" cy="541064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7">
                <a:extLst>
                  <a:ext uri="{FF2B5EF4-FFF2-40B4-BE49-F238E27FC236}">
                    <a16:creationId xmlns:a16="http://schemas.microsoft.com/office/drawing/2014/main" id="{849B82E6-2B4F-CE43-8565-4BB234C3E847}"/>
                  </a:ext>
                </a:extLst>
              </p:cNvPr>
              <p:cNvCxnSpPr>
                <a:cxnSpLocks/>
                <a:stCxn id="41" idx="2"/>
                <a:endCxn id="27" idx="3"/>
              </p:cNvCxnSpPr>
              <p:nvPr/>
            </p:nvCxnSpPr>
            <p:spPr>
              <a:xfrm flipV="1">
                <a:off x="6999252" y="3023081"/>
                <a:ext cx="526183" cy="541522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BBEE17F-EB45-2F4D-8BEB-75C7238E92B2}"/>
                  </a:ext>
                </a:extLst>
              </p:cNvPr>
              <p:cNvSpPr/>
              <p:nvPr/>
            </p:nvSpPr>
            <p:spPr>
              <a:xfrm>
                <a:off x="4660626" y="1779633"/>
                <a:ext cx="2653292" cy="29665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1, 0, 1, 0, 0, 0, … , 0, 0, 1</a:t>
                </a:r>
                <a:endParaRPr kumimoji="1" lang="zh-CN" altLang="en-US" dirty="0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73BDC6A-99BC-9B4F-89EA-E01CDC1A00C8}"/>
                  </a:ext>
                </a:extLst>
              </p:cNvPr>
              <p:cNvSpPr txBox="1"/>
              <p:nvPr/>
            </p:nvSpPr>
            <p:spPr>
              <a:xfrm>
                <a:off x="5134630" y="61347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/>
                  <a:t>邱</a:t>
                </a: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D1F2B39-3AFF-9241-8FD9-4BC7C7FF4F8E}"/>
                  </a:ext>
                </a:extLst>
              </p:cNvPr>
              <p:cNvSpPr txBox="1"/>
              <p:nvPr/>
            </p:nvSpPr>
            <p:spPr>
              <a:xfrm>
                <a:off x="5787629" y="61347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/>
                  <a:t>老</a:t>
                </a:r>
                <a:endParaRPr kumimoji="1" lang="en-US" altLang="zh-CN" dirty="0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7661359-B6D8-BC4F-8FD3-56CD11E798AF}"/>
                  </a:ext>
                </a:extLst>
              </p:cNvPr>
              <p:cNvSpPr txBox="1"/>
              <p:nvPr/>
            </p:nvSpPr>
            <p:spPr>
              <a:xfrm>
                <a:off x="6517397" y="61347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/>
                  <a:t>师</a:t>
                </a:r>
                <a:endParaRPr kumimoji="1" lang="en-US" altLang="zh-CN" dirty="0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6350F35-278F-254F-BFED-5307D3BF84E8}"/>
                  </a:ext>
                </a:extLst>
              </p:cNvPr>
              <p:cNvSpPr txBox="1"/>
              <p:nvPr/>
            </p:nvSpPr>
            <p:spPr>
              <a:xfrm>
                <a:off x="7301154" y="1742114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50</a:t>
                </a:r>
                <a:endParaRPr kumimoji="1" lang="zh-CN" altLang="en-US" dirty="0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427BEF17-C60B-8C42-ADD8-810BC20B2EB6}"/>
                  </a:ext>
                </a:extLst>
              </p:cNvPr>
              <p:cNvSpPr/>
              <p:nvPr/>
            </p:nvSpPr>
            <p:spPr>
              <a:xfrm>
                <a:off x="4933183" y="4128602"/>
                <a:ext cx="2167630" cy="46368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err="1"/>
                  <a:t>BiLSTM</a:t>
                </a:r>
                <a:endParaRPr kumimoji="1" lang="zh-CN" altLang="en-US" dirty="0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5CCC7D8D-D188-B244-805B-32CD31868D41}"/>
                  </a:ext>
                </a:extLst>
              </p:cNvPr>
              <p:cNvSpPr/>
              <p:nvPr/>
            </p:nvSpPr>
            <p:spPr>
              <a:xfrm>
                <a:off x="4481895" y="2895932"/>
                <a:ext cx="3043540" cy="2542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28" name="直接连接符 7">
                <a:extLst>
                  <a:ext uri="{FF2B5EF4-FFF2-40B4-BE49-F238E27FC236}">
                    <a16:creationId xmlns:a16="http://schemas.microsoft.com/office/drawing/2014/main" id="{3515E99E-AC98-274E-849B-3672CE9726A7}"/>
                  </a:ext>
                </a:extLst>
              </p:cNvPr>
              <p:cNvCxnSpPr>
                <a:cxnSpLocks/>
                <a:stCxn id="27" idx="1"/>
                <a:endCxn id="35" idx="1"/>
              </p:cNvCxnSpPr>
              <p:nvPr/>
            </p:nvCxnSpPr>
            <p:spPr>
              <a:xfrm flipV="1">
                <a:off x="4481895" y="2464811"/>
                <a:ext cx="151558" cy="55827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7">
                <a:extLst>
                  <a:ext uri="{FF2B5EF4-FFF2-40B4-BE49-F238E27FC236}">
                    <a16:creationId xmlns:a16="http://schemas.microsoft.com/office/drawing/2014/main" id="{D1034501-DA12-ED44-9725-1D655A853090}"/>
                  </a:ext>
                </a:extLst>
              </p:cNvPr>
              <p:cNvCxnSpPr>
                <a:cxnSpLocks/>
                <a:stCxn id="27" idx="3"/>
                <a:endCxn id="35" idx="3"/>
              </p:cNvCxnSpPr>
              <p:nvPr/>
            </p:nvCxnSpPr>
            <p:spPr>
              <a:xfrm flipH="1" flipV="1">
                <a:off x="7322427" y="2464811"/>
                <a:ext cx="203008" cy="55827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曲线连接符 29">
                <a:extLst>
                  <a:ext uri="{FF2B5EF4-FFF2-40B4-BE49-F238E27FC236}">
                    <a16:creationId xmlns:a16="http://schemas.microsoft.com/office/drawing/2014/main" id="{59104FC2-6C51-C147-BA1B-25646D64A992}"/>
                  </a:ext>
                </a:extLst>
              </p:cNvPr>
              <p:cNvCxnSpPr>
                <a:cxnSpLocks/>
                <a:stCxn id="5" idx="0"/>
              </p:cNvCxnSpPr>
              <p:nvPr/>
            </p:nvCxnSpPr>
            <p:spPr>
              <a:xfrm rot="5400000" flipH="1" flipV="1">
                <a:off x="5120084" y="4814586"/>
                <a:ext cx="444593" cy="1"/>
              </a:xfrm>
              <a:prstGeom prst="curvedConnector3">
                <a:avLst>
                  <a:gd name="adj1" fmla="val 50000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曲线连接符 30">
                <a:extLst>
                  <a:ext uri="{FF2B5EF4-FFF2-40B4-BE49-F238E27FC236}">
                    <a16:creationId xmlns:a16="http://schemas.microsoft.com/office/drawing/2014/main" id="{E531222C-1D68-7443-B326-E224624DC3B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5803426" y="4834254"/>
                <a:ext cx="444593" cy="1"/>
              </a:xfrm>
              <a:prstGeom prst="curvedConnector3">
                <a:avLst>
                  <a:gd name="adj1" fmla="val 50000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曲线连接符 31">
                <a:extLst>
                  <a:ext uri="{FF2B5EF4-FFF2-40B4-BE49-F238E27FC236}">
                    <a16:creationId xmlns:a16="http://schemas.microsoft.com/office/drawing/2014/main" id="{4A9EE806-C5B7-894A-992C-79B18BAB88C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486767" y="4808863"/>
                <a:ext cx="444593" cy="1"/>
              </a:xfrm>
              <a:prstGeom prst="curvedConnector3">
                <a:avLst>
                  <a:gd name="adj1" fmla="val 50000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3" name="曲线连接符 32">
                <a:extLst>
                  <a:ext uri="{FF2B5EF4-FFF2-40B4-BE49-F238E27FC236}">
                    <a16:creationId xmlns:a16="http://schemas.microsoft.com/office/drawing/2014/main" id="{17244478-8C67-0446-82E4-F34627DF87F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5193955" y="3920474"/>
                <a:ext cx="444593" cy="1"/>
              </a:xfrm>
              <a:prstGeom prst="curvedConnector3">
                <a:avLst>
                  <a:gd name="adj1" fmla="val 50000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" name="曲线连接符 33">
                <a:extLst>
                  <a:ext uri="{FF2B5EF4-FFF2-40B4-BE49-F238E27FC236}">
                    <a16:creationId xmlns:a16="http://schemas.microsoft.com/office/drawing/2014/main" id="{9662532A-6DB4-A34B-8FE8-89C98A420AE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295100" y="3912435"/>
                <a:ext cx="444593" cy="1"/>
              </a:xfrm>
              <a:prstGeom prst="curvedConnector3">
                <a:avLst>
                  <a:gd name="adj1" fmla="val 50000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CD7EE0ED-1A2A-9E4F-A23E-14B71C861D35}"/>
                  </a:ext>
                </a:extLst>
              </p:cNvPr>
              <p:cNvSpPr/>
              <p:nvPr/>
            </p:nvSpPr>
            <p:spPr>
              <a:xfrm>
                <a:off x="4633453" y="2341153"/>
                <a:ext cx="2688974" cy="24731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6" name="直接连接符 7">
                <a:extLst>
                  <a:ext uri="{FF2B5EF4-FFF2-40B4-BE49-F238E27FC236}">
                    <a16:creationId xmlns:a16="http://schemas.microsoft.com/office/drawing/2014/main" id="{B67E50C9-A8DA-C54F-B90C-463E270EE8CD}"/>
                  </a:ext>
                </a:extLst>
              </p:cNvPr>
              <p:cNvCxnSpPr>
                <a:cxnSpLocks/>
                <a:stCxn id="35" idx="1"/>
                <a:endCxn id="21" idx="1"/>
              </p:cNvCxnSpPr>
              <p:nvPr/>
            </p:nvCxnSpPr>
            <p:spPr>
              <a:xfrm flipV="1">
                <a:off x="4633453" y="1927958"/>
                <a:ext cx="27173" cy="536853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7">
                <a:extLst>
                  <a:ext uri="{FF2B5EF4-FFF2-40B4-BE49-F238E27FC236}">
                    <a16:creationId xmlns:a16="http://schemas.microsoft.com/office/drawing/2014/main" id="{263B04DD-ACED-6249-9490-FFCAF48C4EB4}"/>
                  </a:ext>
                </a:extLst>
              </p:cNvPr>
              <p:cNvCxnSpPr>
                <a:cxnSpLocks/>
                <a:stCxn id="35" idx="3"/>
                <a:endCxn id="21" idx="3"/>
              </p:cNvCxnSpPr>
              <p:nvPr/>
            </p:nvCxnSpPr>
            <p:spPr>
              <a:xfrm flipH="1" flipV="1">
                <a:off x="7313918" y="1927958"/>
                <a:ext cx="8509" cy="536853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B8AF54A-7C4C-174B-BF7A-255F0876241A}"/>
                  </a:ext>
                </a:extLst>
              </p:cNvPr>
              <p:cNvSpPr txBox="1"/>
              <p:nvPr/>
            </p:nvSpPr>
            <p:spPr>
              <a:xfrm>
                <a:off x="5626088" y="3093949"/>
                <a:ext cx="7264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linear</a:t>
                </a: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1E1BA33-68F5-BC47-A5D4-E70C720832F9}"/>
                  </a:ext>
                </a:extLst>
              </p:cNvPr>
              <p:cNvSpPr txBox="1"/>
              <p:nvPr/>
            </p:nvSpPr>
            <p:spPr>
              <a:xfrm>
                <a:off x="5248542" y="2542688"/>
                <a:ext cx="14189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max pooling</a:t>
                </a:r>
                <a:endParaRPr kumimoji="1" lang="zh-CN" altLang="en-US" dirty="0"/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051CC505-7985-F54C-9677-D649F9EA2037}"/>
                  </a:ext>
                </a:extLst>
              </p:cNvPr>
              <p:cNvSpPr txBox="1"/>
              <p:nvPr/>
            </p:nvSpPr>
            <p:spPr>
              <a:xfrm>
                <a:off x="5705283" y="2019625"/>
                <a:ext cx="7264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linear</a:t>
                </a:r>
                <a:endParaRPr kumimoji="1" lang="zh-CN" altLang="en-US" dirty="0"/>
              </a:p>
            </p:txBody>
          </p: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55EDFE4F-6A90-3949-9A65-D1EAD49200AA}"/>
                </a:ext>
              </a:extLst>
            </p:cNvPr>
            <p:cNvGrpSpPr/>
            <p:nvPr/>
          </p:nvGrpSpPr>
          <p:grpSpPr>
            <a:xfrm>
              <a:off x="1964829" y="1228538"/>
              <a:ext cx="3313317" cy="4568726"/>
              <a:chOff x="-59052" y="1028464"/>
              <a:chExt cx="3313317" cy="4568726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241E3904-056B-C344-8DFF-ECC523F19974}"/>
                  </a:ext>
                </a:extLst>
              </p:cNvPr>
              <p:cNvSpPr/>
              <p:nvPr/>
            </p:nvSpPr>
            <p:spPr>
              <a:xfrm>
                <a:off x="1266513" y="2634616"/>
                <a:ext cx="626745" cy="35877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/>
                  <a:t>cell</a:t>
                </a:r>
                <a:endParaRPr lang="zh-CN" altLang="en-US" dirty="0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AA7C2A2-D220-CA41-92E4-924259AACA43}"/>
                  </a:ext>
                </a:extLst>
              </p:cNvPr>
              <p:cNvSpPr/>
              <p:nvPr/>
            </p:nvSpPr>
            <p:spPr>
              <a:xfrm>
                <a:off x="2592077" y="2634614"/>
                <a:ext cx="626745" cy="35877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/>
                  <a:t>cell</a:t>
                </a:r>
                <a:endParaRPr lang="zh-CN" altLang="en-US" dirty="0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3C932E91-FC78-714D-8914-15AB29103A96}"/>
                  </a:ext>
                </a:extLst>
              </p:cNvPr>
              <p:cNvSpPr/>
              <p:nvPr/>
            </p:nvSpPr>
            <p:spPr>
              <a:xfrm>
                <a:off x="-59051" y="2634615"/>
                <a:ext cx="626745" cy="35877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/>
                  <a:t>cell</a:t>
                </a:r>
                <a:endParaRPr lang="zh-CN" altLang="en-US" dirty="0"/>
              </a:p>
            </p:txBody>
          </p: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AE954F75-F034-EA42-8AA0-35B8003EF69F}"/>
                  </a:ext>
                </a:extLst>
              </p:cNvPr>
              <p:cNvCxnSpPr>
                <a:stCxn id="51" idx="1"/>
                <a:endCxn id="50" idx="3"/>
              </p:cNvCxnSpPr>
              <p:nvPr/>
            </p:nvCxnSpPr>
            <p:spPr>
              <a:xfrm flipH="1">
                <a:off x="1893258" y="2814002"/>
                <a:ext cx="698819" cy="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线箭头连接符 53">
                <a:extLst>
                  <a:ext uri="{FF2B5EF4-FFF2-40B4-BE49-F238E27FC236}">
                    <a16:creationId xmlns:a16="http://schemas.microsoft.com/office/drawing/2014/main" id="{39E35C3F-50E1-8246-82FC-DAACE60CA8A5}"/>
                  </a:ext>
                </a:extLst>
              </p:cNvPr>
              <p:cNvCxnSpPr>
                <a:cxnSpLocks/>
                <a:stCxn id="50" idx="1"/>
                <a:endCxn id="52" idx="3"/>
              </p:cNvCxnSpPr>
              <p:nvPr/>
            </p:nvCxnSpPr>
            <p:spPr>
              <a:xfrm flipH="1" flipV="1">
                <a:off x="567694" y="2814003"/>
                <a:ext cx="698819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502D96A-35E3-8D45-8EE5-CDB68499E796}"/>
                  </a:ext>
                </a:extLst>
              </p:cNvPr>
              <p:cNvSpPr/>
              <p:nvPr/>
            </p:nvSpPr>
            <p:spPr>
              <a:xfrm>
                <a:off x="1266513" y="3318350"/>
                <a:ext cx="626745" cy="35877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/>
                  <a:t>cell</a:t>
                </a:r>
                <a:endParaRPr lang="zh-CN" altLang="en-US" dirty="0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6145BECA-BBB7-E147-A13C-0BF48BA00ED7}"/>
                  </a:ext>
                </a:extLst>
              </p:cNvPr>
              <p:cNvSpPr/>
              <p:nvPr/>
            </p:nvSpPr>
            <p:spPr>
              <a:xfrm>
                <a:off x="2592077" y="3318348"/>
                <a:ext cx="626745" cy="35877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/>
                  <a:t>cell</a:t>
                </a:r>
                <a:endParaRPr lang="zh-CN" altLang="en-US" dirty="0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FE291FFF-003F-4243-8046-2F0D3165A17D}"/>
                  </a:ext>
                </a:extLst>
              </p:cNvPr>
              <p:cNvSpPr/>
              <p:nvPr/>
            </p:nvSpPr>
            <p:spPr>
              <a:xfrm>
                <a:off x="-59051" y="3318349"/>
                <a:ext cx="626745" cy="35877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/>
                  <a:t>cell</a:t>
                </a:r>
                <a:endParaRPr lang="zh-CN" altLang="en-US" dirty="0"/>
              </a:p>
            </p:txBody>
          </p:sp>
          <p:cxnSp>
            <p:nvCxnSpPr>
              <p:cNvPr id="58" name="直线箭头连接符 57">
                <a:extLst>
                  <a:ext uri="{FF2B5EF4-FFF2-40B4-BE49-F238E27FC236}">
                    <a16:creationId xmlns:a16="http://schemas.microsoft.com/office/drawing/2014/main" id="{5543A268-E358-2A41-86D2-9ACFB0124D4D}"/>
                  </a:ext>
                </a:extLst>
              </p:cNvPr>
              <p:cNvCxnSpPr>
                <a:cxnSpLocks/>
                <a:stCxn id="55" idx="3"/>
                <a:endCxn id="56" idx="1"/>
              </p:cNvCxnSpPr>
              <p:nvPr/>
            </p:nvCxnSpPr>
            <p:spPr>
              <a:xfrm flipV="1">
                <a:off x="1893258" y="3497736"/>
                <a:ext cx="698819" cy="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线箭头连接符 58">
                <a:extLst>
                  <a:ext uri="{FF2B5EF4-FFF2-40B4-BE49-F238E27FC236}">
                    <a16:creationId xmlns:a16="http://schemas.microsoft.com/office/drawing/2014/main" id="{6A548B30-5A25-0B48-917E-F1E8B7FB4FA1}"/>
                  </a:ext>
                </a:extLst>
              </p:cNvPr>
              <p:cNvCxnSpPr>
                <a:cxnSpLocks/>
                <a:stCxn id="57" idx="3"/>
                <a:endCxn id="55" idx="1"/>
              </p:cNvCxnSpPr>
              <p:nvPr/>
            </p:nvCxnSpPr>
            <p:spPr>
              <a:xfrm>
                <a:off x="567694" y="3497737"/>
                <a:ext cx="698819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7F719F3F-20A8-A34D-A256-74EA7F3EF46F}"/>
                  </a:ext>
                </a:extLst>
              </p:cNvPr>
              <p:cNvSpPr/>
              <p:nvPr/>
            </p:nvSpPr>
            <p:spPr>
              <a:xfrm>
                <a:off x="97634" y="4130040"/>
                <a:ext cx="313373" cy="10001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BC4E1B0A-B24E-7D4F-9BE0-64D680AC5617}"/>
                  </a:ext>
                </a:extLst>
              </p:cNvPr>
              <p:cNvSpPr/>
              <p:nvPr/>
            </p:nvSpPr>
            <p:spPr>
              <a:xfrm>
                <a:off x="146250" y="4209552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8E8FB958-10E9-4042-B2E0-BA46B50EAE63}"/>
                  </a:ext>
                </a:extLst>
              </p:cNvPr>
              <p:cNvSpPr/>
              <p:nvPr/>
            </p:nvSpPr>
            <p:spPr>
              <a:xfrm>
                <a:off x="144377" y="4527607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328E79B4-40DE-6B42-BD8C-AE49739EA4F7}"/>
                  </a:ext>
                </a:extLst>
              </p:cNvPr>
              <p:cNvSpPr/>
              <p:nvPr/>
            </p:nvSpPr>
            <p:spPr>
              <a:xfrm>
                <a:off x="138758" y="4845662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09BD798F-790E-8F4A-B3EB-D6354721F196}"/>
                  </a:ext>
                </a:extLst>
              </p:cNvPr>
              <p:cNvSpPr/>
              <p:nvPr/>
            </p:nvSpPr>
            <p:spPr>
              <a:xfrm>
                <a:off x="1450681" y="4130040"/>
                <a:ext cx="313373" cy="10001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D42C9192-0D8D-4848-A98E-500100617B2E}"/>
                  </a:ext>
                </a:extLst>
              </p:cNvPr>
              <p:cNvSpPr/>
              <p:nvPr/>
            </p:nvSpPr>
            <p:spPr>
              <a:xfrm>
                <a:off x="1499297" y="4209552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15CF46EB-36B5-0146-A665-57F08A4F0C56}"/>
                  </a:ext>
                </a:extLst>
              </p:cNvPr>
              <p:cNvSpPr/>
              <p:nvPr/>
            </p:nvSpPr>
            <p:spPr>
              <a:xfrm>
                <a:off x="1497424" y="4527607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8A4AC545-257C-1545-B895-DD378AE2D0C3}"/>
                  </a:ext>
                </a:extLst>
              </p:cNvPr>
              <p:cNvSpPr/>
              <p:nvPr/>
            </p:nvSpPr>
            <p:spPr>
              <a:xfrm>
                <a:off x="1491805" y="4845662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14A528B9-D32D-0E43-A3DA-445166FB07B2}"/>
                  </a:ext>
                </a:extLst>
              </p:cNvPr>
              <p:cNvSpPr/>
              <p:nvPr/>
            </p:nvSpPr>
            <p:spPr>
              <a:xfrm>
                <a:off x="2740665" y="4130040"/>
                <a:ext cx="313373" cy="10001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81DD93A9-2556-F043-B07E-8698E4EA13EF}"/>
                  </a:ext>
                </a:extLst>
              </p:cNvPr>
              <p:cNvSpPr/>
              <p:nvPr/>
            </p:nvSpPr>
            <p:spPr>
              <a:xfrm>
                <a:off x="2789281" y="4209552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50E8DC1B-889E-364F-89CB-FF5FEC4195BE}"/>
                  </a:ext>
                </a:extLst>
              </p:cNvPr>
              <p:cNvSpPr/>
              <p:nvPr/>
            </p:nvSpPr>
            <p:spPr>
              <a:xfrm>
                <a:off x="2787408" y="4527607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0F56A959-4E09-6849-A2E0-A9CE76251B28}"/>
                  </a:ext>
                </a:extLst>
              </p:cNvPr>
              <p:cNvSpPr/>
              <p:nvPr/>
            </p:nvSpPr>
            <p:spPr>
              <a:xfrm>
                <a:off x="2781789" y="4845662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72" name="曲线连接符 71">
                <a:extLst>
                  <a:ext uri="{FF2B5EF4-FFF2-40B4-BE49-F238E27FC236}">
                    <a16:creationId xmlns:a16="http://schemas.microsoft.com/office/drawing/2014/main" id="{3479B8BE-9161-0842-AC8E-D0F95906079C}"/>
                  </a:ext>
                </a:extLst>
              </p:cNvPr>
              <p:cNvCxnSpPr>
                <a:stCxn id="60" idx="1"/>
                <a:endCxn id="57" idx="1"/>
              </p:cNvCxnSpPr>
              <p:nvPr/>
            </p:nvCxnSpPr>
            <p:spPr>
              <a:xfrm rot="10800000">
                <a:off x="-59050" y="3497737"/>
                <a:ext cx="156685" cy="1132366"/>
              </a:xfrm>
              <a:prstGeom prst="curvedConnector3">
                <a:avLst>
                  <a:gd name="adj1" fmla="val 245898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3" name="曲线连接符 72">
                <a:extLst>
                  <a:ext uri="{FF2B5EF4-FFF2-40B4-BE49-F238E27FC236}">
                    <a16:creationId xmlns:a16="http://schemas.microsoft.com/office/drawing/2014/main" id="{3875306C-15A3-904B-92F1-FF6DAF1FB361}"/>
                  </a:ext>
                </a:extLst>
              </p:cNvPr>
              <p:cNvCxnSpPr>
                <a:stCxn id="60" idx="3"/>
                <a:endCxn id="52" idx="3"/>
              </p:cNvCxnSpPr>
              <p:nvPr/>
            </p:nvCxnSpPr>
            <p:spPr>
              <a:xfrm flipV="1">
                <a:off x="411007" y="2814003"/>
                <a:ext cx="156687" cy="1816100"/>
              </a:xfrm>
              <a:prstGeom prst="curvedConnector3">
                <a:avLst>
                  <a:gd name="adj1" fmla="val 245896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4" name="曲线连接符 73">
                <a:extLst>
                  <a:ext uri="{FF2B5EF4-FFF2-40B4-BE49-F238E27FC236}">
                    <a16:creationId xmlns:a16="http://schemas.microsoft.com/office/drawing/2014/main" id="{081128E7-9ED7-004D-967A-282138F9F11F}"/>
                  </a:ext>
                </a:extLst>
              </p:cNvPr>
              <p:cNvCxnSpPr>
                <a:stCxn id="64" idx="1"/>
                <a:endCxn id="55" idx="1"/>
              </p:cNvCxnSpPr>
              <p:nvPr/>
            </p:nvCxnSpPr>
            <p:spPr>
              <a:xfrm rot="10800000">
                <a:off x="1266513" y="3497739"/>
                <a:ext cx="184168" cy="1132365"/>
              </a:xfrm>
              <a:prstGeom prst="curvedConnector3">
                <a:avLst>
                  <a:gd name="adj1" fmla="val 224126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5" name="曲线连接符 74">
                <a:extLst>
                  <a:ext uri="{FF2B5EF4-FFF2-40B4-BE49-F238E27FC236}">
                    <a16:creationId xmlns:a16="http://schemas.microsoft.com/office/drawing/2014/main" id="{78ABC4C0-160D-CD4F-AD77-E9A6E593F97A}"/>
                  </a:ext>
                </a:extLst>
              </p:cNvPr>
              <p:cNvCxnSpPr>
                <a:stCxn id="64" idx="3"/>
                <a:endCxn id="50" idx="3"/>
              </p:cNvCxnSpPr>
              <p:nvPr/>
            </p:nvCxnSpPr>
            <p:spPr>
              <a:xfrm flipV="1">
                <a:off x="1764054" y="2814004"/>
                <a:ext cx="129204" cy="1816099"/>
              </a:xfrm>
              <a:prstGeom prst="curvedConnector3">
                <a:avLst>
                  <a:gd name="adj1" fmla="val 276930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6" name="曲线连接符 75">
                <a:extLst>
                  <a:ext uri="{FF2B5EF4-FFF2-40B4-BE49-F238E27FC236}">
                    <a16:creationId xmlns:a16="http://schemas.microsoft.com/office/drawing/2014/main" id="{B11ED97A-2F87-FF45-909D-612D82A295EC}"/>
                  </a:ext>
                </a:extLst>
              </p:cNvPr>
              <p:cNvCxnSpPr>
                <a:stCxn id="68" idx="1"/>
                <a:endCxn id="56" idx="1"/>
              </p:cNvCxnSpPr>
              <p:nvPr/>
            </p:nvCxnSpPr>
            <p:spPr>
              <a:xfrm rot="10800000">
                <a:off x="2592077" y="3497737"/>
                <a:ext cx="148588" cy="1132367"/>
              </a:xfrm>
              <a:prstGeom prst="curvedConnector3">
                <a:avLst>
                  <a:gd name="adj1" fmla="val 253848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7" name="曲线连接符 76">
                <a:extLst>
                  <a:ext uri="{FF2B5EF4-FFF2-40B4-BE49-F238E27FC236}">
                    <a16:creationId xmlns:a16="http://schemas.microsoft.com/office/drawing/2014/main" id="{1C3D2DB1-929E-E647-8CB3-F309DD6B8AC5}"/>
                  </a:ext>
                </a:extLst>
              </p:cNvPr>
              <p:cNvCxnSpPr>
                <a:stCxn id="68" idx="3"/>
                <a:endCxn id="51" idx="3"/>
              </p:cNvCxnSpPr>
              <p:nvPr/>
            </p:nvCxnSpPr>
            <p:spPr>
              <a:xfrm flipV="1">
                <a:off x="3054038" y="2814002"/>
                <a:ext cx="164784" cy="1816101"/>
              </a:xfrm>
              <a:prstGeom prst="curvedConnector3">
                <a:avLst>
                  <a:gd name="adj1" fmla="val 238727"/>
                </a:avLst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524C0085-3457-4A43-901F-AE5BAB67AAE0}"/>
                  </a:ext>
                </a:extLst>
              </p:cNvPr>
              <p:cNvGrpSpPr/>
              <p:nvPr/>
            </p:nvGrpSpPr>
            <p:grpSpPr>
              <a:xfrm rot="5400000">
                <a:off x="793932" y="1495031"/>
                <a:ext cx="313373" cy="1000125"/>
                <a:chOff x="2267525" y="3111874"/>
                <a:chExt cx="313373" cy="1000125"/>
              </a:xfrm>
            </p:grpSpPr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F90CAF5B-2396-F34A-97FB-C4D66AD53730}"/>
                    </a:ext>
                  </a:extLst>
                </p:cNvPr>
                <p:cNvSpPr/>
                <p:nvPr/>
              </p:nvSpPr>
              <p:spPr>
                <a:xfrm rot="10800000">
                  <a:off x="2267525" y="3111874"/>
                  <a:ext cx="313373" cy="10001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4" name="椭圆 93">
                  <a:extLst>
                    <a:ext uri="{FF2B5EF4-FFF2-40B4-BE49-F238E27FC236}">
                      <a16:creationId xmlns:a16="http://schemas.microsoft.com/office/drawing/2014/main" id="{AC903FDD-07CC-2C44-A2A7-5A004BA9EFA2}"/>
                    </a:ext>
                  </a:extLst>
                </p:cNvPr>
                <p:cNvSpPr/>
                <p:nvPr/>
              </p:nvSpPr>
              <p:spPr>
                <a:xfrm rot="10800000">
                  <a:off x="2316141" y="3191386"/>
                  <a:ext cx="216140" cy="204989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C46C5212-96FB-C64F-9AEC-DE480DA9739D}"/>
                    </a:ext>
                  </a:extLst>
                </p:cNvPr>
                <p:cNvSpPr/>
                <p:nvPr/>
              </p:nvSpPr>
              <p:spPr>
                <a:xfrm rot="10800000">
                  <a:off x="2314268" y="3509441"/>
                  <a:ext cx="216140" cy="204989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6" name="椭圆 95">
                  <a:extLst>
                    <a:ext uri="{FF2B5EF4-FFF2-40B4-BE49-F238E27FC236}">
                      <a16:creationId xmlns:a16="http://schemas.microsoft.com/office/drawing/2014/main" id="{C34CD3CD-9985-2349-AB06-AA494D8E3597}"/>
                    </a:ext>
                  </a:extLst>
                </p:cNvPr>
                <p:cNvSpPr/>
                <p:nvPr/>
              </p:nvSpPr>
              <p:spPr>
                <a:xfrm rot="10800000">
                  <a:off x="2308649" y="3827496"/>
                  <a:ext cx="216140" cy="204989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224F5802-E9FA-C14A-9142-22FA1EF6E70A}"/>
                  </a:ext>
                </a:extLst>
              </p:cNvPr>
              <p:cNvGrpSpPr/>
              <p:nvPr/>
            </p:nvGrpSpPr>
            <p:grpSpPr>
              <a:xfrm rot="5400000">
                <a:off x="1842673" y="1495489"/>
                <a:ext cx="313373" cy="1000125"/>
                <a:chOff x="2267525" y="3111874"/>
                <a:chExt cx="313373" cy="1000125"/>
              </a:xfrm>
            </p:grpSpPr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id="{2F4CE0A1-AE13-E249-A825-CD5381782201}"/>
                    </a:ext>
                  </a:extLst>
                </p:cNvPr>
                <p:cNvSpPr/>
                <p:nvPr/>
              </p:nvSpPr>
              <p:spPr>
                <a:xfrm rot="10800000">
                  <a:off x="2267525" y="3111874"/>
                  <a:ext cx="313373" cy="10001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0" name="椭圆 89">
                  <a:extLst>
                    <a:ext uri="{FF2B5EF4-FFF2-40B4-BE49-F238E27FC236}">
                      <a16:creationId xmlns:a16="http://schemas.microsoft.com/office/drawing/2014/main" id="{431CCCE8-70D5-CF46-8081-B0AC20621428}"/>
                    </a:ext>
                  </a:extLst>
                </p:cNvPr>
                <p:cNvSpPr/>
                <p:nvPr/>
              </p:nvSpPr>
              <p:spPr>
                <a:xfrm rot="10800000">
                  <a:off x="2316141" y="3191386"/>
                  <a:ext cx="216140" cy="204989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1" name="椭圆 90">
                  <a:extLst>
                    <a:ext uri="{FF2B5EF4-FFF2-40B4-BE49-F238E27FC236}">
                      <a16:creationId xmlns:a16="http://schemas.microsoft.com/office/drawing/2014/main" id="{D7D67EAB-81F7-E543-9582-9C9F9717577C}"/>
                    </a:ext>
                  </a:extLst>
                </p:cNvPr>
                <p:cNvSpPr/>
                <p:nvPr/>
              </p:nvSpPr>
              <p:spPr>
                <a:xfrm rot="10800000">
                  <a:off x="2314268" y="3509441"/>
                  <a:ext cx="216140" cy="204989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2" name="椭圆 91">
                  <a:extLst>
                    <a:ext uri="{FF2B5EF4-FFF2-40B4-BE49-F238E27FC236}">
                      <a16:creationId xmlns:a16="http://schemas.microsoft.com/office/drawing/2014/main" id="{BDBDD915-2396-CE46-BBB6-76DC54874DD0}"/>
                    </a:ext>
                  </a:extLst>
                </p:cNvPr>
                <p:cNvSpPr/>
                <p:nvPr/>
              </p:nvSpPr>
              <p:spPr>
                <a:xfrm rot="10800000">
                  <a:off x="2308649" y="3827496"/>
                  <a:ext cx="216140" cy="204989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cxnSp>
            <p:nvCxnSpPr>
              <p:cNvPr id="80" name="曲线连接符 79">
                <a:extLst>
                  <a:ext uri="{FF2B5EF4-FFF2-40B4-BE49-F238E27FC236}">
                    <a16:creationId xmlns:a16="http://schemas.microsoft.com/office/drawing/2014/main" id="{409AD85B-1055-9940-8E6E-D17E5AD262E6}"/>
                  </a:ext>
                </a:extLst>
              </p:cNvPr>
              <p:cNvCxnSpPr>
                <a:stCxn id="52" idx="1"/>
                <a:endCxn id="93" idx="0"/>
              </p:cNvCxnSpPr>
              <p:nvPr/>
            </p:nvCxnSpPr>
            <p:spPr>
              <a:xfrm rot="10800000" flipH="1">
                <a:off x="-59052" y="1995093"/>
                <a:ext cx="509607" cy="818910"/>
              </a:xfrm>
              <a:prstGeom prst="curvedConnector3">
                <a:avLst>
                  <a:gd name="adj1" fmla="val -44858"/>
                </a:avLst>
              </a:prstGeom>
              <a:ln w="3810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1" name="曲线连接符 80">
                <a:extLst>
                  <a:ext uri="{FF2B5EF4-FFF2-40B4-BE49-F238E27FC236}">
                    <a16:creationId xmlns:a16="http://schemas.microsoft.com/office/drawing/2014/main" id="{B6A8202D-9D97-6047-B919-8709D6869AF1}"/>
                  </a:ext>
                </a:extLst>
              </p:cNvPr>
              <p:cNvCxnSpPr>
                <a:stCxn id="56" idx="3"/>
                <a:endCxn id="89" idx="2"/>
              </p:cNvCxnSpPr>
              <p:nvPr/>
            </p:nvCxnSpPr>
            <p:spPr>
              <a:xfrm flipH="1" flipV="1">
                <a:off x="2499422" y="1995551"/>
                <a:ext cx="719400" cy="1502185"/>
              </a:xfrm>
              <a:prstGeom prst="curvedConnector3">
                <a:avLst>
                  <a:gd name="adj1" fmla="val -31776"/>
                </a:avLst>
              </a:prstGeom>
              <a:ln w="3810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7">
                <a:extLst>
                  <a:ext uri="{FF2B5EF4-FFF2-40B4-BE49-F238E27FC236}">
                    <a16:creationId xmlns:a16="http://schemas.microsoft.com/office/drawing/2014/main" id="{C33EC90D-90FE-7140-BF3A-AE823F9457D4}"/>
                  </a:ext>
                </a:extLst>
              </p:cNvPr>
              <p:cNvCxnSpPr>
                <a:cxnSpLocks/>
                <a:stCxn id="93" idx="0"/>
                <a:endCxn id="84" idx="1"/>
              </p:cNvCxnSpPr>
              <p:nvPr/>
            </p:nvCxnSpPr>
            <p:spPr>
              <a:xfrm flipH="1" flipV="1">
                <a:off x="172651" y="1208374"/>
                <a:ext cx="277905" cy="786719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7">
                <a:extLst>
                  <a:ext uri="{FF2B5EF4-FFF2-40B4-BE49-F238E27FC236}">
                    <a16:creationId xmlns:a16="http://schemas.microsoft.com/office/drawing/2014/main" id="{48FEC087-3CD5-0047-BB90-2E747D8602F2}"/>
                  </a:ext>
                </a:extLst>
              </p:cNvPr>
              <p:cNvCxnSpPr>
                <a:cxnSpLocks/>
                <a:stCxn id="89" idx="2"/>
                <a:endCxn id="84" idx="3"/>
              </p:cNvCxnSpPr>
              <p:nvPr/>
            </p:nvCxnSpPr>
            <p:spPr>
              <a:xfrm flipV="1">
                <a:off x="2499422" y="1208374"/>
                <a:ext cx="326521" cy="787177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5671D216-10CE-8546-BE2A-18CCF8A684DE}"/>
                  </a:ext>
                </a:extLst>
              </p:cNvPr>
              <p:cNvSpPr/>
              <p:nvPr/>
            </p:nvSpPr>
            <p:spPr>
              <a:xfrm>
                <a:off x="172651" y="1060049"/>
                <a:ext cx="2653292" cy="29665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1, 0, 1, 0, 0, 0, … , 0, 0, 1</a:t>
                </a:r>
                <a:endParaRPr kumimoji="1" lang="zh-CN" altLang="en-US" dirty="0"/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7F38E1F7-DE7D-CC48-9515-A774B749A4F1}"/>
                  </a:ext>
                </a:extLst>
              </p:cNvPr>
              <p:cNvSpPr txBox="1"/>
              <p:nvPr/>
            </p:nvSpPr>
            <p:spPr>
              <a:xfrm>
                <a:off x="46571" y="522785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/>
                  <a:t>邱</a:t>
                </a:r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84C0FED3-8E5F-2744-A74D-BC21D266A3E5}"/>
                  </a:ext>
                </a:extLst>
              </p:cNvPr>
              <p:cNvSpPr txBox="1"/>
              <p:nvPr/>
            </p:nvSpPr>
            <p:spPr>
              <a:xfrm>
                <a:off x="1377998" y="522785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/>
                  <a:t>老</a:t>
                </a:r>
                <a:endParaRPr kumimoji="1" lang="en-US" altLang="zh-CN" dirty="0"/>
              </a:p>
            </p:txBody>
          </p:sp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C24BA6C5-AFDB-B94D-A082-7EB9457943F2}"/>
                  </a:ext>
                </a:extLst>
              </p:cNvPr>
              <p:cNvSpPr txBox="1"/>
              <p:nvPr/>
            </p:nvSpPr>
            <p:spPr>
              <a:xfrm>
                <a:off x="2697700" y="522785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/>
                  <a:t>师</a:t>
                </a:r>
                <a:endParaRPr kumimoji="1" lang="en-US" altLang="zh-CN" dirty="0"/>
              </a:p>
            </p:txBody>
          </p: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6A691269-C88F-AA4A-B31B-CC6C517473BE}"/>
                  </a:ext>
                </a:extLst>
              </p:cNvPr>
              <p:cNvSpPr txBox="1"/>
              <p:nvPr/>
            </p:nvSpPr>
            <p:spPr>
              <a:xfrm>
                <a:off x="2825943" y="1028464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50</a:t>
                </a:r>
                <a:endParaRPr kumimoji="1"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5301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195B3B13-3AB6-8A43-A997-CCFE8CDC3AD6}"/>
              </a:ext>
            </a:extLst>
          </p:cNvPr>
          <p:cNvGrpSpPr/>
          <p:nvPr/>
        </p:nvGrpSpPr>
        <p:grpSpPr>
          <a:xfrm>
            <a:off x="3683816" y="1832069"/>
            <a:ext cx="6945870" cy="4100603"/>
            <a:chOff x="3683816" y="1832069"/>
            <a:chExt cx="6945870" cy="4100603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F82C3EA-9262-A940-BB4D-25EA799B3B84}"/>
                </a:ext>
              </a:extLst>
            </p:cNvPr>
            <p:cNvGrpSpPr/>
            <p:nvPr/>
          </p:nvGrpSpPr>
          <p:grpSpPr>
            <a:xfrm>
              <a:off x="4008136" y="4568707"/>
              <a:ext cx="313373" cy="1000125"/>
              <a:chOff x="5033293" y="4884482"/>
              <a:chExt cx="313373" cy="1000125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CA7AD7E-040A-F646-869A-96772F76CD7D}"/>
                  </a:ext>
                </a:extLst>
              </p:cNvPr>
              <p:cNvSpPr/>
              <p:nvPr/>
            </p:nvSpPr>
            <p:spPr>
              <a:xfrm>
                <a:off x="5033293" y="4884482"/>
                <a:ext cx="313373" cy="10001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2FB4FC98-2EC1-4B44-A26A-12A855B46BFA}"/>
                  </a:ext>
                </a:extLst>
              </p:cNvPr>
              <p:cNvSpPr/>
              <p:nvPr/>
            </p:nvSpPr>
            <p:spPr>
              <a:xfrm>
                <a:off x="5081909" y="4963994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3A839136-FD45-E447-822F-2E766EFD8654}"/>
                  </a:ext>
                </a:extLst>
              </p:cNvPr>
              <p:cNvSpPr/>
              <p:nvPr/>
            </p:nvSpPr>
            <p:spPr>
              <a:xfrm>
                <a:off x="5080036" y="5282049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44336272-E636-8C48-8B16-C291478B8923}"/>
                  </a:ext>
                </a:extLst>
              </p:cNvPr>
              <p:cNvSpPr/>
              <p:nvPr/>
            </p:nvSpPr>
            <p:spPr>
              <a:xfrm>
                <a:off x="5074417" y="5600104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22DDA0D-6D76-0944-909E-017A290C1500}"/>
                </a:ext>
              </a:extLst>
            </p:cNvPr>
            <p:cNvGrpSpPr/>
            <p:nvPr/>
          </p:nvGrpSpPr>
          <p:grpSpPr>
            <a:xfrm>
              <a:off x="5036567" y="4577807"/>
              <a:ext cx="313373" cy="1000125"/>
              <a:chOff x="5033293" y="4884482"/>
              <a:chExt cx="313373" cy="1000125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C7F8A3E-EEA1-044A-B896-C56798BF7BF5}"/>
                  </a:ext>
                </a:extLst>
              </p:cNvPr>
              <p:cNvSpPr/>
              <p:nvPr/>
            </p:nvSpPr>
            <p:spPr>
              <a:xfrm>
                <a:off x="5033293" y="4884482"/>
                <a:ext cx="313373" cy="10001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B5666A18-0629-1E40-849F-D88C649AFF17}"/>
                  </a:ext>
                </a:extLst>
              </p:cNvPr>
              <p:cNvSpPr/>
              <p:nvPr/>
            </p:nvSpPr>
            <p:spPr>
              <a:xfrm>
                <a:off x="5081909" y="4963994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96FB5AD7-D865-C64A-A9B4-A682D96538D6}"/>
                  </a:ext>
                </a:extLst>
              </p:cNvPr>
              <p:cNvSpPr/>
              <p:nvPr/>
            </p:nvSpPr>
            <p:spPr>
              <a:xfrm>
                <a:off x="5080036" y="5282049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CF39E73B-8B23-7D4A-94BC-B43CF25D3962}"/>
                  </a:ext>
                </a:extLst>
              </p:cNvPr>
              <p:cNvSpPr/>
              <p:nvPr/>
            </p:nvSpPr>
            <p:spPr>
              <a:xfrm>
                <a:off x="5074417" y="5600104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B3E72805-0FA6-6B41-9B2D-F49B8EAFF11E}"/>
                </a:ext>
              </a:extLst>
            </p:cNvPr>
            <p:cNvGrpSpPr/>
            <p:nvPr/>
          </p:nvGrpSpPr>
          <p:grpSpPr>
            <a:xfrm>
              <a:off x="6170369" y="4577805"/>
              <a:ext cx="313373" cy="1000125"/>
              <a:chOff x="5033293" y="4884482"/>
              <a:chExt cx="313373" cy="1000125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23D14FF-F824-F946-942F-5BF8B0E47BE0}"/>
                  </a:ext>
                </a:extLst>
              </p:cNvPr>
              <p:cNvSpPr/>
              <p:nvPr/>
            </p:nvSpPr>
            <p:spPr>
              <a:xfrm>
                <a:off x="5033293" y="4884482"/>
                <a:ext cx="313373" cy="10001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00797759-3EEB-154D-AB30-8D0CE2E94E75}"/>
                  </a:ext>
                </a:extLst>
              </p:cNvPr>
              <p:cNvSpPr/>
              <p:nvPr/>
            </p:nvSpPr>
            <p:spPr>
              <a:xfrm>
                <a:off x="5081909" y="4963994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DBA02A8C-EEB4-1946-874C-DC22137EAE14}"/>
                  </a:ext>
                </a:extLst>
              </p:cNvPr>
              <p:cNvSpPr/>
              <p:nvPr/>
            </p:nvSpPr>
            <p:spPr>
              <a:xfrm>
                <a:off x="5080036" y="5282049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1367F2B5-44FE-4142-8225-2A944971B3C2}"/>
                  </a:ext>
                </a:extLst>
              </p:cNvPr>
              <p:cNvSpPr/>
              <p:nvPr/>
            </p:nvSpPr>
            <p:spPr>
              <a:xfrm>
                <a:off x="5074417" y="5600104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9155835-B660-1941-90B5-A8AA5A0771C6}"/>
                </a:ext>
              </a:extLst>
            </p:cNvPr>
            <p:cNvSpPr/>
            <p:nvPr/>
          </p:nvSpPr>
          <p:spPr>
            <a:xfrm>
              <a:off x="3744471" y="3864364"/>
              <a:ext cx="2045414" cy="3238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Bert Embedding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087FCCA-D040-CA46-AC32-01FF336451D4}"/>
                </a:ext>
              </a:extLst>
            </p:cNvPr>
            <p:cNvSpPr txBox="1"/>
            <p:nvPr/>
          </p:nvSpPr>
          <p:spPr>
            <a:xfrm>
              <a:off x="3683816" y="5563340"/>
              <a:ext cx="976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input_id</a:t>
              </a:r>
              <a:endParaRPr kumimoji="1"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EB0CF65-5884-624E-B760-1A4B6ACEAD52}"/>
                </a:ext>
              </a:extLst>
            </p:cNvPr>
            <p:cNvSpPr txBox="1"/>
            <p:nvPr/>
          </p:nvSpPr>
          <p:spPr>
            <a:xfrm>
              <a:off x="4502294" y="5560207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token_type_id</a:t>
              </a:r>
              <a:endParaRPr kumimoji="1" lang="zh-CN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7BD4F33-D833-D04E-A2AA-77692A6E7C6E}"/>
                </a:ext>
              </a:extLst>
            </p:cNvPr>
            <p:cNvSpPr/>
            <p:nvPr/>
          </p:nvSpPr>
          <p:spPr>
            <a:xfrm>
              <a:off x="3722607" y="3135037"/>
              <a:ext cx="3161889" cy="32384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Bert Encoder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FB8916B7-5577-3C45-9D8E-C45E96605D32}"/>
                </a:ext>
              </a:extLst>
            </p:cNvPr>
            <p:cNvSpPr txBox="1"/>
            <p:nvPr/>
          </p:nvSpPr>
          <p:spPr>
            <a:xfrm>
              <a:off x="5914163" y="5557074"/>
              <a:ext cx="1175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atte_mask</a:t>
              </a:r>
              <a:endParaRPr kumimoji="1"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0629F0E-33E0-6E4C-838B-B5091A11EFA6}"/>
                </a:ext>
              </a:extLst>
            </p:cNvPr>
            <p:cNvSpPr/>
            <p:nvPr/>
          </p:nvSpPr>
          <p:spPr>
            <a:xfrm>
              <a:off x="4660365" y="2709697"/>
              <a:ext cx="2224131" cy="36118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Bert Pooler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下箭头 39">
              <a:extLst>
                <a:ext uri="{FF2B5EF4-FFF2-40B4-BE49-F238E27FC236}">
                  <a16:creationId xmlns:a16="http://schemas.microsoft.com/office/drawing/2014/main" id="{DAB9854F-0C84-7042-83DE-5B058098C850}"/>
                </a:ext>
              </a:extLst>
            </p:cNvPr>
            <p:cNvSpPr/>
            <p:nvPr/>
          </p:nvSpPr>
          <p:spPr>
            <a:xfrm rot="10800000">
              <a:off x="4010817" y="2277366"/>
              <a:ext cx="322546" cy="81403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2B08044A-DB94-134E-96E4-1245613A2E2F}"/>
                </a:ext>
              </a:extLst>
            </p:cNvPr>
            <p:cNvSpPr/>
            <p:nvPr/>
          </p:nvSpPr>
          <p:spPr>
            <a:xfrm>
              <a:off x="4660364" y="2287667"/>
              <a:ext cx="2224132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Classifier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71ABC342-B31D-5146-A5AE-73823BA98647}"/>
                </a:ext>
              </a:extLst>
            </p:cNvPr>
            <p:cNvGrpSpPr/>
            <p:nvPr/>
          </p:nvGrpSpPr>
          <p:grpSpPr>
            <a:xfrm>
              <a:off x="3722607" y="1873170"/>
              <a:ext cx="3465432" cy="369332"/>
              <a:chOff x="3848532" y="835970"/>
              <a:chExt cx="2975396" cy="369332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D3FA2F4D-4426-0142-8519-85F1A2C3AF89}"/>
                  </a:ext>
                </a:extLst>
              </p:cNvPr>
              <p:cNvSpPr/>
              <p:nvPr/>
            </p:nvSpPr>
            <p:spPr>
              <a:xfrm>
                <a:off x="3848532" y="843367"/>
                <a:ext cx="2653292" cy="35052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1, 0, 1, 0, 0, 0, … , 0, 0, 1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415DD4BE-E189-314C-A958-2ACCD4265AA2}"/>
                  </a:ext>
                </a:extLst>
              </p:cNvPr>
              <p:cNvSpPr txBox="1"/>
              <p:nvPr/>
            </p:nvSpPr>
            <p:spPr>
              <a:xfrm>
                <a:off x="6456174" y="835970"/>
                <a:ext cx="3677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50</a:t>
                </a:r>
                <a:endParaRPr kumimoji="1" lang="zh-CN" altLang="en-US" dirty="0"/>
              </a:p>
            </p:txBody>
          </p:sp>
        </p:grpSp>
        <p:sp>
          <p:nvSpPr>
            <p:cNvPr id="83" name="圆角矩形 82">
              <a:extLst>
                <a:ext uri="{FF2B5EF4-FFF2-40B4-BE49-F238E27FC236}">
                  <a16:creationId xmlns:a16="http://schemas.microsoft.com/office/drawing/2014/main" id="{3DF96BC5-819C-FF4B-944C-5F1DEA21D22E}"/>
                </a:ext>
              </a:extLst>
            </p:cNvPr>
            <p:cNvSpPr/>
            <p:nvPr/>
          </p:nvSpPr>
          <p:spPr>
            <a:xfrm>
              <a:off x="7453135" y="4663046"/>
              <a:ext cx="3007734" cy="39471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Encoder</a:t>
              </a:r>
            </a:p>
          </p:txBody>
        </p:sp>
        <p:sp>
          <p:nvSpPr>
            <p:cNvPr id="84" name="圆角矩形 83">
              <a:extLst>
                <a:ext uri="{FF2B5EF4-FFF2-40B4-BE49-F238E27FC236}">
                  <a16:creationId xmlns:a16="http://schemas.microsoft.com/office/drawing/2014/main" id="{8BA52FF5-A34D-AB4B-AF23-6A0C7DEE35F9}"/>
                </a:ext>
              </a:extLst>
            </p:cNvPr>
            <p:cNvSpPr/>
            <p:nvPr/>
          </p:nvSpPr>
          <p:spPr>
            <a:xfrm>
              <a:off x="7453134" y="4078884"/>
              <a:ext cx="3007734" cy="39471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Encoder</a:t>
              </a:r>
            </a:p>
          </p:txBody>
        </p:sp>
        <p:sp>
          <p:nvSpPr>
            <p:cNvPr id="85" name="圆角矩形 84">
              <a:extLst>
                <a:ext uri="{FF2B5EF4-FFF2-40B4-BE49-F238E27FC236}">
                  <a16:creationId xmlns:a16="http://schemas.microsoft.com/office/drawing/2014/main" id="{9566DE22-D009-6543-AD79-C71D600630A9}"/>
                </a:ext>
              </a:extLst>
            </p:cNvPr>
            <p:cNvSpPr/>
            <p:nvPr/>
          </p:nvSpPr>
          <p:spPr>
            <a:xfrm>
              <a:off x="7453133" y="3514480"/>
              <a:ext cx="3007734" cy="39471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Encoder</a:t>
              </a:r>
            </a:p>
          </p:txBody>
        </p:sp>
        <p:sp>
          <p:nvSpPr>
            <p:cNvPr id="86" name="圆角矩形 85">
              <a:extLst>
                <a:ext uri="{FF2B5EF4-FFF2-40B4-BE49-F238E27FC236}">
                  <a16:creationId xmlns:a16="http://schemas.microsoft.com/office/drawing/2014/main" id="{FBE10345-CFD3-C140-80EC-5F83A39FCBB8}"/>
                </a:ext>
              </a:extLst>
            </p:cNvPr>
            <p:cNvSpPr/>
            <p:nvPr/>
          </p:nvSpPr>
          <p:spPr>
            <a:xfrm>
              <a:off x="7453132" y="2672308"/>
              <a:ext cx="3007734" cy="39471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Encoder</a:t>
              </a: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612113EB-C8AA-7A41-9DE8-2E13356CBA51}"/>
                </a:ext>
              </a:extLst>
            </p:cNvPr>
            <p:cNvSpPr txBox="1"/>
            <p:nvPr/>
          </p:nvSpPr>
          <p:spPr>
            <a:xfrm>
              <a:off x="8665723" y="3120453"/>
              <a:ext cx="582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……</a:t>
              </a:r>
              <a:endParaRPr kumimoji="1" lang="zh-CN" altLang="en-US" dirty="0"/>
            </a:p>
          </p:txBody>
        </p:sp>
        <p:sp>
          <p:nvSpPr>
            <p:cNvPr id="88" name="圆角矩形 87">
              <a:extLst>
                <a:ext uri="{FF2B5EF4-FFF2-40B4-BE49-F238E27FC236}">
                  <a16:creationId xmlns:a16="http://schemas.microsoft.com/office/drawing/2014/main" id="{513AB881-8C0B-704E-9120-6705A6FE7E09}"/>
                </a:ext>
              </a:extLst>
            </p:cNvPr>
            <p:cNvSpPr/>
            <p:nvPr/>
          </p:nvSpPr>
          <p:spPr>
            <a:xfrm>
              <a:off x="7345064" y="2406148"/>
              <a:ext cx="3284622" cy="2775111"/>
            </a:xfrm>
            <a:prstGeom prst="roundRect">
              <a:avLst>
                <a:gd name="adj" fmla="val 4961"/>
              </a:avLst>
            </a:prstGeom>
            <a:noFill/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90" name="直线箭头连接符 89">
              <a:extLst>
                <a:ext uri="{FF2B5EF4-FFF2-40B4-BE49-F238E27FC236}">
                  <a16:creationId xmlns:a16="http://schemas.microsoft.com/office/drawing/2014/main" id="{082D55B1-1426-C645-BC9A-C2C104E37F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99010" y="2115688"/>
              <a:ext cx="14913" cy="3342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箭头连接符 91">
              <a:extLst>
                <a:ext uri="{FF2B5EF4-FFF2-40B4-BE49-F238E27FC236}">
                  <a16:creationId xmlns:a16="http://schemas.microsoft.com/office/drawing/2014/main" id="{E6C6BE6C-6ACA-834B-9BA7-DC7D89DF41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70853" y="2122569"/>
              <a:ext cx="14913" cy="3342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箭头连接符 92">
              <a:extLst>
                <a:ext uri="{FF2B5EF4-FFF2-40B4-BE49-F238E27FC236}">
                  <a16:creationId xmlns:a16="http://schemas.microsoft.com/office/drawing/2014/main" id="{F282F5FA-D91E-B24A-AAB2-E17E1CFC6C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70554" y="2122569"/>
              <a:ext cx="14913" cy="3342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线箭头连接符 93">
              <a:extLst>
                <a:ext uri="{FF2B5EF4-FFF2-40B4-BE49-F238E27FC236}">
                  <a16:creationId xmlns:a16="http://schemas.microsoft.com/office/drawing/2014/main" id="{32A845DB-4FE8-C94B-871E-67F128DEDD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45100" y="2122569"/>
              <a:ext cx="14913" cy="3342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线箭头连接符 94">
              <a:extLst>
                <a:ext uri="{FF2B5EF4-FFF2-40B4-BE49-F238E27FC236}">
                  <a16:creationId xmlns:a16="http://schemas.microsoft.com/office/drawing/2014/main" id="{3C0B628B-088E-AF42-97ED-8F7683C9FC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53751" y="2145056"/>
              <a:ext cx="14913" cy="3342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下箭头 88">
              <a:extLst>
                <a:ext uri="{FF2B5EF4-FFF2-40B4-BE49-F238E27FC236}">
                  <a16:creationId xmlns:a16="http://schemas.microsoft.com/office/drawing/2014/main" id="{7BFA3A3C-096B-9249-934C-E8752A49CBBB}"/>
                </a:ext>
              </a:extLst>
            </p:cNvPr>
            <p:cNvSpPr/>
            <p:nvPr/>
          </p:nvSpPr>
          <p:spPr>
            <a:xfrm rot="10800000">
              <a:off x="4008136" y="4214918"/>
              <a:ext cx="322546" cy="3213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下箭头 90">
              <a:extLst>
                <a:ext uri="{FF2B5EF4-FFF2-40B4-BE49-F238E27FC236}">
                  <a16:creationId xmlns:a16="http://schemas.microsoft.com/office/drawing/2014/main" id="{0FF0987C-743B-754F-BDAE-250070C3DA3C}"/>
                </a:ext>
              </a:extLst>
            </p:cNvPr>
            <p:cNvSpPr/>
            <p:nvPr/>
          </p:nvSpPr>
          <p:spPr>
            <a:xfrm rot="10800000">
              <a:off x="5036567" y="4214918"/>
              <a:ext cx="322546" cy="3213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9" name="下箭头 138">
              <a:extLst>
                <a:ext uri="{FF2B5EF4-FFF2-40B4-BE49-F238E27FC236}">
                  <a16:creationId xmlns:a16="http://schemas.microsoft.com/office/drawing/2014/main" id="{F4D43A09-5D52-4F49-906A-5CE54CE3228D}"/>
                </a:ext>
              </a:extLst>
            </p:cNvPr>
            <p:cNvSpPr/>
            <p:nvPr/>
          </p:nvSpPr>
          <p:spPr>
            <a:xfrm rot="10800000">
              <a:off x="6154418" y="3500931"/>
              <a:ext cx="322546" cy="103649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0" name="下箭头 139">
              <a:extLst>
                <a:ext uri="{FF2B5EF4-FFF2-40B4-BE49-F238E27FC236}">
                  <a16:creationId xmlns:a16="http://schemas.microsoft.com/office/drawing/2014/main" id="{8D53521C-A265-4044-BB89-13ED33A37DA7}"/>
                </a:ext>
              </a:extLst>
            </p:cNvPr>
            <p:cNvSpPr/>
            <p:nvPr/>
          </p:nvSpPr>
          <p:spPr>
            <a:xfrm rot="10800000">
              <a:off x="4010817" y="3496710"/>
              <a:ext cx="322546" cy="3213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左大括号 22">
              <a:extLst>
                <a:ext uri="{FF2B5EF4-FFF2-40B4-BE49-F238E27FC236}">
                  <a16:creationId xmlns:a16="http://schemas.microsoft.com/office/drawing/2014/main" id="{A9CB5BF9-A513-604C-BB92-E1CEA640371D}"/>
                </a:ext>
              </a:extLst>
            </p:cNvPr>
            <p:cNvSpPr/>
            <p:nvPr/>
          </p:nvSpPr>
          <p:spPr>
            <a:xfrm>
              <a:off x="6884701" y="1832069"/>
              <a:ext cx="479472" cy="3808302"/>
            </a:xfrm>
            <a:prstGeom prst="leftBrace">
              <a:avLst>
                <a:gd name="adj1" fmla="val 8333"/>
                <a:gd name="adj2" fmla="val 37835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1576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FC3C75B5-3922-C547-9FA7-DE08B6DB9C01}"/>
              </a:ext>
            </a:extLst>
          </p:cNvPr>
          <p:cNvCxnSpPr>
            <a:cxnSpLocks/>
          </p:cNvCxnSpPr>
          <p:nvPr/>
        </p:nvCxnSpPr>
        <p:spPr>
          <a:xfrm flipV="1">
            <a:off x="5865394" y="1383632"/>
            <a:ext cx="0" cy="27873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>
            <a:extLst>
              <a:ext uri="{FF2B5EF4-FFF2-40B4-BE49-F238E27FC236}">
                <a16:creationId xmlns:a16="http://schemas.microsoft.com/office/drawing/2014/main" id="{503AFFE2-BFA1-3848-91C4-0D9B9242BDF0}"/>
              </a:ext>
            </a:extLst>
          </p:cNvPr>
          <p:cNvSpPr/>
          <p:nvPr/>
        </p:nvSpPr>
        <p:spPr>
          <a:xfrm>
            <a:off x="4668252" y="4162926"/>
            <a:ext cx="2394284" cy="6376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Multi-Head</a:t>
            </a:r>
          </a:p>
          <a:p>
            <a:pPr algn="ctr"/>
            <a:r>
              <a:rPr kumimoji="1" lang="en-US" altLang="zh-CN" dirty="0"/>
              <a:t>Attention</a:t>
            </a:r>
            <a:endParaRPr kumimoji="1" lang="zh-CN" altLang="en-US" dirty="0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34BC7B7A-66A7-AE49-BA11-2ABC81585B7C}"/>
              </a:ext>
            </a:extLst>
          </p:cNvPr>
          <p:cNvSpPr/>
          <p:nvPr/>
        </p:nvSpPr>
        <p:spPr>
          <a:xfrm>
            <a:off x="4668252" y="3645568"/>
            <a:ext cx="2394284" cy="33688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LayerNorm</a:t>
            </a:r>
            <a:endParaRPr kumimoji="1"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6570A7CC-13D3-3C45-BCEC-D061FF009EC7}"/>
              </a:ext>
            </a:extLst>
          </p:cNvPr>
          <p:cNvSpPr/>
          <p:nvPr/>
        </p:nvSpPr>
        <p:spPr>
          <a:xfrm>
            <a:off x="4668252" y="3128210"/>
            <a:ext cx="2394284" cy="33688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Linear1</a:t>
            </a:r>
            <a:endParaRPr kumimoji="1" lang="zh-CN" alt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1A91B568-D2A8-2B4C-AC17-F1523E857C80}"/>
              </a:ext>
            </a:extLst>
          </p:cNvPr>
          <p:cNvSpPr/>
          <p:nvPr/>
        </p:nvSpPr>
        <p:spPr>
          <a:xfrm>
            <a:off x="4668252" y="2499287"/>
            <a:ext cx="2394284" cy="33688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Linear2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24571D-843E-1241-9D85-1536785FA23C}"/>
              </a:ext>
            </a:extLst>
          </p:cNvPr>
          <p:cNvSpPr txBox="1"/>
          <p:nvPr/>
        </p:nvSpPr>
        <p:spPr>
          <a:xfrm>
            <a:off x="6096000" y="279752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ReLU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F008DA-8C53-C54D-9FE1-54D74F3D39AB}"/>
              </a:ext>
            </a:extLst>
          </p:cNvPr>
          <p:cNvSpPr txBox="1"/>
          <p:nvPr/>
        </p:nvSpPr>
        <p:spPr>
          <a:xfrm>
            <a:off x="6096000" y="2153292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TimestepDropout</a:t>
            </a:r>
            <a:endParaRPr kumimoji="1" lang="zh-CN" altLang="en-US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5F17C1CF-EDD1-F349-9ABC-DECDD49F7AE2}"/>
              </a:ext>
            </a:extLst>
          </p:cNvPr>
          <p:cNvSpPr/>
          <p:nvPr/>
        </p:nvSpPr>
        <p:spPr>
          <a:xfrm>
            <a:off x="4668252" y="1864534"/>
            <a:ext cx="2394284" cy="33688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LayerNorm</a:t>
            </a:r>
            <a:endParaRPr kumimoji="1" lang="zh-CN" altLang="en-US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61DBF1C2-78C9-F74D-B950-6ADA8E209973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5865394" y="4800601"/>
            <a:ext cx="0" cy="13114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>
            <a:extLst>
              <a:ext uri="{FF2B5EF4-FFF2-40B4-BE49-F238E27FC236}">
                <a16:creationId xmlns:a16="http://schemas.microsoft.com/office/drawing/2014/main" id="{9518D5FD-F0D1-7C4E-91A1-A80D8D9E2B0D}"/>
              </a:ext>
            </a:extLst>
          </p:cNvPr>
          <p:cNvCxnSpPr/>
          <p:nvPr/>
        </p:nvCxnSpPr>
        <p:spPr>
          <a:xfrm rot="16200000" flipV="1">
            <a:off x="4905877" y="4827671"/>
            <a:ext cx="986588" cy="932447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>
            <a:extLst>
              <a:ext uri="{FF2B5EF4-FFF2-40B4-BE49-F238E27FC236}">
                <a16:creationId xmlns:a16="http://schemas.microsoft.com/office/drawing/2014/main" id="{196F5858-9218-7B49-8ABA-DC70A8AB0E96}"/>
              </a:ext>
            </a:extLst>
          </p:cNvPr>
          <p:cNvCxnSpPr/>
          <p:nvPr/>
        </p:nvCxnSpPr>
        <p:spPr>
          <a:xfrm rot="5400000" flipH="1" flipV="1">
            <a:off x="5836216" y="4829779"/>
            <a:ext cx="986589" cy="928233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>
            <a:extLst>
              <a:ext uri="{FF2B5EF4-FFF2-40B4-BE49-F238E27FC236}">
                <a16:creationId xmlns:a16="http://schemas.microsoft.com/office/drawing/2014/main" id="{1732018E-63E8-894C-9818-4FF0D2E3542A}"/>
              </a:ext>
            </a:extLst>
          </p:cNvPr>
          <p:cNvCxnSpPr>
            <a:endCxn id="3" idx="1"/>
          </p:cNvCxnSpPr>
          <p:nvPr/>
        </p:nvCxnSpPr>
        <p:spPr>
          <a:xfrm rot="16200000" flipV="1">
            <a:off x="4220076" y="4262187"/>
            <a:ext cx="2093494" cy="1197142"/>
          </a:xfrm>
          <a:prstGeom prst="bentConnector4">
            <a:avLst>
              <a:gd name="adj1" fmla="val 2299"/>
              <a:gd name="adj2" fmla="val 11909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>
            <a:extLst>
              <a:ext uri="{FF2B5EF4-FFF2-40B4-BE49-F238E27FC236}">
                <a16:creationId xmlns:a16="http://schemas.microsoft.com/office/drawing/2014/main" id="{9383F86D-44E5-B240-A400-508172DAFA6C}"/>
              </a:ext>
            </a:extLst>
          </p:cNvPr>
          <p:cNvCxnSpPr>
            <a:cxnSpLocks/>
            <a:endCxn id="8" idx="1"/>
          </p:cNvCxnSpPr>
          <p:nvPr/>
        </p:nvCxnSpPr>
        <p:spPr>
          <a:xfrm rot="16200000" flipV="1">
            <a:off x="4520686" y="2180544"/>
            <a:ext cx="1492275" cy="1197142"/>
          </a:xfrm>
          <a:prstGeom prst="bentConnector4">
            <a:avLst>
              <a:gd name="adj1" fmla="val -795"/>
              <a:gd name="adj2" fmla="val 11909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F0DFAAD5-31AB-8346-87F7-8E98C24A6AE3}"/>
              </a:ext>
            </a:extLst>
          </p:cNvPr>
          <p:cNvSpPr txBox="1"/>
          <p:nvPr/>
        </p:nvSpPr>
        <p:spPr>
          <a:xfrm>
            <a:off x="7339263" y="3244334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 N</a:t>
            </a:r>
            <a:endParaRPr kumimoji="1" lang="zh-CN" altLang="en-US" dirty="0"/>
          </a:p>
        </p:txBody>
      </p:sp>
      <p:sp>
        <p:nvSpPr>
          <p:cNvPr id="36" name="左箭头 35">
            <a:extLst>
              <a:ext uri="{FF2B5EF4-FFF2-40B4-BE49-F238E27FC236}">
                <a16:creationId xmlns:a16="http://schemas.microsoft.com/office/drawing/2014/main" id="{BD749E82-18F6-FB44-BD1D-7952FDE54A01}"/>
              </a:ext>
            </a:extLst>
          </p:cNvPr>
          <p:cNvSpPr/>
          <p:nvPr/>
        </p:nvSpPr>
        <p:spPr>
          <a:xfrm>
            <a:off x="5913625" y="5690937"/>
            <a:ext cx="825964" cy="3128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C4B6324-A2D3-8446-BE15-F90340425005}"/>
              </a:ext>
            </a:extLst>
          </p:cNvPr>
          <p:cNvSpPr txBox="1"/>
          <p:nvPr/>
        </p:nvSpPr>
        <p:spPr>
          <a:xfrm>
            <a:off x="6739589" y="5610362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positional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3487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>
            <a:extLst>
              <a:ext uri="{FF2B5EF4-FFF2-40B4-BE49-F238E27FC236}">
                <a16:creationId xmlns:a16="http://schemas.microsoft.com/office/drawing/2014/main" id="{B1FAE1BC-4E53-D645-85B4-36781673573D}"/>
              </a:ext>
            </a:extLst>
          </p:cNvPr>
          <p:cNvGrpSpPr/>
          <p:nvPr/>
        </p:nvGrpSpPr>
        <p:grpSpPr>
          <a:xfrm>
            <a:off x="2132330" y="1952037"/>
            <a:ext cx="6499886" cy="2839916"/>
            <a:chOff x="2132330" y="1952037"/>
            <a:chExt cx="6499886" cy="283991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7EC5622-B55C-134D-84A5-BFCC3FC2EEBB}"/>
                </a:ext>
              </a:extLst>
            </p:cNvPr>
            <p:cNvSpPr/>
            <p:nvPr/>
          </p:nvSpPr>
          <p:spPr>
            <a:xfrm>
              <a:off x="4987858" y="2196276"/>
              <a:ext cx="234950" cy="160655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249FF74-F09A-654A-A1F8-2244F22DD1ED}"/>
                </a:ext>
              </a:extLst>
            </p:cNvPr>
            <p:cNvSpPr/>
            <p:nvPr/>
          </p:nvSpPr>
          <p:spPr>
            <a:xfrm>
              <a:off x="5120478" y="2733358"/>
              <a:ext cx="234950" cy="160655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6209584-C5C3-BE4A-9507-3B7AE08E6DA7}"/>
                </a:ext>
              </a:extLst>
            </p:cNvPr>
            <p:cNvSpPr/>
            <p:nvPr/>
          </p:nvSpPr>
          <p:spPr>
            <a:xfrm>
              <a:off x="5236196" y="3185403"/>
              <a:ext cx="234950" cy="160655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961275F3-6F55-484C-A60E-3E0316ABE659}"/>
                </a:ext>
              </a:extLst>
            </p:cNvPr>
            <p:cNvCxnSpPr>
              <a:cxnSpLocks/>
              <a:stCxn id="29" idx="2"/>
              <a:endCxn id="5" idx="0"/>
            </p:cNvCxnSpPr>
            <p:nvPr/>
          </p:nvCxnSpPr>
          <p:spPr>
            <a:xfrm flipV="1">
              <a:off x="3564911" y="2196276"/>
              <a:ext cx="1540422" cy="34166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0001E270-FA31-D44D-A868-DCF98C8EDE45}"/>
                </a:ext>
              </a:extLst>
            </p:cNvPr>
            <p:cNvCxnSpPr>
              <a:cxnSpLocks/>
              <a:stCxn id="175" idx="2"/>
              <a:endCxn id="5" idx="2"/>
            </p:cNvCxnSpPr>
            <p:nvPr/>
          </p:nvCxnSpPr>
          <p:spPr>
            <a:xfrm flipV="1">
              <a:off x="3571261" y="3802826"/>
              <a:ext cx="1534072" cy="581649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71FD83F4-9CA1-8640-AC59-9174E8F9CCF0}"/>
                </a:ext>
              </a:extLst>
            </p:cNvPr>
            <p:cNvCxnSpPr>
              <a:cxnSpLocks/>
              <a:stCxn id="29" idx="2"/>
              <a:endCxn id="6" idx="0"/>
            </p:cNvCxnSpPr>
            <p:nvPr/>
          </p:nvCxnSpPr>
          <p:spPr>
            <a:xfrm>
              <a:off x="3564911" y="2537936"/>
              <a:ext cx="1673042" cy="195422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46DADA6B-4513-A243-948E-7CEACAE1DBF1}"/>
                </a:ext>
              </a:extLst>
            </p:cNvPr>
            <p:cNvCxnSpPr>
              <a:cxnSpLocks/>
              <a:stCxn id="175" idx="2"/>
              <a:endCxn id="6" idx="2"/>
            </p:cNvCxnSpPr>
            <p:nvPr/>
          </p:nvCxnSpPr>
          <p:spPr>
            <a:xfrm flipV="1">
              <a:off x="3571261" y="4339908"/>
              <a:ext cx="1666692" cy="44567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F59756E7-3E47-8C4C-8852-E18ACD950563}"/>
                </a:ext>
              </a:extLst>
            </p:cNvPr>
            <p:cNvCxnSpPr>
              <a:cxnSpLocks/>
              <a:stCxn id="29" idx="2"/>
              <a:endCxn id="7" idx="0"/>
            </p:cNvCxnSpPr>
            <p:nvPr/>
          </p:nvCxnSpPr>
          <p:spPr>
            <a:xfrm>
              <a:off x="3564911" y="2537936"/>
              <a:ext cx="1788760" cy="647467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C566B5BE-A043-8343-B85D-030AC4165809}"/>
                </a:ext>
              </a:extLst>
            </p:cNvPr>
            <p:cNvCxnSpPr>
              <a:cxnSpLocks/>
              <a:stCxn id="175" idx="2"/>
              <a:endCxn id="7" idx="2"/>
            </p:cNvCxnSpPr>
            <p:nvPr/>
          </p:nvCxnSpPr>
          <p:spPr>
            <a:xfrm>
              <a:off x="3571261" y="4384475"/>
              <a:ext cx="1782410" cy="407478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7">
              <a:extLst>
                <a:ext uri="{FF2B5EF4-FFF2-40B4-BE49-F238E27FC236}">
                  <a16:creationId xmlns:a16="http://schemas.microsoft.com/office/drawing/2014/main" id="{821E30AF-8D14-C348-82B1-EB51CCEB2645}"/>
                </a:ext>
              </a:extLst>
            </p:cNvPr>
            <p:cNvCxnSpPr>
              <a:cxnSpLocks/>
              <a:stCxn id="5" idx="0"/>
              <a:endCxn id="180" idx="0"/>
            </p:cNvCxnSpPr>
            <p:nvPr/>
          </p:nvCxnSpPr>
          <p:spPr>
            <a:xfrm>
              <a:off x="5105333" y="2196276"/>
              <a:ext cx="1760954" cy="384898"/>
            </a:xfrm>
            <a:prstGeom prst="line">
              <a:avLst/>
            </a:prstGeom>
            <a:ln w="28575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8">
              <a:extLst>
                <a:ext uri="{FF2B5EF4-FFF2-40B4-BE49-F238E27FC236}">
                  <a16:creationId xmlns:a16="http://schemas.microsoft.com/office/drawing/2014/main" id="{B58EB644-E5B7-DB41-BF0D-F65FAAB1C4C6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V="1">
              <a:off x="5105333" y="3118256"/>
              <a:ext cx="1647787" cy="684570"/>
            </a:xfrm>
            <a:prstGeom prst="line">
              <a:avLst/>
            </a:prstGeom>
            <a:ln w="28575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9">
              <a:extLst>
                <a:ext uri="{FF2B5EF4-FFF2-40B4-BE49-F238E27FC236}">
                  <a16:creationId xmlns:a16="http://schemas.microsoft.com/office/drawing/2014/main" id="{1C6D0CD1-E2DA-9C49-89D6-FCD6CE938E8F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>
              <a:off x="5237953" y="2733358"/>
              <a:ext cx="1510859" cy="341660"/>
            </a:xfrm>
            <a:prstGeom prst="line">
              <a:avLst/>
            </a:prstGeom>
            <a:ln w="28575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20">
              <a:extLst>
                <a:ext uri="{FF2B5EF4-FFF2-40B4-BE49-F238E27FC236}">
                  <a16:creationId xmlns:a16="http://schemas.microsoft.com/office/drawing/2014/main" id="{E0AFE3B5-4738-AC4A-88BB-3D7242DD8C52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V="1">
              <a:off x="5237953" y="3722485"/>
              <a:ext cx="1468277" cy="617423"/>
            </a:xfrm>
            <a:prstGeom prst="line">
              <a:avLst/>
            </a:prstGeom>
            <a:ln w="28575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21">
              <a:extLst>
                <a:ext uri="{FF2B5EF4-FFF2-40B4-BE49-F238E27FC236}">
                  <a16:creationId xmlns:a16="http://schemas.microsoft.com/office/drawing/2014/main" id="{51499B61-0856-5C46-A7BC-C55A090DE472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>
              <a:off x="5353671" y="3185403"/>
              <a:ext cx="1387788" cy="472366"/>
            </a:xfrm>
            <a:prstGeom prst="line">
              <a:avLst/>
            </a:prstGeom>
            <a:ln w="28575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22">
              <a:extLst>
                <a:ext uri="{FF2B5EF4-FFF2-40B4-BE49-F238E27FC236}">
                  <a16:creationId xmlns:a16="http://schemas.microsoft.com/office/drawing/2014/main" id="{E0C4D116-E0DC-9B46-92A2-66C0CD562D0F}"/>
                </a:ext>
              </a:extLst>
            </p:cNvPr>
            <p:cNvCxnSpPr>
              <a:cxnSpLocks/>
              <a:stCxn id="7" idx="2"/>
              <a:endCxn id="180" idx="2"/>
            </p:cNvCxnSpPr>
            <p:nvPr/>
          </p:nvCxnSpPr>
          <p:spPr>
            <a:xfrm flipV="1">
              <a:off x="5353671" y="4187724"/>
              <a:ext cx="1512616" cy="604229"/>
            </a:xfrm>
            <a:prstGeom prst="line">
              <a:avLst/>
            </a:prstGeom>
            <a:ln w="28575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5">
              <a:extLst>
                <a:ext uri="{FF2B5EF4-FFF2-40B4-BE49-F238E27FC236}">
                  <a16:creationId xmlns:a16="http://schemas.microsoft.com/office/drawing/2014/main" id="{411436F7-0FCE-C945-B901-5AACA1C3136C}"/>
                </a:ext>
              </a:extLst>
            </p:cNvPr>
            <p:cNvCxnSpPr>
              <a:cxnSpLocks/>
              <a:stCxn id="180" idx="0"/>
              <a:endCxn id="93" idx="0"/>
            </p:cNvCxnSpPr>
            <p:nvPr/>
          </p:nvCxnSpPr>
          <p:spPr>
            <a:xfrm flipV="1">
              <a:off x="6866287" y="2454929"/>
              <a:ext cx="1539802" cy="126245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7">
              <a:extLst>
                <a:ext uri="{FF2B5EF4-FFF2-40B4-BE49-F238E27FC236}">
                  <a16:creationId xmlns:a16="http://schemas.microsoft.com/office/drawing/2014/main" id="{A37F0B9E-B7F8-0D4E-A18A-8463BB137FFD}"/>
                </a:ext>
              </a:extLst>
            </p:cNvPr>
            <p:cNvCxnSpPr>
              <a:cxnSpLocks/>
              <a:stCxn id="180" idx="2"/>
              <a:endCxn id="113" idx="0"/>
            </p:cNvCxnSpPr>
            <p:nvPr/>
          </p:nvCxnSpPr>
          <p:spPr>
            <a:xfrm>
              <a:off x="6866287" y="4187724"/>
              <a:ext cx="1551768" cy="131564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9299D0CA-DB1C-8B4A-A683-AF6B95A155F5}"/>
                </a:ext>
              </a:extLst>
            </p:cNvPr>
            <p:cNvGrpSpPr/>
            <p:nvPr/>
          </p:nvGrpSpPr>
          <p:grpSpPr>
            <a:xfrm rot="5400000">
              <a:off x="2908162" y="2037874"/>
              <a:ext cx="313373" cy="1000125"/>
              <a:chOff x="2267525" y="3111874"/>
              <a:chExt cx="313373" cy="1000125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ED42643B-6D3D-0C40-B31A-A765BAB9E0EF}"/>
                  </a:ext>
                </a:extLst>
              </p:cNvPr>
              <p:cNvSpPr/>
              <p:nvPr/>
            </p:nvSpPr>
            <p:spPr>
              <a:xfrm rot="10800000">
                <a:off x="2267525" y="3111874"/>
                <a:ext cx="313373" cy="10001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2F375FF0-04B3-234E-812E-EAFE85CED938}"/>
                  </a:ext>
                </a:extLst>
              </p:cNvPr>
              <p:cNvSpPr/>
              <p:nvPr/>
            </p:nvSpPr>
            <p:spPr>
              <a:xfrm rot="10800000">
                <a:off x="2316141" y="3191386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CF3D209E-25DF-BA41-8B51-55EBF2CA24B9}"/>
                  </a:ext>
                </a:extLst>
              </p:cNvPr>
              <p:cNvSpPr/>
              <p:nvPr/>
            </p:nvSpPr>
            <p:spPr>
              <a:xfrm rot="10800000">
                <a:off x="2314268" y="3509441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6031AC1F-411E-2644-A31B-DEE9B6B125CA}"/>
                  </a:ext>
                </a:extLst>
              </p:cNvPr>
              <p:cNvSpPr/>
              <p:nvPr/>
            </p:nvSpPr>
            <p:spPr>
              <a:xfrm rot="10800000">
                <a:off x="2308649" y="3827496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605DD803-DE8A-BF4A-89AF-3E4B0F663C2F}"/>
                </a:ext>
              </a:extLst>
            </p:cNvPr>
            <p:cNvGrpSpPr/>
            <p:nvPr/>
          </p:nvGrpSpPr>
          <p:grpSpPr>
            <a:xfrm rot="5400000">
              <a:off x="2910385" y="2398910"/>
              <a:ext cx="313373" cy="1000125"/>
              <a:chOff x="2267525" y="3111874"/>
              <a:chExt cx="313373" cy="1000125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AE16DD47-819E-2C4E-9291-F5CD8A79D9C7}"/>
                  </a:ext>
                </a:extLst>
              </p:cNvPr>
              <p:cNvSpPr/>
              <p:nvPr/>
            </p:nvSpPr>
            <p:spPr>
              <a:xfrm rot="10800000">
                <a:off x="2267525" y="3111874"/>
                <a:ext cx="313373" cy="10001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D6F71C51-0C77-6742-8FCD-FE8A8DFA16D2}"/>
                  </a:ext>
                </a:extLst>
              </p:cNvPr>
              <p:cNvSpPr/>
              <p:nvPr/>
            </p:nvSpPr>
            <p:spPr>
              <a:xfrm rot="10800000">
                <a:off x="2316141" y="3191386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0C1E6539-9A93-434B-9B4A-7F7EBB751515}"/>
                  </a:ext>
                </a:extLst>
              </p:cNvPr>
              <p:cNvSpPr/>
              <p:nvPr/>
            </p:nvSpPr>
            <p:spPr>
              <a:xfrm rot="10800000">
                <a:off x="2314268" y="3509441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84A9C24F-62D1-524A-9F58-DB278EE565A5}"/>
                  </a:ext>
                </a:extLst>
              </p:cNvPr>
              <p:cNvSpPr/>
              <p:nvPr/>
            </p:nvSpPr>
            <p:spPr>
              <a:xfrm rot="10800000">
                <a:off x="2308649" y="3827496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045BF55B-B8C3-414A-90AB-CD6D450031E9}"/>
                </a:ext>
              </a:extLst>
            </p:cNvPr>
            <p:cNvGrpSpPr/>
            <p:nvPr/>
          </p:nvGrpSpPr>
          <p:grpSpPr>
            <a:xfrm rot="5400000">
              <a:off x="2908162" y="2782055"/>
              <a:ext cx="313373" cy="1000125"/>
              <a:chOff x="2267525" y="3111874"/>
              <a:chExt cx="313373" cy="1000125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61BEF939-7989-CD43-A61A-D8797C762B08}"/>
                  </a:ext>
                </a:extLst>
              </p:cNvPr>
              <p:cNvSpPr/>
              <p:nvPr/>
            </p:nvSpPr>
            <p:spPr>
              <a:xfrm rot="10800000">
                <a:off x="2267525" y="3111874"/>
                <a:ext cx="313373" cy="10001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D0F0BCBA-1D47-FB4C-9D1F-C3916940E7CE}"/>
                  </a:ext>
                </a:extLst>
              </p:cNvPr>
              <p:cNvSpPr/>
              <p:nvPr/>
            </p:nvSpPr>
            <p:spPr>
              <a:xfrm rot="10800000">
                <a:off x="2316141" y="3191386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8C9593B5-BFA0-4B4C-A1FF-D15412CA5A2E}"/>
                  </a:ext>
                </a:extLst>
              </p:cNvPr>
              <p:cNvSpPr/>
              <p:nvPr/>
            </p:nvSpPr>
            <p:spPr>
              <a:xfrm rot="10800000">
                <a:off x="2314268" y="3509441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631E27D1-22E0-8644-BAED-45731AC03895}"/>
                  </a:ext>
                </a:extLst>
              </p:cNvPr>
              <p:cNvSpPr/>
              <p:nvPr/>
            </p:nvSpPr>
            <p:spPr>
              <a:xfrm rot="10800000">
                <a:off x="2308649" y="3827496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23C77BC1-C95B-7446-AA8B-A1C344E71F88}"/>
                </a:ext>
              </a:extLst>
            </p:cNvPr>
            <p:cNvGrpSpPr/>
            <p:nvPr/>
          </p:nvGrpSpPr>
          <p:grpSpPr>
            <a:xfrm rot="5400000">
              <a:off x="2912289" y="3165199"/>
              <a:ext cx="313373" cy="1000125"/>
              <a:chOff x="2267525" y="3111874"/>
              <a:chExt cx="313373" cy="1000125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30524933-9D0C-2345-A580-FCA244AD3501}"/>
                  </a:ext>
                </a:extLst>
              </p:cNvPr>
              <p:cNvSpPr/>
              <p:nvPr/>
            </p:nvSpPr>
            <p:spPr>
              <a:xfrm rot="10800000">
                <a:off x="2267525" y="3111874"/>
                <a:ext cx="313373" cy="10001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6B99A1CF-EA1D-F443-B074-9CA26C8BC0F5}"/>
                  </a:ext>
                </a:extLst>
              </p:cNvPr>
              <p:cNvSpPr/>
              <p:nvPr/>
            </p:nvSpPr>
            <p:spPr>
              <a:xfrm rot="10800000">
                <a:off x="2316141" y="3191386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C4FD838E-E54F-654F-83A2-8553ADB9D848}"/>
                  </a:ext>
                </a:extLst>
              </p:cNvPr>
              <p:cNvSpPr/>
              <p:nvPr/>
            </p:nvSpPr>
            <p:spPr>
              <a:xfrm rot="10800000">
                <a:off x="2314268" y="3509441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0DC70215-3E4C-EF45-90FE-DA36EF71388F}"/>
                  </a:ext>
                </a:extLst>
              </p:cNvPr>
              <p:cNvSpPr/>
              <p:nvPr/>
            </p:nvSpPr>
            <p:spPr>
              <a:xfrm rot="10800000">
                <a:off x="2308649" y="3827496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FECA4C49-B2CA-3C4D-B2B0-FAA663843ED0}"/>
                </a:ext>
              </a:extLst>
            </p:cNvPr>
            <p:cNvGrpSpPr/>
            <p:nvPr/>
          </p:nvGrpSpPr>
          <p:grpSpPr>
            <a:xfrm rot="5400000">
              <a:off x="2914512" y="3526235"/>
              <a:ext cx="313373" cy="1000125"/>
              <a:chOff x="2267525" y="3111874"/>
              <a:chExt cx="313373" cy="1000125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3CEE5FC2-4C44-8448-ADCE-B74E7591F08C}"/>
                  </a:ext>
                </a:extLst>
              </p:cNvPr>
              <p:cNvSpPr/>
              <p:nvPr/>
            </p:nvSpPr>
            <p:spPr>
              <a:xfrm rot="10800000">
                <a:off x="2267525" y="3111874"/>
                <a:ext cx="313373" cy="10001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3BA8A587-B767-0542-9B5A-1122F5A2C7F5}"/>
                  </a:ext>
                </a:extLst>
              </p:cNvPr>
              <p:cNvSpPr/>
              <p:nvPr/>
            </p:nvSpPr>
            <p:spPr>
              <a:xfrm rot="10800000">
                <a:off x="2316141" y="3191386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FC3F7081-B089-5142-9104-0E500FC53E61}"/>
                  </a:ext>
                </a:extLst>
              </p:cNvPr>
              <p:cNvSpPr/>
              <p:nvPr/>
            </p:nvSpPr>
            <p:spPr>
              <a:xfrm rot="10800000">
                <a:off x="2314268" y="3509441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80835703-7A25-3742-9D77-61D363199611}"/>
                  </a:ext>
                </a:extLst>
              </p:cNvPr>
              <p:cNvSpPr/>
              <p:nvPr/>
            </p:nvSpPr>
            <p:spPr>
              <a:xfrm rot="10800000">
                <a:off x="2308649" y="3827496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3C92A2C8-527A-F449-AB51-7AD9773C8BFF}"/>
                </a:ext>
              </a:extLst>
            </p:cNvPr>
            <p:cNvSpPr txBox="1"/>
            <p:nvPr/>
          </p:nvSpPr>
          <p:spPr>
            <a:xfrm>
              <a:off x="2132778" y="239808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自</a:t>
              </a: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73B3EBCE-494B-2C42-8744-17CEFCA8D12C}"/>
                </a:ext>
              </a:extLst>
            </p:cNvPr>
            <p:cNvSpPr txBox="1"/>
            <p:nvPr/>
          </p:nvSpPr>
          <p:spPr>
            <a:xfrm>
              <a:off x="2132519" y="279090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然</a:t>
              </a: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AE259BF6-7ACE-A34E-95DB-E2336A3C21A2}"/>
                </a:ext>
              </a:extLst>
            </p:cNvPr>
            <p:cNvSpPr txBox="1"/>
            <p:nvPr/>
          </p:nvSpPr>
          <p:spPr>
            <a:xfrm>
              <a:off x="2132519" y="31526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语</a:t>
              </a: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C2408F62-D7FC-0149-9C06-5CE75A194F96}"/>
                </a:ext>
              </a:extLst>
            </p:cNvPr>
            <p:cNvSpPr txBox="1"/>
            <p:nvPr/>
          </p:nvSpPr>
          <p:spPr>
            <a:xfrm>
              <a:off x="2132519" y="351437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言</a:t>
              </a: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A875F443-3DBE-7342-812B-95298D2DEDEC}"/>
                </a:ext>
              </a:extLst>
            </p:cNvPr>
            <p:cNvSpPr txBox="1"/>
            <p:nvPr/>
          </p:nvSpPr>
          <p:spPr>
            <a:xfrm>
              <a:off x="2132330" y="388370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处</a:t>
              </a: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780E7800-9719-0541-9CF8-E2ED260275ED}"/>
                </a:ext>
              </a:extLst>
            </p:cNvPr>
            <p:cNvSpPr txBox="1"/>
            <p:nvPr/>
          </p:nvSpPr>
          <p:spPr>
            <a:xfrm>
              <a:off x="3956419" y="1952037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conv</a:t>
              </a: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D38667D4-0052-C447-841D-374701018696}"/>
                </a:ext>
              </a:extLst>
            </p:cNvPr>
            <p:cNvSpPr txBox="1"/>
            <p:nvPr/>
          </p:nvSpPr>
          <p:spPr>
            <a:xfrm>
              <a:off x="5355862" y="1979128"/>
              <a:ext cx="1418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max pooling</a:t>
              </a:r>
              <a:endParaRPr kumimoji="1" lang="zh-CN" altLang="en-US" dirty="0"/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020BC80E-47EC-2642-A74A-35F2D69D671A}"/>
                </a:ext>
              </a:extLst>
            </p:cNvPr>
            <p:cNvSpPr txBox="1"/>
            <p:nvPr/>
          </p:nvSpPr>
          <p:spPr>
            <a:xfrm>
              <a:off x="7258735" y="2133975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linear</a:t>
              </a:r>
            </a:p>
          </p:txBody>
        </p:sp>
        <p:grpSp>
          <p:nvGrpSpPr>
            <p:cNvPr id="174" name="组合 173">
              <a:extLst>
                <a:ext uri="{FF2B5EF4-FFF2-40B4-BE49-F238E27FC236}">
                  <a16:creationId xmlns:a16="http://schemas.microsoft.com/office/drawing/2014/main" id="{5E1A65CB-5380-C146-9BA2-27CC542FDE3C}"/>
                </a:ext>
              </a:extLst>
            </p:cNvPr>
            <p:cNvGrpSpPr/>
            <p:nvPr/>
          </p:nvGrpSpPr>
          <p:grpSpPr>
            <a:xfrm rot="5400000">
              <a:off x="2914512" y="3884413"/>
              <a:ext cx="313373" cy="1000125"/>
              <a:chOff x="2267525" y="3111874"/>
              <a:chExt cx="313373" cy="1000125"/>
            </a:xfrm>
          </p:grpSpPr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8A28BD2E-7E49-1C4D-A897-D4E5413C591B}"/>
                  </a:ext>
                </a:extLst>
              </p:cNvPr>
              <p:cNvSpPr/>
              <p:nvPr/>
            </p:nvSpPr>
            <p:spPr>
              <a:xfrm rot="10800000">
                <a:off x="2267525" y="3111874"/>
                <a:ext cx="313373" cy="10001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椭圆 175">
                <a:extLst>
                  <a:ext uri="{FF2B5EF4-FFF2-40B4-BE49-F238E27FC236}">
                    <a16:creationId xmlns:a16="http://schemas.microsoft.com/office/drawing/2014/main" id="{BD154EF4-EA2F-D147-BDBB-81ED7EC2174A}"/>
                  </a:ext>
                </a:extLst>
              </p:cNvPr>
              <p:cNvSpPr/>
              <p:nvPr/>
            </p:nvSpPr>
            <p:spPr>
              <a:xfrm rot="10800000">
                <a:off x="2316141" y="3191386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7" name="椭圆 176">
                <a:extLst>
                  <a:ext uri="{FF2B5EF4-FFF2-40B4-BE49-F238E27FC236}">
                    <a16:creationId xmlns:a16="http://schemas.microsoft.com/office/drawing/2014/main" id="{F3BDCF21-78E4-5C49-B6CA-9F2EC8C3DDAF}"/>
                  </a:ext>
                </a:extLst>
              </p:cNvPr>
              <p:cNvSpPr/>
              <p:nvPr/>
            </p:nvSpPr>
            <p:spPr>
              <a:xfrm rot="10800000">
                <a:off x="2314268" y="3509441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8" name="椭圆 177">
                <a:extLst>
                  <a:ext uri="{FF2B5EF4-FFF2-40B4-BE49-F238E27FC236}">
                    <a16:creationId xmlns:a16="http://schemas.microsoft.com/office/drawing/2014/main" id="{A40EA477-F602-6947-9183-95E6540C9248}"/>
                  </a:ext>
                </a:extLst>
              </p:cNvPr>
              <p:cNvSpPr/>
              <p:nvPr/>
            </p:nvSpPr>
            <p:spPr>
              <a:xfrm rot="10800000">
                <a:off x="2308649" y="3827496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4A6E7B7C-E8FB-7F48-A789-BFE5A4A8D4B1}"/>
                </a:ext>
              </a:extLst>
            </p:cNvPr>
            <p:cNvSpPr txBox="1"/>
            <p:nvPr/>
          </p:nvSpPr>
          <p:spPr>
            <a:xfrm>
              <a:off x="2138438" y="424303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理</a:t>
              </a: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A607480F-E00B-F948-B35D-3BA426C7D639}"/>
                </a:ext>
              </a:extLst>
            </p:cNvPr>
            <p:cNvSpPr/>
            <p:nvPr/>
          </p:nvSpPr>
          <p:spPr>
            <a:xfrm>
              <a:off x="6748812" y="2581174"/>
              <a:ext cx="234950" cy="160655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65EFECBA-8FD5-B942-94D1-648188AEBE1A}"/>
                </a:ext>
              </a:extLst>
            </p:cNvPr>
            <p:cNvGrpSpPr/>
            <p:nvPr/>
          </p:nvGrpSpPr>
          <p:grpSpPr>
            <a:xfrm>
              <a:off x="8203894" y="2429866"/>
              <a:ext cx="428322" cy="2258754"/>
              <a:chOff x="8261428" y="2581173"/>
              <a:chExt cx="428322" cy="2258754"/>
            </a:xfrm>
          </p:grpSpPr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1F1545FA-E9EF-2047-BD4D-5F8EE8477B9C}"/>
                  </a:ext>
                </a:extLst>
              </p:cNvPr>
              <p:cNvSpPr/>
              <p:nvPr/>
            </p:nvSpPr>
            <p:spPr>
              <a:xfrm>
                <a:off x="8338148" y="2581173"/>
                <a:ext cx="235805" cy="187499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769B0680-1962-9E4A-AAD2-34592DFD5F7E}"/>
                  </a:ext>
                </a:extLst>
              </p:cNvPr>
              <p:cNvSpPr txBox="1"/>
              <p:nvPr/>
            </p:nvSpPr>
            <p:spPr>
              <a:xfrm>
                <a:off x="8310376" y="2606236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1</a:t>
                </a:r>
                <a:endParaRPr kumimoji="1" lang="zh-CN" altLang="en-US" dirty="0"/>
              </a:p>
            </p:txBody>
          </p:sp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E632C779-BC40-DB44-A738-0DAF7D8CA76B}"/>
                  </a:ext>
                </a:extLst>
              </p:cNvPr>
              <p:cNvSpPr txBox="1"/>
              <p:nvPr/>
            </p:nvSpPr>
            <p:spPr>
              <a:xfrm>
                <a:off x="8303231" y="3127552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0</a:t>
                </a:r>
                <a:endParaRPr kumimoji="1" lang="zh-CN" altLang="en-US" dirty="0"/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AD3868DD-F12D-E245-A461-12B715A1C4AC}"/>
                  </a:ext>
                </a:extLst>
              </p:cNvPr>
              <p:cNvSpPr txBox="1"/>
              <p:nvPr/>
            </p:nvSpPr>
            <p:spPr>
              <a:xfrm>
                <a:off x="8315423" y="3409089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1</a:t>
                </a:r>
                <a:endParaRPr kumimoji="1" lang="zh-CN" altLang="en-US" dirty="0"/>
              </a:p>
            </p:txBody>
          </p: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3CECF590-A66C-274B-96ED-A087C6BDB447}"/>
                  </a:ext>
                </a:extLst>
              </p:cNvPr>
              <p:cNvSpPr txBox="1"/>
              <p:nvPr/>
            </p:nvSpPr>
            <p:spPr>
              <a:xfrm rot="5400000">
                <a:off x="8287150" y="3898444"/>
                <a:ext cx="346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…</a:t>
                </a:r>
                <a:endParaRPr kumimoji="1" lang="zh-CN" altLang="en-US" dirty="0"/>
              </a:p>
            </p:txBody>
          </p:sp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1492A141-A49F-F944-9C99-D4FB2ADE9140}"/>
                  </a:ext>
                </a:extLst>
              </p:cNvPr>
              <p:cNvSpPr txBox="1"/>
              <p:nvPr/>
            </p:nvSpPr>
            <p:spPr>
              <a:xfrm>
                <a:off x="8303231" y="413433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0</a:t>
                </a:r>
                <a:endParaRPr kumimoji="1" lang="zh-CN" altLang="en-US" dirty="0"/>
              </a:p>
            </p:txBody>
          </p:sp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9BC7B8ED-2482-F646-BC41-78204D27873D}"/>
                  </a:ext>
                </a:extLst>
              </p:cNvPr>
              <p:cNvSpPr txBox="1"/>
              <p:nvPr/>
            </p:nvSpPr>
            <p:spPr>
              <a:xfrm>
                <a:off x="8261428" y="4470595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50</a:t>
                </a:r>
                <a:endParaRPr kumimoji="1" lang="zh-CN" altLang="en-US" dirty="0"/>
              </a:p>
            </p:txBody>
          </p:sp>
          <p:sp>
            <p:nvSpPr>
              <p:cNvPr id="188" name="文本框 187">
                <a:extLst>
                  <a:ext uri="{FF2B5EF4-FFF2-40B4-BE49-F238E27FC236}">
                    <a16:creationId xmlns:a16="http://schemas.microsoft.com/office/drawing/2014/main" id="{7D90E3D7-797B-A849-9BB3-CA797DA65220}"/>
                  </a:ext>
                </a:extLst>
              </p:cNvPr>
              <p:cNvSpPr txBox="1"/>
              <p:nvPr/>
            </p:nvSpPr>
            <p:spPr>
              <a:xfrm>
                <a:off x="8311106" y="2868769"/>
                <a:ext cx="306495" cy="366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1</a:t>
                </a:r>
                <a:endParaRPr kumimoji="1" lang="zh-CN" altLang="en-US" dirty="0"/>
              </a:p>
            </p:txBody>
          </p:sp>
        </p:grp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23A75F9C-4CDC-A245-A301-417413434B51}"/>
                </a:ext>
              </a:extLst>
            </p:cNvPr>
            <p:cNvSpPr txBox="1"/>
            <p:nvPr/>
          </p:nvSpPr>
          <p:spPr>
            <a:xfrm>
              <a:off x="8245269" y="352607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14126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3A669901-5DC6-B34F-A2AF-EB6A0525BB3C}"/>
              </a:ext>
            </a:extLst>
          </p:cNvPr>
          <p:cNvGrpSpPr/>
          <p:nvPr/>
        </p:nvGrpSpPr>
        <p:grpSpPr>
          <a:xfrm>
            <a:off x="1052816" y="1433036"/>
            <a:ext cx="8723309" cy="4027964"/>
            <a:chOff x="1052816" y="1433036"/>
            <a:chExt cx="8723309" cy="4027964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9314A735-B8F9-E84E-BF97-D931C52D01DC}"/>
                </a:ext>
              </a:extLst>
            </p:cNvPr>
            <p:cNvGrpSpPr/>
            <p:nvPr/>
          </p:nvGrpSpPr>
          <p:grpSpPr>
            <a:xfrm>
              <a:off x="1052816" y="1433036"/>
              <a:ext cx="8723309" cy="4027964"/>
              <a:chOff x="1052816" y="1433036"/>
              <a:chExt cx="8723309" cy="4027964"/>
            </a:xfrm>
          </p:grpSpPr>
          <p:grpSp>
            <p:nvGrpSpPr>
              <p:cNvPr id="2" name="组合 1">
                <a:extLst>
                  <a:ext uri="{FF2B5EF4-FFF2-40B4-BE49-F238E27FC236}">
                    <a16:creationId xmlns:a16="http://schemas.microsoft.com/office/drawing/2014/main" id="{70060864-2DC4-B24B-B942-E106DFE4CEF3}"/>
                  </a:ext>
                </a:extLst>
              </p:cNvPr>
              <p:cNvGrpSpPr/>
              <p:nvPr/>
            </p:nvGrpSpPr>
            <p:grpSpPr>
              <a:xfrm>
                <a:off x="1052816" y="1433036"/>
                <a:ext cx="8723309" cy="1982232"/>
                <a:chOff x="1052816" y="1433036"/>
                <a:chExt cx="8723309" cy="1982232"/>
              </a:xfrm>
            </p:grpSpPr>
            <p:sp>
              <p:nvSpPr>
                <p:cNvPr id="220" name="矩形 219">
                  <a:extLst>
                    <a:ext uri="{FF2B5EF4-FFF2-40B4-BE49-F238E27FC236}">
                      <a16:creationId xmlns:a16="http://schemas.microsoft.com/office/drawing/2014/main" id="{0F55EF76-5ED4-6749-8532-F96EC6019BA2}"/>
                    </a:ext>
                  </a:extLst>
                </p:cNvPr>
                <p:cNvSpPr/>
                <p:nvPr/>
              </p:nvSpPr>
              <p:spPr>
                <a:xfrm>
                  <a:off x="3337225" y="1802368"/>
                  <a:ext cx="1282700" cy="355600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dirty="0"/>
                    <a:t>机</a:t>
                  </a:r>
                  <a:endParaRPr kumimoji="1" lang="en-US" altLang="zh-CN" dirty="0"/>
                </a:p>
              </p:txBody>
            </p:sp>
            <p:sp>
              <p:nvSpPr>
                <p:cNvPr id="221" name="矩形 220">
                  <a:extLst>
                    <a:ext uri="{FF2B5EF4-FFF2-40B4-BE49-F238E27FC236}">
                      <a16:creationId xmlns:a16="http://schemas.microsoft.com/office/drawing/2014/main" id="{A679F143-2132-534B-A759-C5C2783C10E8}"/>
                    </a:ext>
                  </a:extLst>
                </p:cNvPr>
                <p:cNvSpPr/>
                <p:nvPr/>
              </p:nvSpPr>
              <p:spPr>
                <a:xfrm>
                  <a:off x="3337225" y="2221468"/>
                  <a:ext cx="1282700" cy="355600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dirty="0"/>
                    <a:t>器</a:t>
                  </a:r>
                  <a:endParaRPr kumimoji="1" lang="en-US" altLang="zh-CN" dirty="0"/>
                </a:p>
              </p:txBody>
            </p:sp>
            <p:sp>
              <p:nvSpPr>
                <p:cNvPr id="222" name="矩形 221">
                  <a:extLst>
                    <a:ext uri="{FF2B5EF4-FFF2-40B4-BE49-F238E27FC236}">
                      <a16:creationId xmlns:a16="http://schemas.microsoft.com/office/drawing/2014/main" id="{A9130E91-AFF3-7740-B659-89A7C31E5F64}"/>
                    </a:ext>
                  </a:extLst>
                </p:cNvPr>
                <p:cNvSpPr/>
                <p:nvPr/>
              </p:nvSpPr>
              <p:spPr>
                <a:xfrm>
                  <a:off x="3337225" y="2640568"/>
                  <a:ext cx="1282700" cy="355600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dirty="0"/>
                    <a:t>学</a:t>
                  </a:r>
                  <a:endParaRPr kumimoji="1" lang="en-US" altLang="zh-CN" dirty="0"/>
                </a:p>
              </p:txBody>
            </p:sp>
            <p:sp>
              <p:nvSpPr>
                <p:cNvPr id="223" name="矩形 222">
                  <a:extLst>
                    <a:ext uri="{FF2B5EF4-FFF2-40B4-BE49-F238E27FC236}">
                      <a16:creationId xmlns:a16="http://schemas.microsoft.com/office/drawing/2014/main" id="{9E0A1CC1-3793-BF4C-A6A9-9E83F432ED06}"/>
                    </a:ext>
                  </a:extLst>
                </p:cNvPr>
                <p:cNvSpPr/>
                <p:nvPr/>
              </p:nvSpPr>
              <p:spPr>
                <a:xfrm>
                  <a:off x="3337225" y="3059668"/>
                  <a:ext cx="1282700" cy="355600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dirty="0"/>
                    <a:t>习</a:t>
                  </a:r>
                  <a:endParaRPr kumimoji="1" lang="en-US" altLang="zh-CN" dirty="0"/>
                </a:p>
              </p:txBody>
            </p:sp>
            <p:sp>
              <p:nvSpPr>
                <p:cNvPr id="224" name="矩形 223">
                  <a:extLst>
                    <a:ext uri="{FF2B5EF4-FFF2-40B4-BE49-F238E27FC236}">
                      <a16:creationId xmlns:a16="http://schemas.microsoft.com/office/drawing/2014/main" id="{3A694035-9374-0B4C-8B4D-848FD67F1D4C}"/>
                    </a:ext>
                  </a:extLst>
                </p:cNvPr>
                <p:cNvSpPr/>
                <p:nvPr/>
              </p:nvSpPr>
              <p:spPr>
                <a:xfrm>
                  <a:off x="5039025" y="1802368"/>
                  <a:ext cx="1282700" cy="355600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dirty="0"/>
                    <a:t>机器学习</a:t>
                  </a:r>
                  <a:endParaRPr kumimoji="1" lang="en-US" altLang="zh-CN" dirty="0"/>
                </a:p>
              </p:txBody>
            </p:sp>
            <p:sp>
              <p:nvSpPr>
                <p:cNvPr id="225" name="矩形 224">
                  <a:extLst>
                    <a:ext uri="{FF2B5EF4-FFF2-40B4-BE49-F238E27FC236}">
                      <a16:creationId xmlns:a16="http://schemas.microsoft.com/office/drawing/2014/main" id="{311D05D6-3822-A944-B686-80351B829D96}"/>
                    </a:ext>
                  </a:extLst>
                </p:cNvPr>
                <p:cNvSpPr/>
                <p:nvPr/>
              </p:nvSpPr>
              <p:spPr>
                <a:xfrm>
                  <a:off x="5039025" y="2221468"/>
                  <a:ext cx="1282700" cy="355600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dirty="0"/>
                    <a:t>机器学习</a:t>
                  </a:r>
                  <a:endParaRPr kumimoji="1" lang="en-US" altLang="zh-CN" dirty="0"/>
                </a:p>
              </p:txBody>
            </p:sp>
            <p:sp>
              <p:nvSpPr>
                <p:cNvPr id="226" name="矩形 225">
                  <a:extLst>
                    <a:ext uri="{FF2B5EF4-FFF2-40B4-BE49-F238E27FC236}">
                      <a16:creationId xmlns:a16="http://schemas.microsoft.com/office/drawing/2014/main" id="{0ECB0B28-8179-DC46-A7AF-DC3DF431D97B}"/>
                    </a:ext>
                  </a:extLst>
                </p:cNvPr>
                <p:cNvSpPr/>
                <p:nvPr/>
              </p:nvSpPr>
              <p:spPr>
                <a:xfrm>
                  <a:off x="5039025" y="2640568"/>
                  <a:ext cx="1282700" cy="355600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dirty="0"/>
                    <a:t>机器学习</a:t>
                  </a:r>
                  <a:endParaRPr kumimoji="1" lang="en-US" altLang="zh-CN" dirty="0"/>
                </a:p>
              </p:txBody>
            </p:sp>
            <p:sp>
              <p:nvSpPr>
                <p:cNvPr id="227" name="矩形 226">
                  <a:extLst>
                    <a:ext uri="{FF2B5EF4-FFF2-40B4-BE49-F238E27FC236}">
                      <a16:creationId xmlns:a16="http://schemas.microsoft.com/office/drawing/2014/main" id="{B7FB996A-8738-4F42-BAF2-5CB27003CCCF}"/>
                    </a:ext>
                  </a:extLst>
                </p:cNvPr>
                <p:cNvSpPr/>
                <p:nvPr/>
              </p:nvSpPr>
              <p:spPr>
                <a:xfrm>
                  <a:off x="5039025" y="3059668"/>
                  <a:ext cx="1282700" cy="355600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dirty="0"/>
                    <a:t>机器学习</a:t>
                  </a:r>
                  <a:endParaRPr kumimoji="1" lang="en-US" altLang="zh-CN" dirty="0"/>
                </a:p>
              </p:txBody>
            </p:sp>
            <p:sp>
              <p:nvSpPr>
                <p:cNvPr id="228" name="矩形 227">
                  <a:extLst>
                    <a:ext uri="{FF2B5EF4-FFF2-40B4-BE49-F238E27FC236}">
                      <a16:creationId xmlns:a16="http://schemas.microsoft.com/office/drawing/2014/main" id="{755D4DDF-A0C6-B74A-A28C-F8C1E9345E1C}"/>
                    </a:ext>
                  </a:extLst>
                </p:cNvPr>
                <p:cNvSpPr/>
                <p:nvPr/>
              </p:nvSpPr>
              <p:spPr>
                <a:xfrm>
                  <a:off x="6766225" y="1802368"/>
                  <a:ext cx="1282700" cy="355600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/>
                    <a:t>n</a:t>
                  </a:r>
                </a:p>
              </p:txBody>
            </p:sp>
            <p:sp>
              <p:nvSpPr>
                <p:cNvPr id="229" name="矩形 228">
                  <a:extLst>
                    <a:ext uri="{FF2B5EF4-FFF2-40B4-BE49-F238E27FC236}">
                      <a16:creationId xmlns:a16="http://schemas.microsoft.com/office/drawing/2014/main" id="{098F981F-FF2C-D347-B895-7AE4D65484A1}"/>
                    </a:ext>
                  </a:extLst>
                </p:cNvPr>
                <p:cNvSpPr/>
                <p:nvPr/>
              </p:nvSpPr>
              <p:spPr>
                <a:xfrm>
                  <a:off x="6766225" y="2221468"/>
                  <a:ext cx="1282700" cy="355600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/>
                    <a:t>n</a:t>
                  </a:r>
                </a:p>
              </p:txBody>
            </p:sp>
            <p:sp>
              <p:nvSpPr>
                <p:cNvPr id="230" name="矩形 229">
                  <a:extLst>
                    <a:ext uri="{FF2B5EF4-FFF2-40B4-BE49-F238E27FC236}">
                      <a16:creationId xmlns:a16="http://schemas.microsoft.com/office/drawing/2014/main" id="{2C4FC25B-766B-C34A-9036-64D25219A5E0}"/>
                    </a:ext>
                  </a:extLst>
                </p:cNvPr>
                <p:cNvSpPr/>
                <p:nvPr/>
              </p:nvSpPr>
              <p:spPr>
                <a:xfrm>
                  <a:off x="6766225" y="2640568"/>
                  <a:ext cx="1282700" cy="355600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/>
                    <a:t>n</a:t>
                  </a:r>
                </a:p>
              </p:txBody>
            </p:sp>
            <p:sp>
              <p:nvSpPr>
                <p:cNvPr id="231" name="矩形 230">
                  <a:extLst>
                    <a:ext uri="{FF2B5EF4-FFF2-40B4-BE49-F238E27FC236}">
                      <a16:creationId xmlns:a16="http://schemas.microsoft.com/office/drawing/2014/main" id="{F0F440DB-E059-C14F-BDE5-889CDAFFFE58}"/>
                    </a:ext>
                  </a:extLst>
                </p:cNvPr>
                <p:cNvSpPr/>
                <p:nvPr/>
              </p:nvSpPr>
              <p:spPr>
                <a:xfrm>
                  <a:off x="6766225" y="3059668"/>
                  <a:ext cx="1282700" cy="355600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/>
                    <a:t>n</a:t>
                  </a:r>
                </a:p>
              </p:txBody>
            </p:sp>
            <p:sp>
              <p:nvSpPr>
                <p:cNvPr id="232" name="矩形 231">
                  <a:extLst>
                    <a:ext uri="{FF2B5EF4-FFF2-40B4-BE49-F238E27FC236}">
                      <a16:creationId xmlns:a16="http://schemas.microsoft.com/office/drawing/2014/main" id="{745D75E1-2DC1-414B-9FA9-8C7889CB65ED}"/>
                    </a:ext>
                  </a:extLst>
                </p:cNvPr>
                <p:cNvSpPr/>
                <p:nvPr/>
              </p:nvSpPr>
              <p:spPr>
                <a:xfrm>
                  <a:off x="8493425" y="1802368"/>
                  <a:ext cx="1282700" cy="355600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dirty="0"/>
                    <a:t>毕业院校</a:t>
                  </a:r>
                  <a:endParaRPr kumimoji="1" lang="en-US" altLang="zh-CN" dirty="0"/>
                </a:p>
              </p:txBody>
            </p:sp>
            <p:sp>
              <p:nvSpPr>
                <p:cNvPr id="233" name="矩形 232">
                  <a:extLst>
                    <a:ext uri="{FF2B5EF4-FFF2-40B4-BE49-F238E27FC236}">
                      <a16:creationId xmlns:a16="http://schemas.microsoft.com/office/drawing/2014/main" id="{026C10A2-76C1-D14C-A744-32313B507CE9}"/>
                    </a:ext>
                  </a:extLst>
                </p:cNvPr>
                <p:cNvSpPr/>
                <p:nvPr/>
              </p:nvSpPr>
              <p:spPr>
                <a:xfrm>
                  <a:off x="8493425" y="2221468"/>
                  <a:ext cx="1282700" cy="355600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dirty="0"/>
                    <a:t>毕业院校</a:t>
                  </a:r>
                  <a:endParaRPr kumimoji="1" lang="en-US" altLang="zh-CN" dirty="0"/>
                </a:p>
              </p:txBody>
            </p:sp>
            <p:sp>
              <p:nvSpPr>
                <p:cNvPr id="234" name="矩形 233">
                  <a:extLst>
                    <a:ext uri="{FF2B5EF4-FFF2-40B4-BE49-F238E27FC236}">
                      <a16:creationId xmlns:a16="http://schemas.microsoft.com/office/drawing/2014/main" id="{1C3332CE-C18D-7944-81E2-97D1B422A49B}"/>
                    </a:ext>
                  </a:extLst>
                </p:cNvPr>
                <p:cNvSpPr/>
                <p:nvPr/>
              </p:nvSpPr>
              <p:spPr>
                <a:xfrm>
                  <a:off x="8493425" y="2640568"/>
                  <a:ext cx="1282700" cy="355600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dirty="0"/>
                    <a:t>毕业院校</a:t>
                  </a:r>
                  <a:endParaRPr kumimoji="1" lang="en-US" altLang="zh-CN" dirty="0"/>
                </a:p>
              </p:txBody>
            </p:sp>
            <p:sp>
              <p:nvSpPr>
                <p:cNvPr id="235" name="矩形 234">
                  <a:extLst>
                    <a:ext uri="{FF2B5EF4-FFF2-40B4-BE49-F238E27FC236}">
                      <a16:creationId xmlns:a16="http://schemas.microsoft.com/office/drawing/2014/main" id="{AE0F1153-5A2E-C24C-86AF-DD7489F9F614}"/>
                    </a:ext>
                  </a:extLst>
                </p:cNvPr>
                <p:cNvSpPr/>
                <p:nvPr/>
              </p:nvSpPr>
              <p:spPr>
                <a:xfrm>
                  <a:off x="8493425" y="3059668"/>
                  <a:ext cx="1282700" cy="355600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dirty="0"/>
                    <a:t>毕业院校</a:t>
                  </a:r>
                  <a:endParaRPr kumimoji="1" lang="en-US" altLang="zh-CN" dirty="0"/>
                </a:p>
              </p:txBody>
            </p:sp>
            <p:sp>
              <p:nvSpPr>
                <p:cNvPr id="236" name="十字形 235">
                  <a:extLst>
                    <a:ext uri="{FF2B5EF4-FFF2-40B4-BE49-F238E27FC236}">
                      <a16:creationId xmlns:a16="http://schemas.microsoft.com/office/drawing/2014/main" id="{07C4E41B-6040-D941-9521-A0AFB452A02E}"/>
                    </a:ext>
                  </a:extLst>
                </p:cNvPr>
                <p:cNvSpPr/>
                <p:nvPr/>
              </p:nvSpPr>
              <p:spPr>
                <a:xfrm>
                  <a:off x="4709883" y="2496437"/>
                  <a:ext cx="264584" cy="258431"/>
                </a:xfrm>
                <a:prstGeom prst="plus">
                  <a:avLst>
                    <a:gd name="adj" fmla="val 3214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37" name="十字形 236">
                  <a:extLst>
                    <a:ext uri="{FF2B5EF4-FFF2-40B4-BE49-F238E27FC236}">
                      <a16:creationId xmlns:a16="http://schemas.microsoft.com/office/drawing/2014/main" id="{4080CC2C-E692-E948-9C53-ECD6DE20D474}"/>
                    </a:ext>
                  </a:extLst>
                </p:cNvPr>
                <p:cNvSpPr/>
                <p:nvPr/>
              </p:nvSpPr>
              <p:spPr>
                <a:xfrm>
                  <a:off x="6411683" y="2496436"/>
                  <a:ext cx="264584" cy="258431"/>
                </a:xfrm>
                <a:prstGeom prst="plus">
                  <a:avLst>
                    <a:gd name="adj" fmla="val 3214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38" name="十字形 237">
                  <a:extLst>
                    <a:ext uri="{FF2B5EF4-FFF2-40B4-BE49-F238E27FC236}">
                      <a16:creationId xmlns:a16="http://schemas.microsoft.com/office/drawing/2014/main" id="{5469B070-3227-6A42-A72A-14C69CB523EE}"/>
                    </a:ext>
                  </a:extLst>
                </p:cNvPr>
                <p:cNvSpPr/>
                <p:nvPr/>
              </p:nvSpPr>
              <p:spPr>
                <a:xfrm>
                  <a:off x="8138883" y="2496435"/>
                  <a:ext cx="264584" cy="258431"/>
                </a:xfrm>
                <a:prstGeom prst="plus">
                  <a:avLst>
                    <a:gd name="adj" fmla="val 3214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39" name="文本框 238">
                  <a:extLst>
                    <a:ext uri="{FF2B5EF4-FFF2-40B4-BE49-F238E27FC236}">
                      <a16:creationId xmlns:a16="http://schemas.microsoft.com/office/drawing/2014/main" id="{E33F0576-D118-9843-8453-8B92D18BFD7F}"/>
                    </a:ext>
                  </a:extLst>
                </p:cNvPr>
                <p:cNvSpPr txBox="1"/>
                <p:nvPr/>
              </p:nvSpPr>
              <p:spPr>
                <a:xfrm>
                  <a:off x="3673844" y="1433036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char</a:t>
                  </a:r>
                  <a:endParaRPr kumimoji="1" lang="zh-CN" altLang="en-US" dirty="0"/>
                </a:p>
              </p:txBody>
            </p:sp>
            <p:sp>
              <p:nvSpPr>
                <p:cNvPr id="240" name="文本框 239">
                  <a:extLst>
                    <a:ext uri="{FF2B5EF4-FFF2-40B4-BE49-F238E27FC236}">
                      <a16:creationId xmlns:a16="http://schemas.microsoft.com/office/drawing/2014/main" id="{4210293A-F8D8-6343-8F5C-22958543EABD}"/>
                    </a:ext>
                  </a:extLst>
                </p:cNvPr>
                <p:cNvSpPr txBox="1"/>
                <p:nvPr/>
              </p:nvSpPr>
              <p:spPr>
                <a:xfrm>
                  <a:off x="5351543" y="1433036"/>
                  <a:ext cx="6912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word</a:t>
                  </a:r>
                  <a:endParaRPr kumimoji="1" lang="zh-CN" altLang="en-US" dirty="0"/>
                </a:p>
              </p:txBody>
            </p:sp>
            <p:sp>
              <p:nvSpPr>
                <p:cNvPr id="241" name="文本框 240">
                  <a:extLst>
                    <a:ext uri="{FF2B5EF4-FFF2-40B4-BE49-F238E27FC236}">
                      <a16:creationId xmlns:a16="http://schemas.microsoft.com/office/drawing/2014/main" id="{6EEA626E-35DE-C14C-BE99-1A62FF3BEBDA}"/>
                    </a:ext>
                  </a:extLst>
                </p:cNvPr>
                <p:cNvSpPr txBox="1"/>
                <p:nvPr/>
              </p:nvSpPr>
              <p:spPr>
                <a:xfrm>
                  <a:off x="7134904" y="1433036"/>
                  <a:ext cx="5453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pos</a:t>
                  </a:r>
                  <a:endParaRPr kumimoji="1" lang="zh-CN" altLang="en-US" dirty="0"/>
                </a:p>
              </p:txBody>
            </p:sp>
            <p:sp>
              <p:nvSpPr>
                <p:cNvPr id="242" name="文本框 241">
                  <a:extLst>
                    <a:ext uri="{FF2B5EF4-FFF2-40B4-BE49-F238E27FC236}">
                      <a16:creationId xmlns:a16="http://schemas.microsoft.com/office/drawing/2014/main" id="{ABFB6ED1-9B01-AE4A-8E63-ACAFE93545F8}"/>
                    </a:ext>
                  </a:extLst>
                </p:cNvPr>
                <p:cNvSpPr txBox="1"/>
                <p:nvPr/>
              </p:nvSpPr>
              <p:spPr>
                <a:xfrm>
                  <a:off x="8575906" y="1433036"/>
                  <a:ext cx="1111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predicate</a:t>
                  </a:r>
                  <a:endParaRPr kumimoji="1" lang="zh-CN" altLang="en-US" dirty="0"/>
                </a:p>
              </p:txBody>
            </p:sp>
            <p:sp>
              <p:nvSpPr>
                <p:cNvPr id="243" name="文本框 242">
                  <a:extLst>
                    <a:ext uri="{FF2B5EF4-FFF2-40B4-BE49-F238E27FC236}">
                      <a16:creationId xmlns:a16="http://schemas.microsoft.com/office/drawing/2014/main" id="{52C7CF6C-4935-CC43-BC9A-7627311F8A46}"/>
                    </a:ext>
                  </a:extLst>
                </p:cNvPr>
                <p:cNvSpPr txBox="1"/>
                <p:nvPr/>
              </p:nvSpPr>
              <p:spPr>
                <a:xfrm>
                  <a:off x="1052816" y="2418276"/>
                  <a:ext cx="17411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</a:t>
                  </a:r>
                  <a:r>
                    <a:rPr kumimoji="1" lang="zh-CN" altLang="en-US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机器学习</a:t>
                  </a:r>
                  <a:r>
                    <a:rPr kumimoji="1" lang="en-US" altLang="zh-CN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, n)</a:t>
                  </a:r>
                </a:p>
              </p:txBody>
            </p:sp>
            <p:sp>
              <p:nvSpPr>
                <p:cNvPr id="247" name="右箭头 246">
                  <a:extLst>
                    <a:ext uri="{FF2B5EF4-FFF2-40B4-BE49-F238E27FC236}">
                      <a16:creationId xmlns:a16="http://schemas.microsoft.com/office/drawing/2014/main" id="{A14CEE7B-37BA-3F47-9208-863831BE63D8}"/>
                    </a:ext>
                  </a:extLst>
                </p:cNvPr>
                <p:cNvSpPr/>
                <p:nvPr/>
              </p:nvSpPr>
              <p:spPr>
                <a:xfrm>
                  <a:off x="2780791" y="2438876"/>
                  <a:ext cx="482600" cy="34873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50E020D1-985A-5C4A-AC93-4C7A9870B6EB}"/>
                  </a:ext>
                </a:extLst>
              </p:cNvPr>
              <p:cNvGrpSpPr/>
              <p:nvPr/>
            </p:nvGrpSpPr>
            <p:grpSpPr>
              <a:xfrm>
                <a:off x="1157011" y="2988250"/>
                <a:ext cx="8619114" cy="2472750"/>
                <a:chOff x="1157011" y="942518"/>
                <a:chExt cx="8619114" cy="2472750"/>
              </a:xfrm>
            </p:grpSpPr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A5B031E7-DE51-0B48-A62A-702F5F69B26B}"/>
                    </a:ext>
                  </a:extLst>
                </p:cNvPr>
                <p:cNvSpPr/>
                <p:nvPr/>
              </p:nvSpPr>
              <p:spPr>
                <a:xfrm>
                  <a:off x="3337225" y="1802368"/>
                  <a:ext cx="1282700" cy="355600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dirty="0"/>
                    <a:t>机</a:t>
                  </a:r>
                  <a:endParaRPr kumimoji="1" lang="en-US" altLang="zh-CN" dirty="0"/>
                </a:p>
              </p:txBody>
            </p:sp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B8C752CB-83A0-9349-9420-7DBA0312CF2A}"/>
                    </a:ext>
                  </a:extLst>
                </p:cNvPr>
                <p:cNvSpPr/>
                <p:nvPr/>
              </p:nvSpPr>
              <p:spPr>
                <a:xfrm>
                  <a:off x="3337225" y="2221468"/>
                  <a:ext cx="1282700" cy="355600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dirty="0"/>
                    <a:t>器</a:t>
                  </a:r>
                  <a:endParaRPr kumimoji="1" lang="en-US" altLang="zh-CN" dirty="0"/>
                </a:p>
              </p:txBody>
            </p:sp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A8664E7F-C754-3547-A598-D8A30BBDEA16}"/>
                    </a:ext>
                  </a:extLst>
                </p:cNvPr>
                <p:cNvSpPr/>
                <p:nvPr/>
              </p:nvSpPr>
              <p:spPr>
                <a:xfrm>
                  <a:off x="3337225" y="2640568"/>
                  <a:ext cx="1282700" cy="355600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dirty="0"/>
                    <a:t>学</a:t>
                  </a:r>
                  <a:endParaRPr kumimoji="1" lang="en-US" altLang="zh-CN" dirty="0"/>
                </a:p>
              </p:txBody>
            </p:sp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76E55B18-CF09-CA40-86ED-D02AFE3055EA}"/>
                    </a:ext>
                  </a:extLst>
                </p:cNvPr>
                <p:cNvSpPr/>
                <p:nvPr/>
              </p:nvSpPr>
              <p:spPr>
                <a:xfrm>
                  <a:off x="3337225" y="3059668"/>
                  <a:ext cx="1282700" cy="355600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dirty="0"/>
                    <a:t>习</a:t>
                  </a:r>
                  <a:endParaRPr kumimoji="1" lang="en-US" altLang="zh-CN" dirty="0"/>
                </a:p>
              </p:txBody>
            </p:sp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BEDE463F-A3F8-D046-94D6-98CE80E2F704}"/>
                    </a:ext>
                  </a:extLst>
                </p:cNvPr>
                <p:cNvSpPr/>
                <p:nvPr/>
              </p:nvSpPr>
              <p:spPr>
                <a:xfrm>
                  <a:off x="5039025" y="1802368"/>
                  <a:ext cx="1282700" cy="355600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dirty="0"/>
                    <a:t>机器</a:t>
                  </a:r>
                  <a:endParaRPr kumimoji="1" lang="en-US" altLang="zh-CN" dirty="0"/>
                </a:p>
              </p:txBody>
            </p:sp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6974EA5D-B1DF-2B47-9070-FE7E83D1D1A2}"/>
                    </a:ext>
                  </a:extLst>
                </p:cNvPr>
                <p:cNvSpPr/>
                <p:nvPr/>
              </p:nvSpPr>
              <p:spPr>
                <a:xfrm>
                  <a:off x="5039025" y="2221468"/>
                  <a:ext cx="1282700" cy="355600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dirty="0"/>
                    <a:t>机器</a:t>
                  </a:r>
                  <a:endParaRPr kumimoji="1" lang="en-US" altLang="zh-CN" dirty="0"/>
                </a:p>
              </p:txBody>
            </p:sp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52779C5B-9281-7B4F-B550-078CA8B049BC}"/>
                    </a:ext>
                  </a:extLst>
                </p:cNvPr>
                <p:cNvSpPr/>
                <p:nvPr/>
              </p:nvSpPr>
              <p:spPr>
                <a:xfrm>
                  <a:off x="5039025" y="2640568"/>
                  <a:ext cx="1282700" cy="355600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dirty="0"/>
                    <a:t>学习</a:t>
                  </a:r>
                  <a:endParaRPr kumimoji="1" lang="en-US" altLang="zh-CN" dirty="0"/>
                </a:p>
              </p:txBody>
            </p:sp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B9B4952C-C121-7141-A339-6D8F76F7B2C7}"/>
                    </a:ext>
                  </a:extLst>
                </p:cNvPr>
                <p:cNvSpPr/>
                <p:nvPr/>
              </p:nvSpPr>
              <p:spPr>
                <a:xfrm>
                  <a:off x="5039025" y="3059668"/>
                  <a:ext cx="1282700" cy="355600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dirty="0"/>
                    <a:t>学习</a:t>
                  </a:r>
                  <a:endParaRPr kumimoji="1" lang="en-US" altLang="zh-CN" dirty="0"/>
                </a:p>
              </p:txBody>
            </p:sp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D9D8FFFD-AC42-3648-97F8-CC9AAAD9D083}"/>
                    </a:ext>
                  </a:extLst>
                </p:cNvPr>
                <p:cNvSpPr/>
                <p:nvPr/>
              </p:nvSpPr>
              <p:spPr>
                <a:xfrm>
                  <a:off x="6766225" y="1802368"/>
                  <a:ext cx="1282700" cy="355600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/>
                    <a:t>n</a:t>
                  </a:r>
                </a:p>
              </p:txBody>
            </p:sp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A8429F66-2EDC-B840-80EE-45CEC518795B}"/>
                    </a:ext>
                  </a:extLst>
                </p:cNvPr>
                <p:cNvSpPr/>
                <p:nvPr/>
              </p:nvSpPr>
              <p:spPr>
                <a:xfrm>
                  <a:off x="6766225" y="2221468"/>
                  <a:ext cx="1282700" cy="355600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/>
                    <a:t>n</a:t>
                  </a:r>
                </a:p>
              </p:txBody>
            </p:sp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528D9F85-AE8B-8344-A1D4-54FF26DF87CE}"/>
                    </a:ext>
                  </a:extLst>
                </p:cNvPr>
                <p:cNvSpPr/>
                <p:nvPr/>
              </p:nvSpPr>
              <p:spPr>
                <a:xfrm>
                  <a:off x="6766225" y="2640568"/>
                  <a:ext cx="1282700" cy="355600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/>
                    <a:t>v</a:t>
                  </a:r>
                </a:p>
              </p:txBody>
            </p:sp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843094C4-8047-624C-8FF1-64896A159A3D}"/>
                    </a:ext>
                  </a:extLst>
                </p:cNvPr>
                <p:cNvSpPr/>
                <p:nvPr/>
              </p:nvSpPr>
              <p:spPr>
                <a:xfrm>
                  <a:off x="6766225" y="3059668"/>
                  <a:ext cx="1282700" cy="355600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/>
                    <a:t>v</a:t>
                  </a:r>
                </a:p>
              </p:txBody>
            </p:sp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460FFD67-A139-8F49-A8A3-CEF69326124D}"/>
                    </a:ext>
                  </a:extLst>
                </p:cNvPr>
                <p:cNvSpPr/>
                <p:nvPr/>
              </p:nvSpPr>
              <p:spPr>
                <a:xfrm>
                  <a:off x="8493425" y="1802368"/>
                  <a:ext cx="1282700" cy="355600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dirty="0"/>
                    <a:t>毕业院校</a:t>
                  </a:r>
                  <a:endParaRPr kumimoji="1" lang="en-US" altLang="zh-CN" dirty="0"/>
                </a:p>
              </p:txBody>
            </p:sp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F87DA0CE-4C81-0F45-8A9D-E18A608D4171}"/>
                    </a:ext>
                  </a:extLst>
                </p:cNvPr>
                <p:cNvSpPr/>
                <p:nvPr/>
              </p:nvSpPr>
              <p:spPr>
                <a:xfrm>
                  <a:off x="8493425" y="2221468"/>
                  <a:ext cx="1282700" cy="355600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dirty="0"/>
                    <a:t>毕业院校</a:t>
                  </a:r>
                  <a:endParaRPr kumimoji="1" lang="en-US" altLang="zh-CN" dirty="0"/>
                </a:p>
              </p:txBody>
            </p:sp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88BCFAFE-9A15-C042-B61F-45666531AAF2}"/>
                    </a:ext>
                  </a:extLst>
                </p:cNvPr>
                <p:cNvSpPr/>
                <p:nvPr/>
              </p:nvSpPr>
              <p:spPr>
                <a:xfrm>
                  <a:off x="8493425" y="2640568"/>
                  <a:ext cx="1282700" cy="355600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dirty="0"/>
                    <a:t>毕业院校</a:t>
                  </a:r>
                  <a:endParaRPr kumimoji="1" lang="en-US" altLang="zh-CN" dirty="0"/>
                </a:p>
              </p:txBody>
            </p:sp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0F57EAA3-B967-2645-B341-BF26D592E636}"/>
                    </a:ext>
                  </a:extLst>
                </p:cNvPr>
                <p:cNvSpPr/>
                <p:nvPr/>
              </p:nvSpPr>
              <p:spPr>
                <a:xfrm>
                  <a:off x="8493425" y="3059668"/>
                  <a:ext cx="1282700" cy="355600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dirty="0"/>
                    <a:t>毕业院校</a:t>
                  </a:r>
                  <a:endParaRPr kumimoji="1" lang="en-US" altLang="zh-CN" dirty="0"/>
                </a:p>
              </p:txBody>
            </p:sp>
            <p:sp>
              <p:nvSpPr>
                <p:cNvPr id="79" name="十字形 78">
                  <a:extLst>
                    <a:ext uri="{FF2B5EF4-FFF2-40B4-BE49-F238E27FC236}">
                      <a16:creationId xmlns:a16="http://schemas.microsoft.com/office/drawing/2014/main" id="{7D9AD31D-3CFA-1C47-BDD5-9A2436BF15EE}"/>
                    </a:ext>
                  </a:extLst>
                </p:cNvPr>
                <p:cNvSpPr/>
                <p:nvPr/>
              </p:nvSpPr>
              <p:spPr>
                <a:xfrm>
                  <a:off x="4709883" y="2496437"/>
                  <a:ext cx="264584" cy="258431"/>
                </a:xfrm>
                <a:prstGeom prst="plus">
                  <a:avLst>
                    <a:gd name="adj" fmla="val 3214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0" name="十字形 79">
                  <a:extLst>
                    <a:ext uri="{FF2B5EF4-FFF2-40B4-BE49-F238E27FC236}">
                      <a16:creationId xmlns:a16="http://schemas.microsoft.com/office/drawing/2014/main" id="{E7A7FE80-5046-B64D-BA7F-F1741CC5E031}"/>
                    </a:ext>
                  </a:extLst>
                </p:cNvPr>
                <p:cNvSpPr/>
                <p:nvPr/>
              </p:nvSpPr>
              <p:spPr>
                <a:xfrm>
                  <a:off x="6411683" y="2496436"/>
                  <a:ext cx="264584" cy="258431"/>
                </a:xfrm>
                <a:prstGeom prst="plus">
                  <a:avLst>
                    <a:gd name="adj" fmla="val 3214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1" name="十字形 80">
                  <a:extLst>
                    <a:ext uri="{FF2B5EF4-FFF2-40B4-BE49-F238E27FC236}">
                      <a16:creationId xmlns:a16="http://schemas.microsoft.com/office/drawing/2014/main" id="{34965580-A170-874E-B3CB-6A92E9DDEAD8}"/>
                    </a:ext>
                  </a:extLst>
                </p:cNvPr>
                <p:cNvSpPr/>
                <p:nvPr/>
              </p:nvSpPr>
              <p:spPr>
                <a:xfrm>
                  <a:off x="8138883" y="2496435"/>
                  <a:ext cx="264584" cy="258431"/>
                </a:xfrm>
                <a:prstGeom prst="plus">
                  <a:avLst>
                    <a:gd name="adj" fmla="val 3214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2242071C-A2D3-3841-834C-4E46A24609E7}"/>
                    </a:ext>
                  </a:extLst>
                </p:cNvPr>
                <p:cNvSpPr txBox="1"/>
                <p:nvPr/>
              </p:nvSpPr>
              <p:spPr>
                <a:xfrm>
                  <a:off x="1157011" y="2332565"/>
                  <a:ext cx="153279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[(</a:t>
                  </a:r>
                  <a:r>
                    <a:rPr kumimoji="1" lang="zh-CN" altLang="en-US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机器</a:t>
                  </a:r>
                  <a:r>
                    <a:rPr kumimoji="1" lang="en-US" altLang="zh-CN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, n),</a:t>
                  </a:r>
                </a:p>
                <a:p>
                  <a:r>
                    <a:rPr kumimoji="1" lang="en-US" altLang="zh-CN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 (</a:t>
                  </a:r>
                  <a:r>
                    <a:rPr kumimoji="1" lang="zh-CN" altLang="en-US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学习</a:t>
                  </a:r>
                  <a:r>
                    <a:rPr kumimoji="1" lang="en-US" altLang="zh-CN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, v)]</a:t>
                  </a:r>
                </a:p>
              </p:txBody>
            </p:sp>
            <p:sp>
              <p:nvSpPr>
                <p:cNvPr id="87" name="右箭头 86">
                  <a:extLst>
                    <a:ext uri="{FF2B5EF4-FFF2-40B4-BE49-F238E27FC236}">
                      <a16:creationId xmlns:a16="http://schemas.microsoft.com/office/drawing/2014/main" id="{A738887A-70EC-8F45-83CA-A1E29A9BD450}"/>
                    </a:ext>
                  </a:extLst>
                </p:cNvPr>
                <p:cNvSpPr/>
                <p:nvPr/>
              </p:nvSpPr>
              <p:spPr>
                <a:xfrm rot="5400000">
                  <a:off x="1255500" y="1463177"/>
                  <a:ext cx="1390050" cy="34873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16A03D20-DFF3-714A-BC62-2A984AA55BB6}"/>
                  </a:ext>
                </a:extLst>
              </p:cNvPr>
              <p:cNvSpPr txBox="1"/>
              <p:nvPr/>
            </p:nvSpPr>
            <p:spPr>
              <a:xfrm>
                <a:off x="2077698" y="3476737"/>
                <a:ext cx="817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jieba</a:t>
                </a:r>
                <a:endPara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89" name="右箭头 88">
              <a:extLst>
                <a:ext uri="{FF2B5EF4-FFF2-40B4-BE49-F238E27FC236}">
                  <a16:creationId xmlns:a16="http://schemas.microsoft.com/office/drawing/2014/main" id="{2DB4F2E2-DFAE-8E4D-AB46-8B8313A886C5}"/>
                </a:ext>
              </a:extLst>
            </p:cNvPr>
            <p:cNvSpPr/>
            <p:nvPr/>
          </p:nvSpPr>
          <p:spPr>
            <a:xfrm>
              <a:off x="2776034" y="4460837"/>
              <a:ext cx="482600" cy="3487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8102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组合 97">
            <a:extLst>
              <a:ext uri="{FF2B5EF4-FFF2-40B4-BE49-F238E27FC236}">
                <a16:creationId xmlns:a16="http://schemas.microsoft.com/office/drawing/2014/main" id="{096C059E-5B98-B744-81E8-E5A627E84C23}"/>
              </a:ext>
            </a:extLst>
          </p:cNvPr>
          <p:cNvGrpSpPr/>
          <p:nvPr/>
        </p:nvGrpSpPr>
        <p:grpSpPr>
          <a:xfrm>
            <a:off x="2122140" y="712700"/>
            <a:ext cx="7191815" cy="5091216"/>
            <a:chOff x="2076834" y="761468"/>
            <a:chExt cx="7191815" cy="509121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47A2F2A-436E-A942-A010-F74DC6F514F9}"/>
                </a:ext>
              </a:extLst>
            </p:cNvPr>
            <p:cNvSpPr/>
            <p:nvPr/>
          </p:nvSpPr>
          <p:spPr>
            <a:xfrm>
              <a:off x="2076835" y="4721352"/>
              <a:ext cx="2985502" cy="3556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embedding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A588A9F-9BF8-F442-B58E-51B74825E4FB}"/>
                </a:ext>
              </a:extLst>
            </p:cNvPr>
            <p:cNvSpPr/>
            <p:nvPr/>
          </p:nvSpPr>
          <p:spPr>
            <a:xfrm>
              <a:off x="2076835" y="3959352"/>
              <a:ext cx="2458589" cy="355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Encoder</a:t>
              </a:r>
            </a:p>
          </p:txBody>
        </p:sp>
        <p:sp>
          <p:nvSpPr>
            <p:cNvPr id="6" name="右箭头 5">
              <a:extLst>
                <a:ext uri="{FF2B5EF4-FFF2-40B4-BE49-F238E27FC236}">
                  <a16:creationId xmlns:a16="http://schemas.microsoft.com/office/drawing/2014/main" id="{35468F0F-B31D-5B48-A992-6227F068BFD6}"/>
                </a:ext>
              </a:extLst>
            </p:cNvPr>
            <p:cNvSpPr/>
            <p:nvPr/>
          </p:nvSpPr>
          <p:spPr>
            <a:xfrm rot="16200000">
              <a:off x="3030577" y="4361760"/>
              <a:ext cx="406400" cy="3127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FD12212-BAB6-1944-A0CB-796B816D0807}"/>
                </a:ext>
              </a:extLst>
            </p:cNvPr>
            <p:cNvSpPr/>
            <p:nvPr/>
          </p:nvSpPr>
          <p:spPr>
            <a:xfrm>
              <a:off x="2957272" y="3590020"/>
              <a:ext cx="2081601" cy="355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Linear1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D531662-424C-0F46-BB96-03015B081421}"/>
                </a:ext>
              </a:extLst>
            </p:cNvPr>
            <p:cNvSpPr/>
            <p:nvPr/>
          </p:nvSpPr>
          <p:spPr>
            <a:xfrm>
              <a:off x="2954600" y="2156346"/>
              <a:ext cx="2081601" cy="355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Linear2</a:t>
              </a:r>
            </a:p>
          </p:txBody>
        </p:sp>
        <p:sp>
          <p:nvSpPr>
            <p:cNvPr id="26" name="右箭头 25">
              <a:extLst>
                <a:ext uri="{FF2B5EF4-FFF2-40B4-BE49-F238E27FC236}">
                  <a16:creationId xmlns:a16="http://schemas.microsoft.com/office/drawing/2014/main" id="{E1C70EF4-A88F-8042-B491-232BB8F1CE81}"/>
                </a:ext>
              </a:extLst>
            </p:cNvPr>
            <p:cNvSpPr/>
            <p:nvPr/>
          </p:nvSpPr>
          <p:spPr>
            <a:xfrm rot="16200000">
              <a:off x="1666069" y="2901456"/>
              <a:ext cx="1803006" cy="3127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7835205-1806-A84E-8D14-5B779BD89A6D}"/>
                </a:ext>
              </a:extLst>
            </p:cNvPr>
            <p:cNvSpPr/>
            <p:nvPr/>
          </p:nvSpPr>
          <p:spPr>
            <a:xfrm>
              <a:off x="2076835" y="1791334"/>
              <a:ext cx="2985502" cy="355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Decoder</a:t>
              </a:r>
            </a:p>
          </p:txBody>
        </p:sp>
        <p:sp>
          <p:nvSpPr>
            <p:cNvPr id="28" name="右箭头 27">
              <a:extLst>
                <a:ext uri="{FF2B5EF4-FFF2-40B4-BE49-F238E27FC236}">
                  <a16:creationId xmlns:a16="http://schemas.microsoft.com/office/drawing/2014/main" id="{EE38842A-2CB6-5147-AD4E-17B76DFB9A60}"/>
                </a:ext>
              </a:extLst>
            </p:cNvPr>
            <p:cNvSpPr/>
            <p:nvPr/>
          </p:nvSpPr>
          <p:spPr>
            <a:xfrm rot="16200000">
              <a:off x="3366384" y="1404477"/>
              <a:ext cx="406400" cy="3127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右箭头 28">
              <a:extLst>
                <a:ext uri="{FF2B5EF4-FFF2-40B4-BE49-F238E27FC236}">
                  <a16:creationId xmlns:a16="http://schemas.microsoft.com/office/drawing/2014/main" id="{E71104DF-6821-164C-B680-99AB86DBA4D8}"/>
                </a:ext>
              </a:extLst>
            </p:cNvPr>
            <p:cNvSpPr/>
            <p:nvPr/>
          </p:nvSpPr>
          <p:spPr>
            <a:xfrm rot="16200000">
              <a:off x="3375914" y="5123760"/>
              <a:ext cx="406400" cy="3127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C383A20F-9AAE-EB40-A950-AE2F04D9B68E}"/>
                </a:ext>
              </a:extLst>
            </p:cNvPr>
            <p:cNvSpPr txBox="1"/>
            <p:nvPr/>
          </p:nvSpPr>
          <p:spPr>
            <a:xfrm>
              <a:off x="2754297" y="5483352"/>
              <a:ext cx="1630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自然语言处理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DF7481B-AB17-2142-A3AD-03B543504ECC}"/>
                </a:ext>
              </a:extLst>
            </p:cNvPr>
            <p:cNvSpPr/>
            <p:nvPr/>
          </p:nvSpPr>
          <p:spPr>
            <a:xfrm>
              <a:off x="2076834" y="1022133"/>
              <a:ext cx="2985503" cy="29665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B-OBJ, I-OBJ, I-OBJ, E-OBJ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636A3ACC-045D-C84C-A8DC-EBAF3DF5B0F1}"/>
                </a:ext>
              </a:extLst>
            </p:cNvPr>
            <p:cNvGrpSpPr/>
            <p:nvPr/>
          </p:nvGrpSpPr>
          <p:grpSpPr>
            <a:xfrm>
              <a:off x="4498340" y="937822"/>
              <a:ext cx="4770309" cy="4728410"/>
              <a:chOff x="3403618" y="1536032"/>
              <a:chExt cx="4770309" cy="4728410"/>
            </a:xfrm>
          </p:grpSpPr>
          <p:cxnSp>
            <p:nvCxnSpPr>
              <p:cNvPr id="55" name="直线箭头连接符 54">
                <a:extLst>
                  <a:ext uri="{FF2B5EF4-FFF2-40B4-BE49-F238E27FC236}">
                    <a16:creationId xmlns:a16="http://schemas.microsoft.com/office/drawing/2014/main" id="{B2C70A41-97C6-994E-8B73-3F09FD0522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17794" y="1536032"/>
                <a:ext cx="0" cy="278731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圆角矩形 55">
                <a:extLst>
                  <a:ext uri="{FF2B5EF4-FFF2-40B4-BE49-F238E27FC236}">
                    <a16:creationId xmlns:a16="http://schemas.microsoft.com/office/drawing/2014/main" id="{18C8D23E-72A9-444F-8B9D-5D9A51F17E05}"/>
                  </a:ext>
                </a:extLst>
              </p:cNvPr>
              <p:cNvSpPr/>
              <p:nvPr/>
            </p:nvSpPr>
            <p:spPr>
              <a:xfrm>
                <a:off x="4820652" y="4315326"/>
                <a:ext cx="2394284" cy="637675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Multi-Head</a:t>
                </a:r>
              </a:p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Attention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圆角矩形 56">
                <a:extLst>
                  <a:ext uri="{FF2B5EF4-FFF2-40B4-BE49-F238E27FC236}">
                    <a16:creationId xmlns:a16="http://schemas.microsoft.com/office/drawing/2014/main" id="{344A9E4C-C82B-4F4A-AD7F-FFC5F63BFAF8}"/>
                  </a:ext>
                </a:extLst>
              </p:cNvPr>
              <p:cNvSpPr/>
              <p:nvPr/>
            </p:nvSpPr>
            <p:spPr>
              <a:xfrm>
                <a:off x="4820652" y="3797968"/>
                <a:ext cx="2394284" cy="336886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err="1">
                    <a:solidFill>
                      <a:schemeClr val="tx1"/>
                    </a:solidFill>
                  </a:rPr>
                  <a:t>LayerNorm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圆角矩形 57">
                <a:extLst>
                  <a:ext uri="{FF2B5EF4-FFF2-40B4-BE49-F238E27FC236}">
                    <a16:creationId xmlns:a16="http://schemas.microsoft.com/office/drawing/2014/main" id="{5E063C28-C7EE-904A-9B73-B790F01C1943}"/>
                  </a:ext>
                </a:extLst>
              </p:cNvPr>
              <p:cNvSpPr/>
              <p:nvPr/>
            </p:nvSpPr>
            <p:spPr>
              <a:xfrm>
                <a:off x="4820652" y="3280610"/>
                <a:ext cx="2394284" cy="33688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Linear1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圆角矩形 58">
                <a:extLst>
                  <a:ext uri="{FF2B5EF4-FFF2-40B4-BE49-F238E27FC236}">
                    <a16:creationId xmlns:a16="http://schemas.microsoft.com/office/drawing/2014/main" id="{CA0CCBC6-6578-3C4C-8D27-5FEDB00F261B}"/>
                  </a:ext>
                </a:extLst>
              </p:cNvPr>
              <p:cNvSpPr/>
              <p:nvPr/>
            </p:nvSpPr>
            <p:spPr>
              <a:xfrm>
                <a:off x="4820652" y="2651687"/>
                <a:ext cx="2394284" cy="33688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Linear2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95FCB8B2-42F0-BE46-84F7-0F6342C4BF6E}"/>
                  </a:ext>
                </a:extLst>
              </p:cNvPr>
              <p:cNvSpPr txBox="1"/>
              <p:nvPr/>
            </p:nvSpPr>
            <p:spPr>
              <a:xfrm>
                <a:off x="6248400" y="2949926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/>
                  <a:t>ReLU</a:t>
                </a:r>
                <a:endParaRPr kumimoji="1" lang="zh-CN" altLang="en-US" dirty="0"/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4BB3B5B-B401-6B41-A810-62B8BDCBF732}"/>
                  </a:ext>
                </a:extLst>
              </p:cNvPr>
              <p:cNvSpPr txBox="1"/>
              <p:nvPr/>
            </p:nvSpPr>
            <p:spPr>
              <a:xfrm>
                <a:off x="6248400" y="2305692"/>
                <a:ext cx="1925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/>
                  <a:t>TimestepDropout</a:t>
                </a:r>
                <a:endParaRPr kumimoji="1" lang="zh-CN" altLang="en-US" dirty="0"/>
              </a:p>
            </p:txBody>
          </p:sp>
          <p:sp>
            <p:nvSpPr>
              <p:cNvPr id="62" name="圆角矩形 61">
                <a:extLst>
                  <a:ext uri="{FF2B5EF4-FFF2-40B4-BE49-F238E27FC236}">
                    <a16:creationId xmlns:a16="http://schemas.microsoft.com/office/drawing/2014/main" id="{9EE0C88B-211F-D440-814F-52AEF984421D}"/>
                  </a:ext>
                </a:extLst>
              </p:cNvPr>
              <p:cNvSpPr/>
              <p:nvPr/>
            </p:nvSpPr>
            <p:spPr>
              <a:xfrm>
                <a:off x="4820652" y="2016934"/>
                <a:ext cx="2394284" cy="336886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err="1">
                    <a:solidFill>
                      <a:schemeClr val="tx1"/>
                    </a:solidFill>
                  </a:rPr>
                  <a:t>LayerNorm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3" name="直线箭头连接符 62">
                <a:extLst>
                  <a:ext uri="{FF2B5EF4-FFF2-40B4-BE49-F238E27FC236}">
                    <a16:creationId xmlns:a16="http://schemas.microsoft.com/office/drawing/2014/main" id="{7DBD24C3-D633-A64F-AC90-7631A21008F6}"/>
                  </a:ext>
                </a:extLst>
              </p:cNvPr>
              <p:cNvCxnSpPr>
                <a:cxnSpLocks/>
                <a:endCxn id="56" idx="2"/>
              </p:cNvCxnSpPr>
              <p:nvPr/>
            </p:nvCxnSpPr>
            <p:spPr>
              <a:xfrm flipV="1">
                <a:off x="6017794" y="4953001"/>
                <a:ext cx="0" cy="131144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曲线连接符 63">
                <a:extLst>
                  <a:ext uri="{FF2B5EF4-FFF2-40B4-BE49-F238E27FC236}">
                    <a16:creationId xmlns:a16="http://schemas.microsoft.com/office/drawing/2014/main" id="{227BCF49-6252-FC4E-AED4-106A58F29242}"/>
                  </a:ext>
                </a:extLst>
              </p:cNvPr>
              <p:cNvCxnSpPr/>
              <p:nvPr/>
            </p:nvCxnSpPr>
            <p:spPr>
              <a:xfrm rot="16200000" flipV="1">
                <a:off x="5058277" y="4980071"/>
                <a:ext cx="986588" cy="932447"/>
              </a:xfrm>
              <a:prstGeom prst="curvedConnector3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曲线连接符 64">
                <a:extLst>
                  <a:ext uri="{FF2B5EF4-FFF2-40B4-BE49-F238E27FC236}">
                    <a16:creationId xmlns:a16="http://schemas.microsoft.com/office/drawing/2014/main" id="{153E59BF-D2E5-5A4B-AEE1-F7A14D563460}"/>
                  </a:ext>
                </a:extLst>
              </p:cNvPr>
              <p:cNvCxnSpPr/>
              <p:nvPr/>
            </p:nvCxnSpPr>
            <p:spPr>
              <a:xfrm rot="5400000" flipH="1" flipV="1">
                <a:off x="5988616" y="4982179"/>
                <a:ext cx="986589" cy="928233"/>
              </a:xfrm>
              <a:prstGeom prst="curvedConnector3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肘形连接符 65">
                <a:extLst>
                  <a:ext uri="{FF2B5EF4-FFF2-40B4-BE49-F238E27FC236}">
                    <a16:creationId xmlns:a16="http://schemas.microsoft.com/office/drawing/2014/main" id="{55124FCA-022B-0647-836D-6850E46FC7EA}"/>
                  </a:ext>
                </a:extLst>
              </p:cNvPr>
              <p:cNvCxnSpPr>
                <a:endCxn id="57" idx="1"/>
              </p:cNvCxnSpPr>
              <p:nvPr/>
            </p:nvCxnSpPr>
            <p:spPr>
              <a:xfrm rot="16200000" flipV="1">
                <a:off x="4372476" y="4414587"/>
                <a:ext cx="2093494" cy="1197142"/>
              </a:xfrm>
              <a:prstGeom prst="bentConnector4">
                <a:avLst>
                  <a:gd name="adj1" fmla="val 2299"/>
                  <a:gd name="adj2" fmla="val 119095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肘形连接符 66">
                <a:extLst>
                  <a:ext uri="{FF2B5EF4-FFF2-40B4-BE49-F238E27FC236}">
                    <a16:creationId xmlns:a16="http://schemas.microsoft.com/office/drawing/2014/main" id="{E2A025B5-5F2F-5349-9873-78BDAF2A7EFC}"/>
                  </a:ext>
                </a:extLst>
              </p:cNvPr>
              <p:cNvCxnSpPr>
                <a:cxnSpLocks/>
                <a:endCxn id="62" idx="1"/>
              </p:cNvCxnSpPr>
              <p:nvPr/>
            </p:nvCxnSpPr>
            <p:spPr>
              <a:xfrm rot="16200000" flipV="1">
                <a:off x="4673086" y="2332944"/>
                <a:ext cx="1492275" cy="1197142"/>
              </a:xfrm>
              <a:prstGeom prst="bentConnector4">
                <a:avLst>
                  <a:gd name="adj1" fmla="val -795"/>
                  <a:gd name="adj2" fmla="val 119095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F35F5C33-B9B0-2C40-8E18-8CC7FFDF99F4}"/>
                  </a:ext>
                </a:extLst>
              </p:cNvPr>
              <p:cNvSpPr txBox="1"/>
              <p:nvPr/>
            </p:nvSpPr>
            <p:spPr>
              <a:xfrm>
                <a:off x="3403618" y="4550696"/>
                <a:ext cx="5405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/>
                  <a:t>x N</a:t>
                </a:r>
                <a:endParaRPr kumimoji="1" lang="zh-CN" altLang="en-US" b="1" dirty="0"/>
              </a:p>
            </p:txBody>
          </p:sp>
          <p:sp>
            <p:nvSpPr>
              <p:cNvPr id="69" name="左箭头 68">
                <a:extLst>
                  <a:ext uri="{FF2B5EF4-FFF2-40B4-BE49-F238E27FC236}">
                    <a16:creationId xmlns:a16="http://schemas.microsoft.com/office/drawing/2014/main" id="{8842221F-D5E5-D649-B488-2A0527377977}"/>
                  </a:ext>
                </a:extLst>
              </p:cNvPr>
              <p:cNvSpPr/>
              <p:nvPr/>
            </p:nvSpPr>
            <p:spPr>
              <a:xfrm>
                <a:off x="6066025" y="5843337"/>
                <a:ext cx="825964" cy="312821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B702CBDC-DE56-CD40-9AB4-E9B35390CA80}"/>
                  </a:ext>
                </a:extLst>
              </p:cNvPr>
              <p:cNvSpPr txBox="1"/>
              <p:nvPr/>
            </p:nvSpPr>
            <p:spPr>
              <a:xfrm>
                <a:off x="6891989" y="5762762"/>
                <a:ext cx="1148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positional</a:t>
                </a:r>
                <a:endParaRPr kumimoji="1" lang="zh-CN" altLang="en-US" dirty="0"/>
              </a:p>
            </p:txBody>
          </p:sp>
        </p:grp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9FDA0D57-6DE5-8349-89CF-D553200A9331}"/>
                </a:ext>
              </a:extLst>
            </p:cNvPr>
            <p:cNvSpPr/>
            <p:nvPr/>
          </p:nvSpPr>
          <p:spPr>
            <a:xfrm>
              <a:off x="3503991" y="2515008"/>
              <a:ext cx="1532209" cy="355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Dropout</a:t>
              </a: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315757CE-08E1-D24A-8E15-2F5CBA81BF81}"/>
                </a:ext>
              </a:extLst>
            </p:cNvPr>
            <p:cNvSpPr/>
            <p:nvPr/>
          </p:nvSpPr>
          <p:spPr>
            <a:xfrm>
              <a:off x="3502686" y="2862661"/>
              <a:ext cx="1532209" cy="355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>
                  <a:solidFill>
                    <a:schemeClr val="tx1"/>
                  </a:solidFill>
                </a:rPr>
                <a:t>ReLU</a:t>
              </a:r>
              <a:endParaRPr kumimoji="1"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B2F535E1-C786-4047-9B5F-5D4E8C538EB8}"/>
                </a:ext>
              </a:extLst>
            </p:cNvPr>
            <p:cNvSpPr/>
            <p:nvPr/>
          </p:nvSpPr>
          <p:spPr>
            <a:xfrm>
              <a:off x="3510343" y="3229332"/>
              <a:ext cx="1532209" cy="355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>
                  <a:solidFill>
                    <a:schemeClr val="tx1"/>
                  </a:solidFill>
                </a:rPr>
                <a:t>LayerNorm</a:t>
              </a:r>
              <a:endParaRPr kumimoji="1"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89" name="右箭头 88">
              <a:extLst>
                <a:ext uri="{FF2B5EF4-FFF2-40B4-BE49-F238E27FC236}">
                  <a16:creationId xmlns:a16="http://schemas.microsoft.com/office/drawing/2014/main" id="{A7D33E11-6968-C94C-B9E8-6F8FE730B490}"/>
                </a:ext>
              </a:extLst>
            </p:cNvPr>
            <p:cNvSpPr/>
            <p:nvPr/>
          </p:nvSpPr>
          <p:spPr>
            <a:xfrm rot="16200000">
              <a:off x="2736714" y="2880781"/>
              <a:ext cx="994126" cy="3127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47A84856-2405-5E4C-8897-344DEEBB9966}"/>
                </a:ext>
              </a:extLst>
            </p:cNvPr>
            <p:cNvSpPr/>
            <p:nvPr/>
          </p:nvSpPr>
          <p:spPr>
            <a:xfrm>
              <a:off x="3502686" y="4340352"/>
              <a:ext cx="1532209" cy="355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>
                  <a:solidFill>
                    <a:schemeClr val="tx1"/>
                  </a:solidFill>
                </a:rPr>
                <a:t>LayerNorm</a:t>
              </a:r>
              <a:endParaRPr kumimoji="1"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97" name="左大括号 96">
              <a:extLst>
                <a:ext uri="{FF2B5EF4-FFF2-40B4-BE49-F238E27FC236}">
                  <a16:creationId xmlns:a16="http://schemas.microsoft.com/office/drawing/2014/main" id="{094B6BEC-FBD9-5249-A3F3-126FD866C8FA}"/>
                </a:ext>
              </a:extLst>
            </p:cNvPr>
            <p:cNvSpPr/>
            <p:nvPr/>
          </p:nvSpPr>
          <p:spPr>
            <a:xfrm>
              <a:off x="5031998" y="761468"/>
              <a:ext cx="792480" cy="5046226"/>
            </a:xfrm>
            <a:prstGeom prst="leftBrace">
              <a:avLst>
                <a:gd name="adj1" fmla="val 8333"/>
                <a:gd name="adj2" fmla="val 67154"/>
              </a:avLst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6880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B8A6B0CF-9310-5B4F-B6AB-B5F5B4602D20}"/>
              </a:ext>
            </a:extLst>
          </p:cNvPr>
          <p:cNvGrpSpPr/>
          <p:nvPr/>
        </p:nvGrpSpPr>
        <p:grpSpPr>
          <a:xfrm>
            <a:off x="2359583" y="1160637"/>
            <a:ext cx="7866759" cy="4536726"/>
            <a:chOff x="2469311" y="1096034"/>
            <a:chExt cx="7866759" cy="4536726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20CDEFA5-6EA2-D045-9D0B-12BCB7B6D2FD}"/>
                </a:ext>
              </a:extLst>
            </p:cNvPr>
            <p:cNvSpPr/>
            <p:nvPr/>
          </p:nvSpPr>
          <p:spPr>
            <a:xfrm>
              <a:off x="2469311" y="2705513"/>
              <a:ext cx="626745" cy="35877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cell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直线箭头连接符 43">
              <a:extLst>
                <a:ext uri="{FF2B5EF4-FFF2-40B4-BE49-F238E27FC236}">
                  <a16:creationId xmlns:a16="http://schemas.microsoft.com/office/drawing/2014/main" id="{E8F1DC17-DEC9-F441-AEB6-81C2E2C0298B}"/>
                </a:ext>
              </a:extLst>
            </p:cNvPr>
            <p:cNvCxnSpPr>
              <a:cxnSpLocks/>
              <a:stCxn id="119" idx="1"/>
              <a:endCxn id="41" idx="3"/>
            </p:cNvCxnSpPr>
            <p:nvPr/>
          </p:nvCxnSpPr>
          <p:spPr>
            <a:xfrm flipH="1">
              <a:off x="3096056" y="2884901"/>
              <a:ext cx="69774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45733D45-9C75-9347-9CE7-A39291A2B38F}"/>
                </a:ext>
              </a:extLst>
            </p:cNvPr>
            <p:cNvSpPr/>
            <p:nvPr/>
          </p:nvSpPr>
          <p:spPr>
            <a:xfrm>
              <a:off x="3096056" y="3415122"/>
              <a:ext cx="626745" cy="35877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cell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080936B8-AFFB-A74C-8030-AEF326F561F3}"/>
                </a:ext>
              </a:extLst>
            </p:cNvPr>
            <p:cNvCxnSpPr>
              <a:cxnSpLocks/>
              <a:stCxn id="55" idx="3"/>
              <a:endCxn id="121" idx="1"/>
            </p:cNvCxnSpPr>
            <p:nvPr/>
          </p:nvCxnSpPr>
          <p:spPr>
            <a:xfrm>
              <a:off x="3722801" y="3594510"/>
              <a:ext cx="69774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EF744861-C9EB-B549-B46C-57A17938A5CD}"/>
                </a:ext>
              </a:extLst>
            </p:cNvPr>
            <p:cNvGrpSpPr/>
            <p:nvPr/>
          </p:nvGrpSpPr>
          <p:grpSpPr>
            <a:xfrm>
              <a:off x="2939369" y="4246213"/>
              <a:ext cx="313373" cy="1000125"/>
              <a:chOff x="2939369" y="4246213"/>
              <a:chExt cx="313373" cy="1000125"/>
            </a:xfrm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68B7CB96-A7D1-ED4C-A759-4F3AEDD998D4}"/>
                  </a:ext>
                </a:extLst>
              </p:cNvPr>
              <p:cNvSpPr/>
              <p:nvPr/>
            </p:nvSpPr>
            <p:spPr>
              <a:xfrm>
                <a:off x="2939369" y="4246213"/>
                <a:ext cx="313373" cy="10001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5329A787-7C61-C444-A676-4E29EBAE748E}"/>
                  </a:ext>
                </a:extLst>
              </p:cNvPr>
              <p:cNvSpPr/>
              <p:nvPr/>
            </p:nvSpPr>
            <p:spPr>
              <a:xfrm>
                <a:off x="2987985" y="4325725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6D228F17-11A7-2142-81F9-545CAF9AA632}"/>
                  </a:ext>
                </a:extLst>
              </p:cNvPr>
              <p:cNvSpPr/>
              <p:nvPr/>
            </p:nvSpPr>
            <p:spPr>
              <a:xfrm>
                <a:off x="2986112" y="4643780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322D07F5-8AC1-D149-ADC3-6498C6BE7A51}"/>
                  </a:ext>
                </a:extLst>
              </p:cNvPr>
              <p:cNvSpPr/>
              <p:nvPr/>
            </p:nvSpPr>
            <p:spPr>
              <a:xfrm>
                <a:off x="2980493" y="4961835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4" name="直接连接符 7">
              <a:extLst>
                <a:ext uri="{FF2B5EF4-FFF2-40B4-BE49-F238E27FC236}">
                  <a16:creationId xmlns:a16="http://schemas.microsoft.com/office/drawing/2014/main" id="{89227AFF-C561-7D40-983D-74F288CC5C1B}"/>
                </a:ext>
              </a:extLst>
            </p:cNvPr>
            <p:cNvCxnSpPr>
              <a:cxnSpLocks/>
              <a:stCxn id="27" idx="1"/>
              <a:endCxn id="120" idx="1"/>
            </p:cNvCxnSpPr>
            <p:nvPr/>
          </p:nvCxnSpPr>
          <p:spPr>
            <a:xfrm flipV="1">
              <a:off x="3536185" y="1311594"/>
              <a:ext cx="1056709" cy="776573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7">
              <a:extLst>
                <a:ext uri="{FF2B5EF4-FFF2-40B4-BE49-F238E27FC236}">
                  <a16:creationId xmlns:a16="http://schemas.microsoft.com/office/drawing/2014/main" id="{890DD510-C289-5C47-9F46-84D6F2E88A2D}"/>
                </a:ext>
              </a:extLst>
            </p:cNvPr>
            <p:cNvCxnSpPr>
              <a:cxnSpLocks/>
              <a:stCxn id="230" idx="3"/>
              <a:endCxn id="120" idx="3"/>
            </p:cNvCxnSpPr>
            <p:nvPr/>
          </p:nvCxnSpPr>
          <p:spPr>
            <a:xfrm flipH="1" flipV="1">
              <a:off x="8150665" y="1311594"/>
              <a:ext cx="1133126" cy="782699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49D8F775-D51E-2345-A08D-8D884BF81D82}"/>
                </a:ext>
              </a:extLst>
            </p:cNvPr>
            <p:cNvSpPr/>
            <p:nvPr/>
          </p:nvSpPr>
          <p:spPr>
            <a:xfrm>
              <a:off x="4592894" y="1126928"/>
              <a:ext cx="3557771" cy="3693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[1, 0, 1, 0, 0, 0, … , 0, 0, 1]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8753A96F-C188-A84A-AF76-9F7A79D548D1}"/>
                </a:ext>
              </a:extLst>
            </p:cNvPr>
            <p:cNvSpPr txBox="1"/>
            <p:nvPr/>
          </p:nvSpPr>
          <p:spPr>
            <a:xfrm>
              <a:off x="2888306" y="525717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自</a:t>
              </a: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01774811-E4B1-6448-B454-64ED23DEEB00}"/>
                </a:ext>
              </a:extLst>
            </p:cNvPr>
            <p:cNvSpPr txBox="1"/>
            <p:nvPr/>
          </p:nvSpPr>
          <p:spPr>
            <a:xfrm>
              <a:off x="8098247" y="109603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50</a:t>
              </a:r>
              <a:endParaRPr kumimoji="1" lang="zh-CN" altLang="en-US" dirty="0"/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072CA7BC-68B6-BF44-A013-741F3395D3E9}"/>
                </a:ext>
              </a:extLst>
            </p:cNvPr>
            <p:cNvCxnSpPr>
              <a:stCxn id="75" idx="0"/>
              <a:endCxn id="41" idx="2"/>
            </p:cNvCxnSpPr>
            <p:nvPr/>
          </p:nvCxnSpPr>
          <p:spPr>
            <a:xfrm flipH="1" flipV="1">
              <a:off x="2782684" y="3064288"/>
              <a:ext cx="313372" cy="11819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5" name="直线箭头连接符 114">
              <a:extLst>
                <a:ext uri="{FF2B5EF4-FFF2-40B4-BE49-F238E27FC236}">
                  <a16:creationId xmlns:a16="http://schemas.microsoft.com/office/drawing/2014/main" id="{9DC4E382-0C0C-D149-AECB-5379A68FDCBC}"/>
                </a:ext>
              </a:extLst>
            </p:cNvPr>
            <p:cNvCxnSpPr>
              <a:cxnSpLocks/>
              <a:stCxn id="75" idx="0"/>
              <a:endCxn id="55" idx="2"/>
            </p:cNvCxnSpPr>
            <p:nvPr/>
          </p:nvCxnSpPr>
          <p:spPr>
            <a:xfrm flipV="1">
              <a:off x="3096056" y="3773897"/>
              <a:ext cx="313373" cy="4723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6" name="直线箭头连接符 115">
              <a:extLst>
                <a:ext uri="{FF2B5EF4-FFF2-40B4-BE49-F238E27FC236}">
                  <a16:creationId xmlns:a16="http://schemas.microsoft.com/office/drawing/2014/main" id="{A421A878-49B1-A04F-A3D3-C795CE7CC145}"/>
                </a:ext>
              </a:extLst>
            </p:cNvPr>
            <p:cNvCxnSpPr>
              <a:cxnSpLocks/>
              <a:stCxn id="41" idx="0"/>
              <a:endCxn id="27" idx="1"/>
            </p:cNvCxnSpPr>
            <p:nvPr/>
          </p:nvCxnSpPr>
          <p:spPr>
            <a:xfrm flipV="1">
              <a:off x="2782684" y="2088167"/>
              <a:ext cx="753501" cy="6173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12165CAB-9F7B-CD4B-B376-60BE3911197B}"/>
                </a:ext>
              </a:extLst>
            </p:cNvPr>
            <p:cNvSpPr/>
            <p:nvPr/>
          </p:nvSpPr>
          <p:spPr>
            <a:xfrm>
              <a:off x="3793801" y="2705513"/>
              <a:ext cx="626745" cy="35877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cell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4068E99A-E90D-DC40-A090-0C159FC47C81}"/>
                </a:ext>
              </a:extLst>
            </p:cNvPr>
            <p:cNvSpPr/>
            <p:nvPr/>
          </p:nvSpPr>
          <p:spPr>
            <a:xfrm>
              <a:off x="4420546" y="3415122"/>
              <a:ext cx="626745" cy="35877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cell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3" name="直线箭头连接符 122">
              <a:extLst>
                <a:ext uri="{FF2B5EF4-FFF2-40B4-BE49-F238E27FC236}">
                  <a16:creationId xmlns:a16="http://schemas.microsoft.com/office/drawing/2014/main" id="{4FF9B6CD-DB0B-9E42-9248-47862D2F8A25}"/>
                </a:ext>
              </a:extLst>
            </p:cNvPr>
            <p:cNvCxnSpPr>
              <a:cxnSpLocks/>
              <a:endCxn id="119" idx="2"/>
            </p:cNvCxnSpPr>
            <p:nvPr/>
          </p:nvCxnSpPr>
          <p:spPr>
            <a:xfrm flipH="1" flipV="1">
              <a:off x="4107174" y="3064288"/>
              <a:ext cx="313372" cy="11819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4" name="直线箭头连接符 123">
              <a:extLst>
                <a:ext uri="{FF2B5EF4-FFF2-40B4-BE49-F238E27FC236}">
                  <a16:creationId xmlns:a16="http://schemas.microsoft.com/office/drawing/2014/main" id="{5078040D-BBBA-0042-9DBF-81247FE34C38}"/>
                </a:ext>
              </a:extLst>
            </p:cNvPr>
            <p:cNvCxnSpPr>
              <a:cxnSpLocks/>
              <a:endCxn id="121" idx="2"/>
            </p:cNvCxnSpPr>
            <p:nvPr/>
          </p:nvCxnSpPr>
          <p:spPr>
            <a:xfrm flipV="1">
              <a:off x="4420546" y="3773897"/>
              <a:ext cx="313373" cy="4723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2BD03D1B-CB37-7345-A95C-26E6846B558B}"/>
                </a:ext>
              </a:extLst>
            </p:cNvPr>
            <p:cNvGrpSpPr/>
            <p:nvPr/>
          </p:nvGrpSpPr>
          <p:grpSpPr>
            <a:xfrm>
              <a:off x="4292416" y="4254758"/>
              <a:ext cx="313373" cy="1000125"/>
              <a:chOff x="2939369" y="4246213"/>
              <a:chExt cx="313373" cy="1000125"/>
            </a:xfrm>
          </p:grpSpPr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AB5108DC-5C9B-134B-8F68-5BF2CC31F075}"/>
                  </a:ext>
                </a:extLst>
              </p:cNvPr>
              <p:cNvSpPr/>
              <p:nvPr/>
            </p:nvSpPr>
            <p:spPr>
              <a:xfrm>
                <a:off x="2939369" y="4246213"/>
                <a:ext cx="313373" cy="10001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椭圆 181">
                <a:extLst>
                  <a:ext uri="{FF2B5EF4-FFF2-40B4-BE49-F238E27FC236}">
                    <a16:creationId xmlns:a16="http://schemas.microsoft.com/office/drawing/2014/main" id="{2EDC3E80-0CD1-FB4C-9E3E-928DA591F8CE}"/>
                  </a:ext>
                </a:extLst>
              </p:cNvPr>
              <p:cNvSpPr/>
              <p:nvPr/>
            </p:nvSpPr>
            <p:spPr>
              <a:xfrm>
                <a:off x="2987985" y="4325725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椭圆 182">
                <a:extLst>
                  <a:ext uri="{FF2B5EF4-FFF2-40B4-BE49-F238E27FC236}">
                    <a16:creationId xmlns:a16="http://schemas.microsoft.com/office/drawing/2014/main" id="{FED73C92-BD13-5B4F-A557-12FC815C100B}"/>
                  </a:ext>
                </a:extLst>
              </p:cNvPr>
              <p:cNvSpPr/>
              <p:nvPr/>
            </p:nvSpPr>
            <p:spPr>
              <a:xfrm>
                <a:off x="2986112" y="4643780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椭圆 183">
                <a:extLst>
                  <a:ext uri="{FF2B5EF4-FFF2-40B4-BE49-F238E27FC236}">
                    <a16:creationId xmlns:a16="http://schemas.microsoft.com/office/drawing/2014/main" id="{59C361C3-60B1-F34C-A8BC-66EB61B5F657}"/>
                  </a:ext>
                </a:extLst>
              </p:cNvPr>
              <p:cNvSpPr/>
              <p:nvPr/>
            </p:nvSpPr>
            <p:spPr>
              <a:xfrm>
                <a:off x="2980493" y="4961835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5" name="直线箭头连接符 184">
              <a:extLst>
                <a:ext uri="{FF2B5EF4-FFF2-40B4-BE49-F238E27FC236}">
                  <a16:creationId xmlns:a16="http://schemas.microsoft.com/office/drawing/2014/main" id="{982FE8EA-2799-EB4A-953E-CA752132772A}"/>
                </a:ext>
              </a:extLst>
            </p:cNvPr>
            <p:cNvCxnSpPr>
              <a:cxnSpLocks/>
              <a:stCxn id="187" idx="1"/>
            </p:cNvCxnSpPr>
            <p:nvPr/>
          </p:nvCxnSpPr>
          <p:spPr>
            <a:xfrm flipH="1">
              <a:off x="4420546" y="2884901"/>
              <a:ext cx="69774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线箭头连接符 185">
              <a:extLst>
                <a:ext uri="{FF2B5EF4-FFF2-40B4-BE49-F238E27FC236}">
                  <a16:creationId xmlns:a16="http://schemas.microsoft.com/office/drawing/2014/main" id="{5D8D77C9-654A-084E-95C3-01B985E62169}"/>
                </a:ext>
              </a:extLst>
            </p:cNvPr>
            <p:cNvCxnSpPr>
              <a:cxnSpLocks/>
              <a:endCxn id="188" idx="1"/>
            </p:cNvCxnSpPr>
            <p:nvPr/>
          </p:nvCxnSpPr>
          <p:spPr>
            <a:xfrm>
              <a:off x="5047291" y="3594510"/>
              <a:ext cx="69774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5CC28D44-D346-2549-955D-C9B6F20336F6}"/>
                </a:ext>
              </a:extLst>
            </p:cNvPr>
            <p:cNvSpPr/>
            <p:nvPr/>
          </p:nvSpPr>
          <p:spPr>
            <a:xfrm>
              <a:off x="5118291" y="2705513"/>
              <a:ext cx="626745" cy="35877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cell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E63AB5B2-3372-AD49-8CEE-6042CCE99B7D}"/>
                </a:ext>
              </a:extLst>
            </p:cNvPr>
            <p:cNvSpPr/>
            <p:nvPr/>
          </p:nvSpPr>
          <p:spPr>
            <a:xfrm>
              <a:off x="5745036" y="3415122"/>
              <a:ext cx="626745" cy="35877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cell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9" name="直线箭头连接符 188">
              <a:extLst>
                <a:ext uri="{FF2B5EF4-FFF2-40B4-BE49-F238E27FC236}">
                  <a16:creationId xmlns:a16="http://schemas.microsoft.com/office/drawing/2014/main" id="{D38EB1EC-59C8-8941-9303-B3777DACC8C9}"/>
                </a:ext>
              </a:extLst>
            </p:cNvPr>
            <p:cNvCxnSpPr>
              <a:cxnSpLocks/>
              <a:endCxn id="187" idx="2"/>
            </p:cNvCxnSpPr>
            <p:nvPr/>
          </p:nvCxnSpPr>
          <p:spPr>
            <a:xfrm flipH="1" flipV="1">
              <a:off x="5431664" y="3064288"/>
              <a:ext cx="313372" cy="11819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0" name="直线箭头连接符 189">
              <a:extLst>
                <a:ext uri="{FF2B5EF4-FFF2-40B4-BE49-F238E27FC236}">
                  <a16:creationId xmlns:a16="http://schemas.microsoft.com/office/drawing/2014/main" id="{C00B196D-C269-E246-90E4-6C5638023BE7}"/>
                </a:ext>
              </a:extLst>
            </p:cNvPr>
            <p:cNvCxnSpPr>
              <a:cxnSpLocks/>
              <a:endCxn id="188" idx="2"/>
            </p:cNvCxnSpPr>
            <p:nvPr/>
          </p:nvCxnSpPr>
          <p:spPr>
            <a:xfrm flipV="1">
              <a:off x="5745036" y="3773897"/>
              <a:ext cx="313373" cy="4723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91" name="组合 190">
              <a:extLst>
                <a:ext uri="{FF2B5EF4-FFF2-40B4-BE49-F238E27FC236}">
                  <a16:creationId xmlns:a16="http://schemas.microsoft.com/office/drawing/2014/main" id="{42D069B2-273C-7240-A7FE-466C660E8098}"/>
                </a:ext>
              </a:extLst>
            </p:cNvPr>
            <p:cNvGrpSpPr/>
            <p:nvPr/>
          </p:nvGrpSpPr>
          <p:grpSpPr>
            <a:xfrm>
              <a:off x="5616906" y="4254758"/>
              <a:ext cx="313373" cy="1000125"/>
              <a:chOff x="2939369" y="4246213"/>
              <a:chExt cx="313373" cy="1000125"/>
            </a:xfrm>
          </p:grpSpPr>
          <p:sp>
            <p:nvSpPr>
              <p:cNvPr id="192" name="矩形 191">
                <a:extLst>
                  <a:ext uri="{FF2B5EF4-FFF2-40B4-BE49-F238E27FC236}">
                    <a16:creationId xmlns:a16="http://schemas.microsoft.com/office/drawing/2014/main" id="{31A5DE22-1148-0345-90A6-376BEBFD81F9}"/>
                  </a:ext>
                </a:extLst>
              </p:cNvPr>
              <p:cNvSpPr/>
              <p:nvPr/>
            </p:nvSpPr>
            <p:spPr>
              <a:xfrm>
                <a:off x="2939369" y="4246213"/>
                <a:ext cx="313373" cy="10001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椭圆 192">
                <a:extLst>
                  <a:ext uri="{FF2B5EF4-FFF2-40B4-BE49-F238E27FC236}">
                    <a16:creationId xmlns:a16="http://schemas.microsoft.com/office/drawing/2014/main" id="{43ABFD10-007A-F04D-B9AD-15CE5F6094D7}"/>
                  </a:ext>
                </a:extLst>
              </p:cNvPr>
              <p:cNvSpPr/>
              <p:nvPr/>
            </p:nvSpPr>
            <p:spPr>
              <a:xfrm>
                <a:off x="2987985" y="4325725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椭圆 193">
                <a:extLst>
                  <a:ext uri="{FF2B5EF4-FFF2-40B4-BE49-F238E27FC236}">
                    <a16:creationId xmlns:a16="http://schemas.microsoft.com/office/drawing/2014/main" id="{4FCA5444-C1F2-B641-9622-FD98BCF55759}"/>
                  </a:ext>
                </a:extLst>
              </p:cNvPr>
              <p:cNvSpPr/>
              <p:nvPr/>
            </p:nvSpPr>
            <p:spPr>
              <a:xfrm>
                <a:off x="2986112" y="4643780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椭圆 194">
                <a:extLst>
                  <a:ext uri="{FF2B5EF4-FFF2-40B4-BE49-F238E27FC236}">
                    <a16:creationId xmlns:a16="http://schemas.microsoft.com/office/drawing/2014/main" id="{FB64B2E7-DA52-EA4F-B5E7-170A5D4A6CAC}"/>
                  </a:ext>
                </a:extLst>
              </p:cNvPr>
              <p:cNvSpPr/>
              <p:nvPr/>
            </p:nvSpPr>
            <p:spPr>
              <a:xfrm>
                <a:off x="2980493" y="4961835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6" name="直线箭头连接符 195">
              <a:extLst>
                <a:ext uri="{FF2B5EF4-FFF2-40B4-BE49-F238E27FC236}">
                  <a16:creationId xmlns:a16="http://schemas.microsoft.com/office/drawing/2014/main" id="{AE67947D-8901-E348-9DE8-167520DBD594}"/>
                </a:ext>
              </a:extLst>
            </p:cNvPr>
            <p:cNvCxnSpPr>
              <a:cxnSpLocks/>
              <a:stCxn id="198" idx="1"/>
            </p:cNvCxnSpPr>
            <p:nvPr/>
          </p:nvCxnSpPr>
          <p:spPr>
            <a:xfrm flipH="1">
              <a:off x="5745035" y="2884901"/>
              <a:ext cx="69774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线箭头连接符 196">
              <a:extLst>
                <a:ext uri="{FF2B5EF4-FFF2-40B4-BE49-F238E27FC236}">
                  <a16:creationId xmlns:a16="http://schemas.microsoft.com/office/drawing/2014/main" id="{CEEBD698-03AE-4E4E-A20C-2FCBA2AC307C}"/>
                </a:ext>
              </a:extLst>
            </p:cNvPr>
            <p:cNvCxnSpPr>
              <a:cxnSpLocks/>
              <a:endCxn id="199" idx="1"/>
            </p:cNvCxnSpPr>
            <p:nvPr/>
          </p:nvCxnSpPr>
          <p:spPr>
            <a:xfrm>
              <a:off x="6371780" y="3594510"/>
              <a:ext cx="69774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EDB39BCE-6B8D-6149-A5A4-4159E9D6B390}"/>
                </a:ext>
              </a:extLst>
            </p:cNvPr>
            <p:cNvSpPr/>
            <p:nvPr/>
          </p:nvSpPr>
          <p:spPr>
            <a:xfrm>
              <a:off x="6442780" y="2705513"/>
              <a:ext cx="626745" cy="35877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cell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734B1217-3999-C342-8E09-82725C7A8712}"/>
                </a:ext>
              </a:extLst>
            </p:cNvPr>
            <p:cNvSpPr/>
            <p:nvPr/>
          </p:nvSpPr>
          <p:spPr>
            <a:xfrm>
              <a:off x="7069525" y="3415122"/>
              <a:ext cx="626745" cy="35877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cell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0" name="直线箭头连接符 199">
              <a:extLst>
                <a:ext uri="{FF2B5EF4-FFF2-40B4-BE49-F238E27FC236}">
                  <a16:creationId xmlns:a16="http://schemas.microsoft.com/office/drawing/2014/main" id="{5C898388-3A5F-0C41-A2F0-500ABF97B97E}"/>
                </a:ext>
              </a:extLst>
            </p:cNvPr>
            <p:cNvCxnSpPr>
              <a:cxnSpLocks/>
              <a:endCxn id="198" idx="2"/>
            </p:cNvCxnSpPr>
            <p:nvPr/>
          </p:nvCxnSpPr>
          <p:spPr>
            <a:xfrm flipH="1" flipV="1">
              <a:off x="6756153" y="3064288"/>
              <a:ext cx="313372" cy="11819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1" name="直线箭头连接符 200">
              <a:extLst>
                <a:ext uri="{FF2B5EF4-FFF2-40B4-BE49-F238E27FC236}">
                  <a16:creationId xmlns:a16="http://schemas.microsoft.com/office/drawing/2014/main" id="{F7BD9C1A-A268-5649-AAF7-1AAB51B4C141}"/>
                </a:ext>
              </a:extLst>
            </p:cNvPr>
            <p:cNvCxnSpPr>
              <a:cxnSpLocks/>
              <a:endCxn id="199" idx="2"/>
            </p:cNvCxnSpPr>
            <p:nvPr/>
          </p:nvCxnSpPr>
          <p:spPr>
            <a:xfrm flipV="1">
              <a:off x="7069525" y="3773897"/>
              <a:ext cx="313373" cy="4723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02" name="组合 201">
              <a:extLst>
                <a:ext uri="{FF2B5EF4-FFF2-40B4-BE49-F238E27FC236}">
                  <a16:creationId xmlns:a16="http://schemas.microsoft.com/office/drawing/2014/main" id="{4D52C3E4-A198-B944-972F-DAC7053A0D5E}"/>
                </a:ext>
              </a:extLst>
            </p:cNvPr>
            <p:cNvGrpSpPr/>
            <p:nvPr/>
          </p:nvGrpSpPr>
          <p:grpSpPr>
            <a:xfrm>
              <a:off x="6941395" y="4254758"/>
              <a:ext cx="313373" cy="1000125"/>
              <a:chOff x="2939369" y="4246213"/>
              <a:chExt cx="313373" cy="1000125"/>
            </a:xfrm>
          </p:grpSpPr>
          <p:sp>
            <p:nvSpPr>
              <p:cNvPr id="203" name="矩形 202">
                <a:extLst>
                  <a:ext uri="{FF2B5EF4-FFF2-40B4-BE49-F238E27FC236}">
                    <a16:creationId xmlns:a16="http://schemas.microsoft.com/office/drawing/2014/main" id="{30B1B671-0514-7343-9719-2086DDC1EDC8}"/>
                  </a:ext>
                </a:extLst>
              </p:cNvPr>
              <p:cNvSpPr/>
              <p:nvPr/>
            </p:nvSpPr>
            <p:spPr>
              <a:xfrm>
                <a:off x="2939369" y="4246213"/>
                <a:ext cx="313373" cy="10001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椭圆 203">
                <a:extLst>
                  <a:ext uri="{FF2B5EF4-FFF2-40B4-BE49-F238E27FC236}">
                    <a16:creationId xmlns:a16="http://schemas.microsoft.com/office/drawing/2014/main" id="{FC42376A-83C4-2740-A542-D706C5478E93}"/>
                  </a:ext>
                </a:extLst>
              </p:cNvPr>
              <p:cNvSpPr/>
              <p:nvPr/>
            </p:nvSpPr>
            <p:spPr>
              <a:xfrm>
                <a:off x="2987985" y="4325725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椭圆 204">
                <a:extLst>
                  <a:ext uri="{FF2B5EF4-FFF2-40B4-BE49-F238E27FC236}">
                    <a16:creationId xmlns:a16="http://schemas.microsoft.com/office/drawing/2014/main" id="{5E72AB1C-BD7D-BC4D-A987-1435E3ADD3E0}"/>
                  </a:ext>
                </a:extLst>
              </p:cNvPr>
              <p:cNvSpPr/>
              <p:nvPr/>
            </p:nvSpPr>
            <p:spPr>
              <a:xfrm>
                <a:off x="2986112" y="4643780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椭圆 205">
                <a:extLst>
                  <a:ext uri="{FF2B5EF4-FFF2-40B4-BE49-F238E27FC236}">
                    <a16:creationId xmlns:a16="http://schemas.microsoft.com/office/drawing/2014/main" id="{43455C10-7017-9847-90C5-772A0ECB6F24}"/>
                  </a:ext>
                </a:extLst>
              </p:cNvPr>
              <p:cNvSpPr/>
              <p:nvPr/>
            </p:nvSpPr>
            <p:spPr>
              <a:xfrm>
                <a:off x="2980493" y="4961835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07" name="直线箭头连接符 206">
              <a:extLst>
                <a:ext uri="{FF2B5EF4-FFF2-40B4-BE49-F238E27FC236}">
                  <a16:creationId xmlns:a16="http://schemas.microsoft.com/office/drawing/2014/main" id="{0607F2E9-CAB9-E64B-822D-C8ABB62B6651}"/>
                </a:ext>
              </a:extLst>
            </p:cNvPr>
            <p:cNvCxnSpPr>
              <a:cxnSpLocks/>
              <a:stCxn id="209" idx="1"/>
            </p:cNvCxnSpPr>
            <p:nvPr/>
          </p:nvCxnSpPr>
          <p:spPr>
            <a:xfrm flipH="1">
              <a:off x="7065453" y="2898779"/>
              <a:ext cx="69774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线箭头连接符 207">
              <a:extLst>
                <a:ext uri="{FF2B5EF4-FFF2-40B4-BE49-F238E27FC236}">
                  <a16:creationId xmlns:a16="http://schemas.microsoft.com/office/drawing/2014/main" id="{6DB8070D-004B-4647-8F43-BB822C862C2B}"/>
                </a:ext>
              </a:extLst>
            </p:cNvPr>
            <p:cNvCxnSpPr>
              <a:cxnSpLocks/>
              <a:endCxn id="210" idx="1"/>
            </p:cNvCxnSpPr>
            <p:nvPr/>
          </p:nvCxnSpPr>
          <p:spPr>
            <a:xfrm>
              <a:off x="7692198" y="3608388"/>
              <a:ext cx="69774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04FD8A06-2DF3-7249-95DE-63C3BE5B6622}"/>
                </a:ext>
              </a:extLst>
            </p:cNvPr>
            <p:cNvSpPr/>
            <p:nvPr/>
          </p:nvSpPr>
          <p:spPr>
            <a:xfrm>
              <a:off x="7763198" y="2719391"/>
              <a:ext cx="626745" cy="35877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cell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E37E9884-1EC4-9F43-AD42-2CB5C9714340}"/>
                </a:ext>
              </a:extLst>
            </p:cNvPr>
            <p:cNvSpPr/>
            <p:nvPr/>
          </p:nvSpPr>
          <p:spPr>
            <a:xfrm>
              <a:off x="8389943" y="3429000"/>
              <a:ext cx="626745" cy="35877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cell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1" name="直线箭头连接符 210">
              <a:extLst>
                <a:ext uri="{FF2B5EF4-FFF2-40B4-BE49-F238E27FC236}">
                  <a16:creationId xmlns:a16="http://schemas.microsoft.com/office/drawing/2014/main" id="{AD13FEA6-D528-9E46-A0E6-DC13883E6308}"/>
                </a:ext>
              </a:extLst>
            </p:cNvPr>
            <p:cNvCxnSpPr>
              <a:cxnSpLocks/>
              <a:endCxn id="209" idx="2"/>
            </p:cNvCxnSpPr>
            <p:nvPr/>
          </p:nvCxnSpPr>
          <p:spPr>
            <a:xfrm flipH="1" flipV="1">
              <a:off x="8076571" y="3078166"/>
              <a:ext cx="313372" cy="11819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2" name="直线箭头连接符 211">
              <a:extLst>
                <a:ext uri="{FF2B5EF4-FFF2-40B4-BE49-F238E27FC236}">
                  <a16:creationId xmlns:a16="http://schemas.microsoft.com/office/drawing/2014/main" id="{620FCEBB-FD09-F24D-B9EF-F4658EE8B420}"/>
                </a:ext>
              </a:extLst>
            </p:cNvPr>
            <p:cNvCxnSpPr>
              <a:cxnSpLocks/>
              <a:endCxn id="210" idx="2"/>
            </p:cNvCxnSpPr>
            <p:nvPr/>
          </p:nvCxnSpPr>
          <p:spPr>
            <a:xfrm flipV="1">
              <a:off x="8389943" y="3787775"/>
              <a:ext cx="313373" cy="4723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13" name="组合 212">
              <a:extLst>
                <a:ext uri="{FF2B5EF4-FFF2-40B4-BE49-F238E27FC236}">
                  <a16:creationId xmlns:a16="http://schemas.microsoft.com/office/drawing/2014/main" id="{8470574B-372E-B843-B32F-B7D9C90A36E2}"/>
                </a:ext>
              </a:extLst>
            </p:cNvPr>
            <p:cNvGrpSpPr/>
            <p:nvPr/>
          </p:nvGrpSpPr>
          <p:grpSpPr>
            <a:xfrm>
              <a:off x="8261813" y="4268636"/>
              <a:ext cx="313373" cy="1000125"/>
              <a:chOff x="2939369" y="4246213"/>
              <a:chExt cx="313373" cy="1000125"/>
            </a:xfrm>
          </p:grpSpPr>
          <p:sp>
            <p:nvSpPr>
              <p:cNvPr id="214" name="矩形 213">
                <a:extLst>
                  <a:ext uri="{FF2B5EF4-FFF2-40B4-BE49-F238E27FC236}">
                    <a16:creationId xmlns:a16="http://schemas.microsoft.com/office/drawing/2014/main" id="{796CFF4D-95E9-2846-8F0D-31EEA7F29D54}"/>
                  </a:ext>
                </a:extLst>
              </p:cNvPr>
              <p:cNvSpPr/>
              <p:nvPr/>
            </p:nvSpPr>
            <p:spPr>
              <a:xfrm>
                <a:off x="2939369" y="4246213"/>
                <a:ext cx="313373" cy="10001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椭圆 214">
                <a:extLst>
                  <a:ext uri="{FF2B5EF4-FFF2-40B4-BE49-F238E27FC236}">
                    <a16:creationId xmlns:a16="http://schemas.microsoft.com/office/drawing/2014/main" id="{2219D56C-58F9-F748-BA65-9F735D00848F}"/>
                  </a:ext>
                </a:extLst>
              </p:cNvPr>
              <p:cNvSpPr/>
              <p:nvPr/>
            </p:nvSpPr>
            <p:spPr>
              <a:xfrm>
                <a:off x="2987985" y="4325725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椭圆 215">
                <a:extLst>
                  <a:ext uri="{FF2B5EF4-FFF2-40B4-BE49-F238E27FC236}">
                    <a16:creationId xmlns:a16="http://schemas.microsoft.com/office/drawing/2014/main" id="{EEA67BBC-B648-F54D-B46B-221E6404B4C8}"/>
                  </a:ext>
                </a:extLst>
              </p:cNvPr>
              <p:cNvSpPr/>
              <p:nvPr/>
            </p:nvSpPr>
            <p:spPr>
              <a:xfrm>
                <a:off x="2986112" y="4643780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椭圆 216">
                <a:extLst>
                  <a:ext uri="{FF2B5EF4-FFF2-40B4-BE49-F238E27FC236}">
                    <a16:creationId xmlns:a16="http://schemas.microsoft.com/office/drawing/2014/main" id="{054FABA3-D4B1-5E48-B9DA-8F86A710B552}"/>
                  </a:ext>
                </a:extLst>
              </p:cNvPr>
              <p:cNvSpPr/>
              <p:nvPr/>
            </p:nvSpPr>
            <p:spPr>
              <a:xfrm>
                <a:off x="2980493" y="4961835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18" name="直线箭头连接符 217">
              <a:extLst>
                <a:ext uri="{FF2B5EF4-FFF2-40B4-BE49-F238E27FC236}">
                  <a16:creationId xmlns:a16="http://schemas.microsoft.com/office/drawing/2014/main" id="{8BE5EAC6-1F80-9E45-A278-42061084B9D5}"/>
                </a:ext>
              </a:extLst>
            </p:cNvPr>
            <p:cNvCxnSpPr>
              <a:cxnSpLocks/>
              <a:stCxn id="220" idx="1"/>
            </p:cNvCxnSpPr>
            <p:nvPr/>
          </p:nvCxnSpPr>
          <p:spPr>
            <a:xfrm flipH="1">
              <a:off x="8384835" y="2884901"/>
              <a:ext cx="69774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线箭头连接符 218">
              <a:extLst>
                <a:ext uri="{FF2B5EF4-FFF2-40B4-BE49-F238E27FC236}">
                  <a16:creationId xmlns:a16="http://schemas.microsoft.com/office/drawing/2014/main" id="{F1BCB4A3-E9B1-4E43-AAE7-48EC54786CA2}"/>
                </a:ext>
              </a:extLst>
            </p:cNvPr>
            <p:cNvCxnSpPr>
              <a:cxnSpLocks/>
              <a:endCxn id="221" idx="1"/>
            </p:cNvCxnSpPr>
            <p:nvPr/>
          </p:nvCxnSpPr>
          <p:spPr>
            <a:xfrm>
              <a:off x="9011580" y="3594510"/>
              <a:ext cx="69774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05901F5A-9EDB-F143-91A2-F1E516DD0E55}"/>
                </a:ext>
              </a:extLst>
            </p:cNvPr>
            <p:cNvSpPr/>
            <p:nvPr/>
          </p:nvSpPr>
          <p:spPr>
            <a:xfrm>
              <a:off x="9082580" y="2705513"/>
              <a:ext cx="626745" cy="35877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cell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8C6070CF-6F94-0C4E-85AB-9168A5AA0599}"/>
                </a:ext>
              </a:extLst>
            </p:cNvPr>
            <p:cNvSpPr/>
            <p:nvPr/>
          </p:nvSpPr>
          <p:spPr>
            <a:xfrm>
              <a:off x="9709325" y="3415122"/>
              <a:ext cx="626745" cy="35877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cell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22" name="直线箭头连接符 221">
              <a:extLst>
                <a:ext uri="{FF2B5EF4-FFF2-40B4-BE49-F238E27FC236}">
                  <a16:creationId xmlns:a16="http://schemas.microsoft.com/office/drawing/2014/main" id="{342AA940-6CE7-2F4D-8F25-796D585CF53D}"/>
                </a:ext>
              </a:extLst>
            </p:cNvPr>
            <p:cNvCxnSpPr>
              <a:cxnSpLocks/>
              <a:endCxn id="220" idx="2"/>
            </p:cNvCxnSpPr>
            <p:nvPr/>
          </p:nvCxnSpPr>
          <p:spPr>
            <a:xfrm flipH="1" flipV="1">
              <a:off x="9395953" y="3064288"/>
              <a:ext cx="313372" cy="11819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3" name="直线箭头连接符 222">
              <a:extLst>
                <a:ext uri="{FF2B5EF4-FFF2-40B4-BE49-F238E27FC236}">
                  <a16:creationId xmlns:a16="http://schemas.microsoft.com/office/drawing/2014/main" id="{660EBE9E-BC3B-414C-85C1-1C5371FC30F8}"/>
                </a:ext>
              </a:extLst>
            </p:cNvPr>
            <p:cNvCxnSpPr>
              <a:cxnSpLocks/>
              <a:endCxn id="221" idx="2"/>
            </p:cNvCxnSpPr>
            <p:nvPr/>
          </p:nvCxnSpPr>
          <p:spPr>
            <a:xfrm flipV="1">
              <a:off x="9709325" y="3773897"/>
              <a:ext cx="313373" cy="4723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24" name="组合 223">
              <a:extLst>
                <a:ext uri="{FF2B5EF4-FFF2-40B4-BE49-F238E27FC236}">
                  <a16:creationId xmlns:a16="http://schemas.microsoft.com/office/drawing/2014/main" id="{516D153F-401B-8049-B1DB-6C5C2184534E}"/>
                </a:ext>
              </a:extLst>
            </p:cNvPr>
            <p:cNvGrpSpPr/>
            <p:nvPr/>
          </p:nvGrpSpPr>
          <p:grpSpPr>
            <a:xfrm>
              <a:off x="9581195" y="4254758"/>
              <a:ext cx="313373" cy="1000125"/>
              <a:chOff x="2939369" y="4246213"/>
              <a:chExt cx="313373" cy="1000125"/>
            </a:xfrm>
          </p:grpSpPr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9388D7D8-F0CA-B94F-9EFE-0EDEC91DF42B}"/>
                  </a:ext>
                </a:extLst>
              </p:cNvPr>
              <p:cNvSpPr/>
              <p:nvPr/>
            </p:nvSpPr>
            <p:spPr>
              <a:xfrm>
                <a:off x="2939369" y="4246213"/>
                <a:ext cx="313373" cy="10001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6" name="椭圆 225">
                <a:extLst>
                  <a:ext uri="{FF2B5EF4-FFF2-40B4-BE49-F238E27FC236}">
                    <a16:creationId xmlns:a16="http://schemas.microsoft.com/office/drawing/2014/main" id="{570F7B2E-B179-F34D-A6DB-843430E67AFF}"/>
                  </a:ext>
                </a:extLst>
              </p:cNvPr>
              <p:cNvSpPr/>
              <p:nvPr/>
            </p:nvSpPr>
            <p:spPr>
              <a:xfrm>
                <a:off x="2987985" y="4325725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椭圆 226">
                <a:extLst>
                  <a:ext uri="{FF2B5EF4-FFF2-40B4-BE49-F238E27FC236}">
                    <a16:creationId xmlns:a16="http://schemas.microsoft.com/office/drawing/2014/main" id="{5BBA4C69-7F4C-1348-BEFA-8E8757FA2347}"/>
                  </a:ext>
                </a:extLst>
              </p:cNvPr>
              <p:cNvSpPr/>
              <p:nvPr/>
            </p:nvSpPr>
            <p:spPr>
              <a:xfrm>
                <a:off x="2986112" y="4643780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椭圆 227">
                <a:extLst>
                  <a:ext uri="{FF2B5EF4-FFF2-40B4-BE49-F238E27FC236}">
                    <a16:creationId xmlns:a16="http://schemas.microsoft.com/office/drawing/2014/main" id="{8B84DD40-4CA8-8545-8BE6-4F3FB529A059}"/>
                  </a:ext>
                </a:extLst>
              </p:cNvPr>
              <p:cNvSpPr/>
              <p:nvPr/>
            </p:nvSpPr>
            <p:spPr>
              <a:xfrm>
                <a:off x="2980493" y="4961835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15D9AAA-81BA-A849-B94F-419AE53D20DC}"/>
                </a:ext>
              </a:extLst>
            </p:cNvPr>
            <p:cNvSpPr/>
            <p:nvPr/>
          </p:nvSpPr>
          <p:spPr>
            <a:xfrm>
              <a:off x="3536185" y="1909197"/>
              <a:ext cx="2845068" cy="3579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D596ED8B-3356-D145-B0DD-E739B7BBF248}"/>
                </a:ext>
              </a:extLst>
            </p:cNvPr>
            <p:cNvSpPr/>
            <p:nvPr/>
          </p:nvSpPr>
          <p:spPr>
            <a:xfrm>
              <a:off x="6438723" y="1915323"/>
              <a:ext cx="2845068" cy="3579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231" name="直线箭头连接符 230">
              <a:extLst>
                <a:ext uri="{FF2B5EF4-FFF2-40B4-BE49-F238E27FC236}">
                  <a16:creationId xmlns:a16="http://schemas.microsoft.com/office/drawing/2014/main" id="{A260AFC4-36B5-C448-B0A3-F709EC7453E8}"/>
                </a:ext>
              </a:extLst>
            </p:cNvPr>
            <p:cNvCxnSpPr>
              <a:cxnSpLocks/>
              <a:stCxn id="221" idx="0"/>
              <a:endCxn id="230" idx="3"/>
            </p:cNvCxnSpPr>
            <p:nvPr/>
          </p:nvCxnSpPr>
          <p:spPr>
            <a:xfrm flipH="1" flipV="1">
              <a:off x="9283791" y="2094293"/>
              <a:ext cx="738907" cy="132082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32" name="文本框 231">
              <a:extLst>
                <a:ext uri="{FF2B5EF4-FFF2-40B4-BE49-F238E27FC236}">
                  <a16:creationId xmlns:a16="http://schemas.microsoft.com/office/drawing/2014/main" id="{8DC32FAB-9CED-524C-96E2-C408C7AD5199}"/>
                </a:ext>
              </a:extLst>
            </p:cNvPr>
            <p:cNvSpPr txBox="1"/>
            <p:nvPr/>
          </p:nvSpPr>
          <p:spPr>
            <a:xfrm>
              <a:off x="4243390" y="526342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然</a:t>
              </a:r>
            </a:p>
          </p:txBody>
        </p:sp>
        <p:sp>
          <p:nvSpPr>
            <p:cNvPr id="233" name="文本框 232">
              <a:extLst>
                <a:ext uri="{FF2B5EF4-FFF2-40B4-BE49-F238E27FC236}">
                  <a16:creationId xmlns:a16="http://schemas.microsoft.com/office/drawing/2014/main" id="{BA57815B-818C-2F47-A157-B41D56F999C8}"/>
                </a:ext>
              </a:extLst>
            </p:cNvPr>
            <p:cNvSpPr txBox="1"/>
            <p:nvPr/>
          </p:nvSpPr>
          <p:spPr>
            <a:xfrm>
              <a:off x="5589292" y="525488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语</a:t>
              </a:r>
            </a:p>
          </p:txBody>
        </p:sp>
        <p:sp>
          <p:nvSpPr>
            <p:cNvPr id="234" name="文本框 233">
              <a:extLst>
                <a:ext uri="{FF2B5EF4-FFF2-40B4-BE49-F238E27FC236}">
                  <a16:creationId xmlns:a16="http://schemas.microsoft.com/office/drawing/2014/main" id="{B3341541-EDDB-964A-A659-A81140A0795A}"/>
                </a:ext>
              </a:extLst>
            </p:cNvPr>
            <p:cNvSpPr txBox="1"/>
            <p:nvPr/>
          </p:nvSpPr>
          <p:spPr>
            <a:xfrm>
              <a:off x="6919623" y="523715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言</a:t>
              </a:r>
            </a:p>
          </p:txBody>
        </p:sp>
        <p:sp>
          <p:nvSpPr>
            <p:cNvPr id="235" name="文本框 234">
              <a:extLst>
                <a:ext uri="{FF2B5EF4-FFF2-40B4-BE49-F238E27FC236}">
                  <a16:creationId xmlns:a16="http://schemas.microsoft.com/office/drawing/2014/main" id="{AED1A8E5-CEB0-6C40-AB69-206EAD1DF370}"/>
                </a:ext>
              </a:extLst>
            </p:cNvPr>
            <p:cNvSpPr txBox="1"/>
            <p:nvPr/>
          </p:nvSpPr>
          <p:spPr>
            <a:xfrm>
              <a:off x="8177086" y="525103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处</a:t>
              </a:r>
            </a:p>
          </p:txBody>
        </p:sp>
        <p:sp>
          <p:nvSpPr>
            <p:cNvPr id="236" name="文本框 235">
              <a:extLst>
                <a:ext uri="{FF2B5EF4-FFF2-40B4-BE49-F238E27FC236}">
                  <a16:creationId xmlns:a16="http://schemas.microsoft.com/office/drawing/2014/main" id="{2E353E43-AD3A-954E-A1EB-267BA732515F}"/>
                </a:ext>
              </a:extLst>
            </p:cNvPr>
            <p:cNvSpPr txBox="1"/>
            <p:nvPr/>
          </p:nvSpPr>
          <p:spPr>
            <a:xfrm>
              <a:off x="9496470" y="525103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3575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:a16="http://schemas.microsoft.com/office/drawing/2014/main" id="{E2803532-79B0-3641-B60B-014A765D59FE}"/>
              </a:ext>
            </a:extLst>
          </p:cNvPr>
          <p:cNvGrpSpPr/>
          <p:nvPr/>
        </p:nvGrpSpPr>
        <p:grpSpPr>
          <a:xfrm>
            <a:off x="793260" y="601065"/>
            <a:ext cx="11290712" cy="5015909"/>
            <a:chOff x="793260" y="601065"/>
            <a:chExt cx="11290712" cy="5015909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20CDEFA5-6EA2-D045-9D0B-12BCB7B6D2FD}"/>
                </a:ext>
              </a:extLst>
            </p:cNvPr>
            <p:cNvSpPr/>
            <p:nvPr/>
          </p:nvSpPr>
          <p:spPr>
            <a:xfrm>
              <a:off x="793260" y="2680885"/>
              <a:ext cx="626745" cy="35877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cell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直线箭头连接符 43">
              <a:extLst>
                <a:ext uri="{FF2B5EF4-FFF2-40B4-BE49-F238E27FC236}">
                  <a16:creationId xmlns:a16="http://schemas.microsoft.com/office/drawing/2014/main" id="{E8F1DC17-DEC9-F441-AEB6-81C2E2C0298B}"/>
                </a:ext>
              </a:extLst>
            </p:cNvPr>
            <p:cNvCxnSpPr>
              <a:cxnSpLocks/>
              <a:stCxn id="119" idx="1"/>
              <a:endCxn id="41" idx="3"/>
            </p:cNvCxnSpPr>
            <p:nvPr/>
          </p:nvCxnSpPr>
          <p:spPr>
            <a:xfrm flipH="1">
              <a:off x="1420005" y="2860273"/>
              <a:ext cx="69774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45733D45-9C75-9347-9CE7-A39291A2B38F}"/>
                </a:ext>
              </a:extLst>
            </p:cNvPr>
            <p:cNvSpPr/>
            <p:nvPr/>
          </p:nvSpPr>
          <p:spPr>
            <a:xfrm>
              <a:off x="1420005" y="3390494"/>
              <a:ext cx="626745" cy="35877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cell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080936B8-AFFB-A74C-8030-AEF326F561F3}"/>
                </a:ext>
              </a:extLst>
            </p:cNvPr>
            <p:cNvCxnSpPr>
              <a:cxnSpLocks/>
              <a:stCxn id="55" idx="3"/>
              <a:endCxn id="121" idx="1"/>
            </p:cNvCxnSpPr>
            <p:nvPr/>
          </p:nvCxnSpPr>
          <p:spPr>
            <a:xfrm>
              <a:off x="2046750" y="3569882"/>
              <a:ext cx="69774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EF744861-C9EB-B549-B46C-57A17938A5CD}"/>
                </a:ext>
              </a:extLst>
            </p:cNvPr>
            <p:cNvGrpSpPr/>
            <p:nvPr/>
          </p:nvGrpSpPr>
          <p:grpSpPr>
            <a:xfrm>
              <a:off x="1263318" y="4221585"/>
              <a:ext cx="313373" cy="1000125"/>
              <a:chOff x="2939369" y="4246213"/>
              <a:chExt cx="313373" cy="1000125"/>
            </a:xfrm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68B7CB96-A7D1-ED4C-A759-4F3AEDD998D4}"/>
                  </a:ext>
                </a:extLst>
              </p:cNvPr>
              <p:cNvSpPr/>
              <p:nvPr/>
            </p:nvSpPr>
            <p:spPr>
              <a:xfrm>
                <a:off x="2939369" y="4246213"/>
                <a:ext cx="313373" cy="10001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5329A787-7C61-C444-A676-4E29EBAE748E}"/>
                  </a:ext>
                </a:extLst>
              </p:cNvPr>
              <p:cNvSpPr/>
              <p:nvPr/>
            </p:nvSpPr>
            <p:spPr>
              <a:xfrm>
                <a:off x="2987985" y="4325725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6D228F17-11A7-2142-81F9-545CAF9AA632}"/>
                  </a:ext>
                </a:extLst>
              </p:cNvPr>
              <p:cNvSpPr/>
              <p:nvPr/>
            </p:nvSpPr>
            <p:spPr>
              <a:xfrm>
                <a:off x="2986112" y="4643780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322D07F5-8AC1-D149-ADC3-6498C6BE7A51}"/>
                  </a:ext>
                </a:extLst>
              </p:cNvPr>
              <p:cNvSpPr/>
              <p:nvPr/>
            </p:nvSpPr>
            <p:spPr>
              <a:xfrm>
                <a:off x="2980493" y="4961835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49D8F775-D51E-2345-A08D-8D884BF81D82}"/>
                </a:ext>
              </a:extLst>
            </p:cNvPr>
            <p:cNvSpPr/>
            <p:nvPr/>
          </p:nvSpPr>
          <p:spPr>
            <a:xfrm>
              <a:off x="2943155" y="628569"/>
              <a:ext cx="3557771" cy="3693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[1, 0, 1, 0, 0, 0, … , 0, 0, 1]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8753A96F-C188-A84A-AF76-9F7A79D548D1}"/>
                </a:ext>
              </a:extLst>
            </p:cNvPr>
            <p:cNvSpPr txBox="1"/>
            <p:nvPr/>
          </p:nvSpPr>
          <p:spPr>
            <a:xfrm>
              <a:off x="1212255" y="523254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自</a:t>
              </a: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01774811-E4B1-6448-B454-64ED23DEEB00}"/>
                </a:ext>
              </a:extLst>
            </p:cNvPr>
            <p:cNvSpPr txBox="1"/>
            <p:nvPr/>
          </p:nvSpPr>
          <p:spPr>
            <a:xfrm>
              <a:off x="6494623" y="6177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50</a:t>
              </a:r>
              <a:endParaRPr kumimoji="1" lang="zh-CN" altLang="en-US" dirty="0"/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072CA7BC-68B6-BF44-A013-741F3395D3E9}"/>
                </a:ext>
              </a:extLst>
            </p:cNvPr>
            <p:cNvCxnSpPr>
              <a:stCxn id="75" idx="0"/>
              <a:endCxn id="41" idx="2"/>
            </p:cNvCxnSpPr>
            <p:nvPr/>
          </p:nvCxnSpPr>
          <p:spPr>
            <a:xfrm flipH="1" flipV="1">
              <a:off x="1106633" y="3039660"/>
              <a:ext cx="313372" cy="11819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5" name="直线箭头连接符 114">
              <a:extLst>
                <a:ext uri="{FF2B5EF4-FFF2-40B4-BE49-F238E27FC236}">
                  <a16:creationId xmlns:a16="http://schemas.microsoft.com/office/drawing/2014/main" id="{9DC4E382-0C0C-D149-AECB-5379A68FDCBC}"/>
                </a:ext>
              </a:extLst>
            </p:cNvPr>
            <p:cNvCxnSpPr>
              <a:cxnSpLocks/>
              <a:stCxn id="75" idx="0"/>
              <a:endCxn id="55" idx="2"/>
            </p:cNvCxnSpPr>
            <p:nvPr/>
          </p:nvCxnSpPr>
          <p:spPr>
            <a:xfrm flipV="1">
              <a:off x="1420005" y="3749269"/>
              <a:ext cx="313373" cy="4723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6" name="直线箭头连接符 115">
              <a:extLst>
                <a:ext uri="{FF2B5EF4-FFF2-40B4-BE49-F238E27FC236}">
                  <a16:creationId xmlns:a16="http://schemas.microsoft.com/office/drawing/2014/main" id="{A421A878-49B1-A04F-A3D3-C795CE7CC145}"/>
                </a:ext>
              </a:extLst>
            </p:cNvPr>
            <p:cNvCxnSpPr>
              <a:cxnSpLocks/>
              <a:stCxn id="41" idx="0"/>
              <a:endCxn id="27" idx="1"/>
            </p:cNvCxnSpPr>
            <p:nvPr/>
          </p:nvCxnSpPr>
          <p:spPr>
            <a:xfrm flipV="1">
              <a:off x="1106633" y="2063539"/>
              <a:ext cx="753501" cy="6173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12165CAB-9F7B-CD4B-B376-60BE3911197B}"/>
                </a:ext>
              </a:extLst>
            </p:cNvPr>
            <p:cNvSpPr/>
            <p:nvPr/>
          </p:nvSpPr>
          <p:spPr>
            <a:xfrm>
              <a:off x="2117750" y="2680885"/>
              <a:ext cx="626745" cy="35877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cell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4068E99A-E90D-DC40-A090-0C159FC47C81}"/>
                </a:ext>
              </a:extLst>
            </p:cNvPr>
            <p:cNvSpPr/>
            <p:nvPr/>
          </p:nvSpPr>
          <p:spPr>
            <a:xfrm>
              <a:off x="2744495" y="3390494"/>
              <a:ext cx="626745" cy="35877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cell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3" name="直线箭头连接符 122">
              <a:extLst>
                <a:ext uri="{FF2B5EF4-FFF2-40B4-BE49-F238E27FC236}">
                  <a16:creationId xmlns:a16="http://schemas.microsoft.com/office/drawing/2014/main" id="{4FF9B6CD-DB0B-9E42-9248-47862D2F8A25}"/>
                </a:ext>
              </a:extLst>
            </p:cNvPr>
            <p:cNvCxnSpPr>
              <a:cxnSpLocks/>
              <a:endCxn id="119" idx="2"/>
            </p:cNvCxnSpPr>
            <p:nvPr/>
          </p:nvCxnSpPr>
          <p:spPr>
            <a:xfrm flipH="1" flipV="1">
              <a:off x="2431123" y="3039660"/>
              <a:ext cx="313372" cy="11819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4" name="直线箭头连接符 123">
              <a:extLst>
                <a:ext uri="{FF2B5EF4-FFF2-40B4-BE49-F238E27FC236}">
                  <a16:creationId xmlns:a16="http://schemas.microsoft.com/office/drawing/2014/main" id="{5078040D-BBBA-0042-9DBF-81247FE34C38}"/>
                </a:ext>
              </a:extLst>
            </p:cNvPr>
            <p:cNvCxnSpPr>
              <a:cxnSpLocks/>
              <a:endCxn id="121" idx="2"/>
            </p:cNvCxnSpPr>
            <p:nvPr/>
          </p:nvCxnSpPr>
          <p:spPr>
            <a:xfrm flipV="1">
              <a:off x="2744495" y="3749269"/>
              <a:ext cx="313373" cy="4723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2BD03D1B-CB37-7345-A95C-26E6846B558B}"/>
                </a:ext>
              </a:extLst>
            </p:cNvPr>
            <p:cNvGrpSpPr/>
            <p:nvPr/>
          </p:nvGrpSpPr>
          <p:grpSpPr>
            <a:xfrm>
              <a:off x="2616365" y="4230130"/>
              <a:ext cx="313373" cy="1000125"/>
              <a:chOff x="2939369" y="4246213"/>
              <a:chExt cx="313373" cy="1000125"/>
            </a:xfrm>
          </p:grpSpPr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AB5108DC-5C9B-134B-8F68-5BF2CC31F075}"/>
                  </a:ext>
                </a:extLst>
              </p:cNvPr>
              <p:cNvSpPr/>
              <p:nvPr/>
            </p:nvSpPr>
            <p:spPr>
              <a:xfrm>
                <a:off x="2939369" y="4246213"/>
                <a:ext cx="313373" cy="10001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椭圆 181">
                <a:extLst>
                  <a:ext uri="{FF2B5EF4-FFF2-40B4-BE49-F238E27FC236}">
                    <a16:creationId xmlns:a16="http://schemas.microsoft.com/office/drawing/2014/main" id="{2EDC3E80-0CD1-FB4C-9E3E-928DA591F8CE}"/>
                  </a:ext>
                </a:extLst>
              </p:cNvPr>
              <p:cNvSpPr/>
              <p:nvPr/>
            </p:nvSpPr>
            <p:spPr>
              <a:xfrm>
                <a:off x="2987985" y="4325725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椭圆 182">
                <a:extLst>
                  <a:ext uri="{FF2B5EF4-FFF2-40B4-BE49-F238E27FC236}">
                    <a16:creationId xmlns:a16="http://schemas.microsoft.com/office/drawing/2014/main" id="{FED73C92-BD13-5B4F-A557-12FC815C100B}"/>
                  </a:ext>
                </a:extLst>
              </p:cNvPr>
              <p:cNvSpPr/>
              <p:nvPr/>
            </p:nvSpPr>
            <p:spPr>
              <a:xfrm>
                <a:off x="2986112" y="4643780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椭圆 183">
                <a:extLst>
                  <a:ext uri="{FF2B5EF4-FFF2-40B4-BE49-F238E27FC236}">
                    <a16:creationId xmlns:a16="http://schemas.microsoft.com/office/drawing/2014/main" id="{59C361C3-60B1-F34C-A8BC-66EB61B5F657}"/>
                  </a:ext>
                </a:extLst>
              </p:cNvPr>
              <p:cNvSpPr/>
              <p:nvPr/>
            </p:nvSpPr>
            <p:spPr>
              <a:xfrm>
                <a:off x="2980493" y="4961835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5" name="直线箭头连接符 184">
              <a:extLst>
                <a:ext uri="{FF2B5EF4-FFF2-40B4-BE49-F238E27FC236}">
                  <a16:creationId xmlns:a16="http://schemas.microsoft.com/office/drawing/2014/main" id="{982FE8EA-2799-EB4A-953E-CA752132772A}"/>
                </a:ext>
              </a:extLst>
            </p:cNvPr>
            <p:cNvCxnSpPr>
              <a:cxnSpLocks/>
              <a:stCxn id="187" idx="1"/>
            </p:cNvCxnSpPr>
            <p:nvPr/>
          </p:nvCxnSpPr>
          <p:spPr>
            <a:xfrm flipH="1">
              <a:off x="2744495" y="2860273"/>
              <a:ext cx="69774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线箭头连接符 185">
              <a:extLst>
                <a:ext uri="{FF2B5EF4-FFF2-40B4-BE49-F238E27FC236}">
                  <a16:creationId xmlns:a16="http://schemas.microsoft.com/office/drawing/2014/main" id="{5D8D77C9-654A-084E-95C3-01B985E62169}"/>
                </a:ext>
              </a:extLst>
            </p:cNvPr>
            <p:cNvCxnSpPr>
              <a:cxnSpLocks/>
              <a:endCxn id="188" idx="1"/>
            </p:cNvCxnSpPr>
            <p:nvPr/>
          </p:nvCxnSpPr>
          <p:spPr>
            <a:xfrm>
              <a:off x="3371240" y="3569882"/>
              <a:ext cx="69774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5CC28D44-D346-2549-955D-C9B6F20336F6}"/>
                </a:ext>
              </a:extLst>
            </p:cNvPr>
            <p:cNvSpPr/>
            <p:nvPr/>
          </p:nvSpPr>
          <p:spPr>
            <a:xfrm>
              <a:off x="3442240" y="2680885"/>
              <a:ext cx="626745" cy="35877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cell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E63AB5B2-3372-AD49-8CEE-6042CCE99B7D}"/>
                </a:ext>
              </a:extLst>
            </p:cNvPr>
            <p:cNvSpPr/>
            <p:nvPr/>
          </p:nvSpPr>
          <p:spPr>
            <a:xfrm>
              <a:off x="4068985" y="3390494"/>
              <a:ext cx="626745" cy="35877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cell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9" name="直线箭头连接符 188">
              <a:extLst>
                <a:ext uri="{FF2B5EF4-FFF2-40B4-BE49-F238E27FC236}">
                  <a16:creationId xmlns:a16="http://schemas.microsoft.com/office/drawing/2014/main" id="{D38EB1EC-59C8-8941-9303-B3777DACC8C9}"/>
                </a:ext>
              </a:extLst>
            </p:cNvPr>
            <p:cNvCxnSpPr>
              <a:cxnSpLocks/>
              <a:endCxn id="187" idx="2"/>
            </p:cNvCxnSpPr>
            <p:nvPr/>
          </p:nvCxnSpPr>
          <p:spPr>
            <a:xfrm flipH="1" flipV="1">
              <a:off x="3755613" y="3039660"/>
              <a:ext cx="313372" cy="11819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0" name="直线箭头连接符 189">
              <a:extLst>
                <a:ext uri="{FF2B5EF4-FFF2-40B4-BE49-F238E27FC236}">
                  <a16:creationId xmlns:a16="http://schemas.microsoft.com/office/drawing/2014/main" id="{C00B196D-C269-E246-90E4-6C5638023BE7}"/>
                </a:ext>
              </a:extLst>
            </p:cNvPr>
            <p:cNvCxnSpPr>
              <a:cxnSpLocks/>
              <a:endCxn id="188" idx="2"/>
            </p:cNvCxnSpPr>
            <p:nvPr/>
          </p:nvCxnSpPr>
          <p:spPr>
            <a:xfrm flipV="1">
              <a:off x="4068985" y="3749269"/>
              <a:ext cx="313373" cy="4723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91" name="组合 190">
              <a:extLst>
                <a:ext uri="{FF2B5EF4-FFF2-40B4-BE49-F238E27FC236}">
                  <a16:creationId xmlns:a16="http://schemas.microsoft.com/office/drawing/2014/main" id="{42D069B2-273C-7240-A7FE-466C660E8098}"/>
                </a:ext>
              </a:extLst>
            </p:cNvPr>
            <p:cNvGrpSpPr/>
            <p:nvPr/>
          </p:nvGrpSpPr>
          <p:grpSpPr>
            <a:xfrm>
              <a:off x="3940855" y="4230130"/>
              <a:ext cx="313373" cy="1000125"/>
              <a:chOff x="2939369" y="4246213"/>
              <a:chExt cx="313373" cy="1000125"/>
            </a:xfrm>
          </p:grpSpPr>
          <p:sp>
            <p:nvSpPr>
              <p:cNvPr id="192" name="矩形 191">
                <a:extLst>
                  <a:ext uri="{FF2B5EF4-FFF2-40B4-BE49-F238E27FC236}">
                    <a16:creationId xmlns:a16="http://schemas.microsoft.com/office/drawing/2014/main" id="{31A5DE22-1148-0345-90A6-376BEBFD81F9}"/>
                  </a:ext>
                </a:extLst>
              </p:cNvPr>
              <p:cNvSpPr/>
              <p:nvPr/>
            </p:nvSpPr>
            <p:spPr>
              <a:xfrm>
                <a:off x="2939369" y="4246213"/>
                <a:ext cx="313373" cy="10001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椭圆 192">
                <a:extLst>
                  <a:ext uri="{FF2B5EF4-FFF2-40B4-BE49-F238E27FC236}">
                    <a16:creationId xmlns:a16="http://schemas.microsoft.com/office/drawing/2014/main" id="{43ABFD10-007A-F04D-B9AD-15CE5F6094D7}"/>
                  </a:ext>
                </a:extLst>
              </p:cNvPr>
              <p:cNvSpPr/>
              <p:nvPr/>
            </p:nvSpPr>
            <p:spPr>
              <a:xfrm>
                <a:off x="2987985" y="4325725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椭圆 193">
                <a:extLst>
                  <a:ext uri="{FF2B5EF4-FFF2-40B4-BE49-F238E27FC236}">
                    <a16:creationId xmlns:a16="http://schemas.microsoft.com/office/drawing/2014/main" id="{4FCA5444-C1F2-B641-9622-FD98BCF55759}"/>
                  </a:ext>
                </a:extLst>
              </p:cNvPr>
              <p:cNvSpPr/>
              <p:nvPr/>
            </p:nvSpPr>
            <p:spPr>
              <a:xfrm>
                <a:off x="2986112" y="4643780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椭圆 194">
                <a:extLst>
                  <a:ext uri="{FF2B5EF4-FFF2-40B4-BE49-F238E27FC236}">
                    <a16:creationId xmlns:a16="http://schemas.microsoft.com/office/drawing/2014/main" id="{FB64B2E7-DA52-EA4F-B5E7-170A5D4A6CAC}"/>
                  </a:ext>
                </a:extLst>
              </p:cNvPr>
              <p:cNvSpPr/>
              <p:nvPr/>
            </p:nvSpPr>
            <p:spPr>
              <a:xfrm>
                <a:off x="2980493" y="4961835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6" name="直线箭头连接符 195">
              <a:extLst>
                <a:ext uri="{FF2B5EF4-FFF2-40B4-BE49-F238E27FC236}">
                  <a16:creationId xmlns:a16="http://schemas.microsoft.com/office/drawing/2014/main" id="{AE67947D-8901-E348-9DE8-167520DBD594}"/>
                </a:ext>
              </a:extLst>
            </p:cNvPr>
            <p:cNvCxnSpPr>
              <a:cxnSpLocks/>
              <a:stCxn id="198" idx="1"/>
            </p:cNvCxnSpPr>
            <p:nvPr/>
          </p:nvCxnSpPr>
          <p:spPr>
            <a:xfrm flipH="1">
              <a:off x="4068984" y="2860273"/>
              <a:ext cx="69774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线箭头连接符 196">
              <a:extLst>
                <a:ext uri="{FF2B5EF4-FFF2-40B4-BE49-F238E27FC236}">
                  <a16:creationId xmlns:a16="http://schemas.microsoft.com/office/drawing/2014/main" id="{CEEBD698-03AE-4E4E-A20C-2FCBA2AC307C}"/>
                </a:ext>
              </a:extLst>
            </p:cNvPr>
            <p:cNvCxnSpPr>
              <a:cxnSpLocks/>
              <a:endCxn id="199" idx="1"/>
            </p:cNvCxnSpPr>
            <p:nvPr/>
          </p:nvCxnSpPr>
          <p:spPr>
            <a:xfrm>
              <a:off x="4695729" y="3569882"/>
              <a:ext cx="69774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EDB39BCE-6B8D-6149-A5A4-4159E9D6B390}"/>
                </a:ext>
              </a:extLst>
            </p:cNvPr>
            <p:cNvSpPr/>
            <p:nvPr/>
          </p:nvSpPr>
          <p:spPr>
            <a:xfrm>
              <a:off x="4766729" y="2680885"/>
              <a:ext cx="626745" cy="35877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cell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734B1217-3999-C342-8E09-82725C7A8712}"/>
                </a:ext>
              </a:extLst>
            </p:cNvPr>
            <p:cNvSpPr/>
            <p:nvPr/>
          </p:nvSpPr>
          <p:spPr>
            <a:xfrm>
              <a:off x="5393474" y="3390494"/>
              <a:ext cx="626745" cy="35877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cell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0" name="直线箭头连接符 199">
              <a:extLst>
                <a:ext uri="{FF2B5EF4-FFF2-40B4-BE49-F238E27FC236}">
                  <a16:creationId xmlns:a16="http://schemas.microsoft.com/office/drawing/2014/main" id="{5C898388-3A5F-0C41-A2F0-500ABF97B97E}"/>
                </a:ext>
              </a:extLst>
            </p:cNvPr>
            <p:cNvCxnSpPr>
              <a:cxnSpLocks/>
              <a:endCxn id="198" idx="2"/>
            </p:cNvCxnSpPr>
            <p:nvPr/>
          </p:nvCxnSpPr>
          <p:spPr>
            <a:xfrm flipH="1" flipV="1">
              <a:off x="5080102" y="3039660"/>
              <a:ext cx="313372" cy="11819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1" name="直线箭头连接符 200">
              <a:extLst>
                <a:ext uri="{FF2B5EF4-FFF2-40B4-BE49-F238E27FC236}">
                  <a16:creationId xmlns:a16="http://schemas.microsoft.com/office/drawing/2014/main" id="{F7BD9C1A-A268-5649-AAF7-1AAB51B4C141}"/>
                </a:ext>
              </a:extLst>
            </p:cNvPr>
            <p:cNvCxnSpPr>
              <a:cxnSpLocks/>
              <a:endCxn id="199" idx="2"/>
            </p:cNvCxnSpPr>
            <p:nvPr/>
          </p:nvCxnSpPr>
          <p:spPr>
            <a:xfrm flipV="1">
              <a:off x="5393474" y="3749269"/>
              <a:ext cx="313373" cy="4723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02" name="组合 201">
              <a:extLst>
                <a:ext uri="{FF2B5EF4-FFF2-40B4-BE49-F238E27FC236}">
                  <a16:creationId xmlns:a16="http://schemas.microsoft.com/office/drawing/2014/main" id="{4D52C3E4-A198-B944-972F-DAC7053A0D5E}"/>
                </a:ext>
              </a:extLst>
            </p:cNvPr>
            <p:cNvGrpSpPr/>
            <p:nvPr/>
          </p:nvGrpSpPr>
          <p:grpSpPr>
            <a:xfrm>
              <a:off x="5265344" y="4230130"/>
              <a:ext cx="313373" cy="1000125"/>
              <a:chOff x="2939369" y="4246213"/>
              <a:chExt cx="313373" cy="1000125"/>
            </a:xfrm>
          </p:grpSpPr>
          <p:sp>
            <p:nvSpPr>
              <p:cNvPr id="203" name="矩形 202">
                <a:extLst>
                  <a:ext uri="{FF2B5EF4-FFF2-40B4-BE49-F238E27FC236}">
                    <a16:creationId xmlns:a16="http://schemas.microsoft.com/office/drawing/2014/main" id="{30B1B671-0514-7343-9719-2086DDC1EDC8}"/>
                  </a:ext>
                </a:extLst>
              </p:cNvPr>
              <p:cNvSpPr/>
              <p:nvPr/>
            </p:nvSpPr>
            <p:spPr>
              <a:xfrm>
                <a:off x="2939369" y="4246213"/>
                <a:ext cx="313373" cy="10001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椭圆 203">
                <a:extLst>
                  <a:ext uri="{FF2B5EF4-FFF2-40B4-BE49-F238E27FC236}">
                    <a16:creationId xmlns:a16="http://schemas.microsoft.com/office/drawing/2014/main" id="{FC42376A-83C4-2740-A542-D706C5478E93}"/>
                  </a:ext>
                </a:extLst>
              </p:cNvPr>
              <p:cNvSpPr/>
              <p:nvPr/>
            </p:nvSpPr>
            <p:spPr>
              <a:xfrm>
                <a:off x="2987985" y="4325725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椭圆 204">
                <a:extLst>
                  <a:ext uri="{FF2B5EF4-FFF2-40B4-BE49-F238E27FC236}">
                    <a16:creationId xmlns:a16="http://schemas.microsoft.com/office/drawing/2014/main" id="{5E72AB1C-BD7D-BC4D-A987-1435E3ADD3E0}"/>
                  </a:ext>
                </a:extLst>
              </p:cNvPr>
              <p:cNvSpPr/>
              <p:nvPr/>
            </p:nvSpPr>
            <p:spPr>
              <a:xfrm>
                <a:off x="2986112" y="4643780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椭圆 205">
                <a:extLst>
                  <a:ext uri="{FF2B5EF4-FFF2-40B4-BE49-F238E27FC236}">
                    <a16:creationId xmlns:a16="http://schemas.microsoft.com/office/drawing/2014/main" id="{43455C10-7017-9847-90C5-772A0ECB6F24}"/>
                  </a:ext>
                </a:extLst>
              </p:cNvPr>
              <p:cNvSpPr/>
              <p:nvPr/>
            </p:nvSpPr>
            <p:spPr>
              <a:xfrm>
                <a:off x="2980493" y="4961835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07" name="直线箭头连接符 206">
              <a:extLst>
                <a:ext uri="{FF2B5EF4-FFF2-40B4-BE49-F238E27FC236}">
                  <a16:creationId xmlns:a16="http://schemas.microsoft.com/office/drawing/2014/main" id="{0607F2E9-CAB9-E64B-822D-C8ABB62B6651}"/>
                </a:ext>
              </a:extLst>
            </p:cNvPr>
            <p:cNvCxnSpPr>
              <a:cxnSpLocks/>
              <a:stCxn id="209" idx="1"/>
            </p:cNvCxnSpPr>
            <p:nvPr/>
          </p:nvCxnSpPr>
          <p:spPr>
            <a:xfrm flipH="1">
              <a:off x="5389402" y="2874151"/>
              <a:ext cx="69774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线箭头连接符 207">
              <a:extLst>
                <a:ext uri="{FF2B5EF4-FFF2-40B4-BE49-F238E27FC236}">
                  <a16:creationId xmlns:a16="http://schemas.microsoft.com/office/drawing/2014/main" id="{6DB8070D-004B-4647-8F43-BB822C862C2B}"/>
                </a:ext>
              </a:extLst>
            </p:cNvPr>
            <p:cNvCxnSpPr>
              <a:cxnSpLocks/>
              <a:endCxn id="210" idx="1"/>
            </p:cNvCxnSpPr>
            <p:nvPr/>
          </p:nvCxnSpPr>
          <p:spPr>
            <a:xfrm>
              <a:off x="6016147" y="3583760"/>
              <a:ext cx="69774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04FD8A06-2DF3-7249-95DE-63C3BE5B6622}"/>
                </a:ext>
              </a:extLst>
            </p:cNvPr>
            <p:cNvSpPr/>
            <p:nvPr/>
          </p:nvSpPr>
          <p:spPr>
            <a:xfrm>
              <a:off x="6087147" y="2694763"/>
              <a:ext cx="626745" cy="35877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cell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E37E9884-1EC4-9F43-AD42-2CB5C9714340}"/>
                </a:ext>
              </a:extLst>
            </p:cNvPr>
            <p:cNvSpPr/>
            <p:nvPr/>
          </p:nvSpPr>
          <p:spPr>
            <a:xfrm>
              <a:off x="6713892" y="3404372"/>
              <a:ext cx="626745" cy="35877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cell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1" name="直线箭头连接符 210">
              <a:extLst>
                <a:ext uri="{FF2B5EF4-FFF2-40B4-BE49-F238E27FC236}">
                  <a16:creationId xmlns:a16="http://schemas.microsoft.com/office/drawing/2014/main" id="{AD13FEA6-D528-9E46-A0E6-DC13883E6308}"/>
                </a:ext>
              </a:extLst>
            </p:cNvPr>
            <p:cNvCxnSpPr>
              <a:cxnSpLocks/>
              <a:endCxn id="209" idx="2"/>
            </p:cNvCxnSpPr>
            <p:nvPr/>
          </p:nvCxnSpPr>
          <p:spPr>
            <a:xfrm flipH="1" flipV="1">
              <a:off x="6400520" y="3053538"/>
              <a:ext cx="313372" cy="11819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2" name="直线箭头连接符 211">
              <a:extLst>
                <a:ext uri="{FF2B5EF4-FFF2-40B4-BE49-F238E27FC236}">
                  <a16:creationId xmlns:a16="http://schemas.microsoft.com/office/drawing/2014/main" id="{620FCEBB-FD09-F24D-B9EF-F4658EE8B420}"/>
                </a:ext>
              </a:extLst>
            </p:cNvPr>
            <p:cNvCxnSpPr>
              <a:cxnSpLocks/>
              <a:endCxn id="210" idx="2"/>
            </p:cNvCxnSpPr>
            <p:nvPr/>
          </p:nvCxnSpPr>
          <p:spPr>
            <a:xfrm flipV="1">
              <a:off x="6713892" y="3763147"/>
              <a:ext cx="313373" cy="4723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13" name="组合 212">
              <a:extLst>
                <a:ext uri="{FF2B5EF4-FFF2-40B4-BE49-F238E27FC236}">
                  <a16:creationId xmlns:a16="http://schemas.microsoft.com/office/drawing/2014/main" id="{8470574B-372E-B843-B32F-B7D9C90A36E2}"/>
                </a:ext>
              </a:extLst>
            </p:cNvPr>
            <p:cNvGrpSpPr/>
            <p:nvPr/>
          </p:nvGrpSpPr>
          <p:grpSpPr>
            <a:xfrm>
              <a:off x="6585762" y="4244008"/>
              <a:ext cx="313373" cy="1000125"/>
              <a:chOff x="2939369" y="4246213"/>
              <a:chExt cx="313373" cy="1000125"/>
            </a:xfrm>
          </p:grpSpPr>
          <p:sp>
            <p:nvSpPr>
              <p:cNvPr id="214" name="矩形 213">
                <a:extLst>
                  <a:ext uri="{FF2B5EF4-FFF2-40B4-BE49-F238E27FC236}">
                    <a16:creationId xmlns:a16="http://schemas.microsoft.com/office/drawing/2014/main" id="{796CFF4D-95E9-2846-8F0D-31EEA7F29D54}"/>
                  </a:ext>
                </a:extLst>
              </p:cNvPr>
              <p:cNvSpPr/>
              <p:nvPr/>
            </p:nvSpPr>
            <p:spPr>
              <a:xfrm>
                <a:off x="2939369" y="4246213"/>
                <a:ext cx="313373" cy="10001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椭圆 214">
                <a:extLst>
                  <a:ext uri="{FF2B5EF4-FFF2-40B4-BE49-F238E27FC236}">
                    <a16:creationId xmlns:a16="http://schemas.microsoft.com/office/drawing/2014/main" id="{2219D56C-58F9-F748-BA65-9F735D00848F}"/>
                  </a:ext>
                </a:extLst>
              </p:cNvPr>
              <p:cNvSpPr/>
              <p:nvPr/>
            </p:nvSpPr>
            <p:spPr>
              <a:xfrm>
                <a:off x="2987985" y="4325725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椭圆 215">
                <a:extLst>
                  <a:ext uri="{FF2B5EF4-FFF2-40B4-BE49-F238E27FC236}">
                    <a16:creationId xmlns:a16="http://schemas.microsoft.com/office/drawing/2014/main" id="{EEA67BBC-B648-F54D-B46B-221E6404B4C8}"/>
                  </a:ext>
                </a:extLst>
              </p:cNvPr>
              <p:cNvSpPr/>
              <p:nvPr/>
            </p:nvSpPr>
            <p:spPr>
              <a:xfrm>
                <a:off x="2986112" y="4643780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椭圆 216">
                <a:extLst>
                  <a:ext uri="{FF2B5EF4-FFF2-40B4-BE49-F238E27FC236}">
                    <a16:creationId xmlns:a16="http://schemas.microsoft.com/office/drawing/2014/main" id="{054FABA3-D4B1-5E48-B9DA-8F86A710B552}"/>
                  </a:ext>
                </a:extLst>
              </p:cNvPr>
              <p:cNvSpPr/>
              <p:nvPr/>
            </p:nvSpPr>
            <p:spPr>
              <a:xfrm>
                <a:off x="2980493" y="4961835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18" name="直线箭头连接符 217">
              <a:extLst>
                <a:ext uri="{FF2B5EF4-FFF2-40B4-BE49-F238E27FC236}">
                  <a16:creationId xmlns:a16="http://schemas.microsoft.com/office/drawing/2014/main" id="{8BE5EAC6-1F80-9E45-A278-42061084B9D5}"/>
                </a:ext>
              </a:extLst>
            </p:cNvPr>
            <p:cNvCxnSpPr>
              <a:cxnSpLocks/>
              <a:stCxn id="220" idx="1"/>
            </p:cNvCxnSpPr>
            <p:nvPr/>
          </p:nvCxnSpPr>
          <p:spPr>
            <a:xfrm flipH="1">
              <a:off x="6708784" y="2860273"/>
              <a:ext cx="69774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线箭头连接符 218">
              <a:extLst>
                <a:ext uri="{FF2B5EF4-FFF2-40B4-BE49-F238E27FC236}">
                  <a16:creationId xmlns:a16="http://schemas.microsoft.com/office/drawing/2014/main" id="{F1BCB4A3-E9B1-4E43-AAE7-48EC54786CA2}"/>
                </a:ext>
              </a:extLst>
            </p:cNvPr>
            <p:cNvCxnSpPr>
              <a:cxnSpLocks/>
              <a:endCxn id="221" idx="1"/>
            </p:cNvCxnSpPr>
            <p:nvPr/>
          </p:nvCxnSpPr>
          <p:spPr>
            <a:xfrm>
              <a:off x="7335529" y="3569882"/>
              <a:ext cx="69774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05901F5A-9EDB-F143-91A2-F1E516DD0E55}"/>
                </a:ext>
              </a:extLst>
            </p:cNvPr>
            <p:cNvSpPr/>
            <p:nvPr/>
          </p:nvSpPr>
          <p:spPr>
            <a:xfrm>
              <a:off x="7406529" y="2680885"/>
              <a:ext cx="626745" cy="35877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cell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8C6070CF-6F94-0C4E-85AB-9168A5AA0599}"/>
                </a:ext>
              </a:extLst>
            </p:cNvPr>
            <p:cNvSpPr/>
            <p:nvPr/>
          </p:nvSpPr>
          <p:spPr>
            <a:xfrm>
              <a:off x="8033274" y="3390494"/>
              <a:ext cx="626745" cy="35877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cell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22" name="直线箭头连接符 221">
              <a:extLst>
                <a:ext uri="{FF2B5EF4-FFF2-40B4-BE49-F238E27FC236}">
                  <a16:creationId xmlns:a16="http://schemas.microsoft.com/office/drawing/2014/main" id="{342AA940-6CE7-2F4D-8F25-796D585CF53D}"/>
                </a:ext>
              </a:extLst>
            </p:cNvPr>
            <p:cNvCxnSpPr>
              <a:cxnSpLocks/>
              <a:endCxn id="220" idx="2"/>
            </p:cNvCxnSpPr>
            <p:nvPr/>
          </p:nvCxnSpPr>
          <p:spPr>
            <a:xfrm flipH="1" flipV="1">
              <a:off x="7719902" y="3039660"/>
              <a:ext cx="313372" cy="11819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3" name="直线箭头连接符 222">
              <a:extLst>
                <a:ext uri="{FF2B5EF4-FFF2-40B4-BE49-F238E27FC236}">
                  <a16:creationId xmlns:a16="http://schemas.microsoft.com/office/drawing/2014/main" id="{660EBE9E-BC3B-414C-85C1-1C5371FC30F8}"/>
                </a:ext>
              </a:extLst>
            </p:cNvPr>
            <p:cNvCxnSpPr>
              <a:cxnSpLocks/>
              <a:endCxn id="221" idx="2"/>
            </p:cNvCxnSpPr>
            <p:nvPr/>
          </p:nvCxnSpPr>
          <p:spPr>
            <a:xfrm flipV="1">
              <a:off x="8033274" y="3749269"/>
              <a:ext cx="313373" cy="4723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24" name="组合 223">
              <a:extLst>
                <a:ext uri="{FF2B5EF4-FFF2-40B4-BE49-F238E27FC236}">
                  <a16:creationId xmlns:a16="http://schemas.microsoft.com/office/drawing/2014/main" id="{516D153F-401B-8049-B1DB-6C5C2184534E}"/>
                </a:ext>
              </a:extLst>
            </p:cNvPr>
            <p:cNvGrpSpPr/>
            <p:nvPr/>
          </p:nvGrpSpPr>
          <p:grpSpPr>
            <a:xfrm>
              <a:off x="7905144" y="4230130"/>
              <a:ext cx="313373" cy="1000125"/>
              <a:chOff x="2939369" y="4246213"/>
              <a:chExt cx="313373" cy="1000125"/>
            </a:xfrm>
          </p:grpSpPr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9388D7D8-F0CA-B94F-9EFE-0EDEC91DF42B}"/>
                  </a:ext>
                </a:extLst>
              </p:cNvPr>
              <p:cNvSpPr/>
              <p:nvPr/>
            </p:nvSpPr>
            <p:spPr>
              <a:xfrm>
                <a:off x="2939369" y="4246213"/>
                <a:ext cx="313373" cy="10001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6" name="椭圆 225">
                <a:extLst>
                  <a:ext uri="{FF2B5EF4-FFF2-40B4-BE49-F238E27FC236}">
                    <a16:creationId xmlns:a16="http://schemas.microsoft.com/office/drawing/2014/main" id="{570F7B2E-B179-F34D-A6DB-843430E67AFF}"/>
                  </a:ext>
                </a:extLst>
              </p:cNvPr>
              <p:cNvSpPr/>
              <p:nvPr/>
            </p:nvSpPr>
            <p:spPr>
              <a:xfrm>
                <a:off x="2987985" y="4325725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椭圆 226">
                <a:extLst>
                  <a:ext uri="{FF2B5EF4-FFF2-40B4-BE49-F238E27FC236}">
                    <a16:creationId xmlns:a16="http://schemas.microsoft.com/office/drawing/2014/main" id="{5BBA4C69-7F4C-1348-BEFA-8E8757FA2347}"/>
                  </a:ext>
                </a:extLst>
              </p:cNvPr>
              <p:cNvSpPr/>
              <p:nvPr/>
            </p:nvSpPr>
            <p:spPr>
              <a:xfrm>
                <a:off x="2986112" y="4643780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椭圆 227">
                <a:extLst>
                  <a:ext uri="{FF2B5EF4-FFF2-40B4-BE49-F238E27FC236}">
                    <a16:creationId xmlns:a16="http://schemas.microsoft.com/office/drawing/2014/main" id="{8B84DD40-4CA8-8545-8BE6-4F3FB529A059}"/>
                  </a:ext>
                </a:extLst>
              </p:cNvPr>
              <p:cNvSpPr/>
              <p:nvPr/>
            </p:nvSpPr>
            <p:spPr>
              <a:xfrm>
                <a:off x="2980493" y="4961835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15D9AAA-81BA-A849-B94F-419AE53D20DC}"/>
                </a:ext>
              </a:extLst>
            </p:cNvPr>
            <p:cNvSpPr/>
            <p:nvPr/>
          </p:nvSpPr>
          <p:spPr>
            <a:xfrm>
              <a:off x="1860134" y="1884569"/>
              <a:ext cx="2845068" cy="3579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D596ED8B-3356-D145-B0DD-E739B7BBF248}"/>
                </a:ext>
              </a:extLst>
            </p:cNvPr>
            <p:cNvSpPr/>
            <p:nvPr/>
          </p:nvSpPr>
          <p:spPr>
            <a:xfrm>
              <a:off x="4762672" y="1890695"/>
              <a:ext cx="2845068" cy="3579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231" name="直线箭头连接符 230">
              <a:extLst>
                <a:ext uri="{FF2B5EF4-FFF2-40B4-BE49-F238E27FC236}">
                  <a16:creationId xmlns:a16="http://schemas.microsoft.com/office/drawing/2014/main" id="{A260AFC4-36B5-C448-B0A3-F709EC7453E8}"/>
                </a:ext>
              </a:extLst>
            </p:cNvPr>
            <p:cNvCxnSpPr>
              <a:cxnSpLocks/>
              <a:stCxn id="221" idx="0"/>
              <a:endCxn id="230" idx="3"/>
            </p:cNvCxnSpPr>
            <p:nvPr/>
          </p:nvCxnSpPr>
          <p:spPr>
            <a:xfrm flipH="1" flipV="1">
              <a:off x="7607740" y="2069665"/>
              <a:ext cx="738907" cy="132082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32" name="文本框 231">
              <a:extLst>
                <a:ext uri="{FF2B5EF4-FFF2-40B4-BE49-F238E27FC236}">
                  <a16:creationId xmlns:a16="http://schemas.microsoft.com/office/drawing/2014/main" id="{8DC32FAB-9CED-524C-96E2-C408C7AD5199}"/>
                </a:ext>
              </a:extLst>
            </p:cNvPr>
            <p:cNvSpPr txBox="1"/>
            <p:nvPr/>
          </p:nvSpPr>
          <p:spPr>
            <a:xfrm>
              <a:off x="2567339" y="523880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然</a:t>
              </a:r>
            </a:p>
          </p:txBody>
        </p:sp>
        <p:sp>
          <p:nvSpPr>
            <p:cNvPr id="233" name="文本框 232">
              <a:extLst>
                <a:ext uri="{FF2B5EF4-FFF2-40B4-BE49-F238E27FC236}">
                  <a16:creationId xmlns:a16="http://schemas.microsoft.com/office/drawing/2014/main" id="{BA57815B-818C-2F47-A157-B41D56F999C8}"/>
                </a:ext>
              </a:extLst>
            </p:cNvPr>
            <p:cNvSpPr txBox="1"/>
            <p:nvPr/>
          </p:nvSpPr>
          <p:spPr>
            <a:xfrm>
              <a:off x="3913241" y="52302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语</a:t>
              </a:r>
            </a:p>
          </p:txBody>
        </p:sp>
        <p:sp>
          <p:nvSpPr>
            <p:cNvPr id="234" name="文本框 233">
              <a:extLst>
                <a:ext uri="{FF2B5EF4-FFF2-40B4-BE49-F238E27FC236}">
                  <a16:creationId xmlns:a16="http://schemas.microsoft.com/office/drawing/2014/main" id="{B3341541-EDDB-964A-A659-A81140A0795A}"/>
                </a:ext>
              </a:extLst>
            </p:cNvPr>
            <p:cNvSpPr txBox="1"/>
            <p:nvPr/>
          </p:nvSpPr>
          <p:spPr>
            <a:xfrm>
              <a:off x="5243572" y="521253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言</a:t>
              </a:r>
            </a:p>
          </p:txBody>
        </p:sp>
        <p:sp>
          <p:nvSpPr>
            <p:cNvPr id="235" name="文本框 234">
              <a:extLst>
                <a:ext uri="{FF2B5EF4-FFF2-40B4-BE49-F238E27FC236}">
                  <a16:creationId xmlns:a16="http://schemas.microsoft.com/office/drawing/2014/main" id="{AED1A8E5-CEB0-6C40-AB69-206EAD1DF370}"/>
                </a:ext>
              </a:extLst>
            </p:cNvPr>
            <p:cNvSpPr txBox="1"/>
            <p:nvPr/>
          </p:nvSpPr>
          <p:spPr>
            <a:xfrm>
              <a:off x="6501035" y="522640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处</a:t>
              </a:r>
            </a:p>
          </p:txBody>
        </p:sp>
        <p:sp>
          <p:nvSpPr>
            <p:cNvPr id="236" name="文本框 235">
              <a:extLst>
                <a:ext uri="{FF2B5EF4-FFF2-40B4-BE49-F238E27FC236}">
                  <a16:creationId xmlns:a16="http://schemas.microsoft.com/office/drawing/2014/main" id="{2E353E43-AD3A-954E-A1EB-267BA732515F}"/>
                </a:ext>
              </a:extLst>
            </p:cNvPr>
            <p:cNvSpPr txBox="1"/>
            <p:nvPr/>
          </p:nvSpPr>
          <p:spPr>
            <a:xfrm>
              <a:off x="7820419" y="522640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理</a:t>
              </a: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BF73E69B-DDA7-DA4D-ACB6-70B148D89956}"/>
                </a:ext>
              </a:extLst>
            </p:cNvPr>
            <p:cNvSpPr/>
            <p:nvPr/>
          </p:nvSpPr>
          <p:spPr>
            <a:xfrm>
              <a:off x="9377322" y="4215668"/>
              <a:ext cx="313373" cy="1000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C38D6374-E14E-2E4E-8B70-9180557C34C1}"/>
                </a:ext>
              </a:extLst>
            </p:cNvPr>
            <p:cNvSpPr/>
            <p:nvPr/>
          </p:nvSpPr>
          <p:spPr>
            <a:xfrm>
              <a:off x="9425938" y="4295180"/>
              <a:ext cx="216140" cy="20498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510A4047-94F6-5845-8301-5C6061FDE4E9}"/>
                </a:ext>
              </a:extLst>
            </p:cNvPr>
            <p:cNvSpPr/>
            <p:nvPr/>
          </p:nvSpPr>
          <p:spPr>
            <a:xfrm>
              <a:off x="9424065" y="4613235"/>
              <a:ext cx="216140" cy="20498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20B9620B-2874-A647-A8D9-B4CBBBF0C21A}"/>
                </a:ext>
              </a:extLst>
            </p:cNvPr>
            <p:cNvSpPr/>
            <p:nvPr/>
          </p:nvSpPr>
          <p:spPr>
            <a:xfrm>
              <a:off x="9418446" y="4931290"/>
              <a:ext cx="216140" cy="20498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4B873C7F-EFDE-FD48-8794-27CACA1B0FAF}"/>
                </a:ext>
              </a:extLst>
            </p:cNvPr>
            <p:cNvSpPr/>
            <p:nvPr/>
          </p:nvSpPr>
          <p:spPr>
            <a:xfrm>
              <a:off x="10051941" y="4215668"/>
              <a:ext cx="313373" cy="1000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23745254-762B-4741-AFF2-BC0FB5D50FEC}"/>
                </a:ext>
              </a:extLst>
            </p:cNvPr>
            <p:cNvSpPr/>
            <p:nvPr/>
          </p:nvSpPr>
          <p:spPr>
            <a:xfrm>
              <a:off x="10100557" y="4295180"/>
              <a:ext cx="216140" cy="20498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B750EE70-9146-1F4C-A4F9-6074A3CB5D39}"/>
                </a:ext>
              </a:extLst>
            </p:cNvPr>
            <p:cNvSpPr/>
            <p:nvPr/>
          </p:nvSpPr>
          <p:spPr>
            <a:xfrm>
              <a:off x="10098684" y="4613235"/>
              <a:ext cx="216140" cy="20498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0E738D93-D943-3441-9E34-068E687CB17C}"/>
                </a:ext>
              </a:extLst>
            </p:cNvPr>
            <p:cNvSpPr/>
            <p:nvPr/>
          </p:nvSpPr>
          <p:spPr>
            <a:xfrm>
              <a:off x="10093065" y="4931290"/>
              <a:ext cx="216140" cy="20498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7510C87F-DEB5-1D47-8CAD-A86369D2FBCD}"/>
                </a:ext>
              </a:extLst>
            </p:cNvPr>
            <p:cNvSpPr/>
            <p:nvPr/>
          </p:nvSpPr>
          <p:spPr>
            <a:xfrm>
              <a:off x="10751991" y="4203476"/>
              <a:ext cx="313373" cy="1000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ECABD545-B231-634E-AAE0-C45684B42C0F}"/>
                </a:ext>
              </a:extLst>
            </p:cNvPr>
            <p:cNvSpPr/>
            <p:nvPr/>
          </p:nvSpPr>
          <p:spPr>
            <a:xfrm>
              <a:off x="10800607" y="4295180"/>
              <a:ext cx="216140" cy="20498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7EC8A523-5235-0F48-8852-60EE748539BD}"/>
                </a:ext>
              </a:extLst>
            </p:cNvPr>
            <p:cNvSpPr/>
            <p:nvPr/>
          </p:nvSpPr>
          <p:spPr>
            <a:xfrm>
              <a:off x="10798734" y="4613235"/>
              <a:ext cx="216140" cy="20498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F9A4EE5A-9B32-9442-BA88-8931F8CE33BE}"/>
                </a:ext>
              </a:extLst>
            </p:cNvPr>
            <p:cNvSpPr/>
            <p:nvPr/>
          </p:nvSpPr>
          <p:spPr>
            <a:xfrm>
              <a:off x="10793115" y="4931290"/>
              <a:ext cx="216140" cy="20498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D3038A9C-912E-1D41-B106-F4F04B47BA24}"/>
                </a:ext>
              </a:extLst>
            </p:cNvPr>
            <p:cNvSpPr/>
            <p:nvPr/>
          </p:nvSpPr>
          <p:spPr>
            <a:xfrm>
              <a:off x="9030095" y="601065"/>
              <a:ext cx="2653292" cy="4056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[1, 0, 1, 0, 0, 0, … , 0, 0, 1]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8ADFE72D-007B-604D-8666-84A921DE6617}"/>
                </a:ext>
              </a:extLst>
            </p:cNvPr>
            <p:cNvSpPr txBox="1"/>
            <p:nvPr/>
          </p:nvSpPr>
          <p:spPr>
            <a:xfrm>
              <a:off x="9326260" y="524668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机</a:t>
              </a: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BC594887-6A09-5C4B-A31B-ABDF7B629BEF}"/>
                </a:ext>
              </a:extLst>
            </p:cNvPr>
            <p:cNvSpPr txBox="1"/>
            <p:nvPr/>
          </p:nvSpPr>
          <p:spPr>
            <a:xfrm>
              <a:off x="9993386" y="523847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器</a:t>
              </a:r>
              <a:endParaRPr kumimoji="1" lang="en-US" altLang="zh-CN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D3D299E4-3853-FF4A-8B38-86D30BDFC4CC}"/>
                </a:ext>
              </a:extLst>
            </p:cNvPr>
            <p:cNvSpPr txBox="1"/>
            <p:nvPr/>
          </p:nvSpPr>
          <p:spPr>
            <a:xfrm>
              <a:off x="10709025" y="524764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学</a:t>
              </a:r>
              <a:endParaRPr kumimoji="1" lang="en-US" altLang="zh-CN" dirty="0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18E0A871-7A60-F74D-B6D3-CCFF98D202B4}"/>
                </a:ext>
              </a:extLst>
            </p:cNvPr>
            <p:cNvSpPr txBox="1"/>
            <p:nvPr/>
          </p:nvSpPr>
          <p:spPr>
            <a:xfrm>
              <a:off x="11655650" y="639319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50</a:t>
              </a:r>
              <a:endParaRPr kumimoji="1" lang="zh-CN" altLang="en-US" dirty="0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7E5F3707-C8AE-8146-A597-2014C1D4E549}"/>
                </a:ext>
              </a:extLst>
            </p:cNvPr>
            <p:cNvSpPr/>
            <p:nvPr/>
          </p:nvSpPr>
          <p:spPr>
            <a:xfrm>
              <a:off x="9419475" y="1876053"/>
              <a:ext cx="985882" cy="365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107" name="曲线连接符 106">
              <a:extLst>
                <a:ext uri="{FF2B5EF4-FFF2-40B4-BE49-F238E27FC236}">
                  <a16:creationId xmlns:a16="http://schemas.microsoft.com/office/drawing/2014/main" id="{9A9254DC-F859-E243-BFC4-D720D2D6ABE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9311713" y="3981180"/>
              <a:ext cx="444593" cy="1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8" name="曲线连接符 107">
              <a:extLst>
                <a:ext uri="{FF2B5EF4-FFF2-40B4-BE49-F238E27FC236}">
                  <a16:creationId xmlns:a16="http://schemas.microsoft.com/office/drawing/2014/main" id="{EA5D5F38-4C6F-654C-92BD-4D8C873A7DA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9995055" y="3976464"/>
              <a:ext cx="444593" cy="1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9" name="曲线连接符 108">
              <a:extLst>
                <a:ext uri="{FF2B5EF4-FFF2-40B4-BE49-F238E27FC236}">
                  <a16:creationId xmlns:a16="http://schemas.microsoft.com/office/drawing/2014/main" id="{875329EF-A4A4-9342-B611-63F87922910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0678396" y="3975457"/>
              <a:ext cx="444593" cy="1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3BFB8781-6B5F-ED44-99C8-0B15B63DA745}"/>
                </a:ext>
              </a:extLst>
            </p:cNvPr>
            <p:cNvSpPr/>
            <p:nvPr/>
          </p:nvSpPr>
          <p:spPr>
            <a:xfrm>
              <a:off x="9120293" y="3390495"/>
              <a:ext cx="2902719" cy="35877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BiLSTM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5" name="直线箭头连接符 134">
              <a:extLst>
                <a:ext uri="{FF2B5EF4-FFF2-40B4-BE49-F238E27FC236}">
                  <a16:creationId xmlns:a16="http://schemas.microsoft.com/office/drawing/2014/main" id="{897F00D6-1754-2A4B-8615-4DB4B15FFF5F}"/>
                </a:ext>
              </a:extLst>
            </p:cNvPr>
            <p:cNvCxnSpPr>
              <a:cxnSpLocks/>
              <a:stCxn id="134" idx="3"/>
              <a:endCxn id="155" idx="3"/>
            </p:cNvCxnSpPr>
            <p:nvPr/>
          </p:nvCxnSpPr>
          <p:spPr>
            <a:xfrm flipH="1" flipV="1">
              <a:off x="11443460" y="2063831"/>
              <a:ext cx="579552" cy="15060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3" name="直线箭头连接符 142">
              <a:extLst>
                <a:ext uri="{FF2B5EF4-FFF2-40B4-BE49-F238E27FC236}">
                  <a16:creationId xmlns:a16="http://schemas.microsoft.com/office/drawing/2014/main" id="{CCE8D7E5-0E32-AA4A-B2BD-E47088874EE4}"/>
                </a:ext>
              </a:extLst>
            </p:cNvPr>
            <p:cNvCxnSpPr>
              <a:cxnSpLocks/>
              <a:stCxn id="134" idx="1"/>
              <a:endCxn id="104" idx="1"/>
            </p:cNvCxnSpPr>
            <p:nvPr/>
          </p:nvCxnSpPr>
          <p:spPr>
            <a:xfrm flipV="1">
              <a:off x="9120293" y="2059023"/>
              <a:ext cx="299182" cy="15108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6A5516E8-727B-AD46-BCD0-F1A9D81B38A9}"/>
                </a:ext>
              </a:extLst>
            </p:cNvPr>
            <p:cNvSpPr/>
            <p:nvPr/>
          </p:nvSpPr>
          <p:spPr>
            <a:xfrm>
              <a:off x="10457578" y="1880861"/>
              <a:ext cx="985882" cy="365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7AF543C6-0BDE-824E-B501-31AEA13EEA77}"/>
                </a:ext>
              </a:extLst>
            </p:cNvPr>
            <p:cNvSpPr/>
            <p:nvPr/>
          </p:nvSpPr>
          <p:spPr>
            <a:xfrm>
              <a:off x="9867517" y="1573656"/>
              <a:ext cx="1575944" cy="24166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linear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A82102C5-408B-2D4E-9530-6F577F3FCCAD}"/>
                </a:ext>
              </a:extLst>
            </p:cNvPr>
            <p:cNvSpPr/>
            <p:nvPr/>
          </p:nvSpPr>
          <p:spPr>
            <a:xfrm>
              <a:off x="9867516" y="1311600"/>
              <a:ext cx="1575944" cy="24166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max pooling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89005F7E-344D-C94B-806C-DCB0E1127659}"/>
                </a:ext>
              </a:extLst>
            </p:cNvPr>
            <p:cNvSpPr/>
            <p:nvPr/>
          </p:nvSpPr>
          <p:spPr>
            <a:xfrm>
              <a:off x="9859780" y="1042926"/>
              <a:ext cx="1575944" cy="24166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linear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BD877263-C2EE-A349-B556-72D136E68ABF}"/>
                </a:ext>
              </a:extLst>
            </p:cNvPr>
            <p:cNvSpPr/>
            <p:nvPr/>
          </p:nvSpPr>
          <p:spPr>
            <a:xfrm>
              <a:off x="4925091" y="1612622"/>
              <a:ext cx="1575944" cy="24166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linear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上箭头 39">
              <a:extLst>
                <a:ext uri="{FF2B5EF4-FFF2-40B4-BE49-F238E27FC236}">
                  <a16:creationId xmlns:a16="http://schemas.microsoft.com/office/drawing/2014/main" id="{84E6ECAD-5D29-654A-9445-71141EBB5780}"/>
                </a:ext>
              </a:extLst>
            </p:cNvPr>
            <p:cNvSpPr/>
            <p:nvPr/>
          </p:nvSpPr>
          <p:spPr>
            <a:xfrm>
              <a:off x="4551680" y="1039707"/>
              <a:ext cx="307044" cy="80305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4" name="上箭头 163">
              <a:extLst>
                <a:ext uri="{FF2B5EF4-FFF2-40B4-BE49-F238E27FC236}">
                  <a16:creationId xmlns:a16="http://schemas.microsoft.com/office/drawing/2014/main" id="{D4D809EB-DDE2-B443-952A-04AEF566B34D}"/>
                </a:ext>
              </a:extLst>
            </p:cNvPr>
            <p:cNvSpPr/>
            <p:nvPr/>
          </p:nvSpPr>
          <p:spPr>
            <a:xfrm>
              <a:off x="9477538" y="1039354"/>
              <a:ext cx="307044" cy="80305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右大括号 41">
              <a:extLst>
                <a:ext uri="{FF2B5EF4-FFF2-40B4-BE49-F238E27FC236}">
                  <a16:creationId xmlns:a16="http://schemas.microsoft.com/office/drawing/2014/main" id="{7172F244-0F4B-E742-878E-9CF7F1DAC3D5}"/>
                </a:ext>
              </a:extLst>
            </p:cNvPr>
            <p:cNvSpPr/>
            <p:nvPr/>
          </p:nvSpPr>
          <p:spPr>
            <a:xfrm>
              <a:off x="8660019" y="2499360"/>
              <a:ext cx="460274" cy="1560576"/>
            </a:xfrm>
            <a:prstGeom prst="rightBrace">
              <a:avLst>
                <a:gd name="adj1" fmla="val 8333"/>
                <a:gd name="adj2" fmla="val 68750"/>
              </a:avLst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5184098C-6D90-5247-ABC4-49AC4B0C410F}"/>
                </a:ext>
              </a:extLst>
            </p:cNvPr>
            <p:cNvSpPr/>
            <p:nvPr/>
          </p:nvSpPr>
          <p:spPr>
            <a:xfrm>
              <a:off x="11404068" y="4200213"/>
              <a:ext cx="313373" cy="1000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95AD0B8E-F886-D94B-BC3B-81737AFA36A6}"/>
                </a:ext>
              </a:extLst>
            </p:cNvPr>
            <p:cNvSpPr txBox="1"/>
            <p:nvPr/>
          </p:nvSpPr>
          <p:spPr>
            <a:xfrm>
              <a:off x="11361102" y="524437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习</a:t>
              </a:r>
              <a:endParaRPr kumimoji="1" lang="en-US" altLang="zh-CN" dirty="0"/>
            </a:p>
          </p:txBody>
        </p:sp>
        <p:cxnSp>
          <p:nvCxnSpPr>
            <p:cNvPr id="169" name="曲线连接符 168">
              <a:extLst>
                <a:ext uri="{FF2B5EF4-FFF2-40B4-BE49-F238E27FC236}">
                  <a16:creationId xmlns:a16="http://schemas.microsoft.com/office/drawing/2014/main" id="{1D8540BC-CAD3-1842-B5D8-7C126B7294C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1330473" y="3972194"/>
              <a:ext cx="444593" cy="1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21E67941-A0D7-0C45-A477-BC34715F8ABF}"/>
                </a:ext>
              </a:extLst>
            </p:cNvPr>
            <p:cNvSpPr/>
            <p:nvPr/>
          </p:nvSpPr>
          <p:spPr>
            <a:xfrm>
              <a:off x="11459533" y="4280160"/>
              <a:ext cx="216140" cy="20498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5CABF281-2F19-8F48-9E14-BD2BD7C9F21F}"/>
                </a:ext>
              </a:extLst>
            </p:cNvPr>
            <p:cNvSpPr/>
            <p:nvPr/>
          </p:nvSpPr>
          <p:spPr>
            <a:xfrm>
              <a:off x="11457660" y="4598215"/>
              <a:ext cx="216140" cy="20498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椭圆 171">
              <a:extLst>
                <a:ext uri="{FF2B5EF4-FFF2-40B4-BE49-F238E27FC236}">
                  <a16:creationId xmlns:a16="http://schemas.microsoft.com/office/drawing/2014/main" id="{39046EC8-E6C4-E747-9FE1-952A7A294EBE}"/>
                </a:ext>
              </a:extLst>
            </p:cNvPr>
            <p:cNvSpPr/>
            <p:nvPr/>
          </p:nvSpPr>
          <p:spPr>
            <a:xfrm>
              <a:off x="11452041" y="4916270"/>
              <a:ext cx="216140" cy="20498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4172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 74">
            <a:extLst>
              <a:ext uri="{FF2B5EF4-FFF2-40B4-BE49-F238E27FC236}">
                <a16:creationId xmlns:a16="http://schemas.microsoft.com/office/drawing/2014/main" id="{68B7CB96-A7D1-ED4C-A759-4F3AEDD998D4}"/>
              </a:ext>
            </a:extLst>
          </p:cNvPr>
          <p:cNvSpPr/>
          <p:nvPr/>
        </p:nvSpPr>
        <p:spPr>
          <a:xfrm>
            <a:off x="5033293" y="4884482"/>
            <a:ext cx="313373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5329A787-7C61-C444-A676-4E29EBAE748E}"/>
              </a:ext>
            </a:extLst>
          </p:cNvPr>
          <p:cNvSpPr/>
          <p:nvPr/>
        </p:nvSpPr>
        <p:spPr>
          <a:xfrm>
            <a:off x="5081909" y="4963994"/>
            <a:ext cx="216140" cy="20498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6D228F17-11A7-2142-81F9-545CAF9AA632}"/>
              </a:ext>
            </a:extLst>
          </p:cNvPr>
          <p:cNvSpPr/>
          <p:nvPr/>
        </p:nvSpPr>
        <p:spPr>
          <a:xfrm>
            <a:off x="5080036" y="5282049"/>
            <a:ext cx="216140" cy="2049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322D07F5-8AC1-D149-ADC3-6498C6BE7A51}"/>
              </a:ext>
            </a:extLst>
          </p:cNvPr>
          <p:cNvSpPr/>
          <p:nvPr/>
        </p:nvSpPr>
        <p:spPr>
          <a:xfrm>
            <a:off x="5074417" y="5600104"/>
            <a:ext cx="216140" cy="2049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EE4ED0A2-0E25-7049-9069-F3E4995C0463}"/>
              </a:ext>
            </a:extLst>
          </p:cNvPr>
          <p:cNvSpPr/>
          <p:nvPr/>
        </p:nvSpPr>
        <p:spPr>
          <a:xfrm>
            <a:off x="5707912" y="4884482"/>
            <a:ext cx="313373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74540964-7B87-4445-AE8A-9287CF58771F}"/>
              </a:ext>
            </a:extLst>
          </p:cNvPr>
          <p:cNvSpPr/>
          <p:nvPr/>
        </p:nvSpPr>
        <p:spPr>
          <a:xfrm>
            <a:off x="5756528" y="4963994"/>
            <a:ext cx="216140" cy="20498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BBF19215-BDF5-5B4C-8148-1F94BF9BF192}"/>
              </a:ext>
            </a:extLst>
          </p:cNvPr>
          <p:cNvSpPr/>
          <p:nvPr/>
        </p:nvSpPr>
        <p:spPr>
          <a:xfrm>
            <a:off x="5754655" y="5282049"/>
            <a:ext cx="216140" cy="2049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BBCC24AF-8058-FC41-B70F-5DDF2F014BCC}"/>
              </a:ext>
            </a:extLst>
          </p:cNvPr>
          <p:cNvSpPr/>
          <p:nvPr/>
        </p:nvSpPr>
        <p:spPr>
          <a:xfrm>
            <a:off x="5749036" y="5600104"/>
            <a:ext cx="216140" cy="2049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FDA2306B-BB5C-764E-9F3C-5228D42B50F5}"/>
              </a:ext>
            </a:extLst>
          </p:cNvPr>
          <p:cNvSpPr/>
          <p:nvPr/>
        </p:nvSpPr>
        <p:spPr>
          <a:xfrm>
            <a:off x="6407962" y="4884482"/>
            <a:ext cx="313373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494DE023-099B-A34D-BD04-BCD33188B067}"/>
              </a:ext>
            </a:extLst>
          </p:cNvPr>
          <p:cNvSpPr/>
          <p:nvPr/>
        </p:nvSpPr>
        <p:spPr>
          <a:xfrm>
            <a:off x="6456578" y="4963994"/>
            <a:ext cx="216140" cy="20498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209842DC-E301-7A45-8383-8E43E3A6A04F}"/>
              </a:ext>
            </a:extLst>
          </p:cNvPr>
          <p:cNvSpPr/>
          <p:nvPr/>
        </p:nvSpPr>
        <p:spPr>
          <a:xfrm>
            <a:off x="6454705" y="5282049"/>
            <a:ext cx="216140" cy="2049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40B3B1D0-3CB3-D74F-B68A-37E84ABA665F}"/>
              </a:ext>
            </a:extLst>
          </p:cNvPr>
          <p:cNvSpPr/>
          <p:nvPr/>
        </p:nvSpPr>
        <p:spPr>
          <a:xfrm>
            <a:off x="6449086" y="5600104"/>
            <a:ext cx="216140" cy="2049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A5F0F4B7-F22E-0C4E-9470-89A7A634E54F}"/>
              </a:ext>
            </a:extLst>
          </p:cNvPr>
          <p:cNvGrpSpPr/>
          <p:nvPr/>
        </p:nvGrpSpPr>
        <p:grpSpPr>
          <a:xfrm rot="5400000">
            <a:off x="5141362" y="2911683"/>
            <a:ext cx="313373" cy="1000125"/>
            <a:chOff x="2267525" y="3111874"/>
            <a:chExt cx="313373" cy="1000125"/>
          </a:xfrm>
        </p:grpSpPr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F9996305-FA67-BF47-851C-B9D4BA5E5857}"/>
                </a:ext>
              </a:extLst>
            </p:cNvPr>
            <p:cNvSpPr/>
            <p:nvPr/>
          </p:nvSpPr>
          <p:spPr>
            <a:xfrm rot="10800000">
              <a:off x="2267525" y="3111874"/>
              <a:ext cx="313373" cy="1000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01A30174-1034-7E4A-B102-35700E850B75}"/>
                </a:ext>
              </a:extLst>
            </p:cNvPr>
            <p:cNvSpPr/>
            <p:nvPr/>
          </p:nvSpPr>
          <p:spPr>
            <a:xfrm rot="10800000">
              <a:off x="2316141" y="3191386"/>
              <a:ext cx="216140" cy="20498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82B7CFA8-4EAD-6F4D-B4FB-FAF9848AAE70}"/>
                </a:ext>
              </a:extLst>
            </p:cNvPr>
            <p:cNvSpPr/>
            <p:nvPr/>
          </p:nvSpPr>
          <p:spPr>
            <a:xfrm rot="10800000">
              <a:off x="2314268" y="3509441"/>
              <a:ext cx="216140" cy="20498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7C52FAF2-BFDF-1C40-AA54-331D3676337D}"/>
                </a:ext>
              </a:extLst>
            </p:cNvPr>
            <p:cNvSpPr/>
            <p:nvPr/>
          </p:nvSpPr>
          <p:spPr>
            <a:xfrm rot="10800000">
              <a:off x="2308649" y="3827496"/>
              <a:ext cx="216140" cy="20498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95360D5E-F32E-3042-92B4-6201B9BBAB02}"/>
              </a:ext>
            </a:extLst>
          </p:cNvPr>
          <p:cNvGrpSpPr/>
          <p:nvPr/>
        </p:nvGrpSpPr>
        <p:grpSpPr>
          <a:xfrm rot="5400000">
            <a:off x="6190103" y="2912141"/>
            <a:ext cx="313373" cy="1000125"/>
            <a:chOff x="2267525" y="3111874"/>
            <a:chExt cx="313373" cy="1000125"/>
          </a:xfrm>
        </p:grpSpPr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560211CE-BAE7-694B-ADE4-1564586E0A6A}"/>
                </a:ext>
              </a:extLst>
            </p:cNvPr>
            <p:cNvSpPr/>
            <p:nvPr/>
          </p:nvSpPr>
          <p:spPr>
            <a:xfrm rot="10800000">
              <a:off x="2267525" y="3111874"/>
              <a:ext cx="313373" cy="1000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DEE3AEC-26FE-464D-87DE-CD615F3A8E2D}"/>
                </a:ext>
              </a:extLst>
            </p:cNvPr>
            <p:cNvSpPr/>
            <p:nvPr/>
          </p:nvSpPr>
          <p:spPr>
            <a:xfrm rot="10800000">
              <a:off x="2316141" y="3191386"/>
              <a:ext cx="216140" cy="20498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5937F90B-E864-D842-90FB-31866E08542A}"/>
                </a:ext>
              </a:extLst>
            </p:cNvPr>
            <p:cNvSpPr/>
            <p:nvPr/>
          </p:nvSpPr>
          <p:spPr>
            <a:xfrm rot="10800000">
              <a:off x="2314268" y="3509441"/>
              <a:ext cx="216140" cy="20498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21E7B667-4425-4E4E-8B40-41825ADF8294}"/>
                </a:ext>
              </a:extLst>
            </p:cNvPr>
            <p:cNvSpPr/>
            <p:nvPr/>
          </p:nvSpPr>
          <p:spPr>
            <a:xfrm rot="10800000">
              <a:off x="2308649" y="3827496"/>
              <a:ext cx="216140" cy="20498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14" name="直接连接符 7">
            <a:extLst>
              <a:ext uri="{FF2B5EF4-FFF2-40B4-BE49-F238E27FC236}">
                <a16:creationId xmlns:a16="http://schemas.microsoft.com/office/drawing/2014/main" id="{89227AFF-C561-7D40-983D-74F288CC5C1B}"/>
              </a:ext>
            </a:extLst>
          </p:cNvPr>
          <p:cNvCxnSpPr>
            <a:cxnSpLocks/>
            <a:stCxn id="100" idx="0"/>
            <a:endCxn id="5" idx="1"/>
          </p:cNvCxnSpPr>
          <p:nvPr/>
        </p:nvCxnSpPr>
        <p:spPr>
          <a:xfrm flipH="1" flipV="1">
            <a:off x="4330654" y="2696789"/>
            <a:ext cx="467332" cy="71495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7">
            <a:extLst>
              <a:ext uri="{FF2B5EF4-FFF2-40B4-BE49-F238E27FC236}">
                <a16:creationId xmlns:a16="http://schemas.microsoft.com/office/drawing/2014/main" id="{890DD510-C289-5C47-9F46-84D6F2E88A2D}"/>
              </a:ext>
            </a:extLst>
          </p:cNvPr>
          <p:cNvCxnSpPr>
            <a:cxnSpLocks/>
            <a:stCxn id="106" idx="2"/>
            <a:endCxn id="5" idx="3"/>
          </p:cNvCxnSpPr>
          <p:nvPr/>
        </p:nvCxnSpPr>
        <p:spPr>
          <a:xfrm flipV="1">
            <a:off x="6846852" y="2696789"/>
            <a:ext cx="527342" cy="71541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>
            <a:extLst>
              <a:ext uri="{FF2B5EF4-FFF2-40B4-BE49-F238E27FC236}">
                <a16:creationId xmlns:a16="http://schemas.microsoft.com/office/drawing/2014/main" id="{49D8F775-D51E-2345-A08D-8D884BF81D82}"/>
              </a:ext>
            </a:extLst>
          </p:cNvPr>
          <p:cNvSpPr/>
          <p:nvPr/>
        </p:nvSpPr>
        <p:spPr>
          <a:xfrm>
            <a:off x="4483753" y="1828713"/>
            <a:ext cx="2653292" cy="2966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1, 0, 1, 0, 0, 0, … , 0, 0, 1</a:t>
            </a:r>
            <a:endParaRPr kumimoji="1" lang="zh-CN" altLang="en-US" dirty="0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8753A96F-C188-A84A-AF76-9F7A79D548D1}"/>
              </a:ext>
            </a:extLst>
          </p:cNvPr>
          <p:cNvSpPr txBox="1"/>
          <p:nvPr/>
        </p:nvSpPr>
        <p:spPr>
          <a:xfrm>
            <a:off x="4982230" y="59823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邱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4D74F945-C4E1-6E43-A0CA-6D5CDD3956E4}"/>
              </a:ext>
            </a:extLst>
          </p:cNvPr>
          <p:cNvSpPr txBox="1"/>
          <p:nvPr/>
        </p:nvSpPr>
        <p:spPr>
          <a:xfrm>
            <a:off x="5635229" y="59823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老</a:t>
            </a:r>
            <a:endParaRPr kumimoji="1" lang="en-US" altLang="zh-CN" dirty="0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EE202895-8F52-4946-97D8-F01A6E4EAA43}"/>
              </a:ext>
            </a:extLst>
          </p:cNvPr>
          <p:cNvSpPr txBox="1"/>
          <p:nvPr/>
        </p:nvSpPr>
        <p:spPr>
          <a:xfrm>
            <a:off x="6364997" y="59823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师</a:t>
            </a:r>
            <a:endParaRPr kumimoji="1" lang="en-US" altLang="zh-CN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01774811-E4B1-6448-B454-64ED23DEEB00}"/>
              </a:ext>
            </a:extLst>
          </p:cNvPr>
          <p:cNvSpPr txBox="1"/>
          <p:nvPr/>
        </p:nvSpPr>
        <p:spPr>
          <a:xfrm>
            <a:off x="7137045" y="179522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50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3D2BCCB-C81B-9E46-8E58-BF950D1FD5AF}"/>
              </a:ext>
            </a:extLst>
          </p:cNvPr>
          <p:cNvSpPr/>
          <p:nvPr/>
        </p:nvSpPr>
        <p:spPr>
          <a:xfrm>
            <a:off x="4780783" y="3976202"/>
            <a:ext cx="2167630" cy="4636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BiLSTM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8BF1A99-304E-5741-AE77-41F25DB36718}"/>
              </a:ext>
            </a:extLst>
          </p:cNvPr>
          <p:cNvSpPr/>
          <p:nvPr/>
        </p:nvSpPr>
        <p:spPr>
          <a:xfrm>
            <a:off x="4330654" y="2569640"/>
            <a:ext cx="3043540" cy="254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0" name="直接连接符 7">
            <a:extLst>
              <a:ext uri="{FF2B5EF4-FFF2-40B4-BE49-F238E27FC236}">
                <a16:creationId xmlns:a16="http://schemas.microsoft.com/office/drawing/2014/main" id="{F37C5CDC-4E15-E345-ABE5-C0D65D796CF9}"/>
              </a:ext>
            </a:extLst>
          </p:cNvPr>
          <p:cNvCxnSpPr>
            <a:cxnSpLocks/>
            <a:stCxn id="5" idx="1"/>
            <a:endCxn id="120" idx="1"/>
          </p:cNvCxnSpPr>
          <p:nvPr/>
        </p:nvCxnSpPr>
        <p:spPr>
          <a:xfrm flipV="1">
            <a:off x="4330654" y="1977038"/>
            <a:ext cx="153099" cy="71975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7">
            <a:extLst>
              <a:ext uri="{FF2B5EF4-FFF2-40B4-BE49-F238E27FC236}">
                <a16:creationId xmlns:a16="http://schemas.microsoft.com/office/drawing/2014/main" id="{9E359CA4-9FCE-834C-A0A8-E1A96DB9BA3D}"/>
              </a:ext>
            </a:extLst>
          </p:cNvPr>
          <p:cNvCxnSpPr>
            <a:cxnSpLocks/>
            <a:stCxn id="5" idx="3"/>
            <a:endCxn id="120" idx="3"/>
          </p:cNvCxnSpPr>
          <p:nvPr/>
        </p:nvCxnSpPr>
        <p:spPr>
          <a:xfrm flipH="1" flipV="1">
            <a:off x="7137045" y="1977038"/>
            <a:ext cx="237149" cy="71975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曲线连接符 115">
            <a:extLst>
              <a:ext uri="{FF2B5EF4-FFF2-40B4-BE49-F238E27FC236}">
                <a16:creationId xmlns:a16="http://schemas.microsoft.com/office/drawing/2014/main" id="{73857CDF-6E73-EE44-B563-501C90106EF8}"/>
              </a:ext>
            </a:extLst>
          </p:cNvPr>
          <p:cNvCxnSpPr>
            <a:cxnSpLocks/>
            <a:stCxn id="75" idx="0"/>
          </p:cNvCxnSpPr>
          <p:nvPr/>
        </p:nvCxnSpPr>
        <p:spPr>
          <a:xfrm rot="5400000" flipH="1" flipV="1">
            <a:off x="4967684" y="4662186"/>
            <a:ext cx="444593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曲线连接符 118">
            <a:extLst>
              <a:ext uri="{FF2B5EF4-FFF2-40B4-BE49-F238E27FC236}">
                <a16:creationId xmlns:a16="http://schemas.microsoft.com/office/drawing/2014/main" id="{20B62DD7-08B8-324E-BC81-CC6671CD9CC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51026" y="4681854"/>
            <a:ext cx="444593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曲线连接符 120">
            <a:extLst>
              <a:ext uri="{FF2B5EF4-FFF2-40B4-BE49-F238E27FC236}">
                <a16:creationId xmlns:a16="http://schemas.microsoft.com/office/drawing/2014/main" id="{A2360CE2-6687-314B-85CD-46B752DF059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34367" y="4656463"/>
            <a:ext cx="444593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曲线连接符 121">
            <a:extLst>
              <a:ext uri="{FF2B5EF4-FFF2-40B4-BE49-F238E27FC236}">
                <a16:creationId xmlns:a16="http://schemas.microsoft.com/office/drawing/2014/main" id="{327BAEFE-96EF-004A-AB96-548D3AA56CE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041555" y="3768074"/>
            <a:ext cx="444593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曲线连接符 122">
            <a:extLst>
              <a:ext uri="{FF2B5EF4-FFF2-40B4-BE49-F238E27FC236}">
                <a16:creationId xmlns:a16="http://schemas.microsoft.com/office/drawing/2014/main" id="{EFEE6D26-380B-B249-98D4-7FE4B3D2B46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42700" y="3760035"/>
            <a:ext cx="444593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1128DC3-3083-BE4D-8C20-54F6DACFAAD9}"/>
              </a:ext>
            </a:extLst>
          </p:cNvPr>
          <p:cNvGrpSpPr/>
          <p:nvPr/>
        </p:nvGrpSpPr>
        <p:grpSpPr>
          <a:xfrm>
            <a:off x="7620113" y="1017980"/>
            <a:ext cx="3234713" cy="4556405"/>
            <a:chOff x="4483054" y="1947627"/>
            <a:chExt cx="3234713" cy="4556405"/>
          </a:xfrm>
        </p:grpSpPr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58C3B160-D2A3-7547-98C4-518A6070211B}"/>
                </a:ext>
              </a:extLst>
            </p:cNvPr>
            <p:cNvSpPr/>
            <p:nvPr/>
          </p:nvSpPr>
          <p:spPr>
            <a:xfrm>
              <a:off x="5185693" y="5036882"/>
              <a:ext cx="313373" cy="1000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CC51A667-B962-0849-BCA2-EB3E383DCCB6}"/>
                </a:ext>
              </a:extLst>
            </p:cNvPr>
            <p:cNvSpPr/>
            <p:nvPr/>
          </p:nvSpPr>
          <p:spPr>
            <a:xfrm>
              <a:off x="5234309" y="5116394"/>
              <a:ext cx="216140" cy="20498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F229F720-3F38-EF4A-B9EC-8CAB9A8FF514}"/>
                </a:ext>
              </a:extLst>
            </p:cNvPr>
            <p:cNvSpPr/>
            <p:nvPr/>
          </p:nvSpPr>
          <p:spPr>
            <a:xfrm>
              <a:off x="5232436" y="5434449"/>
              <a:ext cx="216140" cy="20498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2061F712-45A7-AC4B-90FE-EDEB02FC6848}"/>
                </a:ext>
              </a:extLst>
            </p:cNvPr>
            <p:cNvSpPr/>
            <p:nvPr/>
          </p:nvSpPr>
          <p:spPr>
            <a:xfrm>
              <a:off x="5226817" y="5752504"/>
              <a:ext cx="216140" cy="20498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04FCFC67-6913-654E-B93A-23215B83A508}"/>
                </a:ext>
              </a:extLst>
            </p:cNvPr>
            <p:cNvSpPr/>
            <p:nvPr/>
          </p:nvSpPr>
          <p:spPr>
            <a:xfrm>
              <a:off x="5860312" y="5036882"/>
              <a:ext cx="313373" cy="1000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1" name="椭圆 180">
              <a:extLst>
                <a:ext uri="{FF2B5EF4-FFF2-40B4-BE49-F238E27FC236}">
                  <a16:creationId xmlns:a16="http://schemas.microsoft.com/office/drawing/2014/main" id="{9F8B98CE-3520-8C45-84FF-0897AE105119}"/>
                </a:ext>
              </a:extLst>
            </p:cNvPr>
            <p:cNvSpPr/>
            <p:nvPr/>
          </p:nvSpPr>
          <p:spPr>
            <a:xfrm>
              <a:off x="5908928" y="5116394"/>
              <a:ext cx="216140" cy="20498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2" name="椭圆 181">
              <a:extLst>
                <a:ext uri="{FF2B5EF4-FFF2-40B4-BE49-F238E27FC236}">
                  <a16:creationId xmlns:a16="http://schemas.microsoft.com/office/drawing/2014/main" id="{957C944B-A7F4-5144-8A7C-19C645B0A114}"/>
                </a:ext>
              </a:extLst>
            </p:cNvPr>
            <p:cNvSpPr/>
            <p:nvPr/>
          </p:nvSpPr>
          <p:spPr>
            <a:xfrm>
              <a:off x="5907055" y="5434449"/>
              <a:ext cx="216140" cy="20498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3" name="椭圆 182">
              <a:extLst>
                <a:ext uri="{FF2B5EF4-FFF2-40B4-BE49-F238E27FC236}">
                  <a16:creationId xmlns:a16="http://schemas.microsoft.com/office/drawing/2014/main" id="{B4248B94-BEA0-1E4A-8A3D-84FB86F3C4D8}"/>
                </a:ext>
              </a:extLst>
            </p:cNvPr>
            <p:cNvSpPr/>
            <p:nvPr/>
          </p:nvSpPr>
          <p:spPr>
            <a:xfrm>
              <a:off x="5901436" y="5752504"/>
              <a:ext cx="216140" cy="20498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28B53715-6010-904D-AFE9-D0CBDACF923F}"/>
                </a:ext>
              </a:extLst>
            </p:cNvPr>
            <p:cNvSpPr/>
            <p:nvPr/>
          </p:nvSpPr>
          <p:spPr>
            <a:xfrm>
              <a:off x="6560362" y="5036882"/>
              <a:ext cx="313373" cy="1000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id="{454C22F3-DB47-B742-970E-8664617D13F0}"/>
                </a:ext>
              </a:extLst>
            </p:cNvPr>
            <p:cNvSpPr/>
            <p:nvPr/>
          </p:nvSpPr>
          <p:spPr>
            <a:xfrm>
              <a:off x="6608978" y="5116394"/>
              <a:ext cx="216140" cy="20498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6" name="椭圆 185">
              <a:extLst>
                <a:ext uri="{FF2B5EF4-FFF2-40B4-BE49-F238E27FC236}">
                  <a16:creationId xmlns:a16="http://schemas.microsoft.com/office/drawing/2014/main" id="{C7DB7BD9-A20C-C145-A53B-B6ED62AC57B9}"/>
                </a:ext>
              </a:extLst>
            </p:cNvPr>
            <p:cNvSpPr/>
            <p:nvPr/>
          </p:nvSpPr>
          <p:spPr>
            <a:xfrm>
              <a:off x="6607105" y="5434449"/>
              <a:ext cx="216140" cy="20498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id="{2BD4C3C8-0E72-2543-82D2-A92C48F70AA5}"/>
                </a:ext>
              </a:extLst>
            </p:cNvPr>
            <p:cNvSpPr/>
            <p:nvPr/>
          </p:nvSpPr>
          <p:spPr>
            <a:xfrm>
              <a:off x="6601486" y="5752504"/>
              <a:ext cx="216140" cy="20498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88" name="组合 187">
              <a:extLst>
                <a:ext uri="{FF2B5EF4-FFF2-40B4-BE49-F238E27FC236}">
                  <a16:creationId xmlns:a16="http://schemas.microsoft.com/office/drawing/2014/main" id="{6D318777-F73E-5948-BD61-29FD81F4DCCF}"/>
                </a:ext>
              </a:extLst>
            </p:cNvPr>
            <p:cNvGrpSpPr/>
            <p:nvPr/>
          </p:nvGrpSpPr>
          <p:grpSpPr>
            <a:xfrm rot="5400000">
              <a:off x="5293762" y="3064083"/>
              <a:ext cx="313373" cy="1000125"/>
              <a:chOff x="2267525" y="3111874"/>
              <a:chExt cx="313373" cy="1000125"/>
            </a:xfrm>
          </p:grpSpPr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AA76D9FC-4970-C149-BFF8-6CD69B016E2C}"/>
                  </a:ext>
                </a:extLst>
              </p:cNvPr>
              <p:cNvSpPr/>
              <p:nvPr/>
            </p:nvSpPr>
            <p:spPr>
              <a:xfrm rot="10800000">
                <a:off x="2267525" y="3111874"/>
                <a:ext cx="313373" cy="10001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0" name="椭圆 189">
                <a:extLst>
                  <a:ext uri="{FF2B5EF4-FFF2-40B4-BE49-F238E27FC236}">
                    <a16:creationId xmlns:a16="http://schemas.microsoft.com/office/drawing/2014/main" id="{208E8FE0-2D9A-E843-8B57-1661CF0E53BF}"/>
                  </a:ext>
                </a:extLst>
              </p:cNvPr>
              <p:cNvSpPr/>
              <p:nvPr/>
            </p:nvSpPr>
            <p:spPr>
              <a:xfrm rot="10800000">
                <a:off x="2316141" y="3191386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1" name="椭圆 190">
                <a:extLst>
                  <a:ext uri="{FF2B5EF4-FFF2-40B4-BE49-F238E27FC236}">
                    <a16:creationId xmlns:a16="http://schemas.microsoft.com/office/drawing/2014/main" id="{573812F0-C6B6-A445-8AB8-F234F391AFF0}"/>
                  </a:ext>
                </a:extLst>
              </p:cNvPr>
              <p:cNvSpPr/>
              <p:nvPr/>
            </p:nvSpPr>
            <p:spPr>
              <a:xfrm rot="10800000">
                <a:off x="2314268" y="3509441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椭圆 191">
                <a:extLst>
                  <a:ext uri="{FF2B5EF4-FFF2-40B4-BE49-F238E27FC236}">
                    <a16:creationId xmlns:a16="http://schemas.microsoft.com/office/drawing/2014/main" id="{F849C289-3B03-8046-8A43-4F08784CB714}"/>
                  </a:ext>
                </a:extLst>
              </p:cNvPr>
              <p:cNvSpPr/>
              <p:nvPr/>
            </p:nvSpPr>
            <p:spPr>
              <a:xfrm rot="10800000">
                <a:off x="2308649" y="3827496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93" name="组合 192">
              <a:extLst>
                <a:ext uri="{FF2B5EF4-FFF2-40B4-BE49-F238E27FC236}">
                  <a16:creationId xmlns:a16="http://schemas.microsoft.com/office/drawing/2014/main" id="{8166087E-674C-D142-913C-267DB808C630}"/>
                </a:ext>
              </a:extLst>
            </p:cNvPr>
            <p:cNvGrpSpPr/>
            <p:nvPr/>
          </p:nvGrpSpPr>
          <p:grpSpPr>
            <a:xfrm rot="5400000">
              <a:off x="6342503" y="3064541"/>
              <a:ext cx="313373" cy="1000125"/>
              <a:chOff x="2267525" y="3111874"/>
              <a:chExt cx="313373" cy="1000125"/>
            </a:xfrm>
          </p:grpSpPr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79FAC8C0-B2E2-0C43-A16C-954FF8AE5642}"/>
                  </a:ext>
                </a:extLst>
              </p:cNvPr>
              <p:cNvSpPr/>
              <p:nvPr/>
            </p:nvSpPr>
            <p:spPr>
              <a:xfrm rot="10800000">
                <a:off x="2267525" y="3111874"/>
                <a:ext cx="313373" cy="10001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椭圆 194">
                <a:extLst>
                  <a:ext uri="{FF2B5EF4-FFF2-40B4-BE49-F238E27FC236}">
                    <a16:creationId xmlns:a16="http://schemas.microsoft.com/office/drawing/2014/main" id="{ADBADEEF-D253-2842-A314-B440120CE77B}"/>
                  </a:ext>
                </a:extLst>
              </p:cNvPr>
              <p:cNvSpPr/>
              <p:nvPr/>
            </p:nvSpPr>
            <p:spPr>
              <a:xfrm rot="10800000">
                <a:off x="2316141" y="3191386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椭圆 195">
                <a:extLst>
                  <a:ext uri="{FF2B5EF4-FFF2-40B4-BE49-F238E27FC236}">
                    <a16:creationId xmlns:a16="http://schemas.microsoft.com/office/drawing/2014/main" id="{2A179BCE-9B7B-0144-8FEF-99AA49781604}"/>
                  </a:ext>
                </a:extLst>
              </p:cNvPr>
              <p:cNvSpPr/>
              <p:nvPr/>
            </p:nvSpPr>
            <p:spPr>
              <a:xfrm rot="10800000">
                <a:off x="2314268" y="3509441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7" name="椭圆 196">
                <a:extLst>
                  <a:ext uri="{FF2B5EF4-FFF2-40B4-BE49-F238E27FC236}">
                    <a16:creationId xmlns:a16="http://schemas.microsoft.com/office/drawing/2014/main" id="{3EFE963F-53B4-A041-9027-C56E9C0672AB}"/>
                  </a:ext>
                </a:extLst>
              </p:cNvPr>
              <p:cNvSpPr/>
              <p:nvPr/>
            </p:nvSpPr>
            <p:spPr>
              <a:xfrm rot="10800000">
                <a:off x="2308649" y="3827496"/>
                <a:ext cx="216140" cy="20498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198" name="直接连接符 7">
              <a:extLst>
                <a:ext uri="{FF2B5EF4-FFF2-40B4-BE49-F238E27FC236}">
                  <a16:creationId xmlns:a16="http://schemas.microsoft.com/office/drawing/2014/main" id="{19D12547-1722-FF42-94C9-643A02B0B3A7}"/>
                </a:ext>
              </a:extLst>
            </p:cNvPr>
            <p:cNvCxnSpPr>
              <a:cxnSpLocks/>
              <a:stCxn id="189" idx="0"/>
              <a:endCxn id="206" idx="1"/>
            </p:cNvCxnSpPr>
            <p:nvPr/>
          </p:nvCxnSpPr>
          <p:spPr>
            <a:xfrm flipH="1" flipV="1">
              <a:off x="4483054" y="2849189"/>
              <a:ext cx="467332" cy="714956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7">
              <a:extLst>
                <a:ext uri="{FF2B5EF4-FFF2-40B4-BE49-F238E27FC236}">
                  <a16:creationId xmlns:a16="http://schemas.microsoft.com/office/drawing/2014/main" id="{41D5095F-8984-E145-8875-C40CE04F7C50}"/>
                </a:ext>
              </a:extLst>
            </p:cNvPr>
            <p:cNvCxnSpPr>
              <a:cxnSpLocks/>
              <a:stCxn id="194" idx="2"/>
              <a:endCxn id="206" idx="3"/>
            </p:cNvCxnSpPr>
            <p:nvPr/>
          </p:nvCxnSpPr>
          <p:spPr>
            <a:xfrm flipV="1">
              <a:off x="6999252" y="2849189"/>
              <a:ext cx="527342" cy="715414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8BC32C9F-1BD5-E841-B2FF-EE1E7B97D1E1}"/>
                </a:ext>
              </a:extLst>
            </p:cNvPr>
            <p:cNvSpPr/>
            <p:nvPr/>
          </p:nvSpPr>
          <p:spPr>
            <a:xfrm>
              <a:off x="4636153" y="1981113"/>
              <a:ext cx="2653292" cy="29665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1, 0, 1, 0, 0, 0, … , 0, 0, 1</a:t>
              </a:r>
              <a:endParaRPr kumimoji="1" lang="zh-CN" altLang="en-US" dirty="0"/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48325D4A-B44E-2F44-90F5-36924D4D2B10}"/>
                </a:ext>
              </a:extLst>
            </p:cNvPr>
            <p:cNvSpPr txBox="1"/>
            <p:nvPr/>
          </p:nvSpPr>
          <p:spPr>
            <a:xfrm>
              <a:off x="5134630" y="613470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邱</a:t>
              </a:r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EB3282CC-E65C-0D43-BBA5-931833C829D2}"/>
                </a:ext>
              </a:extLst>
            </p:cNvPr>
            <p:cNvSpPr txBox="1"/>
            <p:nvPr/>
          </p:nvSpPr>
          <p:spPr>
            <a:xfrm>
              <a:off x="5787629" y="613470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老</a:t>
              </a:r>
              <a:endParaRPr kumimoji="1" lang="en-US" altLang="zh-CN" dirty="0"/>
            </a:p>
          </p:txBody>
        </p: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0E80380C-5966-BF4B-AEEF-7A22C60D405A}"/>
                </a:ext>
              </a:extLst>
            </p:cNvPr>
            <p:cNvSpPr txBox="1"/>
            <p:nvPr/>
          </p:nvSpPr>
          <p:spPr>
            <a:xfrm>
              <a:off x="6517397" y="613470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师</a:t>
              </a:r>
              <a:endParaRPr kumimoji="1" lang="en-US" altLang="zh-CN" dirty="0"/>
            </a:p>
          </p:txBody>
        </p:sp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E737FCB5-1B23-2840-9C6F-05CC83148984}"/>
                </a:ext>
              </a:extLst>
            </p:cNvPr>
            <p:cNvSpPr txBox="1"/>
            <p:nvPr/>
          </p:nvSpPr>
          <p:spPr>
            <a:xfrm>
              <a:off x="7289445" y="1947627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50</a:t>
              </a:r>
              <a:endParaRPr kumimoji="1" lang="zh-CN" altLang="en-US" dirty="0"/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D5AB1A9D-19FD-AD49-BB99-06A48A1AEC41}"/>
                </a:ext>
              </a:extLst>
            </p:cNvPr>
            <p:cNvSpPr/>
            <p:nvPr/>
          </p:nvSpPr>
          <p:spPr>
            <a:xfrm>
              <a:off x="4933183" y="4128602"/>
              <a:ext cx="2167630" cy="46368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/>
                <a:t>BiLSTM</a:t>
              </a:r>
              <a:endParaRPr kumimoji="1" lang="zh-CN" altLang="en-US" dirty="0"/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4A101E0C-38A1-684E-AC00-A3DC45207ACD}"/>
                </a:ext>
              </a:extLst>
            </p:cNvPr>
            <p:cNvSpPr/>
            <p:nvPr/>
          </p:nvSpPr>
          <p:spPr>
            <a:xfrm>
              <a:off x="4483054" y="2722040"/>
              <a:ext cx="3043540" cy="2542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07" name="直接连接符 7">
              <a:extLst>
                <a:ext uri="{FF2B5EF4-FFF2-40B4-BE49-F238E27FC236}">
                  <a16:creationId xmlns:a16="http://schemas.microsoft.com/office/drawing/2014/main" id="{0F258D3D-AA80-5A4B-9D77-6DCDE36F3C5F}"/>
                </a:ext>
              </a:extLst>
            </p:cNvPr>
            <p:cNvCxnSpPr>
              <a:cxnSpLocks/>
              <a:stCxn id="206" idx="1"/>
              <a:endCxn id="200" idx="1"/>
            </p:cNvCxnSpPr>
            <p:nvPr/>
          </p:nvCxnSpPr>
          <p:spPr>
            <a:xfrm flipV="1">
              <a:off x="4483054" y="2129438"/>
              <a:ext cx="153099" cy="719751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7">
              <a:extLst>
                <a:ext uri="{FF2B5EF4-FFF2-40B4-BE49-F238E27FC236}">
                  <a16:creationId xmlns:a16="http://schemas.microsoft.com/office/drawing/2014/main" id="{ED058C59-5927-8B46-932F-4BD38BEBF2D0}"/>
                </a:ext>
              </a:extLst>
            </p:cNvPr>
            <p:cNvCxnSpPr>
              <a:cxnSpLocks/>
              <a:stCxn id="206" idx="3"/>
              <a:endCxn id="200" idx="3"/>
            </p:cNvCxnSpPr>
            <p:nvPr/>
          </p:nvCxnSpPr>
          <p:spPr>
            <a:xfrm flipH="1" flipV="1">
              <a:off x="7289445" y="2129438"/>
              <a:ext cx="237149" cy="719751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曲线连接符 208">
              <a:extLst>
                <a:ext uri="{FF2B5EF4-FFF2-40B4-BE49-F238E27FC236}">
                  <a16:creationId xmlns:a16="http://schemas.microsoft.com/office/drawing/2014/main" id="{FDF0A194-7222-E946-B3A7-54BC45ED425B}"/>
                </a:ext>
              </a:extLst>
            </p:cNvPr>
            <p:cNvCxnSpPr>
              <a:cxnSpLocks/>
              <a:stCxn id="124" idx="0"/>
            </p:cNvCxnSpPr>
            <p:nvPr/>
          </p:nvCxnSpPr>
          <p:spPr>
            <a:xfrm rot="5400000" flipH="1" flipV="1">
              <a:off x="5120084" y="4814586"/>
              <a:ext cx="444593" cy="1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0" name="曲线连接符 209">
              <a:extLst>
                <a:ext uri="{FF2B5EF4-FFF2-40B4-BE49-F238E27FC236}">
                  <a16:creationId xmlns:a16="http://schemas.microsoft.com/office/drawing/2014/main" id="{049CF52B-FF32-144B-8A3E-F8C86F99B3F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803426" y="4834254"/>
              <a:ext cx="444593" cy="1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1" name="曲线连接符 210">
              <a:extLst>
                <a:ext uri="{FF2B5EF4-FFF2-40B4-BE49-F238E27FC236}">
                  <a16:creationId xmlns:a16="http://schemas.microsoft.com/office/drawing/2014/main" id="{5037FE96-4189-9D4D-997D-12F1805CD80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486767" y="4808863"/>
              <a:ext cx="444593" cy="1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2" name="曲线连接符 211">
              <a:extLst>
                <a:ext uri="{FF2B5EF4-FFF2-40B4-BE49-F238E27FC236}">
                  <a16:creationId xmlns:a16="http://schemas.microsoft.com/office/drawing/2014/main" id="{DD09257E-706A-FD4E-8084-0E8D5465800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193955" y="3920474"/>
              <a:ext cx="444593" cy="1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3" name="曲线连接符 212">
              <a:extLst>
                <a:ext uri="{FF2B5EF4-FFF2-40B4-BE49-F238E27FC236}">
                  <a16:creationId xmlns:a16="http://schemas.microsoft.com/office/drawing/2014/main" id="{AB45EC27-6DB9-BE4A-AB22-25C7449D545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295100" y="3912435"/>
              <a:ext cx="444593" cy="1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9269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 74">
            <a:extLst>
              <a:ext uri="{FF2B5EF4-FFF2-40B4-BE49-F238E27FC236}">
                <a16:creationId xmlns:a16="http://schemas.microsoft.com/office/drawing/2014/main" id="{68B7CB96-A7D1-ED4C-A759-4F3AEDD998D4}"/>
              </a:ext>
            </a:extLst>
          </p:cNvPr>
          <p:cNvSpPr/>
          <p:nvPr/>
        </p:nvSpPr>
        <p:spPr>
          <a:xfrm>
            <a:off x="5033293" y="4884482"/>
            <a:ext cx="313373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5329A787-7C61-C444-A676-4E29EBAE748E}"/>
              </a:ext>
            </a:extLst>
          </p:cNvPr>
          <p:cNvSpPr/>
          <p:nvPr/>
        </p:nvSpPr>
        <p:spPr>
          <a:xfrm>
            <a:off x="5081909" y="4963994"/>
            <a:ext cx="216140" cy="20498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6D228F17-11A7-2142-81F9-545CAF9AA632}"/>
              </a:ext>
            </a:extLst>
          </p:cNvPr>
          <p:cNvSpPr/>
          <p:nvPr/>
        </p:nvSpPr>
        <p:spPr>
          <a:xfrm>
            <a:off x="5080036" y="5282049"/>
            <a:ext cx="216140" cy="2049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322D07F5-8AC1-D149-ADC3-6498C6BE7A51}"/>
              </a:ext>
            </a:extLst>
          </p:cNvPr>
          <p:cNvSpPr/>
          <p:nvPr/>
        </p:nvSpPr>
        <p:spPr>
          <a:xfrm>
            <a:off x="5074417" y="5600104"/>
            <a:ext cx="216140" cy="2049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EE4ED0A2-0E25-7049-9069-F3E4995C0463}"/>
              </a:ext>
            </a:extLst>
          </p:cNvPr>
          <p:cNvSpPr/>
          <p:nvPr/>
        </p:nvSpPr>
        <p:spPr>
          <a:xfrm>
            <a:off x="5707912" y="4884482"/>
            <a:ext cx="313373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74540964-7B87-4445-AE8A-9287CF58771F}"/>
              </a:ext>
            </a:extLst>
          </p:cNvPr>
          <p:cNvSpPr/>
          <p:nvPr/>
        </p:nvSpPr>
        <p:spPr>
          <a:xfrm>
            <a:off x="5756528" y="4963994"/>
            <a:ext cx="216140" cy="20498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BBF19215-BDF5-5B4C-8148-1F94BF9BF192}"/>
              </a:ext>
            </a:extLst>
          </p:cNvPr>
          <p:cNvSpPr/>
          <p:nvPr/>
        </p:nvSpPr>
        <p:spPr>
          <a:xfrm>
            <a:off x="5754655" y="5282049"/>
            <a:ext cx="216140" cy="2049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BBCC24AF-8058-FC41-B70F-5DDF2F014BCC}"/>
              </a:ext>
            </a:extLst>
          </p:cNvPr>
          <p:cNvSpPr/>
          <p:nvPr/>
        </p:nvSpPr>
        <p:spPr>
          <a:xfrm>
            <a:off x="5749036" y="5600104"/>
            <a:ext cx="216140" cy="2049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FDA2306B-BB5C-764E-9F3C-5228D42B50F5}"/>
              </a:ext>
            </a:extLst>
          </p:cNvPr>
          <p:cNvSpPr/>
          <p:nvPr/>
        </p:nvSpPr>
        <p:spPr>
          <a:xfrm>
            <a:off x="6407962" y="4884482"/>
            <a:ext cx="313373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494DE023-099B-A34D-BD04-BCD33188B067}"/>
              </a:ext>
            </a:extLst>
          </p:cNvPr>
          <p:cNvSpPr/>
          <p:nvPr/>
        </p:nvSpPr>
        <p:spPr>
          <a:xfrm>
            <a:off x="6456578" y="4963994"/>
            <a:ext cx="216140" cy="20498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209842DC-E301-7A45-8383-8E43E3A6A04F}"/>
              </a:ext>
            </a:extLst>
          </p:cNvPr>
          <p:cNvSpPr/>
          <p:nvPr/>
        </p:nvSpPr>
        <p:spPr>
          <a:xfrm>
            <a:off x="6454705" y="5282049"/>
            <a:ext cx="216140" cy="2049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40B3B1D0-3CB3-D74F-B68A-37E84ABA665F}"/>
              </a:ext>
            </a:extLst>
          </p:cNvPr>
          <p:cNvSpPr/>
          <p:nvPr/>
        </p:nvSpPr>
        <p:spPr>
          <a:xfrm>
            <a:off x="6449086" y="5600104"/>
            <a:ext cx="216140" cy="2049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A5F0F4B7-F22E-0C4E-9470-89A7A634E54F}"/>
              </a:ext>
            </a:extLst>
          </p:cNvPr>
          <p:cNvGrpSpPr/>
          <p:nvPr/>
        </p:nvGrpSpPr>
        <p:grpSpPr>
          <a:xfrm rot="5400000">
            <a:off x="5141362" y="2911683"/>
            <a:ext cx="313373" cy="1000125"/>
            <a:chOff x="2267525" y="3111874"/>
            <a:chExt cx="313373" cy="1000125"/>
          </a:xfrm>
        </p:grpSpPr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F9996305-FA67-BF47-851C-B9D4BA5E5857}"/>
                </a:ext>
              </a:extLst>
            </p:cNvPr>
            <p:cNvSpPr/>
            <p:nvPr/>
          </p:nvSpPr>
          <p:spPr>
            <a:xfrm rot="10800000">
              <a:off x="2267525" y="3111874"/>
              <a:ext cx="313373" cy="1000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01A30174-1034-7E4A-B102-35700E850B75}"/>
                </a:ext>
              </a:extLst>
            </p:cNvPr>
            <p:cNvSpPr/>
            <p:nvPr/>
          </p:nvSpPr>
          <p:spPr>
            <a:xfrm rot="10800000">
              <a:off x="2316141" y="3191386"/>
              <a:ext cx="216140" cy="20498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82B7CFA8-4EAD-6F4D-B4FB-FAF9848AAE70}"/>
                </a:ext>
              </a:extLst>
            </p:cNvPr>
            <p:cNvSpPr/>
            <p:nvPr/>
          </p:nvSpPr>
          <p:spPr>
            <a:xfrm rot="10800000">
              <a:off x="2314268" y="3509441"/>
              <a:ext cx="216140" cy="20498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7C52FAF2-BFDF-1C40-AA54-331D3676337D}"/>
                </a:ext>
              </a:extLst>
            </p:cNvPr>
            <p:cNvSpPr/>
            <p:nvPr/>
          </p:nvSpPr>
          <p:spPr>
            <a:xfrm rot="10800000">
              <a:off x="2308649" y="3827496"/>
              <a:ext cx="216140" cy="20498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95360D5E-F32E-3042-92B4-6201B9BBAB02}"/>
              </a:ext>
            </a:extLst>
          </p:cNvPr>
          <p:cNvGrpSpPr/>
          <p:nvPr/>
        </p:nvGrpSpPr>
        <p:grpSpPr>
          <a:xfrm rot="5400000">
            <a:off x="6190103" y="2912141"/>
            <a:ext cx="313373" cy="1000125"/>
            <a:chOff x="2267525" y="3111874"/>
            <a:chExt cx="313373" cy="1000125"/>
          </a:xfrm>
        </p:grpSpPr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560211CE-BAE7-694B-ADE4-1564586E0A6A}"/>
                </a:ext>
              </a:extLst>
            </p:cNvPr>
            <p:cNvSpPr/>
            <p:nvPr/>
          </p:nvSpPr>
          <p:spPr>
            <a:xfrm rot="10800000">
              <a:off x="2267525" y="3111874"/>
              <a:ext cx="313373" cy="1000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DEE3AEC-26FE-464D-87DE-CD615F3A8E2D}"/>
                </a:ext>
              </a:extLst>
            </p:cNvPr>
            <p:cNvSpPr/>
            <p:nvPr/>
          </p:nvSpPr>
          <p:spPr>
            <a:xfrm rot="10800000">
              <a:off x="2316141" y="3191386"/>
              <a:ext cx="216140" cy="20498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5937F90B-E864-D842-90FB-31866E08542A}"/>
                </a:ext>
              </a:extLst>
            </p:cNvPr>
            <p:cNvSpPr/>
            <p:nvPr/>
          </p:nvSpPr>
          <p:spPr>
            <a:xfrm rot="10800000">
              <a:off x="2314268" y="3509441"/>
              <a:ext cx="216140" cy="20498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21E7B667-4425-4E4E-8B40-41825ADF8294}"/>
                </a:ext>
              </a:extLst>
            </p:cNvPr>
            <p:cNvSpPr/>
            <p:nvPr/>
          </p:nvSpPr>
          <p:spPr>
            <a:xfrm rot="10800000">
              <a:off x="2308649" y="3827496"/>
              <a:ext cx="216140" cy="20498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14" name="直接连接符 7">
            <a:extLst>
              <a:ext uri="{FF2B5EF4-FFF2-40B4-BE49-F238E27FC236}">
                <a16:creationId xmlns:a16="http://schemas.microsoft.com/office/drawing/2014/main" id="{89227AFF-C561-7D40-983D-74F288CC5C1B}"/>
              </a:ext>
            </a:extLst>
          </p:cNvPr>
          <p:cNvCxnSpPr>
            <a:cxnSpLocks/>
            <a:stCxn id="100" idx="0"/>
            <a:endCxn id="5" idx="1"/>
          </p:cNvCxnSpPr>
          <p:nvPr/>
        </p:nvCxnSpPr>
        <p:spPr>
          <a:xfrm flipH="1" flipV="1">
            <a:off x="4329495" y="2870681"/>
            <a:ext cx="468491" cy="54106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7">
            <a:extLst>
              <a:ext uri="{FF2B5EF4-FFF2-40B4-BE49-F238E27FC236}">
                <a16:creationId xmlns:a16="http://schemas.microsoft.com/office/drawing/2014/main" id="{890DD510-C289-5C47-9F46-84D6F2E88A2D}"/>
              </a:ext>
            </a:extLst>
          </p:cNvPr>
          <p:cNvCxnSpPr>
            <a:cxnSpLocks/>
            <a:stCxn id="106" idx="2"/>
            <a:endCxn id="5" idx="3"/>
          </p:cNvCxnSpPr>
          <p:nvPr/>
        </p:nvCxnSpPr>
        <p:spPr>
          <a:xfrm flipV="1">
            <a:off x="6846852" y="2870681"/>
            <a:ext cx="526183" cy="541522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>
            <a:extLst>
              <a:ext uri="{FF2B5EF4-FFF2-40B4-BE49-F238E27FC236}">
                <a16:creationId xmlns:a16="http://schemas.microsoft.com/office/drawing/2014/main" id="{49D8F775-D51E-2345-A08D-8D884BF81D82}"/>
              </a:ext>
            </a:extLst>
          </p:cNvPr>
          <p:cNvSpPr/>
          <p:nvPr/>
        </p:nvSpPr>
        <p:spPr>
          <a:xfrm>
            <a:off x="4508226" y="1627233"/>
            <a:ext cx="2653292" cy="2966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1, 0, 1, 0, 0, 0, … , 0, 0, 1</a:t>
            </a:r>
            <a:endParaRPr kumimoji="1" lang="zh-CN" altLang="en-US" dirty="0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8753A96F-C188-A84A-AF76-9F7A79D548D1}"/>
              </a:ext>
            </a:extLst>
          </p:cNvPr>
          <p:cNvSpPr txBox="1"/>
          <p:nvPr/>
        </p:nvSpPr>
        <p:spPr>
          <a:xfrm>
            <a:off x="4982230" y="59823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邱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4D74F945-C4E1-6E43-A0CA-6D5CDD3956E4}"/>
              </a:ext>
            </a:extLst>
          </p:cNvPr>
          <p:cNvSpPr txBox="1"/>
          <p:nvPr/>
        </p:nvSpPr>
        <p:spPr>
          <a:xfrm>
            <a:off x="5635229" y="59823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老</a:t>
            </a:r>
            <a:endParaRPr kumimoji="1" lang="en-US" altLang="zh-CN" dirty="0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EE202895-8F52-4946-97D8-F01A6E4EAA43}"/>
              </a:ext>
            </a:extLst>
          </p:cNvPr>
          <p:cNvSpPr txBox="1"/>
          <p:nvPr/>
        </p:nvSpPr>
        <p:spPr>
          <a:xfrm>
            <a:off x="6364997" y="59823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师</a:t>
            </a:r>
            <a:endParaRPr kumimoji="1" lang="en-US" altLang="zh-CN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01774811-E4B1-6448-B454-64ED23DEEB00}"/>
              </a:ext>
            </a:extLst>
          </p:cNvPr>
          <p:cNvSpPr txBox="1"/>
          <p:nvPr/>
        </p:nvSpPr>
        <p:spPr>
          <a:xfrm>
            <a:off x="7148754" y="158971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50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3D2BCCB-C81B-9E46-8E58-BF950D1FD5AF}"/>
              </a:ext>
            </a:extLst>
          </p:cNvPr>
          <p:cNvSpPr/>
          <p:nvPr/>
        </p:nvSpPr>
        <p:spPr>
          <a:xfrm>
            <a:off x="4780783" y="3976202"/>
            <a:ext cx="2167630" cy="4636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BiLSTM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8BF1A99-304E-5741-AE77-41F25DB36718}"/>
              </a:ext>
            </a:extLst>
          </p:cNvPr>
          <p:cNvSpPr/>
          <p:nvPr/>
        </p:nvSpPr>
        <p:spPr>
          <a:xfrm>
            <a:off x="4329495" y="2743532"/>
            <a:ext cx="3043540" cy="254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0" name="直接连接符 7">
            <a:extLst>
              <a:ext uri="{FF2B5EF4-FFF2-40B4-BE49-F238E27FC236}">
                <a16:creationId xmlns:a16="http://schemas.microsoft.com/office/drawing/2014/main" id="{F37C5CDC-4E15-E345-ABE5-C0D65D796CF9}"/>
              </a:ext>
            </a:extLst>
          </p:cNvPr>
          <p:cNvCxnSpPr>
            <a:cxnSpLocks/>
            <a:stCxn id="5" idx="1"/>
            <a:endCxn id="10" idx="1"/>
          </p:cNvCxnSpPr>
          <p:nvPr/>
        </p:nvCxnSpPr>
        <p:spPr>
          <a:xfrm flipV="1">
            <a:off x="4329495" y="2312411"/>
            <a:ext cx="151558" cy="55827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7">
            <a:extLst>
              <a:ext uri="{FF2B5EF4-FFF2-40B4-BE49-F238E27FC236}">
                <a16:creationId xmlns:a16="http://schemas.microsoft.com/office/drawing/2014/main" id="{9E359CA4-9FCE-834C-A0A8-E1A96DB9BA3D}"/>
              </a:ext>
            </a:extLst>
          </p:cNvPr>
          <p:cNvCxnSpPr>
            <a:cxnSpLocks/>
            <a:stCxn id="5" idx="3"/>
            <a:endCxn id="10" idx="3"/>
          </p:cNvCxnSpPr>
          <p:nvPr/>
        </p:nvCxnSpPr>
        <p:spPr>
          <a:xfrm flipH="1" flipV="1">
            <a:off x="7170027" y="2312411"/>
            <a:ext cx="203008" cy="55827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曲线连接符 115">
            <a:extLst>
              <a:ext uri="{FF2B5EF4-FFF2-40B4-BE49-F238E27FC236}">
                <a16:creationId xmlns:a16="http://schemas.microsoft.com/office/drawing/2014/main" id="{73857CDF-6E73-EE44-B563-501C90106EF8}"/>
              </a:ext>
            </a:extLst>
          </p:cNvPr>
          <p:cNvCxnSpPr>
            <a:cxnSpLocks/>
            <a:stCxn id="75" idx="0"/>
          </p:cNvCxnSpPr>
          <p:nvPr/>
        </p:nvCxnSpPr>
        <p:spPr>
          <a:xfrm rot="5400000" flipH="1" flipV="1">
            <a:off x="4967684" y="4662186"/>
            <a:ext cx="444593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曲线连接符 118">
            <a:extLst>
              <a:ext uri="{FF2B5EF4-FFF2-40B4-BE49-F238E27FC236}">
                <a16:creationId xmlns:a16="http://schemas.microsoft.com/office/drawing/2014/main" id="{20B62DD7-08B8-324E-BC81-CC6671CD9CC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51026" y="4681854"/>
            <a:ext cx="444593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曲线连接符 120">
            <a:extLst>
              <a:ext uri="{FF2B5EF4-FFF2-40B4-BE49-F238E27FC236}">
                <a16:creationId xmlns:a16="http://schemas.microsoft.com/office/drawing/2014/main" id="{A2360CE2-6687-314B-85CD-46B752DF059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34367" y="4656463"/>
            <a:ext cx="444593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曲线连接符 121">
            <a:extLst>
              <a:ext uri="{FF2B5EF4-FFF2-40B4-BE49-F238E27FC236}">
                <a16:creationId xmlns:a16="http://schemas.microsoft.com/office/drawing/2014/main" id="{327BAEFE-96EF-004A-AB96-548D3AA56CE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041555" y="3768074"/>
            <a:ext cx="444593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曲线连接符 122">
            <a:extLst>
              <a:ext uri="{FF2B5EF4-FFF2-40B4-BE49-F238E27FC236}">
                <a16:creationId xmlns:a16="http://schemas.microsoft.com/office/drawing/2014/main" id="{EFEE6D26-380B-B249-98D4-7FE4B3D2B46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42700" y="3760035"/>
            <a:ext cx="444593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2FE5C0AC-4699-0045-9C13-B73974EB04D4}"/>
              </a:ext>
            </a:extLst>
          </p:cNvPr>
          <p:cNvSpPr/>
          <p:nvPr/>
        </p:nvSpPr>
        <p:spPr>
          <a:xfrm>
            <a:off x="4481053" y="2188753"/>
            <a:ext cx="2688974" cy="2473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4" name="直接连接符 7">
            <a:extLst>
              <a:ext uri="{FF2B5EF4-FFF2-40B4-BE49-F238E27FC236}">
                <a16:creationId xmlns:a16="http://schemas.microsoft.com/office/drawing/2014/main" id="{A012EE2E-5B92-E246-8F12-C7D9959C7F5F}"/>
              </a:ext>
            </a:extLst>
          </p:cNvPr>
          <p:cNvCxnSpPr>
            <a:cxnSpLocks/>
            <a:stCxn id="10" idx="1"/>
            <a:endCxn id="120" idx="1"/>
          </p:cNvCxnSpPr>
          <p:nvPr/>
        </p:nvCxnSpPr>
        <p:spPr>
          <a:xfrm flipV="1">
            <a:off x="4481053" y="1775558"/>
            <a:ext cx="27173" cy="53685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7">
            <a:extLst>
              <a:ext uri="{FF2B5EF4-FFF2-40B4-BE49-F238E27FC236}">
                <a16:creationId xmlns:a16="http://schemas.microsoft.com/office/drawing/2014/main" id="{A1DDF094-E4FA-2640-9403-78455B1C035D}"/>
              </a:ext>
            </a:extLst>
          </p:cNvPr>
          <p:cNvCxnSpPr>
            <a:cxnSpLocks/>
            <a:stCxn id="10" idx="3"/>
            <a:endCxn id="120" idx="3"/>
          </p:cNvCxnSpPr>
          <p:nvPr/>
        </p:nvCxnSpPr>
        <p:spPr>
          <a:xfrm flipH="1" flipV="1">
            <a:off x="7161518" y="1775558"/>
            <a:ext cx="8509" cy="53685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C65C645F-7773-1A49-87A8-62CB5A7F8D33}"/>
              </a:ext>
            </a:extLst>
          </p:cNvPr>
          <p:cNvSpPr txBox="1"/>
          <p:nvPr/>
        </p:nvSpPr>
        <p:spPr>
          <a:xfrm>
            <a:off x="5473688" y="2941549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linear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54425F3-DB11-8D41-8E22-1707EA90D44E}"/>
              </a:ext>
            </a:extLst>
          </p:cNvPr>
          <p:cNvSpPr txBox="1"/>
          <p:nvPr/>
        </p:nvSpPr>
        <p:spPr>
          <a:xfrm>
            <a:off x="5096142" y="2390288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max pooling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11B42DF-1293-6E49-98F1-AF8BBFC2D062}"/>
              </a:ext>
            </a:extLst>
          </p:cNvPr>
          <p:cNvSpPr txBox="1"/>
          <p:nvPr/>
        </p:nvSpPr>
        <p:spPr>
          <a:xfrm>
            <a:off x="5552883" y="1867225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linear</a:t>
            </a:r>
            <a:endParaRPr kumimoji="1" lang="zh-CN" altLang="en-US" dirty="0"/>
          </a:p>
        </p:txBody>
      </p:sp>
      <p:grpSp>
        <p:nvGrpSpPr>
          <p:cNvPr id="260" name="组合 259">
            <a:extLst>
              <a:ext uri="{FF2B5EF4-FFF2-40B4-BE49-F238E27FC236}">
                <a16:creationId xmlns:a16="http://schemas.microsoft.com/office/drawing/2014/main" id="{C7158666-3435-7344-B881-0B18116C7377}"/>
              </a:ext>
            </a:extLst>
          </p:cNvPr>
          <p:cNvGrpSpPr/>
          <p:nvPr/>
        </p:nvGrpSpPr>
        <p:grpSpPr>
          <a:xfrm>
            <a:off x="2937224" y="5187591"/>
            <a:ext cx="313373" cy="1000125"/>
            <a:chOff x="5033293" y="4884482"/>
            <a:chExt cx="313373" cy="1000125"/>
          </a:xfrm>
        </p:grpSpPr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861F4E6E-13B4-524E-9B0C-5F48515CD538}"/>
                </a:ext>
              </a:extLst>
            </p:cNvPr>
            <p:cNvSpPr/>
            <p:nvPr/>
          </p:nvSpPr>
          <p:spPr>
            <a:xfrm>
              <a:off x="5033293" y="4884482"/>
              <a:ext cx="313373" cy="1000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2" name="椭圆 261">
              <a:extLst>
                <a:ext uri="{FF2B5EF4-FFF2-40B4-BE49-F238E27FC236}">
                  <a16:creationId xmlns:a16="http://schemas.microsoft.com/office/drawing/2014/main" id="{FD84AFBD-CE9E-7143-9535-E5238FFE68FB}"/>
                </a:ext>
              </a:extLst>
            </p:cNvPr>
            <p:cNvSpPr/>
            <p:nvPr/>
          </p:nvSpPr>
          <p:spPr>
            <a:xfrm>
              <a:off x="5081909" y="4963994"/>
              <a:ext cx="216140" cy="20498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3" name="椭圆 262">
              <a:extLst>
                <a:ext uri="{FF2B5EF4-FFF2-40B4-BE49-F238E27FC236}">
                  <a16:creationId xmlns:a16="http://schemas.microsoft.com/office/drawing/2014/main" id="{D5E3FD77-CAD6-2540-9DB1-0597980C5BF5}"/>
                </a:ext>
              </a:extLst>
            </p:cNvPr>
            <p:cNvSpPr/>
            <p:nvPr/>
          </p:nvSpPr>
          <p:spPr>
            <a:xfrm>
              <a:off x="5080036" y="5282049"/>
              <a:ext cx="216140" cy="20498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4" name="椭圆 263">
              <a:extLst>
                <a:ext uri="{FF2B5EF4-FFF2-40B4-BE49-F238E27FC236}">
                  <a16:creationId xmlns:a16="http://schemas.microsoft.com/office/drawing/2014/main" id="{3203C257-AD30-8645-AE61-BC00E9D7B9D8}"/>
                </a:ext>
              </a:extLst>
            </p:cNvPr>
            <p:cNvSpPr/>
            <p:nvPr/>
          </p:nvSpPr>
          <p:spPr>
            <a:xfrm>
              <a:off x="5074417" y="5600104"/>
              <a:ext cx="216140" cy="20498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948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F61B96CF-0439-BA4E-A14E-147DB10482A4}"/>
              </a:ext>
            </a:extLst>
          </p:cNvPr>
          <p:cNvSpPr/>
          <p:nvPr/>
        </p:nvSpPr>
        <p:spPr>
          <a:xfrm>
            <a:off x="4193857" y="4300537"/>
            <a:ext cx="483235" cy="528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400" b="1" kern="10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sz="105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36">
            <a:extLst>
              <a:ext uri="{FF2B5EF4-FFF2-40B4-BE49-F238E27FC236}">
                <a16:creationId xmlns:a16="http://schemas.microsoft.com/office/drawing/2014/main" id="{877AD50F-7CD5-0A46-9945-491E63D6261E}"/>
              </a:ext>
            </a:extLst>
          </p:cNvPr>
          <p:cNvSpPr txBox="1"/>
          <p:nvPr/>
        </p:nvSpPr>
        <p:spPr>
          <a:xfrm>
            <a:off x="4271962" y="4320222"/>
            <a:ext cx="417830" cy="5613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400" b="1" kern="10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sz="1400" b="1" kern="100" baseline="-2500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sz="105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6">
            <a:extLst>
              <a:ext uri="{FF2B5EF4-FFF2-40B4-BE49-F238E27FC236}">
                <a16:creationId xmlns:a16="http://schemas.microsoft.com/office/drawing/2014/main" id="{1AF63650-2636-894D-B6FD-C99C02C8EA6D}"/>
              </a:ext>
            </a:extLst>
          </p:cNvPr>
          <p:cNvSpPr txBox="1"/>
          <p:nvPr/>
        </p:nvSpPr>
        <p:spPr>
          <a:xfrm>
            <a:off x="6333172" y="3954462"/>
            <a:ext cx="995045" cy="5613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2200" b="1">
                <a:effectLst/>
                <a:latin typeface="DengXian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endParaRPr lang="zh-CN" sz="12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3DC31F1-65EF-6849-87C5-CEF4527D5934}"/>
              </a:ext>
            </a:extLst>
          </p:cNvPr>
          <p:cNvSpPr/>
          <p:nvPr/>
        </p:nvSpPr>
        <p:spPr>
          <a:xfrm>
            <a:off x="3873817" y="3484562"/>
            <a:ext cx="626745" cy="3587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6" name="文本框 36">
            <a:extLst>
              <a:ext uri="{FF2B5EF4-FFF2-40B4-BE49-F238E27FC236}">
                <a16:creationId xmlns:a16="http://schemas.microsoft.com/office/drawing/2014/main" id="{EC62041D-15A9-B645-A0FA-F2D5D6648B05}"/>
              </a:ext>
            </a:extLst>
          </p:cNvPr>
          <p:cNvSpPr txBox="1"/>
          <p:nvPr/>
        </p:nvSpPr>
        <p:spPr>
          <a:xfrm>
            <a:off x="4040822" y="3449002"/>
            <a:ext cx="417830" cy="5613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400" b="1">
                <a:effectLst/>
                <a:latin typeface="DengXian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sz="1400" b="1" baseline="-25000">
                <a:effectLst/>
                <a:latin typeface="DengXian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sz="12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A834A75-6EE2-4945-AFCA-458898327153}"/>
              </a:ext>
            </a:extLst>
          </p:cNvPr>
          <p:cNvSpPr/>
          <p:nvPr/>
        </p:nvSpPr>
        <p:spPr>
          <a:xfrm>
            <a:off x="4321492" y="2909252"/>
            <a:ext cx="626745" cy="3587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9" name="文本框 36">
            <a:extLst>
              <a:ext uri="{FF2B5EF4-FFF2-40B4-BE49-F238E27FC236}">
                <a16:creationId xmlns:a16="http://schemas.microsoft.com/office/drawing/2014/main" id="{67E605C4-BC41-3B42-B08D-B2596C595827}"/>
              </a:ext>
            </a:extLst>
          </p:cNvPr>
          <p:cNvSpPr txBox="1"/>
          <p:nvPr/>
        </p:nvSpPr>
        <p:spPr>
          <a:xfrm>
            <a:off x="4488497" y="2873692"/>
            <a:ext cx="417830" cy="5613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400" b="1">
                <a:effectLst/>
                <a:latin typeface="DengXian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sz="1400" b="1" baseline="-25000">
                <a:effectLst/>
                <a:latin typeface="DengXian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endParaRPr lang="zh-CN" sz="12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11" name="直接箭头连接符 50">
            <a:extLst>
              <a:ext uri="{FF2B5EF4-FFF2-40B4-BE49-F238E27FC236}">
                <a16:creationId xmlns:a16="http://schemas.microsoft.com/office/drawing/2014/main" id="{0754C996-467A-1743-93F7-71566474C35C}"/>
              </a:ext>
            </a:extLst>
          </p:cNvPr>
          <p:cNvCxnSpPr/>
          <p:nvPr/>
        </p:nvCxnSpPr>
        <p:spPr>
          <a:xfrm flipV="1">
            <a:off x="4510722" y="3680142"/>
            <a:ext cx="590550" cy="1270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51">
            <a:extLst>
              <a:ext uri="{FF2B5EF4-FFF2-40B4-BE49-F238E27FC236}">
                <a16:creationId xmlns:a16="http://schemas.microsoft.com/office/drawing/2014/main" id="{D9649B0F-3D6C-B142-B81A-8DFA60ABAD08}"/>
              </a:ext>
            </a:extLst>
          </p:cNvPr>
          <p:cNvCxnSpPr/>
          <p:nvPr/>
        </p:nvCxnSpPr>
        <p:spPr>
          <a:xfrm flipH="1">
            <a:off x="4948237" y="3088957"/>
            <a:ext cx="528955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A72B4AB2-B621-054E-9959-D8A4AE102C37}"/>
              </a:ext>
            </a:extLst>
          </p:cNvPr>
          <p:cNvSpPr/>
          <p:nvPr/>
        </p:nvSpPr>
        <p:spPr>
          <a:xfrm>
            <a:off x="5399087" y="4301172"/>
            <a:ext cx="483235" cy="528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400" b="1">
                <a:effectLst/>
                <a:latin typeface="宋体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sz="12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文本框 36">
            <a:extLst>
              <a:ext uri="{FF2B5EF4-FFF2-40B4-BE49-F238E27FC236}">
                <a16:creationId xmlns:a16="http://schemas.microsoft.com/office/drawing/2014/main" id="{8310B704-A2AF-F848-9119-2C3975516C28}"/>
              </a:ext>
            </a:extLst>
          </p:cNvPr>
          <p:cNvSpPr txBox="1"/>
          <p:nvPr/>
        </p:nvSpPr>
        <p:spPr>
          <a:xfrm>
            <a:off x="5477192" y="4320857"/>
            <a:ext cx="417830" cy="5613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400" b="1">
                <a:effectLst/>
                <a:latin typeface="DengXian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sz="1400" b="1" baseline="-25000">
                <a:effectLst/>
                <a:latin typeface="DengXian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sz="12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8EBB94B-0825-7B44-B1F1-C1D291E3392C}"/>
              </a:ext>
            </a:extLst>
          </p:cNvPr>
          <p:cNvSpPr/>
          <p:nvPr/>
        </p:nvSpPr>
        <p:spPr>
          <a:xfrm>
            <a:off x="5079047" y="3485197"/>
            <a:ext cx="626745" cy="3587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6" name="文本框 36">
            <a:extLst>
              <a:ext uri="{FF2B5EF4-FFF2-40B4-BE49-F238E27FC236}">
                <a16:creationId xmlns:a16="http://schemas.microsoft.com/office/drawing/2014/main" id="{E835AE96-00C5-434D-BB48-8ED06063AD60}"/>
              </a:ext>
            </a:extLst>
          </p:cNvPr>
          <p:cNvSpPr txBox="1"/>
          <p:nvPr/>
        </p:nvSpPr>
        <p:spPr>
          <a:xfrm>
            <a:off x="5246052" y="3449637"/>
            <a:ext cx="417830" cy="5613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400" b="1">
                <a:effectLst/>
                <a:latin typeface="DengXian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sz="1400" b="1" baseline="-25000">
                <a:effectLst/>
                <a:latin typeface="DengXian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sz="12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17" name="直接箭头连接符 56">
            <a:extLst>
              <a:ext uri="{FF2B5EF4-FFF2-40B4-BE49-F238E27FC236}">
                <a16:creationId xmlns:a16="http://schemas.microsoft.com/office/drawing/2014/main" id="{E35FD3B6-8253-EE46-A645-AAEADCC2696A}"/>
              </a:ext>
            </a:extLst>
          </p:cNvPr>
          <p:cNvCxnSpPr/>
          <p:nvPr/>
        </p:nvCxnSpPr>
        <p:spPr>
          <a:xfrm flipV="1">
            <a:off x="5526722" y="3811587"/>
            <a:ext cx="15875" cy="5219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DA0260F2-CE8E-354C-B9D3-4EAE553D8C8C}"/>
              </a:ext>
            </a:extLst>
          </p:cNvPr>
          <p:cNvSpPr/>
          <p:nvPr/>
        </p:nvSpPr>
        <p:spPr>
          <a:xfrm>
            <a:off x="5526722" y="2909887"/>
            <a:ext cx="626745" cy="3587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9" name="文本框 36">
            <a:extLst>
              <a:ext uri="{FF2B5EF4-FFF2-40B4-BE49-F238E27FC236}">
                <a16:creationId xmlns:a16="http://schemas.microsoft.com/office/drawing/2014/main" id="{BFBA5E9E-F572-BA47-AA6A-015CB85E8C92}"/>
              </a:ext>
            </a:extLst>
          </p:cNvPr>
          <p:cNvSpPr txBox="1"/>
          <p:nvPr/>
        </p:nvSpPr>
        <p:spPr>
          <a:xfrm>
            <a:off x="5693727" y="2874327"/>
            <a:ext cx="417830" cy="5613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400" b="1">
                <a:effectLst/>
                <a:latin typeface="DengXian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sz="1400" b="1" baseline="-25000">
                <a:effectLst/>
                <a:latin typeface="DengXian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endParaRPr lang="zh-CN" sz="12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0" name="直接箭头连接符 59">
            <a:extLst>
              <a:ext uri="{FF2B5EF4-FFF2-40B4-BE49-F238E27FC236}">
                <a16:creationId xmlns:a16="http://schemas.microsoft.com/office/drawing/2014/main" id="{C357B54D-118F-314A-A469-A53B27DF570E}"/>
              </a:ext>
            </a:extLst>
          </p:cNvPr>
          <p:cNvCxnSpPr/>
          <p:nvPr/>
        </p:nvCxnSpPr>
        <p:spPr>
          <a:xfrm flipV="1">
            <a:off x="5788342" y="3217227"/>
            <a:ext cx="15875" cy="11982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60">
            <a:extLst>
              <a:ext uri="{FF2B5EF4-FFF2-40B4-BE49-F238E27FC236}">
                <a16:creationId xmlns:a16="http://schemas.microsoft.com/office/drawing/2014/main" id="{B92F5CCA-D224-F546-98DF-8DCA694896B9}"/>
              </a:ext>
            </a:extLst>
          </p:cNvPr>
          <p:cNvCxnSpPr/>
          <p:nvPr/>
        </p:nvCxnSpPr>
        <p:spPr>
          <a:xfrm flipV="1">
            <a:off x="5715952" y="3680777"/>
            <a:ext cx="590550" cy="1270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61">
            <a:extLst>
              <a:ext uri="{FF2B5EF4-FFF2-40B4-BE49-F238E27FC236}">
                <a16:creationId xmlns:a16="http://schemas.microsoft.com/office/drawing/2014/main" id="{7BF0196F-AE32-754B-9EA3-FA2F6959980B}"/>
              </a:ext>
            </a:extLst>
          </p:cNvPr>
          <p:cNvCxnSpPr/>
          <p:nvPr/>
        </p:nvCxnSpPr>
        <p:spPr>
          <a:xfrm flipH="1" flipV="1">
            <a:off x="6153467" y="3089592"/>
            <a:ext cx="433705" cy="1651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6EBF7B9E-6B5C-0B4A-A668-4948D86AD8FA}"/>
              </a:ext>
            </a:extLst>
          </p:cNvPr>
          <p:cNvSpPr/>
          <p:nvPr/>
        </p:nvSpPr>
        <p:spPr>
          <a:xfrm>
            <a:off x="7410767" y="4300537"/>
            <a:ext cx="483235" cy="528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400" b="1">
                <a:effectLst/>
                <a:latin typeface="宋体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sz="12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4" name="文本框 36">
            <a:extLst>
              <a:ext uri="{FF2B5EF4-FFF2-40B4-BE49-F238E27FC236}">
                <a16:creationId xmlns:a16="http://schemas.microsoft.com/office/drawing/2014/main" id="{6D48ACE0-4762-1648-840E-89EC34083B5C}"/>
              </a:ext>
            </a:extLst>
          </p:cNvPr>
          <p:cNvSpPr txBox="1"/>
          <p:nvPr/>
        </p:nvSpPr>
        <p:spPr>
          <a:xfrm>
            <a:off x="7488872" y="4320222"/>
            <a:ext cx="417830" cy="5613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400" b="1">
                <a:effectLst/>
                <a:latin typeface="DengXian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sz="1400" b="1" baseline="-25000">
                <a:effectLst/>
                <a:latin typeface="DengXian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sz="12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3E3CD23-713B-014C-87F2-94C026D9B648}"/>
              </a:ext>
            </a:extLst>
          </p:cNvPr>
          <p:cNvSpPr/>
          <p:nvPr/>
        </p:nvSpPr>
        <p:spPr>
          <a:xfrm>
            <a:off x="7090727" y="3484562"/>
            <a:ext cx="626745" cy="3587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6" name="文本框 36">
            <a:extLst>
              <a:ext uri="{FF2B5EF4-FFF2-40B4-BE49-F238E27FC236}">
                <a16:creationId xmlns:a16="http://schemas.microsoft.com/office/drawing/2014/main" id="{2917A538-5D63-1648-8E40-4937A6A14E21}"/>
              </a:ext>
            </a:extLst>
          </p:cNvPr>
          <p:cNvSpPr txBox="1"/>
          <p:nvPr/>
        </p:nvSpPr>
        <p:spPr>
          <a:xfrm>
            <a:off x="7257732" y="3449002"/>
            <a:ext cx="417830" cy="5613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400" b="1">
                <a:effectLst/>
                <a:latin typeface="DengXian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sz="1400" b="1" baseline="-25000">
                <a:effectLst/>
                <a:latin typeface="DengXian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sz="12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7" name="直接箭头连接符 66">
            <a:extLst>
              <a:ext uri="{FF2B5EF4-FFF2-40B4-BE49-F238E27FC236}">
                <a16:creationId xmlns:a16="http://schemas.microsoft.com/office/drawing/2014/main" id="{C1BE16B7-F42F-B44D-8E1E-C1C3360234D8}"/>
              </a:ext>
            </a:extLst>
          </p:cNvPr>
          <p:cNvCxnSpPr/>
          <p:nvPr/>
        </p:nvCxnSpPr>
        <p:spPr>
          <a:xfrm flipV="1">
            <a:off x="7538402" y="3810952"/>
            <a:ext cx="15875" cy="5219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57D4E8F4-34EF-774A-BFAB-D6D97BEEC9D9}"/>
              </a:ext>
            </a:extLst>
          </p:cNvPr>
          <p:cNvSpPr/>
          <p:nvPr/>
        </p:nvSpPr>
        <p:spPr>
          <a:xfrm>
            <a:off x="7538402" y="2909252"/>
            <a:ext cx="626745" cy="3587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9" name="文本框 36">
            <a:extLst>
              <a:ext uri="{FF2B5EF4-FFF2-40B4-BE49-F238E27FC236}">
                <a16:creationId xmlns:a16="http://schemas.microsoft.com/office/drawing/2014/main" id="{0A303E7F-6066-AF4A-B925-30D6920F07FF}"/>
              </a:ext>
            </a:extLst>
          </p:cNvPr>
          <p:cNvSpPr txBox="1"/>
          <p:nvPr/>
        </p:nvSpPr>
        <p:spPr>
          <a:xfrm>
            <a:off x="7705407" y="2873692"/>
            <a:ext cx="417830" cy="5613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400" b="1">
                <a:effectLst/>
                <a:latin typeface="DengXian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sz="1400" b="1" baseline="-25000">
                <a:effectLst/>
                <a:latin typeface="DengXian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endParaRPr lang="zh-CN" sz="12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30" name="直接箭头连接符 69">
            <a:extLst>
              <a:ext uri="{FF2B5EF4-FFF2-40B4-BE49-F238E27FC236}">
                <a16:creationId xmlns:a16="http://schemas.microsoft.com/office/drawing/2014/main" id="{A04DA9AD-2F22-B44D-8B88-73A7775B86F8}"/>
              </a:ext>
            </a:extLst>
          </p:cNvPr>
          <p:cNvCxnSpPr/>
          <p:nvPr/>
        </p:nvCxnSpPr>
        <p:spPr>
          <a:xfrm flipV="1">
            <a:off x="7800022" y="3216592"/>
            <a:ext cx="15875" cy="11982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70">
            <a:extLst>
              <a:ext uri="{FF2B5EF4-FFF2-40B4-BE49-F238E27FC236}">
                <a16:creationId xmlns:a16="http://schemas.microsoft.com/office/drawing/2014/main" id="{DD448F0E-BD04-264D-9570-192C550D3696}"/>
              </a:ext>
            </a:extLst>
          </p:cNvPr>
          <p:cNvCxnSpPr/>
          <p:nvPr/>
        </p:nvCxnSpPr>
        <p:spPr>
          <a:xfrm flipV="1">
            <a:off x="7727632" y="3680142"/>
            <a:ext cx="590550" cy="1270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71">
            <a:extLst>
              <a:ext uri="{FF2B5EF4-FFF2-40B4-BE49-F238E27FC236}">
                <a16:creationId xmlns:a16="http://schemas.microsoft.com/office/drawing/2014/main" id="{8B088994-0804-1941-BBBF-C062FE8633F3}"/>
              </a:ext>
            </a:extLst>
          </p:cNvPr>
          <p:cNvCxnSpPr/>
          <p:nvPr/>
        </p:nvCxnSpPr>
        <p:spPr>
          <a:xfrm flipH="1" flipV="1">
            <a:off x="7120572" y="3105467"/>
            <a:ext cx="433705" cy="1651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5199566C-7ABA-ED46-B6B2-A7DF19C0F9B9}"/>
              </a:ext>
            </a:extLst>
          </p:cNvPr>
          <p:cNvSpPr/>
          <p:nvPr/>
        </p:nvSpPr>
        <p:spPr>
          <a:xfrm>
            <a:off x="5542597" y="2295842"/>
            <a:ext cx="1240790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cxnSp>
        <p:nvCxnSpPr>
          <p:cNvPr id="34" name="直接箭头连接符 73">
            <a:extLst>
              <a:ext uri="{FF2B5EF4-FFF2-40B4-BE49-F238E27FC236}">
                <a16:creationId xmlns:a16="http://schemas.microsoft.com/office/drawing/2014/main" id="{E5F55B15-F209-E149-8902-10233EA0B57A}"/>
              </a:ext>
            </a:extLst>
          </p:cNvPr>
          <p:cNvCxnSpPr/>
          <p:nvPr/>
        </p:nvCxnSpPr>
        <p:spPr>
          <a:xfrm flipH="1" flipV="1">
            <a:off x="6176327" y="2537142"/>
            <a:ext cx="3175" cy="319405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6">
            <a:extLst>
              <a:ext uri="{FF2B5EF4-FFF2-40B4-BE49-F238E27FC236}">
                <a16:creationId xmlns:a16="http://schemas.microsoft.com/office/drawing/2014/main" id="{BBA7C26C-7670-204D-9D38-B06E17ACD0F8}"/>
              </a:ext>
            </a:extLst>
          </p:cNvPr>
          <p:cNvSpPr txBox="1"/>
          <p:nvPr/>
        </p:nvSpPr>
        <p:spPr>
          <a:xfrm>
            <a:off x="5771832" y="2159317"/>
            <a:ext cx="1054100" cy="5613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400" b="1">
                <a:effectLst/>
                <a:latin typeface="DengXian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hidden</a:t>
            </a:r>
            <a:endParaRPr lang="zh-CN" sz="12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36" name="直接箭头连接符 75">
            <a:extLst>
              <a:ext uri="{FF2B5EF4-FFF2-40B4-BE49-F238E27FC236}">
                <a16:creationId xmlns:a16="http://schemas.microsoft.com/office/drawing/2014/main" id="{8EAEF86D-78C3-D246-9081-7B3F4082EFF1}"/>
              </a:ext>
            </a:extLst>
          </p:cNvPr>
          <p:cNvCxnSpPr/>
          <p:nvPr/>
        </p:nvCxnSpPr>
        <p:spPr>
          <a:xfrm flipH="1" flipV="1">
            <a:off x="6150292" y="1976437"/>
            <a:ext cx="3175" cy="319405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54C6875A-191C-2744-A5E2-0A04F77FC7EF}"/>
              </a:ext>
            </a:extLst>
          </p:cNvPr>
          <p:cNvSpPr txBox="1"/>
          <p:nvPr/>
        </p:nvSpPr>
        <p:spPr>
          <a:xfrm>
            <a:off x="6235382" y="1975802"/>
            <a:ext cx="1054100" cy="46291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400" b="1">
                <a:effectLst/>
                <a:latin typeface="DengXian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fc</a:t>
            </a:r>
            <a:endParaRPr lang="zh-CN" sz="12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39" name="曲线连接符 38">
            <a:extLst>
              <a:ext uri="{FF2B5EF4-FFF2-40B4-BE49-F238E27FC236}">
                <a16:creationId xmlns:a16="http://schemas.microsoft.com/office/drawing/2014/main" id="{A67BF3C5-5D99-4B4C-B450-E1E794AACFAD}"/>
              </a:ext>
            </a:extLst>
          </p:cNvPr>
          <p:cNvCxnSpPr>
            <a:stCxn id="3" idx="1"/>
            <a:endCxn id="5" idx="1"/>
          </p:cNvCxnSpPr>
          <p:nvPr/>
        </p:nvCxnSpPr>
        <p:spPr>
          <a:xfrm rot="10800000">
            <a:off x="3873818" y="3663950"/>
            <a:ext cx="398145" cy="936942"/>
          </a:xfrm>
          <a:prstGeom prst="curvedConnector3">
            <a:avLst>
              <a:gd name="adj1" fmla="val 1574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541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431</Words>
  <Application>Microsoft Macintosh PowerPoint</Application>
  <PresentationFormat>宽屏</PresentationFormat>
  <Paragraphs>213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</vt:lpstr>
      <vt:lpstr>等线 Light</vt:lpstr>
      <vt:lpstr>宋体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23</cp:revision>
  <dcterms:created xsi:type="dcterms:W3CDTF">2019-06-29T08:51:25Z</dcterms:created>
  <dcterms:modified xsi:type="dcterms:W3CDTF">2020-01-11T07:09:37Z</dcterms:modified>
</cp:coreProperties>
</file>