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407" autoAdjust="0"/>
  </p:normalViewPr>
  <p:slideViewPr>
    <p:cSldViewPr snapToGrid="0">
      <p:cViewPr varScale="1">
        <p:scale>
          <a:sx n="87" d="100"/>
          <a:sy n="87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3951-BFB2-43A2-A57B-11E486167362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3951-BFB2-43A2-A57B-11E486167362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3951-BFB2-43A2-A57B-11E486167362}" type="datetimeFigureOut">
              <a:rPr lang="zh-CN" altLang="en-US" smtClean="0"/>
              <a:t>2017/2/27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11199"/>
            <a:ext cx="7772400" cy="1954883"/>
          </a:xfrm>
        </p:spPr>
        <p:txBody>
          <a:bodyPr anchor="ctr"/>
          <a:lstStyle/>
          <a:p>
            <a:r>
              <a:rPr lang="zh-CN" altLang="en-US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6858000" cy="848299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5. MIPS</a:t>
            </a:r>
            <a:r>
              <a:rPr lang="zh-CN" altLang="en-US" sz="4400" b="1" dirty="0"/>
              <a:t>汇编语言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495758" y="5420023"/>
            <a:ext cx="7907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参见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/>
              <a:t>1 </a:t>
            </a:r>
            <a:r>
              <a:rPr lang="en-US" altLang="zh-CN" sz="2400" b="1" dirty="0"/>
              <a:t>MIPS</a:t>
            </a:r>
            <a:r>
              <a:rPr lang="zh-CN" altLang="en-US" sz="2400" b="1" dirty="0"/>
              <a:t>微处理器原理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体系结构</a:t>
            </a:r>
            <a:r>
              <a:rPr lang="en-US" altLang="zh-CN" sz="2400" b="1" dirty="0"/>
              <a:t>(MIPS</a:t>
            </a:r>
            <a:r>
              <a:rPr lang="zh-CN" altLang="en-US" sz="2400" b="1" dirty="0"/>
              <a:t>汇编语言</a:t>
            </a:r>
            <a:r>
              <a:rPr lang="en-US" altLang="zh-CN" sz="2400" b="1" dirty="0"/>
              <a:t>).</a:t>
            </a:r>
            <a:r>
              <a:rPr lang="en-US" altLang="zh-CN" sz="2400" b="1" dirty="0" err="1"/>
              <a:t>pptx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37" y="547085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2167</TotalTime>
  <Words>19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幼圆</vt:lpstr>
      <vt:lpstr>Arial</vt:lpstr>
      <vt:lpstr>Calibri</vt:lpstr>
      <vt:lpstr>Calibri Light</vt:lpstr>
      <vt:lpstr>Office 主题</vt:lpstr>
      <vt:lpstr>计算机体系结构实验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Sam</cp:lastModifiedBy>
  <cp:revision>190</cp:revision>
  <dcterms:created xsi:type="dcterms:W3CDTF">2017-01-28T01:03:38Z</dcterms:created>
  <dcterms:modified xsi:type="dcterms:W3CDTF">2017-02-27T12:16:06Z</dcterms:modified>
</cp:coreProperties>
</file>