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64" r:id="rId2"/>
    <p:sldId id="263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E9E"/>
    <a:srgbClr val="CA2795"/>
    <a:srgbClr val="FF0066"/>
    <a:srgbClr val="042B6D"/>
    <a:srgbClr val="EB6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C9A72-B0F0-42F8-8E9F-D80E60AAB5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6F30F37-509B-4636-9B47-C20DB301F511}">
      <dgm:prSet phldrT="[Text]" custT="1"/>
      <dgm:spPr/>
      <dgm:t>
        <a:bodyPr/>
        <a:lstStyle/>
        <a:p>
          <a:r>
            <a:rPr lang="en-CA" sz="2000" dirty="0"/>
            <a:t>Java</a:t>
          </a:r>
        </a:p>
      </dgm:t>
    </dgm:pt>
    <dgm:pt modelId="{7F5C73C4-B445-4AB6-A307-F8CC486A3B85}" type="parTrans" cxnId="{9DC419E6-9A69-4384-B32B-15A4CF2B5E2A}">
      <dgm:prSet/>
      <dgm:spPr/>
      <dgm:t>
        <a:bodyPr/>
        <a:lstStyle/>
        <a:p>
          <a:endParaRPr lang="en-CA" sz="2000"/>
        </a:p>
      </dgm:t>
    </dgm:pt>
    <dgm:pt modelId="{F31AB127-DFDA-420D-B0E5-A06ED2ED3CAF}" type="sibTrans" cxnId="{9DC419E6-9A69-4384-B32B-15A4CF2B5E2A}">
      <dgm:prSet/>
      <dgm:spPr/>
      <dgm:t>
        <a:bodyPr/>
        <a:lstStyle/>
        <a:p>
          <a:endParaRPr lang="en-CA" sz="2000"/>
        </a:p>
      </dgm:t>
    </dgm:pt>
    <dgm:pt modelId="{5D67FE7B-5F78-4362-90A4-B368A6572F4C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public class </a:t>
          </a:r>
          <a:r>
            <a:rPr kumimoji="0" lang="en-US" altLang="en-US" sz="2000" b="1" i="0" u="none" strike="noStrike" kern="1200" cap="none" normalizeH="0" baseline="0" dirty="0" err="1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myfirstprogram</a:t>
          </a: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 { </a:t>
          </a:r>
          <a:endParaRPr kumimoji="0" lang="en-CA" sz="2000" b="1" i="0" u="none" strike="noStrike" kern="1200" cap="none" normalizeH="0" baseline="0" dirty="0">
            <a:ln>
              <a:noFill/>
            </a:ln>
            <a:solidFill>
              <a:srgbClr val="006699"/>
            </a:solidFill>
            <a:effectLst/>
            <a:latin typeface="Consolas" panose="020B0609020204030204" pitchFamily="49" charset="0"/>
            <a:ea typeface="+mn-ea"/>
            <a:cs typeface="+mn-cs"/>
          </a:endParaRPr>
        </a:p>
      </dgm:t>
    </dgm:pt>
    <dgm:pt modelId="{D2D9215E-37D7-449A-BD3B-E3165BFFD0D4}" type="parTrans" cxnId="{7C15B3E5-8265-4229-97D3-CC78C63D3BA1}">
      <dgm:prSet/>
      <dgm:spPr/>
      <dgm:t>
        <a:bodyPr/>
        <a:lstStyle/>
        <a:p>
          <a:endParaRPr lang="en-CA" sz="2000"/>
        </a:p>
      </dgm:t>
    </dgm:pt>
    <dgm:pt modelId="{BF6F0357-E857-4D79-8AD1-6BB153A2405A}" type="sibTrans" cxnId="{7C15B3E5-8265-4229-97D3-CC78C63D3BA1}">
      <dgm:prSet/>
      <dgm:spPr/>
      <dgm:t>
        <a:bodyPr/>
        <a:lstStyle/>
        <a:p>
          <a:endParaRPr lang="en-CA" sz="2000"/>
        </a:p>
      </dgm:t>
    </dgm:pt>
    <dgm:pt modelId="{75F8E6BC-5D8F-42D1-9417-9D1EDB424151}">
      <dgm:prSet phldrT="[Text]" custT="1"/>
      <dgm:spPr/>
      <dgm:t>
        <a:bodyPr/>
        <a:lstStyle/>
        <a:p>
          <a:r>
            <a:rPr lang="en-CA" sz="2000" dirty="0"/>
            <a:t>C programming</a:t>
          </a:r>
        </a:p>
      </dgm:t>
    </dgm:pt>
    <dgm:pt modelId="{A202EF05-AE93-48BA-BF51-879EB07C65B8}" type="parTrans" cxnId="{BA657CD9-27C8-4EBC-8E7D-E24619CF1D32}">
      <dgm:prSet/>
      <dgm:spPr/>
      <dgm:t>
        <a:bodyPr/>
        <a:lstStyle/>
        <a:p>
          <a:endParaRPr lang="en-CA" sz="2000"/>
        </a:p>
      </dgm:t>
    </dgm:pt>
    <dgm:pt modelId="{12C4C572-984B-4A9B-B03B-151A095B726B}" type="sibTrans" cxnId="{BA657CD9-27C8-4EBC-8E7D-E24619CF1D32}">
      <dgm:prSet/>
      <dgm:spPr/>
      <dgm:t>
        <a:bodyPr/>
        <a:lstStyle/>
        <a:p>
          <a:endParaRPr lang="en-CA" sz="2000"/>
        </a:p>
      </dgm:t>
    </dgm:pt>
    <dgm:pt modelId="{86F701F0-49F3-4CE8-B5AC-B464D04D3907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CA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Main()</a:t>
          </a:r>
        </a:p>
      </dgm:t>
    </dgm:pt>
    <dgm:pt modelId="{6603FD7C-3AFA-49D4-B507-A5E1F00A26EA}" type="parTrans" cxnId="{AB767EF6-1893-49D3-B2DF-C3F539302B7B}">
      <dgm:prSet/>
      <dgm:spPr/>
      <dgm:t>
        <a:bodyPr/>
        <a:lstStyle/>
        <a:p>
          <a:endParaRPr lang="en-CA" sz="2000"/>
        </a:p>
      </dgm:t>
    </dgm:pt>
    <dgm:pt modelId="{AD7B9A86-90C2-438C-81E2-D017CB2410E8}" type="sibTrans" cxnId="{AB767EF6-1893-49D3-B2DF-C3F539302B7B}">
      <dgm:prSet/>
      <dgm:spPr/>
      <dgm:t>
        <a:bodyPr/>
        <a:lstStyle/>
        <a:p>
          <a:endParaRPr lang="en-CA" sz="2000"/>
        </a:p>
      </dgm:t>
    </dgm:pt>
    <dgm:pt modelId="{1C68E2DB-8A4A-4DC9-A4F9-98B48CF7C2BB}">
      <dgm:prSet phldrT="[Text]" custT="1"/>
      <dgm:spPr/>
      <dgm:t>
        <a:bodyPr/>
        <a:lstStyle/>
        <a:p>
          <a:r>
            <a:rPr lang="en-CA" sz="2000" dirty="0"/>
            <a:t>Python</a:t>
          </a:r>
        </a:p>
      </dgm:t>
    </dgm:pt>
    <dgm:pt modelId="{9F0DA0C6-2E0C-4E21-932B-E35A5302714B}" type="parTrans" cxnId="{6F9EF3C6-3AD9-41D7-9A41-8E495FAFAE19}">
      <dgm:prSet/>
      <dgm:spPr/>
      <dgm:t>
        <a:bodyPr/>
        <a:lstStyle/>
        <a:p>
          <a:endParaRPr lang="en-CA" sz="2000"/>
        </a:p>
      </dgm:t>
    </dgm:pt>
    <dgm:pt modelId="{E7E439C2-779A-427F-9BA7-761B3D164C5D}" type="sibTrans" cxnId="{6F9EF3C6-3AD9-41D7-9A41-8E495FAFAE19}">
      <dgm:prSet/>
      <dgm:spPr/>
      <dgm:t>
        <a:bodyPr/>
        <a:lstStyle/>
        <a:p>
          <a:endParaRPr lang="en-CA" sz="2000"/>
        </a:p>
      </dgm:t>
    </dgm:pt>
    <dgm:pt modelId="{701DB5D5-A6AC-4CD4-816F-2247C2BC44A2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public static void main(String[] </a:t>
          </a:r>
          <a:r>
            <a:rPr kumimoji="0" lang="en-US" altLang="en-US" sz="2000" b="1" i="0" u="none" strike="noStrike" kern="1200" cap="none" normalizeH="0" baseline="0" dirty="0" err="1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args</a:t>
          </a: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) </a:t>
          </a:r>
        </a:p>
      </dgm:t>
    </dgm:pt>
    <dgm:pt modelId="{E827E769-7192-4F78-B502-670CA1ADFB66}" type="parTrans" cxnId="{E224EB39-0400-48EE-87B2-42274966948E}">
      <dgm:prSet/>
      <dgm:spPr/>
      <dgm:t>
        <a:bodyPr/>
        <a:lstStyle/>
        <a:p>
          <a:endParaRPr lang="en-CA" sz="2000"/>
        </a:p>
      </dgm:t>
    </dgm:pt>
    <dgm:pt modelId="{17600C19-ACDD-4BE1-81DE-917EC3452D46}" type="sibTrans" cxnId="{E224EB39-0400-48EE-87B2-42274966948E}">
      <dgm:prSet/>
      <dgm:spPr/>
      <dgm:t>
        <a:bodyPr/>
        <a:lstStyle/>
        <a:p>
          <a:endParaRPr lang="en-CA" sz="2000"/>
        </a:p>
      </dgm:t>
    </dgm:pt>
    <dgm:pt modelId="{0B879884-8F85-47E2-B9E2-0249B0425131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{ </a:t>
          </a:r>
        </a:p>
      </dgm:t>
    </dgm:pt>
    <dgm:pt modelId="{C1B20984-8E7F-43AA-9269-781B7A1EE67C}" type="parTrans" cxnId="{82F90F04-533C-4915-807C-096344E3F041}">
      <dgm:prSet/>
      <dgm:spPr/>
      <dgm:t>
        <a:bodyPr/>
        <a:lstStyle/>
        <a:p>
          <a:endParaRPr lang="en-CA" sz="2000"/>
        </a:p>
      </dgm:t>
    </dgm:pt>
    <dgm:pt modelId="{F84441D5-8A02-43EB-9049-E92FEEB68B1D}" type="sibTrans" cxnId="{82F90F04-533C-4915-807C-096344E3F041}">
      <dgm:prSet/>
      <dgm:spPr/>
      <dgm:t>
        <a:bodyPr/>
        <a:lstStyle/>
        <a:p>
          <a:endParaRPr lang="en-CA" sz="2000"/>
        </a:p>
      </dgm:t>
    </dgm:pt>
    <dgm:pt modelId="{6B014C21-E0A3-44A8-A26D-8A0A2B44BDBB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 err="1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System.out.println</a:t>
          </a: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(“Hello World!"); </a:t>
          </a:r>
        </a:p>
      </dgm:t>
    </dgm:pt>
    <dgm:pt modelId="{A140F05B-CDE9-40FD-805E-41DEF6B51BB0}" type="parTrans" cxnId="{BBDFE3DB-FB1C-4708-A0D5-DB9E380D0BDD}">
      <dgm:prSet/>
      <dgm:spPr/>
      <dgm:t>
        <a:bodyPr/>
        <a:lstStyle/>
        <a:p>
          <a:endParaRPr lang="en-CA" sz="2000"/>
        </a:p>
      </dgm:t>
    </dgm:pt>
    <dgm:pt modelId="{AA4145A4-4C18-447F-81B9-5F9B8AC5B550}" type="sibTrans" cxnId="{BBDFE3DB-FB1C-4708-A0D5-DB9E380D0BDD}">
      <dgm:prSet/>
      <dgm:spPr/>
      <dgm:t>
        <a:bodyPr/>
        <a:lstStyle/>
        <a:p>
          <a:endParaRPr lang="en-CA" sz="2000"/>
        </a:p>
      </dgm:t>
    </dgm:pt>
    <dgm:pt modelId="{137A4421-0D8E-424E-9FF6-F2C0D3626388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} </a:t>
          </a:r>
        </a:p>
      </dgm:t>
    </dgm:pt>
    <dgm:pt modelId="{93459AF2-A2A4-43ED-A548-3BB55AEBF2BE}" type="parTrans" cxnId="{4800110E-7479-4B79-8DF0-94FCFD05FC82}">
      <dgm:prSet/>
      <dgm:spPr/>
      <dgm:t>
        <a:bodyPr/>
        <a:lstStyle/>
        <a:p>
          <a:endParaRPr lang="en-CA" sz="2000"/>
        </a:p>
      </dgm:t>
    </dgm:pt>
    <dgm:pt modelId="{C65EC835-8559-4E84-9AE8-994FE8411161}" type="sibTrans" cxnId="{4800110E-7479-4B79-8DF0-94FCFD05FC82}">
      <dgm:prSet/>
      <dgm:spPr/>
      <dgm:t>
        <a:bodyPr/>
        <a:lstStyle/>
        <a:p>
          <a:endParaRPr lang="en-CA" sz="2000"/>
        </a:p>
      </dgm:t>
    </dgm:pt>
    <dgm:pt modelId="{E61545B8-5593-4650-8E73-DD0AD0EDC003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} </a:t>
          </a:r>
        </a:p>
      </dgm:t>
    </dgm:pt>
    <dgm:pt modelId="{423F68D3-4CD8-4783-AAB9-FB9CD198F86F}" type="parTrans" cxnId="{3BDEDC2F-73A6-47D1-BACA-A9551BE15A49}">
      <dgm:prSet/>
      <dgm:spPr/>
      <dgm:t>
        <a:bodyPr/>
        <a:lstStyle/>
        <a:p>
          <a:endParaRPr lang="en-CA" sz="2000"/>
        </a:p>
      </dgm:t>
    </dgm:pt>
    <dgm:pt modelId="{CF0C2D8D-7DFB-4037-98C6-FCCE51735A32}" type="sibTrans" cxnId="{3BDEDC2F-73A6-47D1-BACA-A9551BE15A49}">
      <dgm:prSet/>
      <dgm:spPr/>
      <dgm:t>
        <a:bodyPr/>
        <a:lstStyle/>
        <a:p>
          <a:endParaRPr lang="en-CA" sz="2000"/>
        </a:p>
      </dgm:t>
    </dgm:pt>
    <dgm:pt modelId="{2F2D2365-D19D-4E93-8EA4-67E957A701F5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CA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{</a:t>
          </a:r>
        </a:p>
      </dgm:t>
    </dgm:pt>
    <dgm:pt modelId="{C001BFED-B08F-40DF-9E27-1A910CD7B019}" type="parTrans" cxnId="{4153C4BA-580A-4E9E-A27D-79E6D8929F4C}">
      <dgm:prSet/>
      <dgm:spPr/>
      <dgm:t>
        <a:bodyPr/>
        <a:lstStyle/>
        <a:p>
          <a:endParaRPr lang="en-CA" sz="2000"/>
        </a:p>
      </dgm:t>
    </dgm:pt>
    <dgm:pt modelId="{A1935573-4274-4348-A34F-067431CF7C5A}" type="sibTrans" cxnId="{4153C4BA-580A-4E9E-A27D-79E6D8929F4C}">
      <dgm:prSet/>
      <dgm:spPr/>
      <dgm:t>
        <a:bodyPr/>
        <a:lstStyle/>
        <a:p>
          <a:endParaRPr lang="en-CA" sz="2000"/>
        </a:p>
      </dgm:t>
    </dgm:pt>
    <dgm:pt modelId="{B8CD6DCB-0F99-4E61-9C95-59ECF3242AF4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CA" sz="2000" b="1" i="0" u="none" strike="noStrike" kern="1200" cap="none" normalizeH="0" baseline="0" dirty="0" err="1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Printf</a:t>
          </a:r>
          <a:r>
            <a:rPr kumimoji="0" lang="en-CA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(“Hello World!\n”)</a:t>
          </a:r>
        </a:p>
      </dgm:t>
    </dgm:pt>
    <dgm:pt modelId="{846B1F70-1019-43C5-9FEE-1ED252A2D0FA}" type="parTrans" cxnId="{DBA02311-EDE6-4C3F-8754-E79A29871CEE}">
      <dgm:prSet/>
      <dgm:spPr/>
      <dgm:t>
        <a:bodyPr/>
        <a:lstStyle/>
        <a:p>
          <a:endParaRPr lang="en-CA" sz="2000"/>
        </a:p>
      </dgm:t>
    </dgm:pt>
    <dgm:pt modelId="{19CB23C5-F298-43C7-BC58-810151A4FB81}" type="sibTrans" cxnId="{DBA02311-EDE6-4C3F-8754-E79A29871CEE}">
      <dgm:prSet/>
      <dgm:spPr/>
      <dgm:t>
        <a:bodyPr/>
        <a:lstStyle/>
        <a:p>
          <a:endParaRPr lang="en-CA" sz="2000"/>
        </a:p>
      </dgm:t>
    </dgm:pt>
    <dgm:pt modelId="{42CE1938-2ECB-4C3D-A48A-CC64F54699AC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CA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}</a:t>
          </a:r>
        </a:p>
      </dgm:t>
    </dgm:pt>
    <dgm:pt modelId="{A6224E10-6A5C-43A9-B7D2-5382D6DB84D8}" type="parTrans" cxnId="{43FFBCD8-8570-42AC-8522-5D1E6257EB51}">
      <dgm:prSet/>
      <dgm:spPr/>
      <dgm:t>
        <a:bodyPr/>
        <a:lstStyle/>
        <a:p>
          <a:endParaRPr lang="en-CA" sz="2000"/>
        </a:p>
      </dgm:t>
    </dgm:pt>
    <dgm:pt modelId="{2CBECAB1-119F-49E3-AED8-D2A0AD8221C2}" type="sibTrans" cxnId="{43FFBCD8-8570-42AC-8522-5D1E6257EB51}">
      <dgm:prSet/>
      <dgm:spPr/>
      <dgm:t>
        <a:bodyPr/>
        <a:lstStyle/>
        <a:p>
          <a:endParaRPr lang="en-CA" sz="2000"/>
        </a:p>
      </dgm:t>
    </dgm:pt>
    <dgm:pt modelId="{FBEF8C08-813B-4288-98A5-E82E8B7F2E43}">
      <dgm:prSet phldrT="[Text]" custT="1"/>
      <dgm:spPr/>
      <dgm:t>
        <a:bodyPr/>
        <a:lstStyle/>
        <a:p>
          <a:pPr>
            <a:buNone/>
          </a:pPr>
          <a:r>
            <a:rPr kumimoji="0" lang="en-CA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Print(“Hello world!)</a:t>
          </a:r>
        </a:p>
      </dgm:t>
    </dgm:pt>
    <dgm:pt modelId="{C1797036-B3E0-4270-818C-33BDD90D4567}" type="sibTrans" cxnId="{C14A4994-289B-4BFE-AAF0-D19079BD23C0}">
      <dgm:prSet/>
      <dgm:spPr/>
      <dgm:t>
        <a:bodyPr/>
        <a:lstStyle/>
        <a:p>
          <a:endParaRPr lang="en-CA" sz="2000"/>
        </a:p>
      </dgm:t>
    </dgm:pt>
    <dgm:pt modelId="{54D1127A-94E8-42AB-9B10-511ABC839C71}" type="parTrans" cxnId="{C14A4994-289B-4BFE-AAF0-D19079BD23C0}">
      <dgm:prSet/>
      <dgm:spPr/>
      <dgm:t>
        <a:bodyPr/>
        <a:lstStyle/>
        <a:p>
          <a:endParaRPr lang="en-CA" sz="2000"/>
        </a:p>
      </dgm:t>
    </dgm:pt>
    <dgm:pt modelId="{BAB24C03-0DA4-4E08-B64C-99882BA1D270}" type="pres">
      <dgm:prSet presAssocID="{6FBC9A72-B0F0-42F8-8E9F-D80E60AAB51D}" presName="Name0" presStyleCnt="0">
        <dgm:presLayoutVars>
          <dgm:dir/>
          <dgm:animLvl val="lvl"/>
          <dgm:resizeHandles val="exact"/>
        </dgm:presLayoutVars>
      </dgm:prSet>
      <dgm:spPr/>
    </dgm:pt>
    <dgm:pt modelId="{56C2F20F-DE5D-4B9C-9EE0-807F9F105160}" type="pres">
      <dgm:prSet presAssocID="{E6F30F37-509B-4636-9B47-C20DB301F511}" presName="composite" presStyleCnt="0"/>
      <dgm:spPr/>
    </dgm:pt>
    <dgm:pt modelId="{627333F0-B607-4A2A-AD4F-7035C2D7D2D4}" type="pres">
      <dgm:prSet presAssocID="{E6F30F37-509B-4636-9B47-C20DB301F51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31E233B-E949-44CB-80FD-C59E09D2DF00}" type="pres">
      <dgm:prSet presAssocID="{E6F30F37-509B-4636-9B47-C20DB301F511}" presName="desTx" presStyleLbl="alignAccFollowNode1" presStyleIdx="0" presStyleCnt="3">
        <dgm:presLayoutVars>
          <dgm:bulletEnabled val="1"/>
        </dgm:presLayoutVars>
      </dgm:prSet>
      <dgm:spPr/>
    </dgm:pt>
    <dgm:pt modelId="{36CC495E-4083-4967-A8A3-961DAA720C5A}" type="pres">
      <dgm:prSet presAssocID="{F31AB127-DFDA-420D-B0E5-A06ED2ED3CAF}" presName="space" presStyleCnt="0"/>
      <dgm:spPr/>
    </dgm:pt>
    <dgm:pt modelId="{348CA8D5-15B8-4420-A5AA-E60D95E6F742}" type="pres">
      <dgm:prSet presAssocID="{75F8E6BC-5D8F-42D1-9417-9D1EDB424151}" presName="composite" presStyleCnt="0"/>
      <dgm:spPr/>
    </dgm:pt>
    <dgm:pt modelId="{76DF3E53-712B-4BD9-80B5-8CAF56012526}" type="pres">
      <dgm:prSet presAssocID="{75F8E6BC-5D8F-42D1-9417-9D1EDB42415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6849EB2-99FF-498E-9DF1-7910AB78C7E8}" type="pres">
      <dgm:prSet presAssocID="{75F8E6BC-5D8F-42D1-9417-9D1EDB424151}" presName="desTx" presStyleLbl="alignAccFollowNode1" presStyleIdx="1" presStyleCnt="3">
        <dgm:presLayoutVars>
          <dgm:bulletEnabled val="1"/>
        </dgm:presLayoutVars>
      </dgm:prSet>
      <dgm:spPr/>
    </dgm:pt>
    <dgm:pt modelId="{9E40C72B-87C8-4C33-B53E-42EB38DA8C07}" type="pres">
      <dgm:prSet presAssocID="{12C4C572-984B-4A9B-B03B-151A095B726B}" presName="space" presStyleCnt="0"/>
      <dgm:spPr/>
    </dgm:pt>
    <dgm:pt modelId="{F7A97E1C-510B-4D86-8822-507331683F5B}" type="pres">
      <dgm:prSet presAssocID="{1C68E2DB-8A4A-4DC9-A4F9-98B48CF7C2BB}" presName="composite" presStyleCnt="0"/>
      <dgm:spPr/>
    </dgm:pt>
    <dgm:pt modelId="{EB53CEA7-52F0-4435-B059-E782749DA31E}" type="pres">
      <dgm:prSet presAssocID="{1C68E2DB-8A4A-4DC9-A4F9-98B48CF7C2B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6DF5C5-7206-482F-9DCC-A006A1864548}" type="pres">
      <dgm:prSet presAssocID="{1C68E2DB-8A4A-4DC9-A4F9-98B48CF7C2B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2F90F04-533C-4915-807C-096344E3F041}" srcId="{E6F30F37-509B-4636-9B47-C20DB301F511}" destId="{0B879884-8F85-47E2-B9E2-0249B0425131}" srcOrd="2" destOrd="0" parTransId="{C1B20984-8E7F-43AA-9269-781B7A1EE67C}" sibTransId="{F84441D5-8A02-43EB-9049-E92FEEB68B1D}"/>
    <dgm:cxn modelId="{BF1A1708-87BD-4E02-8F8A-D17F3B1A2409}" type="presOf" srcId="{6FBC9A72-B0F0-42F8-8E9F-D80E60AAB51D}" destId="{BAB24C03-0DA4-4E08-B64C-99882BA1D270}" srcOrd="0" destOrd="0" presId="urn:microsoft.com/office/officeart/2005/8/layout/hList1"/>
    <dgm:cxn modelId="{6AA11A0D-C00A-4901-A0B6-3AA8A8AA9376}" type="presOf" srcId="{75F8E6BC-5D8F-42D1-9417-9D1EDB424151}" destId="{76DF3E53-712B-4BD9-80B5-8CAF56012526}" srcOrd="0" destOrd="0" presId="urn:microsoft.com/office/officeart/2005/8/layout/hList1"/>
    <dgm:cxn modelId="{4800110E-7479-4B79-8DF0-94FCFD05FC82}" srcId="{E6F30F37-509B-4636-9B47-C20DB301F511}" destId="{137A4421-0D8E-424E-9FF6-F2C0D3626388}" srcOrd="4" destOrd="0" parTransId="{93459AF2-A2A4-43ED-A548-3BB55AEBF2BE}" sibTransId="{C65EC835-8559-4E84-9AE8-994FE8411161}"/>
    <dgm:cxn modelId="{DBA02311-EDE6-4C3F-8754-E79A29871CEE}" srcId="{2F2D2365-D19D-4E93-8EA4-67E957A701F5}" destId="{B8CD6DCB-0F99-4E61-9C95-59ECF3242AF4}" srcOrd="0" destOrd="0" parTransId="{846B1F70-1019-43C5-9FEE-1ED252A2D0FA}" sibTransId="{19CB23C5-F298-43C7-BC58-810151A4FB81}"/>
    <dgm:cxn modelId="{3BDEDC2F-73A6-47D1-BACA-A9551BE15A49}" srcId="{E6F30F37-509B-4636-9B47-C20DB301F511}" destId="{E61545B8-5593-4650-8E73-DD0AD0EDC003}" srcOrd="5" destOrd="0" parTransId="{423F68D3-4CD8-4783-AAB9-FB9CD198F86F}" sibTransId="{CF0C2D8D-7DFB-4037-98C6-FCCE51735A32}"/>
    <dgm:cxn modelId="{FB92AF31-3696-45D2-A648-6F07B5E0D425}" type="presOf" srcId="{42CE1938-2ECB-4C3D-A48A-CC64F54699AC}" destId="{86849EB2-99FF-498E-9DF1-7910AB78C7E8}" srcOrd="0" destOrd="3" presId="urn:microsoft.com/office/officeart/2005/8/layout/hList1"/>
    <dgm:cxn modelId="{B900E936-7FA0-4BA9-823C-DD22C67FF6BD}" type="presOf" srcId="{B8CD6DCB-0F99-4E61-9C95-59ECF3242AF4}" destId="{86849EB2-99FF-498E-9DF1-7910AB78C7E8}" srcOrd="0" destOrd="2" presId="urn:microsoft.com/office/officeart/2005/8/layout/hList1"/>
    <dgm:cxn modelId="{E224EB39-0400-48EE-87B2-42274966948E}" srcId="{E6F30F37-509B-4636-9B47-C20DB301F511}" destId="{701DB5D5-A6AC-4CD4-816F-2247C2BC44A2}" srcOrd="1" destOrd="0" parTransId="{E827E769-7192-4F78-B502-670CA1ADFB66}" sibTransId="{17600C19-ACDD-4BE1-81DE-917EC3452D46}"/>
    <dgm:cxn modelId="{F5C2334A-D5CF-4E7E-AB60-5AB432FE02E2}" type="presOf" srcId="{137A4421-0D8E-424E-9FF6-F2C0D3626388}" destId="{731E233B-E949-44CB-80FD-C59E09D2DF00}" srcOrd="0" destOrd="4" presId="urn:microsoft.com/office/officeart/2005/8/layout/hList1"/>
    <dgm:cxn modelId="{158FA873-1781-4C2F-8AD8-A83993D68E4A}" type="presOf" srcId="{701DB5D5-A6AC-4CD4-816F-2247C2BC44A2}" destId="{731E233B-E949-44CB-80FD-C59E09D2DF00}" srcOrd="0" destOrd="1" presId="urn:microsoft.com/office/officeart/2005/8/layout/hList1"/>
    <dgm:cxn modelId="{E7EA5574-7B3B-41B3-8762-C0B3FA67502B}" type="presOf" srcId="{5D67FE7B-5F78-4362-90A4-B368A6572F4C}" destId="{731E233B-E949-44CB-80FD-C59E09D2DF00}" srcOrd="0" destOrd="0" presId="urn:microsoft.com/office/officeart/2005/8/layout/hList1"/>
    <dgm:cxn modelId="{C848707F-D65B-479C-9A94-0792B8F83F04}" type="presOf" srcId="{86F701F0-49F3-4CE8-B5AC-B464D04D3907}" destId="{86849EB2-99FF-498E-9DF1-7910AB78C7E8}" srcOrd="0" destOrd="0" presId="urn:microsoft.com/office/officeart/2005/8/layout/hList1"/>
    <dgm:cxn modelId="{C14A4994-289B-4BFE-AAF0-D19079BD23C0}" srcId="{1C68E2DB-8A4A-4DC9-A4F9-98B48CF7C2BB}" destId="{FBEF8C08-813B-4288-98A5-E82E8B7F2E43}" srcOrd="0" destOrd="0" parTransId="{54D1127A-94E8-42AB-9B10-511ABC839C71}" sibTransId="{C1797036-B3E0-4270-818C-33BDD90D4567}"/>
    <dgm:cxn modelId="{2403369F-80FB-4987-88CC-371CCF8DEC5F}" type="presOf" srcId="{2F2D2365-D19D-4E93-8EA4-67E957A701F5}" destId="{86849EB2-99FF-498E-9DF1-7910AB78C7E8}" srcOrd="0" destOrd="1" presId="urn:microsoft.com/office/officeart/2005/8/layout/hList1"/>
    <dgm:cxn modelId="{F85D4EA3-6A8A-49FA-9D43-CC4D9803F3F4}" type="presOf" srcId="{0B879884-8F85-47E2-B9E2-0249B0425131}" destId="{731E233B-E949-44CB-80FD-C59E09D2DF00}" srcOrd="0" destOrd="2" presId="urn:microsoft.com/office/officeart/2005/8/layout/hList1"/>
    <dgm:cxn modelId="{4153C4BA-580A-4E9E-A27D-79E6D8929F4C}" srcId="{75F8E6BC-5D8F-42D1-9417-9D1EDB424151}" destId="{2F2D2365-D19D-4E93-8EA4-67E957A701F5}" srcOrd="1" destOrd="0" parTransId="{C001BFED-B08F-40DF-9E27-1A910CD7B019}" sibTransId="{A1935573-4274-4348-A34F-067431CF7C5A}"/>
    <dgm:cxn modelId="{3EF079BD-5F94-4FE6-A201-A46D5AF168D1}" type="presOf" srcId="{6B014C21-E0A3-44A8-A26D-8A0A2B44BDBB}" destId="{731E233B-E949-44CB-80FD-C59E09D2DF00}" srcOrd="0" destOrd="3" presId="urn:microsoft.com/office/officeart/2005/8/layout/hList1"/>
    <dgm:cxn modelId="{E73FE3BD-82E5-497A-A035-8AA81D1303A6}" type="presOf" srcId="{1C68E2DB-8A4A-4DC9-A4F9-98B48CF7C2BB}" destId="{EB53CEA7-52F0-4435-B059-E782749DA31E}" srcOrd="0" destOrd="0" presId="urn:microsoft.com/office/officeart/2005/8/layout/hList1"/>
    <dgm:cxn modelId="{EC270BC2-D10D-47D6-AF92-EBDEF5C9C8FC}" type="presOf" srcId="{E6F30F37-509B-4636-9B47-C20DB301F511}" destId="{627333F0-B607-4A2A-AD4F-7035C2D7D2D4}" srcOrd="0" destOrd="0" presId="urn:microsoft.com/office/officeart/2005/8/layout/hList1"/>
    <dgm:cxn modelId="{6F9EF3C6-3AD9-41D7-9A41-8E495FAFAE19}" srcId="{6FBC9A72-B0F0-42F8-8E9F-D80E60AAB51D}" destId="{1C68E2DB-8A4A-4DC9-A4F9-98B48CF7C2BB}" srcOrd="2" destOrd="0" parTransId="{9F0DA0C6-2E0C-4E21-932B-E35A5302714B}" sibTransId="{E7E439C2-779A-427F-9BA7-761B3D164C5D}"/>
    <dgm:cxn modelId="{43FFBCD8-8570-42AC-8522-5D1E6257EB51}" srcId="{75F8E6BC-5D8F-42D1-9417-9D1EDB424151}" destId="{42CE1938-2ECB-4C3D-A48A-CC64F54699AC}" srcOrd="2" destOrd="0" parTransId="{A6224E10-6A5C-43A9-B7D2-5382D6DB84D8}" sibTransId="{2CBECAB1-119F-49E3-AED8-D2A0AD8221C2}"/>
    <dgm:cxn modelId="{BA657CD9-27C8-4EBC-8E7D-E24619CF1D32}" srcId="{6FBC9A72-B0F0-42F8-8E9F-D80E60AAB51D}" destId="{75F8E6BC-5D8F-42D1-9417-9D1EDB424151}" srcOrd="1" destOrd="0" parTransId="{A202EF05-AE93-48BA-BF51-879EB07C65B8}" sibTransId="{12C4C572-984B-4A9B-B03B-151A095B726B}"/>
    <dgm:cxn modelId="{BBDFE3DB-FB1C-4708-A0D5-DB9E380D0BDD}" srcId="{E6F30F37-509B-4636-9B47-C20DB301F511}" destId="{6B014C21-E0A3-44A8-A26D-8A0A2B44BDBB}" srcOrd="3" destOrd="0" parTransId="{A140F05B-CDE9-40FD-805E-41DEF6B51BB0}" sibTransId="{AA4145A4-4C18-447F-81B9-5F9B8AC5B550}"/>
    <dgm:cxn modelId="{E0F825E2-E544-4934-8221-EC771C7374BF}" type="presOf" srcId="{E61545B8-5593-4650-8E73-DD0AD0EDC003}" destId="{731E233B-E949-44CB-80FD-C59E09D2DF00}" srcOrd="0" destOrd="5" presId="urn:microsoft.com/office/officeart/2005/8/layout/hList1"/>
    <dgm:cxn modelId="{7C15B3E5-8265-4229-97D3-CC78C63D3BA1}" srcId="{E6F30F37-509B-4636-9B47-C20DB301F511}" destId="{5D67FE7B-5F78-4362-90A4-B368A6572F4C}" srcOrd="0" destOrd="0" parTransId="{D2D9215E-37D7-449A-BD3B-E3165BFFD0D4}" sibTransId="{BF6F0357-E857-4D79-8AD1-6BB153A2405A}"/>
    <dgm:cxn modelId="{9DC419E6-9A69-4384-B32B-15A4CF2B5E2A}" srcId="{6FBC9A72-B0F0-42F8-8E9F-D80E60AAB51D}" destId="{E6F30F37-509B-4636-9B47-C20DB301F511}" srcOrd="0" destOrd="0" parTransId="{7F5C73C4-B445-4AB6-A307-F8CC486A3B85}" sibTransId="{F31AB127-DFDA-420D-B0E5-A06ED2ED3CAF}"/>
    <dgm:cxn modelId="{8488E5F2-2612-4AC2-851B-02710BEE430A}" type="presOf" srcId="{FBEF8C08-813B-4288-98A5-E82E8B7F2E43}" destId="{AD6DF5C5-7206-482F-9DCC-A006A1864548}" srcOrd="0" destOrd="0" presId="urn:microsoft.com/office/officeart/2005/8/layout/hList1"/>
    <dgm:cxn modelId="{AB767EF6-1893-49D3-B2DF-C3F539302B7B}" srcId="{75F8E6BC-5D8F-42D1-9417-9D1EDB424151}" destId="{86F701F0-49F3-4CE8-B5AC-B464D04D3907}" srcOrd="0" destOrd="0" parTransId="{6603FD7C-3AFA-49D4-B507-A5E1F00A26EA}" sibTransId="{AD7B9A86-90C2-438C-81E2-D017CB2410E8}"/>
    <dgm:cxn modelId="{3F20DFE4-60B7-4929-9A4A-AD902B05393C}" type="presParOf" srcId="{BAB24C03-0DA4-4E08-B64C-99882BA1D270}" destId="{56C2F20F-DE5D-4B9C-9EE0-807F9F105160}" srcOrd="0" destOrd="0" presId="urn:microsoft.com/office/officeart/2005/8/layout/hList1"/>
    <dgm:cxn modelId="{DBBC5BD6-A14B-4AB0-8249-8DAF0E00E08E}" type="presParOf" srcId="{56C2F20F-DE5D-4B9C-9EE0-807F9F105160}" destId="{627333F0-B607-4A2A-AD4F-7035C2D7D2D4}" srcOrd="0" destOrd="0" presId="urn:microsoft.com/office/officeart/2005/8/layout/hList1"/>
    <dgm:cxn modelId="{55FF62EC-1B65-4417-A165-E848D27C5CBB}" type="presParOf" srcId="{56C2F20F-DE5D-4B9C-9EE0-807F9F105160}" destId="{731E233B-E949-44CB-80FD-C59E09D2DF00}" srcOrd="1" destOrd="0" presId="urn:microsoft.com/office/officeart/2005/8/layout/hList1"/>
    <dgm:cxn modelId="{18063973-45BB-4A1F-AD16-764F687CE1D1}" type="presParOf" srcId="{BAB24C03-0DA4-4E08-B64C-99882BA1D270}" destId="{36CC495E-4083-4967-A8A3-961DAA720C5A}" srcOrd="1" destOrd="0" presId="urn:microsoft.com/office/officeart/2005/8/layout/hList1"/>
    <dgm:cxn modelId="{6E0DE920-02C6-4C2C-9E53-C2E6490092D1}" type="presParOf" srcId="{BAB24C03-0DA4-4E08-B64C-99882BA1D270}" destId="{348CA8D5-15B8-4420-A5AA-E60D95E6F742}" srcOrd="2" destOrd="0" presId="urn:microsoft.com/office/officeart/2005/8/layout/hList1"/>
    <dgm:cxn modelId="{90A4E4A6-94BD-4755-9CB8-8418CA00F05A}" type="presParOf" srcId="{348CA8D5-15B8-4420-A5AA-E60D95E6F742}" destId="{76DF3E53-712B-4BD9-80B5-8CAF56012526}" srcOrd="0" destOrd="0" presId="urn:microsoft.com/office/officeart/2005/8/layout/hList1"/>
    <dgm:cxn modelId="{1F42C8FA-EAB3-444E-A878-E73F9DB0195D}" type="presParOf" srcId="{348CA8D5-15B8-4420-A5AA-E60D95E6F742}" destId="{86849EB2-99FF-498E-9DF1-7910AB78C7E8}" srcOrd="1" destOrd="0" presId="urn:microsoft.com/office/officeart/2005/8/layout/hList1"/>
    <dgm:cxn modelId="{0720341A-2D2B-4749-B3B8-A7C47F9B38F6}" type="presParOf" srcId="{BAB24C03-0DA4-4E08-B64C-99882BA1D270}" destId="{9E40C72B-87C8-4C33-B53E-42EB38DA8C07}" srcOrd="3" destOrd="0" presId="urn:microsoft.com/office/officeart/2005/8/layout/hList1"/>
    <dgm:cxn modelId="{D31DBF96-F251-47E9-B1F7-606864984983}" type="presParOf" srcId="{BAB24C03-0DA4-4E08-B64C-99882BA1D270}" destId="{F7A97E1C-510B-4D86-8822-507331683F5B}" srcOrd="4" destOrd="0" presId="urn:microsoft.com/office/officeart/2005/8/layout/hList1"/>
    <dgm:cxn modelId="{2577E731-40C3-4C64-8FE9-72C08F70DEC4}" type="presParOf" srcId="{F7A97E1C-510B-4D86-8822-507331683F5B}" destId="{EB53CEA7-52F0-4435-B059-E782749DA31E}" srcOrd="0" destOrd="0" presId="urn:microsoft.com/office/officeart/2005/8/layout/hList1"/>
    <dgm:cxn modelId="{F6F80BCB-53F3-4637-9BD7-63930F895C90}" type="presParOf" srcId="{F7A97E1C-510B-4D86-8822-507331683F5B}" destId="{AD6DF5C5-7206-482F-9DCC-A006A18645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333F0-B607-4A2A-AD4F-7035C2D7D2D4}">
      <dsp:nvSpPr>
        <dsp:cNvPr id="0" name=""/>
        <dsp:cNvSpPr/>
      </dsp:nvSpPr>
      <dsp:spPr>
        <a:xfrm>
          <a:off x="10342" y="0"/>
          <a:ext cx="2441941" cy="45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Java</a:t>
          </a:r>
        </a:p>
      </dsp:txBody>
      <dsp:txXfrm>
        <a:off x="10342" y="0"/>
        <a:ext cx="2441941" cy="457007"/>
      </dsp:txXfrm>
    </dsp:sp>
    <dsp:sp modelId="{731E233B-E949-44CB-80FD-C59E09D2DF00}">
      <dsp:nvSpPr>
        <dsp:cNvPr id="0" name=""/>
        <dsp:cNvSpPr/>
      </dsp:nvSpPr>
      <dsp:spPr>
        <a:xfrm>
          <a:off x="10342" y="457007"/>
          <a:ext cx="2441941" cy="38875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public class </a:t>
          </a:r>
          <a:r>
            <a:rPr kumimoji="0" lang="en-US" altLang="en-US" sz="2000" b="1" i="0" u="none" strike="noStrike" kern="1200" cap="none" normalizeH="0" baseline="0" dirty="0" err="1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myfirstprogram</a:t>
          </a: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 { </a:t>
          </a:r>
          <a:endParaRPr kumimoji="0" lang="en-CA" sz="2000" b="1" i="0" u="none" strike="noStrike" kern="1200" cap="none" normalizeH="0" baseline="0" dirty="0">
            <a:ln>
              <a:noFill/>
            </a:ln>
            <a:solidFill>
              <a:srgbClr val="006699"/>
            </a:solidFill>
            <a:effectLst/>
            <a:latin typeface="Consolas" panose="020B0609020204030204" pitchFamily="49" charset="0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public static void main(String[] </a:t>
          </a:r>
          <a:r>
            <a:rPr kumimoji="0" lang="en-US" altLang="en-US" sz="2000" b="1" i="0" u="none" strike="noStrike" kern="1200" cap="none" normalizeH="0" baseline="0" dirty="0" err="1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args</a:t>
          </a: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{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 err="1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System.out.println</a:t>
          </a: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(“Hello World!");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}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} </a:t>
          </a:r>
        </a:p>
      </dsp:txBody>
      <dsp:txXfrm>
        <a:off x="10342" y="457007"/>
        <a:ext cx="2441941" cy="3887549"/>
      </dsp:txXfrm>
    </dsp:sp>
    <dsp:sp modelId="{76DF3E53-712B-4BD9-80B5-8CAF56012526}">
      <dsp:nvSpPr>
        <dsp:cNvPr id="0" name=""/>
        <dsp:cNvSpPr/>
      </dsp:nvSpPr>
      <dsp:spPr>
        <a:xfrm>
          <a:off x="2794156" y="0"/>
          <a:ext cx="2441941" cy="45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 programming</a:t>
          </a:r>
        </a:p>
      </dsp:txBody>
      <dsp:txXfrm>
        <a:off x="2794156" y="0"/>
        <a:ext cx="2441941" cy="457007"/>
      </dsp:txXfrm>
    </dsp:sp>
    <dsp:sp modelId="{86849EB2-99FF-498E-9DF1-7910AB78C7E8}">
      <dsp:nvSpPr>
        <dsp:cNvPr id="0" name=""/>
        <dsp:cNvSpPr/>
      </dsp:nvSpPr>
      <dsp:spPr>
        <a:xfrm>
          <a:off x="2794156" y="457007"/>
          <a:ext cx="2441941" cy="38875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CA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Main()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CA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{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CA" sz="2000" b="1" i="0" u="none" strike="noStrike" kern="1200" cap="none" normalizeH="0" baseline="0" dirty="0" err="1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Printf</a:t>
          </a:r>
          <a:r>
            <a:rPr kumimoji="0" lang="en-CA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(“Hello World!\n”)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CA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}</a:t>
          </a:r>
        </a:p>
      </dsp:txBody>
      <dsp:txXfrm>
        <a:off x="2794156" y="457007"/>
        <a:ext cx="2441941" cy="3887549"/>
      </dsp:txXfrm>
    </dsp:sp>
    <dsp:sp modelId="{EB53CEA7-52F0-4435-B059-E782749DA31E}">
      <dsp:nvSpPr>
        <dsp:cNvPr id="0" name=""/>
        <dsp:cNvSpPr/>
      </dsp:nvSpPr>
      <dsp:spPr>
        <a:xfrm>
          <a:off x="5577969" y="0"/>
          <a:ext cx="2441941" cy="45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Python</a:t>
          </a:r>
        </a:p>
      </dsp:txBody>
      <dsp:txXfrm>
        <a:off x="5577969" y="0"/>
        <a:ext cx="2441941" cy="457007"/>
      </dsp:txXfrm>
    </dsp:sp>
    <dsp:sp modelId="{AD6DF5C5-7206-482F-9DCC-A006A1864548}">
      <dsp:nvSpPr>
        <dsp:cNvPr id="0" name=""/>
        <dsp:cNvSpPr/>
      </dsp:nvSpPr>
      <dsp:spPr>
        <a:xfrm>
          <a:off x="5577969" y="457007"/>
          <a:ext cx="2441941" cy="38875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en-CA" sz="2000" b="1" i="0" u="none" strike="noStrike" kern="1200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ea typeface="+mn-ea"/>
              <a:cs typeface="+mn-cs"/>
            </a:rPr>
            <a:t>Print(“Hello world!)</a:t>
          </a:r>
        </a:p>
      </dsp:txBody>
      <dsp:txXfrm>
        <a:off x="5577969" y="457007"/>
        <a:ext cx="2441941" cy="3887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715" y="1214438"/>
            <a:ext cx="4822371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715" y="3611790"/>
            <a:ext cx="427808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993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66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5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14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95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05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shape">
            <a:extLst>
              <a:ext uri="{FF2B5EF4-FFF2-40B4-BE49-F238E27FC236}">
                <a16:creationId xmlns:a16="http://schemas.microsoft.com/office/drawing/2014/main" id="{B2C3E5A0-BEBD-4125-A20D-D7088126F53E}"/>
              </a:ext>
            </a:extLst>
          </p:cNvPr>
          <p:cNvSpPr/>
          <p:nvPr userDrawn="1"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CA2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3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7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3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81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C675-AA09-433A-AB35-71336760427B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B67D-65EB-41C9-BC03-561F079212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1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python-and-ai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shape">
            <a:extLst>
              <a:ext uri="{FF2B5EF4-FFF2-40B4-BE49-F238E27FC236}">
                <a16:creationId xmlns:a16="http://schemas.microsoft.com/office/drawing/2014/main" id="{6BEF65C3-8F81-4B28-B74F-1374CDA836ED}"/>
              </a:ext>
            </a:extLst>
          </p:cNvPr>
          <p:cNvSpPr/>
          <p:nvPr/>
        </p:nvSpPr>
        <p:spPr>
          <a:xfrm>
            <a:off x="0" y="0"/>
            <a:ext cx="6601527" cy="6858000"/>
          </a:xfrm>
          <a:custGeom>
            <a:avLst/>
            <a:gdLst>
              <a:gd name="connsiteX0" fmla="*/ 0 w 6601527"/>
              <a:gd name="connsiteY0" fmla="*/ 0 h 6858000"/>
              <a:gd name="connsiteX1" fmla="*/ 5412624 w 6601527"/>
              <a:gd name="connsiteY1" fmla="*/ 0 h 6858000"/>
              <a:gd name="connsiteX2" fmla="*/ 5567998 w 6601527"/>
              <a:gd name="connsiteY2" fmla="*/ 218494 h 6858000"/>
              <a:gd name="connsiteX3" fmla="*/ 6601527 w 6601527"/>
              <a:gd name="connsiteY3" fmla="*/ 3602038 h 6858000"/>
              <a:gd name="connsiteX4" fmla="*/ 5725407 w 6601527"/>
              <a:gd name="connsiteY4" fmla="*/ 6740047 h 6858000"/>
              <a:gd name="connsiteX5" fmla="*/ 5649789 w 6601527"/>
              <a:gd name="connsiteY5" fmla="*/ 6858000 h 6858000"/>
              <a:gd name="connsiteX6" fmla="*/ 0 w 66015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1527" h="6858000">
                <a:moveTo>
                  <a:pt x="0" y="0"/>
                </a:moveTo>
                <a:lnTo>
                  <a:pt x="5412624" y="0"/>
                </a:lnTo>
                <a:lnTo>
                  <a:pt x="5567998" y="218494"/>
                </a:lnTo>
                <a:cubicBezTo>
                  <a:pt x="6220515" y="1184346"/>
                  <a:pt x="6601527" y="2348697"/>
                  <a:pt x="6601527" y="3602038"/>
                </a:cubicBezTo>
                <a:cubicBezTo>
                  <a:pt x="6601527" y="4750934"/>
                  <a:pt x="6281371" y="5825054"/>
                  <a:pt x="5725407" y="6740047"/>
                </a:cubicBezTo>
                <a:lnTo>
                  <a:pt x="564978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00000">
                <a:srgbClr val="FF0066"/>
              </a:gs>
              <a:gs pos="0">
                <a:srgbClr val="7030A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>
              <a:solidFill>
                <a:srgbClr val="FF0066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26EDFB-0AB0-4A75-8646-41CA7BC5E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Python and AI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57F3D4-58FE-4FC0-ACAC-659E54A43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Yongzhe Hong, MD, PhD</a:t>
            </a:r>
          </a:p>
          <a:p>
            <a:r>
              <a:rPr lang="en-CA" dirty="0"/>
              <a:t>Data Analyst</a:t>
            </a:r>
          </a:p>
        </p:txBody>
      </p:sp>
      <p:pic>
        <p:nvPicPr>
          <p:cNvPr id="7" name="Picture 2" descr="Alberta Artificial Intelligence Association">
            <a:extLst>
              <a:ext uri="{FF2B5EF4-FFF2-40B4-BE49-F238E27FC236}">
                <a16:creationId xmlns:a16="http://schemas.microsoft.com/office/drawing/2014/main" id="{2BFA698C-8457-42CE-A0A7-F2AC26C47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0"/>
          <a:stretch/>
        </p:blipFill>
        <p:spPr bwMode="auto">
          <a:xfrm>
            <a:off x="7596122" y="2824694"/>
            <a:ext cx="4043251" cy="12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8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6692-FB57-438D-A9B8-4BD8CF69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en-CA" dirty="0"/>
              <a:t>Office automation</a:t>
            </a:r>
          </a:p>
        </p:txBody>
      </p:sp>
      <p:pic>
        <p:nvPicPr>
          <p:cNvPr id="4098" name="Picture 2" descr="Automating Windows Applications Using COM - Practical Business Python">
            <a:extLst>
              <a:ext uri="{FF2B5EF4-FFF2-40B4-BE49-F238E27FC236}">
                <a16:creationId xmlns:a16="http://schemas.microsoft.com/office/drawing/2014/main" id="{3704BE3B-5570-4331-9706-39C8209B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1" y="2956807"/>
            <a:ext cx="10708837" cy="226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3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2D6D-DE91-4602-88AE-3DDD970D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en-CA" dirty="0"/>
              <a:t>I</a:t>
            </a:r>
            <a:r>
              <a:rPr lang="en-US" altLang="zh-CN" dirty="0" err="1"/>
              <a:t>nternet</a:t>
            </a:r>
            <a:r>
              <a:rPr lang="en-US" altLang="zh-CN" dirty="0"/>
              <a:t> Of Thing(IoT)</a:t>
            </a:r>
            <a:endParaRPr lang="en-CA" dirty="0"/>
          </a:p>
        </p:txBody>
      </p:sp>
      <p:pic>
        <p:nvPicPr>
          <p:cNvPr id="5122" name="Picture 2" descr="OpenCV Python Neural Network Autonomous RC Car | Car projects, Projects,  Self driving">
            <a:extLst>
              <a:ext uri="{FF2B5EF4-FFF2-40B4-BE49-F238E27FC236}">
                <a16:creationId xmlns:a16="http://schemas.microsoft.com/office/drawing/2014/main" id="{24414580-AFD8-43EB-A34A-574543FEA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7" r="7715"/>
          <a:stretch/>
        </p:blipFill>
        <p:spPr bwMode="auto">
          <a:xfrm>
            <a:off x="7004692" y="2692853"/>
            <a:ext cx="3438110" cy="230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elligent Door Lock - Raspberry PI Projects">
            <a:extLst>
              <a:ext uri="{FF2B5EF4-FFF2-40B4-BE49-F238E27FC236}">
                <a16:creationId xmlns:a16="http://schemas.microsoft.com/office/drawing/2014/main" id="{2EE51193-2014-4BF5-A4DE-A578B131E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98" y="2692853"/>
            <a:ext cx="3193625" cy="23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283B52-0EC6-4B4F-A365-225117FA047C}"/>
              </a:ext>
            </a:extLst>
          </p:cNvPr>
          <p:cNvSpPr/>
          <p:nvPr/>
        </p:nvSpPr>
        <p:spPr>
          <a:xfrm>
            <a:off x="1749198" y="5079547"/>
            <a:ext cx="3193625" cy="587829"/>
          </a:xfrm>
          <a:prstGeom prst="rect">
            <a:avLst/>
          </a:prstGeom>
          <a:solidFill>
            <a:srgbClr val="9A2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</a:t>
            </a:r>
            <a:r>
              <a:rPr lang="en-US" altLang="zh-CN" dirty="0"/>
              <a:t>mart Lock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F0C01-10A3-43A0-B18E-6101C236FBD0}"/>
              </a:ext>
            </a:extLst>
          </p:cNvPr>
          <p:cNvSpPr/>
          <p:nvPr/>
        </p:nvSpPr>
        <p:spPr>
          <a:xfrm>
            <a:off x="7004692" y="5000625"/>
            <a:ext cx="3438110" cy="587829"/>
          </a:xfrm>
          <a:prstGeom prst="rect">
            <a:avLst/>
          </a:prstGeom>
          <a:solidFill>
            <a:srgbClr val="9A2E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Autonomous Car</a:t>
            </a:r>
          </a:p>
        </p:txBody>
      </p:sp>
    </p:spTree>
    <p:extLst>
      <p:ext uri="{BB962C8B-B14F-4D97-AF65-F5344CB8AC3E}">
        <p14:creationId xmlns:p14="http://schemas.microsoft.com/office/powerpoint/2010/main" val="31266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9FC3-13B3-4D5E-AA22-251689B3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8. Web scrapping</a:t>
            </a:r>
          </a:p>
        </p:txBody>
      </p:sp>
      <p:pic>
        <p:nvPicPr>
          <p:cNvPr id="6146" name="Picture 2" descr="Web Crawling vs Web Scraping | Smartproxy">
            <a:extLst>
              <a:ext uri="{FF2B5EF4-FFF2-40B4-BE49-F238E27FC236}">
                <a16:creationId xmlns:a16="http://schemas.microsoft.com/office/drawing/2014/main" id="{5D593DEC-41EE-409B-9D8E-12148078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69" y="2753475"/>
            <a:ext cx="5276462" cy="28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045A-69A7-4BAE-BC62-9828949F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 the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232C-ADF7-4730-92C2-3A1DD06BC7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CA" dirty="0"/>
              <a:t>Website: </a:t>
            </a:r>
          </a:p>
          <a:p>
            <a:r>
              <a:rPr lang="en-CA" dirty="0">
                <a:hlinkClick r:id="rId2"/>
              </a:rPr>
              <a:t>https://sites.google.com/view/python-and-ai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487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">
            <a:extLst>
              <a:ext uri="{FF2B5EF4-FFF2-40B4-BE49-F238E27FC236}">
                <a16:creationId xmlns:a16="http://schemas.microsoft.com/office/drawing/2014/main" id="{3462E1CE-FEAA-4D54-8AFC-BE75FDFCF73E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CA2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35F4A-4EB8-4F37-808B-D9849DD7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>
                <a:solidFill>
                  <a:schemeClr val="bg1"/>
                </a:solidFill>
              </a:rPr>
              <a:t>I</a:t>
            </a:r>
            <a:r>
              <a:rPr lang="en-US" altLang="zh-CN" dirty="0" err="1">
                <a:solidFill>
                  <a:schemeClr val="bg1"/>
                </a:solidFill>
              </a:rPr>
              <a:t>nstructor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7AE02-BF8E-425D-BE81-E078D7A0117B}"/>
              </a:ext>
            </a:extLst>
          </p:cNvPr>
          <p:cNvSpPr txBox="1"/>
          <p:nvPr/>
        </p:nvSpPr>
        <p:spPr>
          <a:xfrm>
            <a:off x="5796099" y="2544121"/>
            <a:ext cx="436244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Clr>
                <a:srgbClr val="CA2795"/>
              </a:buClr>
              <a:buSzPct val="100000"/>
              <a:buFontTx/>
              <a:buChar char="●"/>
            </a:pP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 analyst </a:t>
            </a: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Division of Cardiac Surgery at the University of Alberta</a:t>
            </a:r>
          </a:p>
          <a:p>
            <a:pPr marL="342900" indent="-342900" algn="l">
              <a:spcBef>
                <a:spcPts val="1200"/>
              </a:spcBef>
              <a:buClr>
                <a:srgbClr val="CA2795"/>
              </a:buClr>
              <a:buSzPct val="100000"/>
              <a:buFontTx/>
              <a:buChar char="●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 of the Biomedical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Studio And Methods unit (BALSAM)</a:t>
            </a:r>
          </a:p>
          <a:p>
            <a:pPr marL="342900" indent="-342900" algn="l">
              <a:spcBef>
                <a:spcPts val="1200"/>
              </a:spcBef>
              <a:buClr>
                <a:srgbClr val="CA2795"/>
              </a:buClr>
              <a:buSzPct val="100000"/>
              <a:buFontTx/>
              <a:buChar char="●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founder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AlbertaAI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1200"/>
              </a:spcBef>
              <a:buClr>
                <a:srgbClr val="CA2795"/>
              </a:buClr>
              <a:buSzPct val="100000"/>
              <a:buFontTx/>
              <a:buChar char="●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AlbertaAI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mentor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937B7-926A-4363-A9FC-91AA267A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77" y="2544121"/>
            <a:ext cx="2618083" cy="30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2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25A5-CB9F-4A98-8945-38EFF890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en-C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4CDFCB-B9DC-4EDF-B96D-26C038870C96}"/>
              </a:ext>
            </a:extLst>
          </p:cNvPr>
          <p:cNvGrpSpPr/>
          <p:nvPr/>
        </p:nvGrpSpPr>
        <p:grpSpPr>
          <a:xfrm>
            <a:off x="3862693" y="1991888"/>
            <a:ext cx="4538497" cy="2659028"/>
            <a:chOff x="3862693" y="1915686"/>
            <a:chExt cx="4538497" cy="26590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EE7037-4377-49C1-961F-EB757470E3CD}"/>
                </a:ext>
              </a:extLst>
            </p:cNvPr>
            <p:cNvSpPr/>
            <p:nvPr/>
          </p:nvSpPr>
          <p:spPr>
            <a:xfrm>
              <a:off x="3862693" y="1915686"/>
              <a:ext cx="4538497" cy="318446"/>
            </a:xfrm>
            <a:custGeom>
              <a:avLst/>
              <a:gdLst>
                <a:gd name="connsiteX0" fmla="*/ 0 w 3621024"/>
                <a:gd name="connsiteY0" fmla="*/ 53075 h 318446"/>
                <a:gd name="connsiteX1" fmla="*/ 53075 w 3621024"/>
                <a:gd name="connsiteY1" fmla="*/ 0 h 318446"/>
                <a:gd name="connsiteX2" fmla="*/ 3567949 w 3621024"/>
                <a:gd name="connsiteY2" fmla="*/ 0 h 318446"/>
                <a:gd name="connsiteX3" fmla="*/ 3621024 w 3621024"/>
                <a:gd name="connsiteY3" fmla="*/ 53075 h 318446"/>
                <a:gd name="connsiteX4" fmla="*/ 3621024 w 3621024"/>
                <a:gd name="connsiteY4" fmla="*/ 265371 h 318446"/>
                <a:gd name="connsiteX5" fmla="*/ 3567949 w 3621024"/>
                <a:gd name="connsiteY5" fmla="*/ 318446 h 318446"/>
                <a:gd name="connsiteX6" fmla="*/ 53075 w 3621024"/>
                <a:gd name="connsiteY6" fmla="*/ 318446 h 318446"/>
                <a:gd name="connsiteX7" fmla="*/ 0 w 3621024"/>
                <a:gd name="connsiteY7" fmla="*/ 265371 h 318446"/>
                <a:gd name="connsiteX8" fmla="*/ 0 w 3621024"/>
                <a:gd name="connsiteY8" fmla="*/ 53075 h 31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1024" h="318446">
                  <a:moveTo>
                    <a:pt x="0" y="53075"/>
                  </a:moveTo>
                  <a:cubicBezTo>
                    <a:pt x="0" y="23762"/>
                    <a:pt x="23762" y="0"/>
                    <a:pt x="53075" y="0"/>
                  </a:cubicBezTo>
                  <a:lnTo>
                    <a:pt x="3567949" y="0"/>
                  </a:lnTo>
                  <a:cubicBezTo>
                    <a:pt x="3597262" y="0"/>
                    <a:pt x="3621024" y="23762"/>
                    <a:pt x="3621024" y="53075"/>
                  </a:cubicBezTo>
                  <a:lnTo>
                    <a:pt x="3621024" y="265371"/>
                  </a:lnTo>
                  <a:cubicBezTo>
                    <a:pt x="3621024" y="294684"/>
                    <a:pt x="3597262" y="318446"/>
                    <a:pt x="3567949" y="318446"/>
                  </a:cubicBezTo>
                  <a:lnTo>
                    <a:pt x="53075" y="318446"/>
                  </a:lnTo>
                  <a:cubicBezTo>
                    <a:pt x="23762" y="318446"/>
                    <a:pt x="0" y="294684"/>
                    <a:pt x="0" y="265371"/>
                  </a:cubicBezTo>
                  <a:lnTo>
                    <a:pt x="0" y="5307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885" tIns="42215" rIns="68885" bIns="4221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b="0" i="0" kern="1200"/>
                <a:t>Running Python</a:t>
              </a:r>
              <a:endParaRPr lang="en-CA" sz="16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9041C4B-D509-42BC-AEA1-F5B01AB17F0D}"/>
                </a:ext>
              </a:extLst>
            </p:cNvPr>
            <p:cNvSpPr/>
            <p:nvPr/>
          </p:nvSpPr>
          <p:spPr>
            <a:xfrm>
              <a:off x="3862693" y="2250055"/>
              <a:ext cx="4538497" cy="318446"/>
            </a:xfrm>
            <a:custGeom>
              <a:avLst/>
              <a:gdLst>
                <a:gd name="connsiteX0" fmla="*/ 0 w 3621024"/>
                <a:gd name="connsiteY0" fmla="*/ 53075 h 318446"/>
                <a:gd name="connsiteX1" fmla="*/ 53075 w 3621024"/>
                <a:gd name="connsiteY1" fmla="*/ 0 h 318446"/>
                <a:gd name="connsiteX2" fmla="*/ 3567949 w 3621024"/>
                <a:gd name="connsiteY2" fmla="*/ 0 h 318446"/>
                <a:gd name="connsiteX3" fmla="*/ 3621024 w 3621024"/>
                <a:gd name="connsiteY3" fmla="*/ 53075 h 318446"/>
                <a:gd name="connsiteX4" fmla="*/ 3621024 w 3621024"/>
                <a:gd name="connsiteY4" fmla="*/ 265371 h 318446"/>
                <a:gd name="connsiteX5" fmla="*/ 3567949 w 3621024"/>
                <a:gd name="connsiteY5" fmla="*/ 318446 h 318446"/>
                <a:gd name="connsiteX6" fmla="*/ 53075 w 3621024"/>
                <a:gd name="connsiteY6" fmla="*/ 318446 h 318446"/>
                <a:gd name="connsiteX7" fmla="*/ 0 w 3621024"/>
                <a:gd name="connsiteY7" fmla="*/ 265371 h 318446"/>
                <a:gd name="connsiteX8" fmla="*/ 0 w 3621024"/>
                <a:gd name="connsiteY8" fmla="*/ 53075 h 31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1024" h="318446">
                  <a:moveTo>
                    <a:pt x="0" y="53075"/>
                  </a:moveTo>
                  <a:cubicBezTo>
                    <a:pt x="0" y="23762"/>
                    <a:pt x="23762" y="0"/>
                    <a:pt x="53075" y="0"/>
                  </a:cubicBezTo>
                  <a:lnTo>
                    <a:pt x="3567949" y="0"/>
                  </a:lnTo>
                  <a:cubicBezTo>
                    <a:pt x="3597262" y="0"/>
                    <a:pt x="3621024" y="23762"/>
                    <a:pt x="3621024" y="53075"/>
                  </a:cubicBezTo>
                  <a:lnTo>
                    <a:pt x="3621024" y="265371"/>
                  </a:lnTo>
                  <a:cubicBezTo>
                    <a:pt x="3621024" y="294684"/>
                    <a:pt x="3597262" y="318446"/>
                    <a:pt x="3567949" y="318446"/>
                  </a:cubicBezTo>
                  <a:lnTo>
                    <a:pt x="53075" y="318446"/>
                  </a:lnTo>
                  <a:cubicBezTo>
                    <a:pt x="23762" y="318446"/>
                    <a:pt x="0" y="294684"/>
                    <a:pt x="0" y="265371"/>
                  </a:cubicBezTo>
                  <a:lnTo>
                    <a:pt x="0" y="5307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885" tIns="42215" rIns="68885" bIns="4221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b="0" i="0" kern="1200"/>
                <a:t>Python syntax</a:t>
              </a:r>
              <a:endParaRPr lang="en-CA" sz="16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7A293A8-4132-441C-94B1-48A77094B15E}"/>
                </a:ext>
              </a:extLst>
            </p:cNvPr>
            <p:cNvSpPr/>
            <p:nvPr/>
          </p:nvSpPr>
          <p:spPr>
            <a:xfrm>
              <a:off x="3862693" y="2584424"/>
              <a:ext cx="4538497" cy="318446"/>
            </a:xfrm>
            <a:custGeom>
              <a:avLst/>
              <a:gdLst>
                <a:gd name="connsiteX0" fmla="*/ 0 w 3621024"/>
                <a:gd name="connsiteY0" fmla="*/ 53075 h 318446"/>
                <a:gd name="connsiteX1" fmla="*/ 53075 w 3621024"/>
                <a:gd name="connsiteY1" fmla="*/ 0 h 318446"/>
                <a:gd name="connsiteX2" fmla="*/ 3567949 w 3621024"/>
                <a:gd name="connsiteY2" fmla="*/ 0 h 318446"/>
                <a:gd name="connsiteX3" fmla="*/ 3621024 w 3621024"/>
                <a:gd name="connsiteY3" fmla="*/ 53075 h 318446"/>
                <a:gd name="connsiteX4" fmla="*/ 3621024 w 3621024"/>
                <a:gd name="connsiteY4" fmla="*/ 265371 h 318446"/>
                <a:gd name="connsiteX5" fmla="*/ 3567949 w 3621024"/>
                <a:gd name="connsiteY5" fmla="*/ 318446 h 318446"/>
                <a:gd name="connsiteX6" fmla="*/ 53075 w 3621024"/>
                <a:gd name="connsiteY6" fmla="*/ 318446 h 318446"/>
                <a:gd name="connsiteX7" fmla="*/ 0 w 3621024"/>
                <a:gd name="connsiteY7" fmla="*/ 265371 h 318446"/>
                <a:gd name="connsiteX8" fmla="*/ 0 w 3621024"/>
                <a:gd name="connsiteY8" fmla="*/ 53075 h 31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1024" h="318446">
                  <a:moveTo>
                    <a:pt x="0" y="53075"/>
                  </a:moveTo>
                  <a:cubicBezTo>
                    <a:pt x="0" y="23762"/>
                    <a:pt x="23762" y="0"/>
                    <a:pt x="53075" y="0"/>
                  </a:cubicBezTo>
                  <a:lnTo>
                    <a:pt x="3567949" y="0"/>
                  </a:lnTo>
                  <a:cubicBezTo>
                    <a:pt x="3597262" y="0"/>
                    <a:pt x="3621024" y="23762"/>
                    <a:pt x="3621024" y="53075"/>
                  </a:cubicBezTo>
                  <a:lnTo>
                    <a:pt x="3621024" y="265371"/>
                  </a:lnTo>
                  <a:cubicBezTo>
                    <a:pt x="3621024" y="294684"/>
                    <a:pt x="3597262" y="318446"/>
                    <a:pt x="3567949" y="318446"/>
                  </a:cubicBezTo>
                  <a:lnTo>
                    <a:pt x="53075" y="318446"/>
                  </a:lnTo>
                  <a:cubicBezTo>
                    <a:pt x="23762" y="318446"/>
                    <a:pt x="0" y="294684"/>
                    <a:pt x="0" y="265371"/>
                  </a:cubicBezTo>
                  <a:lnTo>
                    <a:pt x="0" y="5307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885" tIns="42215" rIns="68885" bIns="4221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b="0" i="0" kern="1200"/>
                <a:t>Data types</a:t>
              </a:r>
              <a:endParaRPr lang="en-CA" sz="16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398426-D3BD-4D6A-ACB8-24B6FF515FEC}"/>
                </a:ext>
              </a:extLst>
            </p:cNvPr>
            <p:cNvSpPr/>
            <p:nvPr/>
          </p:nvSpPr>
          <p:spPr>
            <a:xfrm>
              <a:off x="3862693" y="2918793"/>
              <a:ext cx="4538497" cy="318446"/>
            </a:xfrm>
            <a:custGeom>
              <a:avLst/>
              <a:gdLst>
                <a:gd name="connsiteX0" fmla="*/ 0 w 3621024"/>
                <a:gd name="connsiteY0" fmla="*/ 53075 h 318446"/>
                <a:gd name="connsiteX1" fmla="*/ 53075 w 3621024"/>
                <a:gd name="connsiteY1" fmla="*/ 0 h 318446"/>
                <a:gd name="connsiteX2" fmla="*/ 3567949 w 3621024"/>
                <a:gd name="connsiteY2" fmla="*/ 0 h 318446"/>
                <a:gd name="connsiteX3" fmla="*/ 3621024 w 3621024"/>
                <a:gd name="connsiteY3" fmla="*/ 53075 h 318446"/>
                <a:gd name="connsiteX4" fmla="*/ 3621024 w 3621024"/>
                <a:gd name="connsiteY4" fmla="*/ 265371 h 318446"/>
                <a:gd name="connsiteX5" fmla="*/ 3567949 w 3621024"/>
                <a:gd name="connsiteY5" fmla="*/ 318446 h 318446"/>
                <a:gd name="connsiteX6" fmla="*/ 53075 w 3621024"/>
                <a:gd name="connsiteY6" fmla="*/ 318446 h 318446"/>
                <a:gd name="connsiteX7" fmla="*/ 0 w 3621024"/>
                <a:gd name="connsiteY7" fmla="*/ 265371 h 318446"/>
                <a:gd name="connsiteX8" fmla="*/ 0 w 3621024"/>
                <a:gd name="connsiteY8" fmla="*/ 53075 h 31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1024" h="318446">
                  <a:moveTo>
                    <a:pt x="0" y="53075"/>
                  </a:moveTo>
                  <a:cubicBezTo>
                    <a:pt x="0" y="23762"/>
                    <a:pt x="23762" y="0"/>
                    <a:pt x="53075" y="0"/>
                  </a:cubicBezTo>
                  <a:lnTo>
                    <a:pt x="3567949" y="0"/>
                  </a:lnTo>
                  <a:cubicBezTo>
                    <a:pt x="3597262" y="0"/>
                    <a:pt x="3621024" y="23762"/>
                    <a:pt x="3621024" y="53075"/>
                  </a:cubicBezTo>
                  <a:lnTo>
                    <a:pt x="3621024" y="265371"/>
                  </a:lnTo>
                  <a:cubicBezTo>
                    <a:pt x="3621024" y="294684"/>
                    <a:pt x="3597262" y="318446"/>
                    <a:pt x="3567949" y="318446"/>
                  </a:cubicBezTo>
                  <a:lnTo>
                    <a:pt x="53075" y="318446"/>
                  </a:lnTo>
                  <a:cubicBezTo>
                    <a:pt x="23762" y="318446"/>
                    <a:pt x="0" y="294684"/>
                    <a:pt x="0" y="265371"/>
                  </a:cubicBezTo>
                  <a:lnTo>
                    <a:pt x="0" y="5307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885" tIns="42215" rIns="68885" bIns="4221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b="0" i="0" kern="1200"/>
                <a:t>Functions and help</a:t>
              </a:r>
              <a:endParaRPr lang="en-CA" sz="16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F61966E-43B2-4B82-88F0-DC2165299B20}"/>
                </a:ext>
              </a:extLst>
            </p:cNvPr>
            <p:cNvSpPr/>
            <p:nvPr/>
          </p:nvSpPr>
          <p:spPr>
            <a:xfrm>
              <a:off x="3862693" y="3253161"/>
              <a:ext cx="4538497" cy="318446"/>
            </a:xfrm>
            <a:custGeom>
              <a:avLst/>
              <a:gdLst>
                <a:gd name="connsiteX0" fmla="*/ 0 w 3621024"/>
                <a:gd name="connsiteY0" fmla="*/ 53075 h 318446"/>
                <a:gd name="connsiteX1" fmla="*/ 53075 w 3621024"/>
                <a:gd name="connsiteY1" fmla="*/ 0 h 318446"/>
                <a:gd name="connsiteX2" fmla="*/ 3567949 w 3621024"/>
                <a:gd name="connsiteY2" fmla="*/ 0 h 318446"/>
                <a:gd name="connsiteX3" fmla="*/ 3621024 w 3621024"/>
                <a:gd name="connsiteY3" fmla="*/ 53075 h 318446"/>
                <a:gd name="connsiteX4" fmla="*/ 3621024 w 3621024"/>
                <a:gd name="connsiteY4" fmla="*/ 265371 h 318446"/>
                <a:gd name="connsiteX5" fmla="*/ 3567949 w 3621024"/>
                <a:gd name="connsiteY5" fmla="*/ 318446 h 318446"/>
                <a:gd name="connsiteX6" fmla="*/ 53075 w 3621024"/>
                <a:gd name="connsiteY6" fmla="*/ 318446 h 318446"/>
                <a:gd name="connsiteX7" fmla="*/ 0 w 3621024"/>
                <a:gd name="connsiteY7" fmla="*/ 265371 h 318446"/>
                <a:gd name="connsiteX8" fmla="*/ 0 w 3621024"/>
                <a:gd name="connsiteY8" fmla="*/ 53075 h 31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1024" h="318446">
                  <a:moveTo>
                    <a:pt x="0" y="53075"/>
                  </a:moveTo>
                  <a:cubicBezTo>
                    <a:pt x="0" y="23762"/>
                    <a:pt x="23762" y="0"/>
                    <a:pt x="53075" y="0"/>
                  </a:cubicBezTo>
                  <a:lnTo>
                    <a:pt x="3567949" y="0"/>
                  </a:lnTo>
                  <a:cubicBezTo>
                    <a:pt x="3597262" y="0"/>
                    <a:pt x="3621024" y="23762"/>
                    <a:pt x="3621024" y="53075"/>
                  </a:cubicBezTo>
                  <a:lnTo>
                    <a:pt x="3621024" y="265371"/>
                  </a:lnTo>
                  <a:cubicBezTo>
                    <a:pt x="3621024" y="294684"/>
                    <a:pt x="3597262" y="318446"/>
                    <a:pt x="3567949" y="318446"/>
                  </a:cubicBezTo>
                  <a:lnTo>
                    <a:pt x="53075" y="318446"/>
                  </a:lnTo>
                  <a:cubicBezTo>
                    <a:pt x="23762" y="318446"/>
                    <a:pt x="0" y="294684"/>
                    <a:pt x="0" y="265371"/>
                  </a:cubicBezTo>
                  <a:lnTo>
                    <a:pt x="0" y="5307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885" tIns="42215" rIns="68885" bIns="4221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b="0" i="0" kern="1200"/>
                <a:t>Python list, tuple, dictionary and sets</a:t>
              </a:r>
              <a:endParaRPr lang="en-CA" sz="16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673069-8833-4555-A2AF-46300B79E060}"/>
                </a:ext>
              </a:extLst>
            </p:cNvPr>
            <p:cNvSpPr/>
            <p:nvPr/>
          </p:nvSpPr>
          <p:spPr>
            <a:xfrm>
              <a:off x="3862693" y="3587530"/>
              <a:ext cx="4538497" cy="318446"/>
            </a:xfrm>
            <a:custGeom>
              <a:avLst/>
              <a:gdLst>
                <a:gd name="connsiteX0" fmla="*/ 0 w 3621024"/>
                <a:gd name="connsiteY0" fmla="*/ 53075 h 318446"/>
                <a:gd name="connsiteX1" fmla="*/ 53075 w 3621024"/>
                <a:gd name="connsiteY1" fmla="*/ 0 h 318446"/>
                <a:gd name="connsiteX2" fmla="*/ 3567949 w 3621024"/>
                <a:gd name="connsiteY2" fmla="*/ 0 h 318446"/>
                <a:gd name="connsiteX3" fmla="*/ 3621024 w 3621024"/>
                <a:gd name="connsiteY3" fmla="*/ 53075 h 318446"/>
                <a:gd name="connsiteX4" fmla="*/ 3621024 w 3621024"/>
                <a:gd name="connsiteY4" fmla="*/ 265371 h 318446"/>
                <a:gd name="connsiteX5" fmla="*/ 3567949 w 3621024"/>
                <a:gd name="connsiteY5" fmla="*/ 318446 h 318446"/>
                <a:gd name="connsiteX6" fmla="*/ 53075 w 3621024"/>
                <a:gd name="connsiteY6" fmla="*/ 318446 h 318446"/>
                <a:gd name="connsiteX7" fmla="*/ 0 w 3621024"/>
                <a:gd name="connsiteY7" fmla="*/ 265371 h 318446"/>
                <a:gd name="connsiteX8" fmla="*/ 0 w 3621024"/>
                <a:gd name="connsiteY8" fmla="*/ 53075 h 31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1024" h="318446">
                  <a:moveTo>
                    <a:pt x="0" y="53075"/>
                  </a:moveTo>
                  <a:cubicBezTo>
                    <a:pt x="0" y="23762"/>
                    <a:pt x="23762" y="0"/>
                    <a:pt x="53075" y="0"/>
                  </a:cubicBezTo>
                  <a:lnTo>
                    <a:pt x="3567949" y="0"/>
                  </a:lnTo>
                  <a:cubicBezTo>
                    <a:pt x="3597262" y="0"/>
                    <a:pt x="3621024" y="23762"/>
                    <a:pt x="3621024" y="53075"/>
                  </a:cubicBezTo>
                  <a:lnTo>
                    <a:pt x="3621024" y="265371"/>
                  </a:lnTo>
                  <a:cubicBezTo>
                    <a:pt x="3621024" y="294684"/>
                    <a:pt x="3597262" y="318446"/>
                    <a:pt x="3567949" y="318446"/>
                  </a:cubicBezTo>
                  <a:lnTo>
                    <a:pt x="53075" y="318446"/>
                  </a:lnTo>
                  <a:cubicBezTo>
                    <a:pt x="23762" y="318446"/>
                    <a:pt x="0" y="294684"/>
                    <a:pt x="0" y="265371"/>
                  </a:cubicBezTo>
                  <a:lnTo>
                    <a:pt x="0" y="5307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885" tIns="42215" rIns="68885" bIns="4221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b="0" i="0" kern="1200"/>
                <a:t>Python loops</a:t>
              </a:r>
              <a:endParaRPr lang="en-CA" sz="16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708EF2-6CBB-4D4A-BC69-98ED2CD34AB7}"/>
                </a:ext>
              </a:extLst>
            </p:cNvPr>
            <p:cNvSpPr/>
            <p:nvPr/>
          </p:nvSpPr>
          <p:spPr>
            <a:xfrm>
              <a:off x="3862693" y="3921899"/>
              <a:ext cx="4538497" cy="318446"/>
            </a:xfrm>
            <a:custGeom>
              <a:avLst/>
              <a:gdLst>
                <a:gd name="connsiteX0" fmla="*/ 0 w 3621024"/>
                <a:gd name="connsiteY0" fmla="*/ 53075 h 318446"/>
                <a:gd name="connsiteX1" fmla="*/ 53075 w 3621024"/>
                <a:gd name="connsiteY1" fmla="*/ 0 h 318446"/>
                <a:gd name="connsiteX2" fmla="*/ 3567949 w 3621024"/>
                <a:gd name="connsiteY2" fmla="*/ 0 h 318446"/>
                <a:gd name="connsiteX3" fmla="*/ 3621024 w 3621024"/>
                <a:gd name="connsiteY3" fmla="*/ 53075 h 318446"/>
                <a:gd name="connsiteX4" fmla="*/ 3621024 w 3621024"/>
                <a:gd name="connsiteY4" fmla="*/ 265371 h 318446"/>
                <a:gd name="connsiteX5" fmla="*/ 3567949 w 3621024"/>
                <a:gd name="connsiteY5" fmla="*/ 318446 h 318446"/>
                <a:gd name="connsiteX6" fmla="*/ 53075 w 3621024"/>
                <a:gd name="connsiteY6" fmla="*/ 318446 h 318446"/>
                <a:gd name="connsiteX7" fmla="*/ 0 w 3621024"/>
                <a:gd name="connsiteY7" fmla="*/ 265371 h 318446"/>
                <a:gd name="connsiteX8" fmla="*/ 0 w 3621024"/>
                <a:gd name="connsiteY8" fmla="*/ 53075 h 31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1024" h="318446">
                  <a:moveTo>
                    <a:pt x="0" y="53075"/>
                  </a:moveTo>
                  <a:cubicBezTo>
                    <a:pt x="0" y="23762"/>
                    <a:pt x="23762" y="0"/>
                    <a:pt x="53075" y="0"/>
                  </a:cubicBezTo>
                  <a:lnTo>
                    <a:pt x="3567949" y="0"/>
                  </a:lnTo>
                  <a:cubicBezTo>
                    <a:pt x="3597262" y="0"/>
                    <a:pt x="3621024" y="23762"/>
                    <a:pt x="3621024" y="53075"/>
                  </a:cubicBezTo>
                  <a:lnTo>
                    <a:pt x="3621024" y="265371"/>
                  </a:lnTo>
                  <a:cubicBezTo>
                    <a:pt x="3621024" y="294684"/>
                    <a:pt x="3597262" y="318446"/>
                    <a:pt x="3567949" y="318446"/>
                  </a:cubicBezTo>
                  <a:lnTo>
                    <a:pt x="53075" y="318446"/>
                  </a:lnTo>
                  <a:cubicBezTo>
                    <a:pt x="23762" y="318446"/>
                    <a:pt x="0" y="294684"/>
                    <a:pt x="0" y="265371"/>
                  </a:cubicBezTo>
                  <a:lnTo>
                    <a:pt x="0" y="5307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885" tIns="42215" rIns="68885" bIns="4221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b="0" i="0" kern="1200"/>
                <a:t>Python conditionals</a:t>
              </a:r>
              <a:endParaRPr lang="en-CA" sz="16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213F89-2C89-4185-84D6-5C6D90E91C7D}"/>
                </a:ext>
              </a:extLst>
            </p:cNvPr>
            <p:cNvSpPr/>
            <p:nvPr/>
          </p:nvSpPr>
          <p:spPr>
            <a:xfrm>
              <a:off x="3862693" y="4256268"/>
              <a:ext cx="4538497" cy="318446"/>
            </a:xfrm>
            <a:custGeom>
              <a:avLst/>
              <a:gdLst>
                <a:gd name="connsiteX0" fmla="*/ 0 w 3621024"/>
                <a:gd name="connsiteY0" fmla="*/ 53075 h 318446"/>
                <a:gd name="connsiteX1" fmla="*/ 53075 w 3621024"/>
                <a:gd name="connsiteY1" fmla="*/ 0 h 318446"/>
                <a:gd name="connsiteX2" fmla="*/ 3567949 w 3621024"/>
                <a:gd name="connsiteY2" fmla="*/ 0 h 318446"/>
                <a:gd name="connsiteX3" fmla="*/ 3621024 w 3621024"/>
                <a:gd name="connsiteY3" fmla="*/ 53075 h 318446"/>
                <a:gd name="connsiteX4" fmla="*/ 3621024 w 3621024"/>
                <a:gd name="connsiteY4" fmla="*/ 265371 h 318446"/>
                <a:gd name="connsiteX5" fmla="*/ 3567949 w 3621024"/>
                <a:gd name="connsiteY5" fmla="*/ 318446 h 318446"/>
                <a:gd name="connsiteX6" fmla="*/ 53075 w 3621024"/>
                <a:gd name="connsiteY6" fmla="*/ 318446 h 318446"/>
                <a:gd name="connsiteX7" fmla="*/ 0 w 3621024"/>
                <a:gd name="connsiteY7" fmla="*/ 265371 h 318446"/>
                <a:gd name="connsiteX8" fmla="*/ 0 w 3621024"/>
                <a:gd name="connsiteY8" fmla="*/ 53075 h 31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1024" h="318446">
                  <a:moveTo>
                    <a:pt x="0" y="53075"/>
                  </a:moveTo>
                  <a:cubicBezTo>
                    <a:pt x="0" y="23762"/>
                    <a:pt x="23762" y="0"/>
                    <a:pt x="53075" y="0"/>
                  </a:cubicBezTo>
                  <a:lnTo>
                    <a:pt x="3567949" y="0"/>
                  </a:lnTo>
                  <a:cubicBezTo>
                    <a:pt x="3597262" y="0"/>
                    <a:pt x="3621024" y="23762"/>
                    <a:pt x="3621024" y="53075"/>
                  </a:cubicBezTo>
                  <a:lnTo>
                    <a:pt x="3621024" y="265371"/>
                  </a:lnTo>
                  <a:cubicBezTo>
                    <a:pt x="3621024" y="294684"/>
                    <a:pt x="3597262" y="318446"/>
                    <a:pt x="3567949" y="318446"/>
                  </a:cubicBezTo>
                  <a:lnTo>
                    <a:pt x="53075" y="318446"/>
                  </a:lnTo>
                  <a:cubicBezTo>
                    <a:pt x="23762" y="318446"/>
                    <a:pt x="0" y="294684"/>
                    <a:pt x="0" y="265371"/>
                  </a:cubicBezTo>
                  <a:lnTo>
                    <a:pt x="0" y="5307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885" tIns="42215" rIns="68885" bIns="4221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b="0" i="0" kern="1200"/>
                <a:t>Define Python functions</a:t>
              </a:r>
              <a:endParaRPr lang="en-CA" sz="16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5B33DB-4874-43A1-BC53-9A587878C58A}"/>
              </a:ext>
            </a:extLst>
          </p:cNvPr>
          <p:cNvGrpSpPr/>
          <p:nvPr/>
        </p:nvGrpSpPr>
        <p:grpSpPr>
          <a:xfrm>
            <a:off x="3862693" y="4874233"/>
            <a:ext cx="4538497" cy="652815"/>
            <a:chOff x="3862693" y="4798031"/>
            <a:chExt cx="4538497" cy="65281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C0C916-05AD-45B3-8AF0-E1B0FF8CEE7C}"/>
                </a:ext>
              </a:extLst>
            </p:cNvPr>
            <p:cNvSpPr/>
            <p:nvPr/>
          </p:nvSpPr>
          <p:spPr>
            <a:xfrm>
              <a:off x="3862693" y="4798031"/>
              <a:ext cx="4538497" cy="318446"/>
            </a:xfrm>
            <a:custGeom>
              <a:avLst/>
              <a:gdLst>
                <a:gd name="connsiteX0" fmla="*/ 0 w 3621024"/>
                <a:gd name="connsiteY0" fmla="*/ 53075 h 318446"/>
                <a:gd name="connsiteX1" fmla="*/ 53075 w 3621024"/>
                <a:gd name="connsiteY1" fmla="*/ 0 h 318446"/>
                <a:gd name="connsiteX2" fmla="*/ 3567949 w 3621024"/>
                <a:gd name="connsiteY2" fmla="*/ 0 h 318446"/>
                <a:gd name="connsiteX3" fmla="*/ 3621024 w 3621024"/>
                <a:gd name="connsiteY3" fmla="*/ 53075 h 318446"/>
                <a:gd name="connsiteX4" fmla="*/ 3621024 w 3621024"/>
                <a:gd name="connsiteY4" fmla="*/ 265371 h 318446"/>
                <a:gd name="connsiteX5" fmla="*/ 3567949 w 3621024"/>
                <a:gd name="connsiteY5" fmla="*/ 318446 h 318446"/>
                <a:gd name="connsiteX6" fmla="*/ 53075 w 3621024"/>
                <a:gd name="connsiteY6" fmla="*/ 318446 h 318446"/>
                <a:gd name="connsiteX7" fmla="*/ 0 w 3621024"/>
                <a:gd name="connsiteY7" fmla="*/ 265371 h 318446"/>
                <a:gd name="connsiteX8" fmla="*/ 0 w 3621024"/>
                <a:gd name="connsiteY8" fmla="*/ 53075 h 31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1024" h="318446">
                  <a:moveTo>
                    <a:pt x="0" y="53075"/>
                  </a:moveTo>
                  <a:cubicBezTo>
                    <a:pt x="0" y="23762"/>
                    <a:pt x="23762" y="0"/>
                    <a:pt x="53075" y="0"/>
                  </a:cubicBezTo>
                  <a:lnTo>
                    <a:pt x="3567949" y="0"/>
                  </a:lnTo>
                  <a:cubicBezTo>
                    <a:pt x="3597262" y="0"/>
                    <a:pt x="3621024" y="23762"/>
                    <a:pt x="3621024" y="53075"/>
                  </a:cubicBezTo>
                  <a:lnTo>
                    <a:pt x="3621024" y="265371"/>
                  </a:lnTo>
                  <a:cubicBezTo>
                    <a:pt x="3621024" y="294684"/>
                    <a:pt x="3597262" y="318446"/>
                    <a:pt x="3567949" y="318446"/>
                  </a:cubicBezTo>
                  <a:lnTo>
                    <a:pt x="53075" y="318446"/>
                  </a:lnTo>
                  <a:cubicBezTo>
                    <a:pt x="23762" y="318446"/>
                    <a:pt x="0" y="294684"/>
                    <a:pt x="0" y="265371"/>
                  </a:cubicBezTo>
                  <a:lnTo>
                    <a:pt x="0" y="5307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885" tIns="42215" rIns="68885" bIns="4221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b="0" i="0" kern="1200"/>
                <a:t>Python modules</a:t>
              </a:r>
              <a:endParaRPr lang="en-CA" sz="16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01CF44-7290-400F-B743-373DDE8D3B34}"/>
                </a:ext>
              </a:extLst>
            </p:cNvPr>
            <p:cNvSpPr/>
            <p:nvPr/>
          </p:nvSpPr>
          <p:spPr>
            <a:xfrm>
              <a:off x="3862693" y="5132400"/>
              <a:ext cx="4538497" cy="318446"/>
            </a:xfrm>
            <a:custGeom>
              <a:avLst/>
              <a:gdLst>
                <a:gd name="connsiteX0" fmla="*/ 0 w 3621024"/>
                <a:gd name="connsiteY0" fmla="*/ 53075 h 318446"/>
                <a:gd name="connsiteX1" fmla="*/ 53075 w 3621024"/>
                <a:gd name="connsiteY1" fmla="*/ 0 h 318446"/>
                <a:gd name="connsiteX2" fmla="*/ 3567949 w 3621024"/>
                <a:gd name="connsiteY2" fmla="*/ 0 h 318446"/>
                <a:gd name="connsiteX3" fmla="*/ 3621024 w 3621024"/>
                <a:gd name="connsiteY3" fmla="*/ 53075 h 318446"/>
                <a:gd name="connsiteX4" fmla="*/ 3621024 w 3621024"/>
                <a:gd name="connsiteY4" fmla="*/ 265371 h 318446"/>
                <a:gd name="connsiteX5" fmla="*/ 3567949 w 3621024"/>
                <a:gd name="connsiteY5" fmla="*/ 318446 h 318446"/>
                <a:gd name="connsiteX6" fmla="*/ 53075 w 3621024"/>
                <a:gd name="connsiteY6" fmla="*/ 318446 h 318446"/>
                <a:gd name="connsiteX7" fmla="*/ 0 w 3621024"/>
                <a:gd name="connsiteY7" fmla="*/ 265371 h 318446"/>
                <a:gd name="connsiteX8" fmla="*/ 0 w 3621024"/>
                <a:gd name="connsiteY8" fmla="*/ 53075 h 31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1024" h="318446">
                  <a:moveTo>
                    <a:pt x="0" y="53075"/>
                  </a:moveTo>
                  <a:cubicBezTo>
                    <a:pt x="0" y="23762"/>
                    <a:pt x="23762" y="0"/>
                    <a:pt x="53075" y="0"/>
                  </a:cubicBezTo>
                  <a:lnTo>
                    <a:pt x="3567949" y="0"/>
                  </a:lnTo>
                  <a:cubicBezTo>
                    <a:pt x="3597262" y="0"/>
                    <a:pt x="3621024" y="23762"/>
                    <a:pt x="3621024" y="53075"/>
                  </a:cubicBezTo>
                  <a:lnTo>
                    <a:pt x="3621024" y="265371"/>
                  </a:lnTo>
                  <a:cubicBezTo>
                    <a:pt x="3621024" y="294684"/>
                    <a:pt x="3597262" y="318446"/>
                    <a:pt x="3567949" y="318446"/>
                  </a:cubicBezTo>
                  <a:lnTo>
                    <a:pt x="53075" y="318446"/>
                  </a:lnTo>
                  <a:cubicBezTo>
                    <a:pt x="23762" y="318446"/>
                    <a:pt x="0" y="294684"/>
                    <a:pt x="0" y="265371"/>
                  </a:cubicBezTo>
                  <a:lnTo>
                    <a:pt x="0" y="5307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885" tIns="42215" rIns="68885" bIns="4221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600" b="0" i="0" kern="1200"/>
                <a:t>Key modules: Numpy, Scipy, Pandas</a:t>
              </a:r>
              <a:endParaRPr lang="en-CA" sz="1600" kern="120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361F-ED39-49AA-A3C3-73E8CA40E70A}"/>
              </a:ext>
            </a:extLst>
          </p:cNvPr>
          <p:cNvSpPr/>
          <p:nvPr/>
        </p:nvSpPr>
        <p:spPr>
          <a:xfrm>
            <a:off x="3862693" y="5778637"/>
            <a:ext cx="4538497" cy="318446"/>
          </a:xfrm>
          <a:custGeom>
            <a:avLst/>
            <a:gdLst>
              <a:gd name="connsiteX0" fmla="*/ 0 w 3621024"/>
              <a:gd name="connsiteY0" fmla="*/ 53075 h 318446"/>
              <a:gd name="connsiteX1" fmla="*/ 53075 w 3621024"/>
              <a:gd name="connsiteY1" fmla="*/ 0 h 318446"/>
              <a:gd name="connsiteX2" fmla="*/ 3567949 w 3621024"/>
              <a:gd name="connsiteY2" fmla="*/ 0 h 318446"/>
              <a:gd name="connsiteX3" fmla="*/ 3621024 w 3621024"/>
              <a:gd name="connsiteY3" fmla="*/ 53075 h 318446"/>
              <a:gd name="connsiteX4" fmla="*/ 3621024 w 3621024"/>
              <a:gd name="connsiteY4" fmla="*/ 265371 h 318446"/>
              <a:gd name="connsiteX5" fmla="*/ 3567949 w 3621024"/>
              <a:gd name="connsiteY5" fmla="*/ 318446 h 318446"/>
              <a:gd name="connsiteX6" fmla="*/ 53075 w 3621024"/>
              <a:gd name="connsiteY6" fmla="*/ 318446 h 318446"/>
              <a:gd name="connsiteX7" fmla="*/ 0 w 3621024"/>
              <a:gd name="connsiteY7" fmla="*/ 265371 h 318446"/>
              <a:gd name="connsiteX8" fmla="*/ 0 w 3621024"/>
              <a:gd name="connsiteY8" fmla="*/ 53075 h 31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1024" h="318446">
                <a:moveTo>
                  <a:pt x="0" y="53075"/>
                </a:moveTo>
                <a:cubicBezTo>
                  <a:pt x="0" y="23762"/>
                  <a:pt x="23762" y="0"/>
                  <a:pt x="53075" y="0"/>
                </a:cubicBezTo>
                <a:lnTo>
                  <a:pt x="3567949" y="0"/>
                </a:lnTo>
                <a:cubicBezTo>
                  <a:pt x="3597262" y="0"/>
                  <a:pt x="3621024" y="23762"/>
                  <a:pt x="3621024" y="53075"/>
                </a:cubicBezTo>
                <a:lnTo>
                  <a:pt x="3621024" y="265371"/>
                </a:lnTo>
                <a:cubicBezTo>
                  <a:pt x="3621024" y="294684"/>
                  <a:pt x="3597262" y="318446"/>
                  <a:pt x="3567949" y="318446"/>
                </a:cubicBezTo>
                <a:lnTo>
                  <a:pt x="53075" y="318446"/>
                </a:lnTo>
                <a:cubicBezTo>
                  <a:pt x="23762" y="318446"/>
                  <a:pt x="0" y="294684"/>
                  <a:pt x="0" y="265371"/>
                </a:cubicBezTo>
                <a:lnTo>
                  <a:pt x="0" y="53075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885" tIns="42215" rIns="68885" bIns="42215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b="0" i="0" kern="1200"/>
              <a:t>Data visualization with Matplotlib and Seaborn</a:t>
            </a:r>
            <a:endParaRPr lang="en-CA" sz="16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7F36C4-728C-4AB2-8E1C-1DA2139907D1}"/>
              </a:ext>
            </a:extLst>
          </p:cNvPr>
          <p:cNvSpPr/>
          <p:nvPr/>
        </p:nvSpPr>
        <p:spPr>
          <a:xfrm>
            <a:off x="3862693" y="6244983"/>
            <a:ext cx="4538497" cy="318446"/>
          </a:xfrm>
          <a:custGeom>
            <a:avLst/>
            <a:gdLst>
              <a:gd name="connsiteX0" fmla="*/ 0 w 3621024"/>
              <a:gd name="connsiteY0" fmla="*/ 53075 h 318446"/>
              <a:gd name="connsiteX1" fmla="*/ 53075 w 3621024"/>
              <a:gd name="connsiteY1" fmla="*/ 0 h 318446"/>
              <a:gd name="connsiteX2" fmla="*/ 3567949 w 3621024"/>
              <a:gd name="connsiteY2" fmla="*/ 0 h 318446"/>
              <a:gd name="connsiteX3" fmla="*/ 3621024 w 3621024"/>
              <a:gd name="connsiteY3" fmla="*/ 53075 h 318446"/>
              <a:gd name="connsiteX4" fmla="*/ 3621024 w 3621024"/>
              <a:gd name="connsiteY4" fmla="*/ 265371 h 318446"/>
              <a:gd name="connsiteX5" fmla="*/ 3567949 w 3621024"/>
              <a:gd name="connsiteY5" fmla="*/ 318446 h 318446"/>
              <a:gd name="connsiteX6" fmla="*/ 53075 w 3621024"/>
              <a:gd name="connsiteY6" fmla="*/ 318446 h 318446"/>
              <a:gd name="connsiteX7" fmla="*/ 0 w 3621024"/>
              <a:gd name="connsiteY7" fmla="*/ 265371 h 318446"/>
              <a:gd name="connsiteX8" fmla="*/ 0 w 3621024"/>
              <a:gd name="connsiteY8" fmla="*/ 53075 h 31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1024" h="318446">
                <a:moveTo>
                  <a:pt x="0" y="53075"/>
                </a:moveTo>
                <a:cubicBezTo>
                  <a:pt x="0" y="23762"/>
                  <a:pt x="23762" y="0"/>
                  <a:pt x="53075" y="0"/>
                </a:cubicBezTo>
                <a:lnTo>
                  <a:pt x="3567949" y="0"/>
                </a:lnTo>
                <a:cubicBezTo>
                  <a:pt x="3597262" y="0"/>
                  <a:pt x="3621024" y="23762"/>
                  <a:pt x="3621024" y="53075"/>
                </a:cubicBezTo>
                <a:lnTo>
                  <a:pt x="3621024" y="265371"/>
                </a:lnTo>
                <a:cubicBezTo>
                  <a:pt x="3621024" y="294684"/>
                  <a:pt x="3597262" y="318446"/>
                  <a:pt x="3567949" y="318446"/>
                </a:cubicBezTo>
                <a:lnTo>
                  <a:pt x="53075" y="318446"/>
                </a:lnTo>
                <a:cubicBezTo>
                  <a:pt x="23762" y="318446"/>
                  <a:pt x="0" y="294684"/>
                  <a:pt x="0" y="265371"/>
                </a:cubicBezTo>
                <a:lnTo>
                  <a:pt x="0" y="53075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885" tIns="42215" rIns="68885" bIns="42215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b="0" i="0" kern="1200"/>
              <a:t>Introduction to Artificial Intelligence</a:t>
            </a:r>
            <a:endParaRPr lang="en-CA" sz="1600" kern="1200"/>
          </a:p>
        </p:txBody>
      </p:sp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075C467C-DF68-484C-88FC-AA628CC6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5" y="4593403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 and NumPy - Full Stack Python">
            <a:extLst>
              <a:ext uri="{FF2B5EF4-FFF2-40B4-BE49-F238E27FC236}">
                <a16:creationId xmlns:a16="http://schemas.microsoft.com/office/drawing/2014/main" id="{914723FC-724B-44E7-A1C4-D063B946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799" y="2515898"/>
            <a:ext cx="3053443" cy="120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- Wikipedia">
            <a:extLst>
              <a:ext uri="{FF2B5EF4-FFF2-40B4-BE49-F238E27FC236}">
                <a16:creationId xmlns:a16="http://schemas.microsoft.com/office/drawing/2014/main" id="{FDF2739C-D582-414A-AD2A-064C697D2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1" y="4560066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python/cpython: The Python programming language">
            <a:extLst>
              <a:ext uri="{FF2B5EF4-FFF2-40B4-BE49-F238E27FC236}">
                <a16:creationId xmlns:a16="http://schemas.microsoft.com/office/drawing/2014/main" id="{AB0E66B3-209C-45E3-A4D3-8325A2673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71" y="2321020"/>
            <a:ext cx="1608716" cy="16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3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27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22AD-AF5F-4CB4-9CEE-622C81EF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66218"/>
            <a:ext cx="10515600" cy="1325563"/>
          </a:xfrm>
        </p:spPr>
        <p:txBody>
          <a:bodyPr/>
          <a:lstStyle/>
          <a:p>
            <a:r>
              <a:rPr lang="en-CA" dirty="0"/>
              <a:t>8 Reasons why you should learn python</a:t>
            </a:r>
          </a:p>
        </p:txBody>
      </p:sp>
    </p:spTree>
    <p:extLst>
      <p:ext uri="{BB962C8B-B14F-4D97-AF65-F5344CB8AC3E}">
        <p14:creationId xmlns:p14="http://schemas.microsoft.com/office/powerpoint/2010/main" val="417121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E76A-2C13-4A99-B838-AC93ADD5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Perfect for rookies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B611E0-7D58-490C-B35C-F092B9FAB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211207"/>
              </p:ext>
            </p:extLst>
          </p:nvPr>
        </p:nvGraphicFramePr>
        <p:xfrm>
          <a:off x="2080873" y="2148318"/>
          <a:ext cx="8030254" cy="4344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08B2-9A07-4B28-B84E-B444BB42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Large Community</a:t>
            </a:r>
          </a:p>
        </p:txBody>
      </p:sp>
      <p:sp>
        <p:nvSpPr>
          <p:cNvPr id="3" name="AutoShape 2" descr="Top 6 Programming Languages that Will Remain Popular in 2021">
            <a:extLst>
              <a:ext uri="{FF2B5EF4-FFF2-40B4-BE49-F238E27FC236}">
                <a16:creationId xmlns:a16="http://schemas.microsoft.com/office/drawing/2014/main" id="{6CFBAB75-9A99-4A8B-9961-0EE8130C25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4" name="Picture 6" descr="The Incredible Growth of Python | Stack Overflow">
            <a:extLst>
              <a:ext uri="{FF2B5EF4-FFF2-40B4-BE49-F238E27FC236}">
                <a16:creationId xmlns:a16="http://schemas.microsoft.com/office/drawing/2014/main" id="{A036D25D-7D65-473D-BFF1-9BE2A1863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19" y="2144485"/>
            <a:ext cx="5338761" cy="457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0F7E-BC69-4786-8461-309805B6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Popular for machine learning and AI</a:t>
            </a:r>
          </a:p>
        </p:txBody>
      </p:sp>
      <p:pic>
        <p:nvPicPr>
          <p:cNvPr id="3074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C175CD01-4AF9-4EFD-A648-6C059A73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87" y="1921100"/>
            <a:ext cx="4383448" cy="245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lcome to PyTorch Tutorials — PyTorch Tutorials 1.7.1 documentation">
            <a:extLst>
              <a:ext uri="{FF2B5EF4-FFF2-40B4-BE49-F238E27FC236}">
                <a16:creationId xmlns:a16="http://schemas.microsoft.com/office/drawing/2014/main" id="{58A97124-2729-4105-AF48-57B79B639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5" b="19195"/>
          <a:stretch/>
        </p:blipFill>
        <p:spPr bwMode="auto">
          <a:xfrm>
            <a:off x="6635522" y="4606242"/>
            <a:ext cx="3259590" cy="188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pache Spark - Wikipedia">
            <a:extLst>
              <a:ext uri="{FF2B5EF4-FFF2-40B4-BE49-F238E27FC236}">
                <a16:creationId xmlns:a16="http://schemas.microsoft.com/office/drawing/2014/main" id="{FBC9A895-7822-422D-AC8B-18DA5BED9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8" y="4606243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atabricks raises $400 million at a $6.2 billion valuation | VentureBeat">
            <a:extLst>
              <a:ext uri="{FF2B5EF4-FFF2-40B4-BE49-F238E27FC236}">
                <a16:creationId xmlns:a16="http://schemas.microsoft.com/office/drawing/2014/main" id="{D137DB3F-FB41-494A-963C-AB3D5E45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39" y="2486703"/>
            <a:ext cx="2744562" cy="137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9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AF3D-81F7-4D59-A2B1-697F2DDC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4. Web Development</a:t>
            </a:r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D0852-0081-42F5-B564-826F920CEDB6}"/>
              </a:ext>
            </a:extLst>
          </p:cNvPr>
          <p:cNvGrpSpPr/>
          <p:nvPr/>
        </p:nvGrpSpPr>
        <p:grpSpPr>
          <a:xfrm>
            <a:off x="1502229" y="2257069"/>
            <a:ext cx="9187542" cy="3811263"/>
            <a:chOff x="1110343" y="2132012"/>
            <a:chExt cx="10512425" cy="43608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8F0AA6-54E6-4E5D-A6F3-091CF8816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343" y="2132012"/>
              <a:ext cx="2424113" cy="24272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ropbox: A cheat sheet - TechRepublic">
              <a:extLst>
                <a:ext uri="{FF2B5EF4-FFF2-40B4-BE49-F238E27FC236}">
                  <a16:creationId xmlns:a16="http://schemas.microsoft.com/office/drawing/2014/main" id="{80F65AF4-F6BE-49EC-8A08-AB126F40C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893" y="2132012"/>
              <a:ext cx="3260725" cy="24272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Listening is everything - Spotify">
              <a:extLst>
                <a:ext uri="{FF2B5EF4-FFF2-40B4-BE49-F238E27FC236}">
                  <a16:creationId xmlns:a16="http://schemas.microsoft.com/office/drawing/2014/main" id="{033C789E-C93A-4FD5-8D18-CCDC27CDA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056" y="2132012"/>
              <a:ext cx="4683125" cy="24272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Netflix 'Shuffle Play' Feature Randomly Streams Selected Titles - Variety">
              <a:extLst>
                <a:ext uri="{FF2B5EF4-FFF2-40B4-BE49-F238E27FC236}">
                  <a16:creationId xmlns:a16="http://schemas.microsoft.com/office/drawing/2014/main" id="{4BDA5C5A-7682-434D-8939-364E46736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343" y="4630737"/>
              <a:ext cx="3381375" cy="186213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Explore the Uber Platform | Uber United States">
              <a:extLst>
                <a:ext uri="{FF2B5EF4-FFF2-40B4-BE49-F238E27FC236}">
                  <a16:creationId xmlns:a16="http://schemas.microsoft.com/office/drawing/2014/main" id="{1098E1FF-5037-4E3A-84EC-6F0BEE047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568" y="4630737"/>
              <a:ext cx="3608388" cy="186213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So You Want To “Market On Reddit”">
              <a:extLst>
                <a:ext uri="{FF2B5EF4-FFF2-40B4-BE49-F238E27FC236}">
                  <a16:creationId xmlns:a16="http://schemas.microsoft.com/office/drawing/2014/main" id="{9A60F31F-94EC-47C3-841A-ED2E7B334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1393" y="4630737"/>
              <a:ext cx="3381375" cy="186213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847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AF5B-2780-4395-AB73-13A8F985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en-CA" dirty="0"/>
              <a:t>C</a:t>
            </a:r>
            <a:r>
              <a:rPr lang="en-US" altLang="zh-CN" dirty="0" err="1"/>
              <a:t>areer</a:t>
            </a:r>
            <a:r>
              <a:rPr lang="en-US" altLang="zh-CN" dirty="0"/>
              <a:t> </a:t>
            </a:r>
            <a:r>
              <a:rPr lang="en-US" altLang="zh-CN" dirty="0" err="1"/>
              <a:t>oppotunity</a:t>
            </a:r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2D5C0B-97B5-4C38-BE57-658A36E0D0FF}"/>
              </a:ext>
            </a:extLst>
          </p:cNvPr>
          <p:cNvGrpSpPr/>
          <p:nvPr/>
        </p:nvGrpSpPr>
        <p:grpSpPr>
          <a:xfrm>
            <a:off x="2849288" y="1859597"/>
            <a:ext cx="6493424" cy="4633278"/>
            <a:chOff x="2849288" y="1859597"/>
            <a:chExt cx="6493424" cy="46332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ED87A0-2A04-4332-B6E8-62E1DF3A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9288" y="1859597"/>
              <a:ext cx="6493424" cy="463327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E0E3E3-4084-4CED-9C42-B4ADE5A4740C}"/>
                </a:ext>
              </a:extLst>
            </p:cNvPr>
            <p:cNvSpPr/>
            <p:nvPr/>
          </p:nvSpPr>
          <p:spPr>
            <a:xfrm>
              <a:off x="4985657" y="3894593"/>
              <a:ext cx="1240972" cy="3181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32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</TotalTime>
  <Words>205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Introduction to Python and AI</vt:lpstr>
      <vt:lpstr>Instructor</vt:lpstr>
      <vt:lpstr>Outline</vt:lpstr>
      <vt:lpstr>8 Reasons why you should learn python</vt:lpstr>
      <vt:lpstr>1. Perfect for rookies</vt:lpstr>
      <vt:lpstr>2. Large Community</vt:lpstr>
      <vt:lpstr>3. Popular for machine learning and AI</vt:lpstr>
      <vt:lpstr>4. Web Development</vt:lpstr>
      <vt:lpstr>5. Career oppotunity</vt:lpstr>
      <vt:lpstr>6. Office automation</vt:lpstr>
      <vt:lpstr>7. Internet Of Thing(IoT)</vt:lpstr>
      <vt:lpstr>8. Web scrapping</vt:lpstr>
      <vt:lpstr>Download the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zero to hero beginners course</dc:title>
  <dc:creator>Yongzhe Hong</dc:creator>
  <cp:lastModifiedBy>Yongzhe Hong</cp:lastModifiedBy>
  <cp:revision>39</cp:revision>
  <dcterms:created xsi:type="dcterms:W3CDTF">2021-01-23T04:43:26Z</dcterms:created>
  <dcterms:modified xsi:type="dcterms:W3CDTF">2021-03-02T05:19:43Z</dcterms:modified>
</cp:coreProperties>
</file>