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72" r:id="rId5"/>
    <p:sldId id="276" r:id="rId6"/>
    <p:sldId id="260" r:id="rId7"/>
    <p:sldId id="259" r:id="rId8"/>
    <p:sldId id="264" r:id="rId9"/>
    <p:sldId id="275" r:id="rId10"/>
    <p:sldId id="280" r:id="rId11"/>
    <p:sldId id="268" r:id="rId12"/>
    <p:sldId id="263" r:id="rId13"/>
    <p:sldId id="257" r:id="rId14"/>
    <p:sldId id="265" r:id="rId15"/>
    <p:sldId id="266" r:id="rId16"/>
    <p:sldId id="274" r:id="rId17"/>
    <p:sldId id="277" r:id="rId18"/>
    <p:sldId id="279" r:id="rId19"/>
    <p:sldId id="258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常 朝坤" initials="常" lastIdx="1" clrIdx="0">
    <p:extLst>
      <p:ext uri="{19B8F6BF-5375-455C-9EA6-DF929625EA0E}">
        <p15:presenceInfo xmlns:p15="http://schemas.microsoft.com/office/powerpoint/2012/main" userId="b9630f559efa6d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1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3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314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693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7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7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8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9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1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3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5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28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8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1CDFB-8A9B-416B-8835-C3E921DF8D3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9BE9-0D06-45B6-8423-B1A6EC70A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25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ingyan.baidu.com/article/046a7b3ed8b23ef9c27fa9b9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0.141.200.205:5007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0.141.200.205:50070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&#29992;&#25143;&#21517;@10.141.200.20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rocks1@10.141.200.20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0.141.200.205:50070/explorer.html#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5269" y="374071"/>
            <a:ext cx="9001462" cy="863745"/>
          </a:xfrm>
        </p:spPr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须知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5269" y="1510145"/>
            <a:ext cx="9001462" cy="37476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用户登陆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使用环境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集群操作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注意事项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附录</a:t>
            </a: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35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0787C-B108-6D47-88A9-728BBBB2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简单测试样例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3C784F-13CC-9843-B494-53C2136D8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" dirty="0">
                    <a:effectLst/>
                  </a:rPr>
                  <a:t>复制</a:t>
                </a:r>
                <a:r>
                  <a:rPr lang="en-US" altLang="zh-CN" dirty="0" err="1">
                    <a:effectLst/>
                  </a:rPr>
                  <a:t>hadoop</a:t>
                </a:r>
                <a:r>
                  <a:rPr lang="zh-CN" altLang="en-US" dirty="0">
                    <a:effectLst/>
                  </a:rPr>
                  <a:t>提供的样例（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>
                    <a:effectLst/>
                  </a:rPr>
                  <a:t>的计算）到自己的目录：</a:t>
                </a:r>
                <a:endParaRPr lang="en" altLang="zh-CN" dirty="0">
                  <a:effectLst/>
                </a:endParaRPr>
              </a:p>
              <a:p>
                <a:pPr marL="0" indent="0">
                  <a:buNone/>
                </a:pPr>
                <a:r>
                  <a:rPr lang="en" altLang="zh-CN" dirty="0">
                    <a:effectLst/>
                  </a:rPr>
                  <a:t>cp /</a:t>
                </a:r>
                <a:r>
                  <a:rPr lang="en" altLang="zh-CN" dirty="0" err="1">
                    <a:effectLst/>
                  </a:rPr>
                  <a:t>usr</a:t>
                </a:r>
                <a:r>
                  <a:rPr lang="en" altLang="zh-CN" dirty="0">
                    <a:effectLst/>
                  </a:rPr>
                  <a:t>/hadoop-2.6.4/share/</a:t>
                </a:r>
                <a:r>
                  <a:rPr lang="en" altLang="zh-CN" dirty="0" err="1">
                    <a:effectLst/>
                  </a:rPr>
                  <a:t>hadoop</a:t>
                </a:r>
                <a:r>
                  <a:rPr lang="en" altLang="zh-CN" dirty="0">
                    <a:effectLst/>
                  </a:rPr>
                  <a:t>/</a:t>
                </a:r>
                <a:r>
                  <a:rPr lang="en" altLang="zh-CN" dirty="0" err="1">
                    <a:effectLst/>
                  </a:rPr>
                  <a:t>mapreduce</a:t>
                </a:r>
                <a:r>
                  <a:rPr lang="en" altLang="zh-CN" dirty="0">
                    <a:effectLst/>
                  </a:rPr>
                  <a:t>/hadoop-mapreduce-examples-2.6.4.jar </a:t>
                </a:r>
                <a:r>
                  <a:rPr lang="en-US" altLang="zh-CN" dirty="0">
                    <a:effectLst/>
                  </a:rPr>
                  <a:t>./</a:t>
                </a:r>
                <a:endParaRPr lang="en" altLang="zh-CN" dirty="0">
                  <a:effectLst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effectLst/>
                  </a:rPr>
                  <a:t>运行：</a:t>
                </a:r>
                <a:endParaRPr lang="en" altLang="zh-CN" dirty="0">
                  <a:effectLst/>
                </a:endParaRPr>
              </a:p>
              <a:p>
                <a:pPr marL="0" indent="0">
                  <a:buNone/>
                </a:pPr>
                <a:r>
                  <a:rPr lang="en" altLang="zh-CN" dirty="0" err="1">
                    <a:effectLst/>
                  </a:rPr>
                  <a:t>hadoop</a:t>
                </a:r>
                <a:r>
                  <a:rPr lang="en" altLang="zh-CN" dirty="0">
                    <a:effectLst/>
                  </a:rPr>
                  <a:t> jar hadoop-mapreduce-examples-2.6.4.jar pi 5 5</a:t>
                </a:r>
              </a:p>
              <a:p>
                <a:pPr marL="0" indent="0">
                  <a:buNone/>
                </a:pPr>
                <a:endParaRPr lang="en" altLang="zh-CN" dirty="0">
                  <a:effectLst/>
                </a:endParaRPr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3C784F-13CC-9843-B494-53C2136D8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6" t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当大家提交的任务要执行较长时间时候，可以使用</a:t>
            </a:r>
            <a:r>
              <a:rPr lang="en-US" altLang="zh-CN" dirty="0" err="1"/>
              <a:t>nohup</a:t>
            </a:r>
            <a:r>
              <a:rPr lang="zh-CN" altLang="en-US" dirty="0"/>
              <a:t>命令将其放到后台，即便退出了，进程也不会结束，具体如下：</a:t>
            </a:r>
            <a:endParaRPr lang="en-US" altLang="zh-CN" dirty="0"/>
          </a:p>
          <a:p>
            <a:r>
              <a:rPr lang="en-US" altLang="zh-CN" dirty="0" err="1"/>
              <a:t>nohup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 &gt;redirect_file.txt &amp;</a:t>
            </a:r>
          </a:p>
          <a:p>
            <a:r>
              <a:rPr lang="zh-CN" altLang="en-US" dirty="0"/>
              <a:t>例如：</a:t>
            </a:r>
            <a:r>
              <a:rPr lang="en-US" altLang="zh-CN" dirty="0" err="1"/>
              <a:t>nohup</a:t>
            </a:r>
            <a:r>
              <a:rPr lang="en-US" altLang="zh-CN" dirty="0"/>
              <a:t> </a:t>
            </a:r>
            <a:r>
              <a:rPr lang="en-US" altLang="zh-CN" dirty="0" err="1"/>
              <a:t>hadoop</a:t>
            </a:r>
            <a:r>
              <a:rPr lang="en-US" altLang="zh-CN" dirty="0"/>
              <a:t> jar /</a:t>
            </a:r>
            <a:r>
              <a:rPr lang="en-US" altLang="zh-CN" dirty="0" err="1"/>
              <a:t>usr</a:t>
            </a:r>
            <a:r>
              <a:rPr lang="en-US" altLang="zh-CN" dirty="0"/>
              <a:t>/hadoop-2.6.4/share/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/hadoop-mapreduce-examples-2.6.4.jar </a:t>
            </a:r>
            <a:r>
              <a:rPr lang="en-US" altLang="zh-CN" dirty="0" err="1"/>
              <a:t>wordcount</a:t>
            </a:r>
            <a:r>
              <a:rPr lang="en-US" altLang="zh-CN" dirty="0"/>
              <a:t> /input/*.txt /</a:t>
            </a:r>
            <a:r>
              <a:rPr lang="en-US" altLang="zh-CN" dirty="0" err="1"/>
              <a:t>hk</a:t>
            </a:r>
            <a:r>
              <a:rPr lang="en-US" altLang="zh-CN" dirty="0"/>
              <a:t>/</a:t>
            </a:r>
            <a:r>
              <a:rPr lang="en-US" altLang="zh-CN" dirty="0" err="1"/>
              <a:t>hkresult</a:t>
            </a:r>
            <a:r>
              <a:rPr lang="en-US" altLang="zh-CN" dirty="0"/>
              <a:t> &gt;hknohup.txt &amp;</a:t>
            </a:r>
          </a:p>
          <a:p>
            <a:r>
              <a:rPr lang="zh-CN" altLang="en-US" dirty="0"/>
              <a:t>日志</a:t>
            </a:r>
            <a:r>
              <a:rPr lang="en-US" altLang="zh-CN" dirty="0" err="1"/>
              <a:t>hknohup</a:t>
            </a:r>
            <a:r>
              <a:rPr lang="zh-CN" altLang="en-US" dirty="0"/>
              <a:t>会生成在当前目录下，请上传到</a:t>
            </a:r>
            <a:r>
              <a:rPr lang="en-US" altLang="zh-CN" dirty="0"/>
              <a:t>upload</a:t>
            </a:r>
            <a:r>
              <a:rPr lang="zh-CN" altLang="en-US" dirty="0"/>
              <a:t>的自己学号目录下面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505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216025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SSH</a:t>
            </a:r>
            <a:r>
              <a:rPr lang="zh-CN" altLang="en-US" dirty="0"/>
              <a:t>终端</a:t>
            </a:r>
            <a:br>
              <a:rPr lang="en-US" altLang="zh-CN" dirty="0"/>
            </a:br>
            <a:r>
              <a:rPr lang="zh-CN" altLang="en-US" sz="2200" dirty="0"/>
              <a:t>不习惯命令行操作的话，可使用如下</a:t>
            </a:r>
            <a:r>
              <a:rPr lang="en-US" altLang="zh-CN" sz="2200" dirty="0" err="1"/>
              <a:t>ssh</a:t>
            </a:r>
            <a:r>
              <a:rPr lang="zh-CN" altLang="en-US" sz="2200" dirty="0"/>
              <a:t>终端（所有</a:t>
            </a:r>
            <a:r>
              <a:rPr lang="en-US" altLang="zh-CN" sz="2200" dirty="0" err="1"/>
              <a:t>ssh</a:t>
            </a:r>
            <a:r>
              <a:rPr lang="zh-CN" altLang="en-US" sz="2200" dirty="0"/>
              <a:t>操作直接拖拽即可）</a:t>
            </a:r>
            <a:br>
              <a:rPr lang="en-US" altLang="zh-CN" sz="22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02" y="1825625"/>
            <a:ext cx="10598698" cy="480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2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jar</a:t>
            </a:r>
            <a:r>
              <a:rPr lang="zh-CN" altLang="en-US" dirty="0"/>
              <a:t>包 打包方法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请参考如下网址：</a:t>
            </a:r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2"/>
              </a:rPr>
              <a:t>https://jingyan.baidu.com/article/046a7b3ed8b23ef9c27fa9b9.html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3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679" y="365125"/>
            <a:ext cx="8527420" cy="63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1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88" y="1775929"/>
            <a:ext cx="3455284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-88831"/>
            <a:ext cx="7296150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055" y="5147848"/>
            <a:ext cx="5743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集群状态观测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2144060"/>
            <a:ext cx="10353762" cy="910372"/>
          </a:xfrm>
        </p:spPr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 err="1"/>
              <a:t>hadoop</a:t>
            </a:r>
            <a:r>
              <a:rPr lang="zh-CN" altLang="en-US" dirty="0"/>
              <a:t>上运行的应用，地址为：</a:t>
            </a:r>
            <a:r>
              <a:rPr lang="en-US" altLang="zh-CN" dirty="0">
                <a:hlinkClick r:id="rId2"/>
              </a:rPr>
              <a:t>http://10.141.200.205:8088/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19" y="2599246"/>
            <a:ext cx="8315779" cy="42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4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202" y="0"/>
            <a:ext cx="10353761" cy="1326321"/>
          </a:xfrm>
        </p:spPr>
        <p:txBody>
          <a:bodyPr/>
          <a:lstStyle/>
          <a:p>
            <a:r>
              <a:rPr lang="zh-CN" altLang="en-US" dirty="0"/>
              <a:t>集群状态观测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9119" y="887374"/>
            <a:ext cx="10353762" cy="3695136"/>
          </a:xfrm>
        </p:spPr>
        <p:txBody>
          <a:bodyPr/>
          <a:lstStyle/>
          <a:p>
            <a:r>
              <a:rPr lang="zh-CN" altLang="en-US" dirty="0"/>
              <a:t>查看整个集群的</a:t>
            </a:r>
            <a:r>
              <a:rPr lang="en-US" altLang="zh-CN" dirty="0"/>
              <a:t>HDFS</a:t>
            </a:r>
            <a:r>
              <a:rPr lang="zh-CN" altLang="en-US" dirty="0"/>
              <a:t>状态，地址为：</a:t>
            </a:r>
            <a:r>
              <a:rPr lang="en-US" altLang="zh-CN" dirty="0">
                <a:hlinkClick r:id="rId2"/>
              </a:rPr>
              <a:t>http://10.141.200.205:50070/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BBB485-0C8E-C64A-89AF-55AD32FC9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2" y="1326321"/>
            <a:ext cx="10016359" cy="548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36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204BB-09AE-3E48-BB3A-9E670893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可用节点名称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11855-5306-894A-B665-6B4C3E48B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8002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compute-0-36</a:t>
            </a:r>
          </a:p>
          <a:p>
            <a:pPr marL="0" indent="0">
              <a:buNone/>
            </a:pPr>
            <a:r>
              <a:rPr kumimoji="1" lang="en-US" altLang="zh-CN" dirty="0"/>
              <a:t>compute-0-37</a:t>
            </a:r>
          </a:p>
          <a:p>
            <a:pPr marL="0" indent="0">
              <a:buNone/>
            </a:pPr>
            <a:r>
              <a:rPr kumimoji="1" lang="en-US" altLang="zh-CN" dirty="0"/>
              <a:t>…</a:t>
            </a:r>
          </a:p>
          <a:p>
            <a:pPr marL="0" indent="0">
              <a:buNone/>
            </a:pPr>
            <a:r>
              <a:rPr kumimoji="1" lang="en-US" altLang="zh-CN" dirty="0"/>
              <a:t>compute-0-48</a:t>
            </a:r>
          </a:p>
          <a:p>
            <a:pPr marL="0" indent="0">
              <a:buNone/>
            </a:pPr>
            <a:r>
              <a:rPr kumimoji="1" lang="en-US" altLang="zh-CN" dirty="0"/>
              <a:t>compute-0-51</a:t>
            </a:r>
          </a:p>
          <a:p>
            <a:pPr marL="0" indent="0">
              <a:buNone/>
            </a:pPr>
            <a:r>
              <a:rPr kumimoji="1" lang="en-US" altLang="zh-CN" dirty="0"/>
              <a:t>compute-0-52</a:t>
            </a:r>
          </a:p>
          <a:p>
            <a:pPr marL="0" indent="0">
              <a:buNone/>
            </a:pPr>
            <a:r>
              <a:rPr kumimoji="1" lang="en-US" altLang="zh-CN" dirty="0"/>
              <a:t>compute-0-53</a:t>
            </a:r>
          </a:p>
          <a:p>
            <a:pPr marL="0" indent="0">
              <a:buNone/>
            </a:pPr>
            <a:r>
              <a:rPr kumimoji="1" lang="en-US" altLang="zh-CN" dirty="0"/>
              <a:t>compute-0-54</a:t>
            </a:r>
          </a:p>
          <a:p>
            <a:pPr marL="0" indent="0">
              <a:buNone/>
            </a:pPr>
            <a:r>
              <a:rPr kumimoji="1" lang="zh-CN" altLang="en-US" dirty="0"/>
              <a:t>一共有上述</a:t>
            </a:r>
            <a:r>
              <a:rPr kumimoji="1" lang="en-US" altLang="zh-CN" dirty="0"/>
              <a:t>17</a:t>
            </a:r>
            <a:r>
              <a:rPr kumimoji="1" lang="zh-CN" altLang="en-US" dirty="0"/>
              <a:t>个可用节点，另外：</a:t>
            </a:r>
            <a:r>
              <a:rPr kumimoji="1" lang="en-US" altLang="zh-CN" dirty="0"/>
              <a:t>compute-0-49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compute-0-50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compute-0-55</a:t>
            </a:r>
            <a:r>
              <a:rPr kumimoji="1" lang="zh-CN" altLang="en-US" dirty="0"/>
              <a:t>是坏的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5200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F64021-BDB0-B44A-A87D-B8A2AA4B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9829"/>
            <a:ext cx="12192000" cy="37983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集群状态观测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2439202-0C7B-224F-89CB-195E22B98AF0}"/>
              </a:ext>
            </a:extLst>
          </p:cNvPr>
          <p:cNvSpPr/>
          <p:nvPr/>
        </p:nvSpPr>
        <p:spPr>
          <a:xfrm>
            <a:off x="5433848" y="1935921"/>
            <a:ext cx="1744718" cy="3343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682600-0257-034B-850C-7E40F2509342}"/>
              </a:ext>
            </a:extLst>
          </p:cNvPr>
          <p:cNvSpPr txBox="1"/>
          <p:nvPr/>
        </p:nvSpPr>
        <p:spPr>
          <a:xfrm>
            <a:off x="7202955" y="1936929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查看</a:t>
            </a:r>
            <a:r>
              <a:rPr kumimoji="1" lang="en-US" altLang="zh-CN" dirty="0" err="1">
                <a:solidFill>
                  <a:srgbClr val="FF0000"/>
                </a:solidFill>
              </a:rPr>
              <a:t>hdfs</a:t>
            </a:r>
            <a:r>
              <a:rPr kumimoji="1" lang="zh-CN" altLang="en-US" dirty="0">
                <a:solidFill>
                  <a:srgbClr val="FF0000"/>
                </a:solidFill>
              </a:rPr>
              <a:t>上的数据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C1B0C0-C40F-DB4E-BDE8-697F0B74553F}"/>
              </a:ext>
            </a:extLst>
          </p:cNvPr>
          <p:cNvSpPr txBox="1"/>
          <p:nvPr/>
        </p:nvSpPr>
        <p:spPr>
          <a:xfrm>
            <a:off x="1868955" y="3078048"/>
            <a:ext cx="506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/data</a:t>
            </a:r>
            <a:r>
              <a:rPr kumimoji="1" lang="zh-CN" altLang="en-US" dirty="0">
                <a:solidFill>
                  <a:srgbClr val="FF0000"/>
                </a:solidFill>
              </a:rPr>
              <a:t>文件夹中有</a:t>
            </a:r>
            <a:r>
              <a:rPr kumimoji="1" lang="en-US" altLang="zh-CN" dirty="0">
                <a:solidFill>
                  <a:srgbClr val="FF0000"/>
                </a:solidFill>
              </a:rPr>
              <a:t>wiki</a:t>
            </a:r>
            <a:r>
              <a:rPr kumimoji="1" lang="zh-CN" altLang="en-US" dirty="0">
                <a:solidFill>
                  <a:srgbClr val="FF0000"/>
                </a:solidFill>
              </a:rPr>
              <a:t>和</a:t>
            </a:r>
            <a:r>
              <a:rPr kumimoji="1" lang="en-US" altLang="zh-CN" dirty="0" err="1">
                <a:solidFill>
                  <a:srgbClr val="FF0000"/>
                </a:solidFill>
              </a:rPr>
              <a:t>sogou</a:t>
            </a:r>
            <a:r>
              <a:rPr kumimoji="1" lang="zh-CN" altLang="en-US" dirty="0">
                <a:solidFill>
                  <a:srgbClr val="FF0000"/>
                </a:solidFill>
              </a:rPr>
              <a:t>数据，可以直接用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57039C-D0DF-1942-A603-70931F47034B}"/>
              </a:ext>
            </a:extLst>
          </p:cNvPr>
          <p:cNvSpPr/>
          <p:nvPr/>
        </p:nvSpPr>
        <p:spPr>
          <a:xfrm>
            <a:off x="788617" y="3447380"/>
            <a:ext cx="10766074" cy="1302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94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zh-CN" altLang="en-US" dirty="0"/>
              <a:t>远程登陆：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zh-CN" altLang="en-US" dirty="0"/>
              <a:t>账户名</a:t>
            </a:r>
            <a:r>
              <a:rPr lang="en-US" altLang="zh-CN" dirty="0">
                <a:hlinkClick r:id="rId2"/>
              </a:rPr>
              <a:t>@10.141.200.205</a:t>
            </a:r>
            <a:endParaRPr lang="en-US" altLang="zh-CN" dirty="0"/>
          </a:p>
          <a:p>
            <a:r>
              <a:rPr lang="zh-CN" altLang="en-US" dirty="0"/>
              <a:t>用户名：</a:t>
            </a:r>
            <a:r>
              <a:rPr lang="en-US" altLang="zh-CN" dirty="0"/>
              <a:t>u</a:t>
            </a:r>
            <a:r>
              <a:rPr lang="zh-CN" altLang="en-US" dirty="0"/>
              <a:t>学号 </a:t>
            </a:r>
            <a:r>
              <a:rPr lang="en-US" altLang="zh-CN" dirty="0"/>
              <a:t>	</a:t>
            </a:r>
            <a:r>
              <a:rPr lang="zh-CN" altLang="en-US" dirty="0"/>
              <a:t>默认密码：</a:t>
            </a:r>
            <a:r>
              <a:rPr lang="en-US" altLang="zh-CN" dirty="0"/>
              <a:t>123456</a:t>
            </a:r>
          </a:p>
          <a:p>
            <a:r>
              <a:rPr lang="en-US" altLang="zh-CN" dirty="0" err="1"/>
              <a:t>ssh</a:t>
            </a:r>
            <a:r>
              <a:rPr lang="en-US" altLang="zh-CN" dirty="0"/>
              <a:t> u16307130194@10.141.200.205</a:t>
            </a:r>
          </a:p>
          <a:p>
            <a:r>
              <a:rPr lang="zh-CN" altLang="en-US" dirty="0"/>
              <a:t>用户目录为</a:t>
            </a:r>
            <a:r>
              <a:rPr lang="en-US" altLang="zh-CN" dirty="0"/>
              <a:t>/state/partition1/</a:t>
            </a:r>
            <a:r>
              <a:rPr lang="en-US" altLang="zh-CN" dirty="0" err="1"/>
              <a:t>students_home</a:t>
            </a:r>
            <a:r>
              <a:rPr lang="en-US" altLang="zh-CN" dirty="0"/>
              <a:t>/u16307130194</a:t>
            </a:r>
          </a:p>
          <a:p>
            <a:r>
              <a:rPr lang="zh-CN" altLang="en-US" i="1" dirty="0"/>
              <a:t>登陆后请修改自己的密码</a:t>
            </a:r>
            <a:endParaRPr lang="en-US" altLang="zh-CN" i="1" dirty="0"/>
          </a:p>
          <a:p>
            <a:r>
              <a:rPr lang="zh-CN" altLang="en-US" dirty="0"/>
              <a:t>退出登陆：</a:t>
            </a:r>
            <a:r>
              <a:rPr lang="en-US" altLang="zh-CN" dirty="0"/>
              <a:t>exit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669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附录：参考书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42260" y="3394412"/>
            <a:ext cx="7168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如果对</a:t>
            </a:r>
            <a:r>
              <a:rPr lang="en-US" altLang="zh-CN" sz="2000" dirty="0" err="1"/>
              <a:t>hadoop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不是很了解，</a:t>
            </a:r>
            <a:endParaRPr lang="en-US" altLang="zh-CN" sz="2000" dirty="0"/>
          </a:p>
          <a:p>
            <a:r>
              <a:rPr lang="zh-CN" altLang="en-US" sz="2000" dirty="0"/>
              <a:t>可以参考</a:t>
            </a:r>
            <a:r>
              <a:rPr lang="en-US" altLang="zh-CN" sz="2000" dirty="0"/>
              <a:t>/state/partition1/</a:t>
            </a:r>
            <a:r>
              <a:rPr lang="en-US" altLang="zh-CN" sz="2000" dirty="0" err="1"/>
              <a:t>students_home</a:t>
            </a:r>
            <a:r>
              <a:rPr lang="en-US" altLang="zh-CN" sz="2000" dirty="0"/>
              <a:t>/references</a:t>
            </a:r>
            <a:r>
              <a:rPr lang="zh-CN" altLang="en-US" sz="2000" dirty="0"/>
              <a:t>目录下</a:t>
            </a:r>
            <a:endParaRPr lang="en-US" altLang="zh-CN" sz="2000" dirty="0"/>
          </a:p>
          <a:p>
            <a:r>
              <a:rPr lang="zh-CN" altLang="en-US" sz="2000" dirty="0"/>
              <a:t>的</a:t>
            </a:r>
            <a:r>
              <a:rPr lang="en-US" altLang="zh-CN" sz="2000" dirty="0"/>
              <a:t>Python+Spark2.0+Hadoop</a:t>
            </a:r>
            <a:r>
              <a:rPr lang="zh-CN" altLang="en-US" sz="2000" dirty="0"/>
              <a:t>书籍（请先下载到本地再查阅）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150"/>
            <a:ext cx="41148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6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集群管理： </a:t>
            </a:r>
            <a:r>
              <a:rPr lang="en-US" altLang="zh-CN" dirty="0"/>
              <a:t>rocks cluster</a:t>
            </a:r>
          </a:p>
          <a:p>
            <a:r>
              <a:rPr lang="zh-CN" altLang="en-US" dirty="0"/>
              <a:t>分布式系统架构： </a:t>
            </a:r>
            <a:r>
              <a:rPr lang="en-US" altLang="zh-CN" dirty="0"/>
              <a:t>Hadoop 2.6.4</a:t>
            </a:r>
          </a:p>
          <a:p>
            <a:r>
              <a:rPr lang="zh-CN" altLang="en-US" dirty="0"/>
              <a:t>编程环境： </a:t>
            </a:r>
            <a:r>
              <a:rPr lang="en-US" altLang="zh-CN" dirty="0"/>
              <a:t>java 1.8.0_60	</a:t>
            </a:r>
            <a:r>
              <a:rPr lang="en-US" altLang="zh-CN" dirty="0" err="1"/>
              <a:t>gcc</a:t>
            </a:r>
            <a:r>
              <a:rPr lang="en-US" altLang="zh-CN" dirty="0"/>
              <a:t> 4.4.6	python 2.7.11</a:t>
            </a:r>
          </a:p>
          <a:p>
            <a:r>
              <a:rPr lang="zh-CN" altLang="en-US" dirty="0"/>
              <a:t>分布式编程框架： </a:t>
            </a:r>
            <a:r>
              <a:rPr lang="en-US" altLang="zh-CN" dirty="0" err="1"/>
              <a:t>MapReduce</a:t>
            </a:r>
            <a:endParaRPr lang="en-US" altLang="zh-CN" dirty="0"/>
          </a:p>
          <a:p>
            <a:r>
              <a:rPr lang="en-US" altLang="zh-CN" dirty="0"/>
              <a:t>HDFS</a:t>
            </a:r>
            <a:r>
              <a:rPr lang="zh-CN" altLang="en-US" dirty="0"/>
              <a:t>目录：</a:t>
            </a:r>
            <a:r>
              <a:rPr lang="en-US" altLang="zh-CN" dirty="0"/>
              <a:t>/state/partition1/</a:t>
            </a:r>
          </a:p>
        </p:txBody>
      </p:sp>
    </p:spTree>
    <p:extLst>
      <p:ext uri="{BB962C8B-B14F-4D97-AF65-F5344CB8AC3E}">
        <p14:creationId xmlns:p14="http://schemas.microsoft.com/office/powerpoint/2010/main" val="240436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328"/>
            <a:ext cx="9897061" cy="41702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63123" y="2899788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hadoop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hdfs-datanode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2314" y="457892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提供给大家的数据源，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大家可以选择使用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263123" y="3900825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hadoop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hdfs-namenode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42314" y="619991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大家的个人文件存放在这里</a:t>
            </a:r>
          </a:p>
        </p:txBody>
      </p:sp>
      <p:sp>
        <p:nvSpPr>
          <p:cNvPr id="12" name="右箭头 11"/>
          <p:cNvSpPr/>
          <p:nvPr/>
        </p:nvSpPr>
        <p:spPr>
          <a:xfrm rot="1755189">
            <a:off x="9197505" y="5598174"/>
            <a:ext cx="1140270" cy="401796"/>
          </a:xfrm>
          <a:prstGeom prst="rightArrow">
            <a:avLst>
              <a:gd name="adj1" fmla="val 3085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8395855" y="4628928"/>
            <a:ext cx="946459" cy="191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8506691" y="4085491"/>
            <a:ext cx="835623" cy="52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938655" y="3084454"/>
            <a:ext cx="1324468" cy="110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5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4" y="2096064"/>
            <a:ext cx="10899833" cy="4429427"/>
          </a:xfrm>
        </p:spPr>
        <p:txBody>
          <a:bodyPr>
            <a:normAutofit/>
          </a:bodyPr>
          <a:lstStyle/>
          <a:p>
            <a:r>
              <a:rPr lang="zh-CN" altLang="en-US" dirty="0"/>
              <a:t>大家登陆服务器后，会进入</a:t>
            </a:r>
            <a:r>
              <a:rPr lang="en-US" altLang="zh-CN" dirty="0"/>
              <a:t>/state/partition1/</a:t>
            </a:r>
            <a:r>
              <a:rPr lang="en-US" altLang="zh-CN" dirty="0" err="1"/>
              <a:t>students_home</a:t>
            </a:r>
            <a:r>
              <a:rPr lang="en-US" altLang="zh-CN" dirty="0"/>
              <a:t>/u16307130194</a:t>
            </a:r>
            <a:r>
              <a:rPr lang="zh-CN" altLang="en-US" dirty="0"/>
              <a:t>目录，该目录为用户主目录</a:t>
            </a:r>
            <a:endParaRPr lang="en-US" altLang="zh-CN" dirty="0"/>
          </a:p>
          <a:p>
            <a:r>
              <a:rPr lang="zh-CN" altLang="en-US" dirty="0"/>
              <a:t>该文件夹可存放自己所使用的数据以及运行的程序代码</a:t>
            </a:r>
            <a:endParaRPr lang="en-US" altLang="zh-CN" dirty="0"/>
          </a:p>
          <a:p>
            <a:r>
              <a:rPr lang="zh-CN" altLang="en-US" dirty="0"/>
              <a:t>本地主机与服务器之间的文件传输：</a:t>
            </a:r>
            <a:r>
              <a:rPr lang="en-US" altLang="zh-CN" dirty="0" err="1"/>
              <a:t>scp</a:t>
            </a:r>
            <a:r>
              <a:rPr lang="en-US" altLang="zh-CN" dirty="0"/>
              <a:t> –r </a:t>
            </a:r>
            <a:r>
              <a:rPr lang="en-US" altLang="zh-CN" dirty="0" err="1"/>
              <a:t>source_path</a:t>
            </a:r>
            <a:r>
              <a:rPr lang="en-US" altLang="zh-CN" dirty="0"/>
              <a:t> </a:t>
            </a:r>
            <a:r>
              <a:rPr lang="en-US" altLang="zh-CN" dirty="0" err="1"/>
              <a:t>destination_path</a:t>
            </a:r>
            <a:br>
              <a:rPr lang="en-US" altLang="zh-CN" dirty="0"/>
            </a:br>
            <a:r>
              <a:rPr lang="zh-CN" altLang="en-US" dirty="0"/>
              <a:t>如：上传文件</a:t>
            </a:r>
            <a:br>
              <a:rPr lang="en-US" altLang="zh-CN" dirty="0"/>
            </a:br>
            <a:r>
              <a:rPr lang="en-US" altLang="zh-CN" sz="1800" dirty="0" err="1"/>
              <a:t>scp</a:t>
            </a:r>
            <a:r>
              <a:rPr lang="en-US" altLang="zh-CN" sz="1800" dirty="0"/>
              <a:t> –r </a:t>
            </a:r>
            <a:r>
              <a:rPr lang="en-US" altLang="zh-CN" sz="1800" dirty="0" err="1"/>
              <a:t>file_path</a:t>
            </a:r>
            <a:r>
              <a:rPr lang="en-US" altLang="zh-CN" sz="1800" dirty="0"/>
              <a:t> u16307130194@10.141.200.205:/state/partition1/</a:t>
            </a:r>
            <a:r>
              <a:rPr lang="en-US" altLang="zh-CN" sz="1800" dirty="0" err="1"/>
              <a:t>student_shome</a:t>
            </a:r>
            <a:r>
              <a:rPr lang="en-US" altLang="zh-CN" sz="1800" dirty="0"/>
              <a:t>/u16307130194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 err="1"/>
              <a:t>students_home</a:t>
            </a:r>
            <a:r>
              <a:rPr lang="zh-CN" altLang="en-US" dirty="0"/>
              <a:t>文件大概能提供</a:t>
            </a:r>
            <a:r>
              <a:rPr lang="en-US" altLang="zh-CN" dirty="0"/>
              <a:t>2T</a:t>
            </a:r>
            <a:r>
              <a:rPr lang="zh-CN" altLang="en-US" dirty="0"/>
              <a:t>的空间，由于数据会比较大，所以请大家</a:t>
            </a:r>
            <a:r>
              <a:rPr lang="zh-CN" altLang="en-US" b="1" dirty="0"/>
              <a:t>记得将数据放到</a:t>
            </a:r>
            <a:r>
              <a:rPr lang="en-US" altLang="zh-CN" b="1" dirty="0"/>
              <a:t>HDFS</a:t>
            </a:r>
            <a:r>
              <a:rPr lang="zh-CN" altLang="en-US" b="1" dirty="0"/>
              <a:t>上后，删除这里的临时存放数据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4372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770783"/>
          </a:xfrm>
        </p:spPr>
        <p:txBody>
          <a:bodyPr>
            <a:normAutofit/>
          </a:bodyPr>
          <a:lstStyle/>
          <a:p>
            <a:r>
              <a:rPr lang="zh-CN" altLang="en-US" b="1" dirty="0"/>
              <a:t>登录集群（</a:t>
            </a:r>
            <a:r>
              <a:rPr lang="en-US" altLang="zh-CN" b="1" dirty="0"/>
              <a:t>rocks1</a:t>
            </a:r>
            <a:r>
              <a:rPr lang="zh-CN" altLang="en-US" b="1" dirty="0"/>
              <a:t>是你的账户）</a:t>
            </a:r>
            <a:br>
              <a:rPr lang="zh-CN" altLang="en-US" dirty="0"/>
            </a:br>
            <a:r>
              <a:rPr lang="zh-CN" altLang="en-US" dirty="0"/>
              <a:t>    </a:t>
            </a:r>
            <a:r>
              <a:rPr lang="en-US" altLang="zh-CN" dirty="0" err="1"/>
              <a:t>ssh</a:t>
            </a:r>
            <a:r>
              <a:rPr lang="en-US" altLang="zh-CN" dirty="0"/>
              <a:t> u</a:t>
            </a:r>
            <a:r>
              <a:rPr lang="zh-CN" altLang="en-US" dirty="0"/>
              <a:t>学号</a:t>
            </a:r>
            <a:r>
              <a:rPr lang="en-US" altLang="zh-CN" dirty="0">
                <a:hlinkClick r:id="rId2"/>
              </a:rPr>
              <a:t>@10.141.200.205</a:t>
            </a:r>
            <a:r>
              <a:rPr lang="en-US" altLang="zh-CN" dirty="0"/>
              <a:t>     Password:  123456</a:t>
            </a:r>
          </a:p>
          <a:p>
            <a:endParaRPr lang="en-US" altLang="zh-CN" dirty="0"/>
          </a:p>
          <a:p>
            <a:r>
              <a:rPr lang="en-US" altLang="zh-CN" b="1" dirty="0"/>
              <a:t>Hadoop shell</a:t>
            </a:r>
            <a:r>
              <a:rPr lang="zh-CN" altLang="en-US" b="1" dirty="0"/>
              <a:t>常用命令：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br>
              <a:rPr lang="en-US" altLang="zh-CN" b="1" dirty="0"/>
            </a:b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79" y="3403989"/>
            <a:ext cx="8143876" cy="25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5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文件操作警告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006" y="3478233"/>
            <a:ext cx="9201150" cy="714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8006" y="2216427"/>
            <a:ext cx="86533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在进行</a:t>
            </a:r>
            <a:r>
              <a:rPr lang="en-US" altLang="zh-CN" sz="2800" dirty="0" err="1"/>
              <a:t>hdfs</a:t>
            </a:r>
            <a:r>
              <a:rPr lang="zh-CN" altLang="en-US" sz="2800" dirty="0"/>
              <a:t>的文件夹操作的时候（增加</a:t>
            </a:r>
            <a:r>
              <a:rPr lang="en-US" altLang="zh-CN" sz="2800" dirty="0"/>
              <a:t>/</a:t>
            </a:r>
            <a:r>
              <a:rPr lang="zh-CN" altLang="en-US" sz="2800" dirty="0"/>
              <a:t>删除</a:t>
            </a:r>
            <a:r>
              <a:rPr lang="en-US" altLang="zh-CN" sz="2800" dirty="0"/>
              <a:t>/</a:t>
            </a:r>
            <a:r>
              <a:rPr lang="zh-CN" altLang="en-US" sz="2800" dirty="0"/>
              <a:t>查看），</a:t>
            </a:r>
            <a:endParaRPr lang="en-US" altLang="zh-CN" sz="2800" dirty="0"/>
          </a:p>
          <a:p>
            <a:r>
              <a:rPr lang="zh-CN" altLang="en-US" sz="2800" dirty="0"/>
              <a:t>可能会多次出现以下警告。请忽略。不影响实验。</a:t>
            </a:r>
          </a:p>
        </p:txBody>
      </p:sp>
    </p:spTree>
    <p:extLst>
      <p:ext uri="{BB962C8B-B14F-4D97-AF65-F5344CB8AC3E}">
        <p14:creationId xmlns:p14="http://schemas.microsoft.com/office/powerpoint/2010/main" val="412418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wiki</a:t>
            </a:r>
            <a:r>
              <a:rPr lang="zh-CN" altLang="en-US" dirty="0"/>
              <a:t>和</a:t>
            </a:r>
            <a:r>
              <a:rPr lang="en-US" altLang="zh-CN" dirty="0" err="1"/>
              <a:t>sogou</a:t>
            </a:r>
            <a:r>
              <a:rPr lang="zh-CN" altLang="en-US" dirty="0"/>
              <a:t>数据在</a:t>
            </a:r>
            <a:r>
              <a:rPr lang="en" altLang="zh-CN" dirty="0"/>
              <a:t>/state/partition1/</a:t>
            </a:r>
            <a:r>
              <a:rPr lang="en" altLang="zh-CN" dirty="0" err="1"/>
              <a:t>rawdata</a:t>
            </a:r>
            <a:r>
              <a:rPr lang="zh-CN" altLang="en" dirty="0"/>
              <a:t>中</a:t>
            </a:r>
            <a:r>
              <a:rPr lang="zh-CN" altLang="en-US" dirty="0"/>
              <a:t>，且已经上传到</a:t>
            </a:r>
            <a:r>
              <a:rPr lang="en-US" altLang="zh-CN" dirty="0" err="1"/>
              <a:t>hdfs</a:t>
            </a:r>
            <a:r>
              <a:rPr lang="zh-CN" altLang="en-US" dirty="0"/>
              <a:t>上了，在</a:t>
            </a:r>
            <a:r>
              <a:rPr lang="en-US" altLang="zh-CN" dirty="0" err="1"/>
              <a:t>hdfs</a:t>
            </a:r>
            <a:r>
              <a:rPr lang="zh-CN" altLang="en-US" dirty="0"/>
              <a:t>里的</a:t>
            </a:r>
            <a:r>
              <a:rPr lang="en-US" altLang="zh-CN" dirty="0"/>
              <a:t>/data</a:t>
            </a:r>
            <a:r>
              <a:rPr lang="zh-CN" altLang="en-US" dirty="0"/>
              <a:t>文件夹中，可以直接使用，请大家不要重复上传！浏览</a:t>
            </a:r>
            <a:r>
              <a:rPr lang="en" altLang="zh-CN" dirty="0">
                <a:hlinkClick r:id="rId2"/>
              </a:rPr>
              <a:t>http://10.141.200.205:50070/explorer.html#/</a:t>
            </a:r>
            <a:r>
              <a:rPr lang="zh-CN" altLang="en-US" dirty="0"/>
              <a:t> ，点进</a:t>
            </a:r>
            <a:r>
              <a:rPr lang="en-US" altLang="zh-CN" dirty="0"/>
              <a:t>/data</a:t>
            </a:r>
            <a:r>
              <a:rPr lang="zh-CN" altLang="en-US" dirty="0"/>
              <a:t>文件夹，就可以看到上述数据。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每次执行程序的</a:t>
            </a:r>
            <a:r>
              <a:rPr lang="en-US" altLang="zh-CN" dirty="0"/>
              <a:t>result</a:t>
            </a:r>
            <a:r>
              <a:rPr lang="zh-CN" altLang="en-US" dirty="0"/>
              <a:t>文件夹不能覆盖，所以下次运行时就改为</a:t>
            </a:r>
            <a:r>
              <a:rPr lang="en-US" altLang="zh-CN" dirty="0"/>
              <a:t>result1</a:t>
            </a:r>
            <a:r>
              <a:rPr lang="zh-CN" altLang="en-US" dirty="0"/>
              <a:t>，或者删除原来的</a:t>
            </a:r>
            <a:r>
              <a:rPr lang="en-US" altLang="zh-CN" dirty="0"/>
              <a:t>result</a:t>
            </a:r>
            <a:r>
              <a:rPr lang="zh-CN" altLang="en-US" dirty="0"/>
              <a:t>文件夹。删除</a:t>
            </a:r>
            <a:r>
              <a:rPr lang="en-US" altLang="zh-CN" dirty="0"/>
              <a:t>result</a:t>
            </a:r>
            <a:r>
              <a:rPr lang="zh-CN" altLang="en-US" dirty="0"/>
              <a:t>文件夹的命令是：</a:t>
            </a:r>
            <a:br>
              <a:rPr lang="zh-CN" altLang="en-US" dirty="0"/>
            </a:br>
            <a:r>
              <a:rPr lang="en-US" altLang="zh-CN" dirty="0" err="1"/>
              <a:t>hadoop</a:t>
            </a:r>
            <a:r>
              <a:rPr lang="en-US" altLang="zh-CN" dirty="0"/>
              <a:t> fs -rm -r -f /users/rocks1/16307130194/result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wordcount</a:t>
            </a:r>
            <a:r>
              <a:rPr lang="zh-CN" altLang="en-US" dirty="0"/>
              <a:t>是包管理的，就是代码第一行有：</a:t>
            </a:r>
            <a:r>
              <a:rPr lang="en-US" altLang="zh-CN" dirty="0"/>
              <a:t>package cn.edu; </a:t>
            </a:r>
            <a:r>
              <a:rPr lang="zh-CN" altLang="en-US" dirty="0"/>
              <a:t>或与之类似的，则运行时加上包名，</a:t>
            </a:r>
            <a:r>
              <a:rPr lang="en-US" altLang="zh-CN" dirty="0" err="1"/>
              <a:t>cn.edu.wordcount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482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117" y="0"/>
            <a:ext cx="10353761" cy="1326321"/>
          </a:xfrm>
        </p:spPr>
        <p:txBody>
          <a:bodyPr/>
          <a:lstStyle/>
          <a:p>
            <a:r>
              <a:rPr lang="zh-CN" altLang="en-US" dirty="0"/>
              <a:t>集群操作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967" y="990361"/>
            <a:ext cx="11112063" cy="5624945"/>
          </a:xfrm>
        </p:spPr>
        <p:txBody>
          <a:bodyPr>
            <a:normAutofit fontScale="925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在</a:t>
            </a:r>
            <a:r>
              <a:rPr lang="en-US" altLang="zh-CN" b="1" dirty="0" err="1">
                <a:solidFill>
                  <a:srgbClr val="FF0000"/>
                </a:solidFill>
              </a:rPr>
              <a:t>hadoop</a:t>
            </a:r>
            <a:r>
              <a:rPr lang="zh-CN" altLang="en-US" b="1" dirty="0">
                <a:solidFill>
                  <a:srgbClr val="FF0000"/>
                </a:solidFill>
              </a:rPr>
              <a:t>上运行的代码的输入文件和输出文件都需要在</a:t>
            </a:r>
            <a:r>
              <a:rPr lang="en-US" altLang="zh-CN" b="1" dirty="0" err="1">
                <a:solidFill>
                  <a:srgbClr val="FF0000"/>
                </a:solidFill>
              </a:rPr>
              <a:t>hdfs</a:t>
            </a:r>
            <a:r>
              <a:rPr lang="zh-CN" altLang="en-US" b="1" dirty="0">
                <a:solidFill>
                  <a:srgbClr val="FF0000"/>
                </a:solidFill>
              </a:rPr>
              <a:t>上</a:t>
            </a:r>
            <a:endParaRPr lang="en-US" altLang="zh-CN" b="1" dirty="0"/>
          </a:p>
          <a:p>
            <a:r>
              <a:rPr lang="zh-CN" altLang="en-US" b="1" dirty="0"/>
              <a:t>登陆后请新建以自己学号为名称（例如：</a:t>
            </a:r>
            <a:r>
              <a:rPr lang="en-US" altLang="zh-CN" b="1" dirty="0"/>
              <a:t>16307130194</a:t>
            </a:r>
            <a:r>
              <a:rPr lang="zh-CN" altLang="en-US" b="1" dirty="0"/>
              <a:t>）的文件夹</a:t>
            </a:r>
            <a:br>
              <a:rPr lang="en-US" altLang="zh-CN" b="1" dirty="0"/>
            </a:br>
            <a:r>
              <a:rPr lang="en-US" altLang="zh-CN" dirty="0" err="1"/>
              <a:t>hadoop</a:t>
            </a:r>
            <a:r>
              <a:rPr lang="en-US" altLang="zh-CN" dirty="0"/>
              <a:t> fs -</a:t>
            </a:r>
            <a:r>
              <a:rPr lang="en-US" altLang="zh-CN" dirty="0" err="1"/>
              <a:t>mkdir</a:t>
            </a:r>
            <a:r>
              <a:rPr lang="en-US" altLang="zh-CN" dirty="0"/>
              <a:t> /user/16307130194</a:t>
            </a:r>
          </a:p>
          <a:p>
            <a:r>
              <a:rPr lang="zh-CN" altLang="en-US" dirty="0"/>
              <a:t>并将自己所使用的所有输入输出</a:t>
            </a:r>
            <a:r>
              <a:rPr lang="en-US" altLang="zh-CN" dirty="0"/>
              <a:t>HDFS</a:t>
            </a:r>
            <a:r>
              <a:rPr lang="zh-CN" altLang="en-US" dirty="0"/>
              <a:t>数据都存放在该文件夹下</a:t>
            </a:r>
            <a:endParaRPr lang="en-US" altLang="zh-CN" dirty="0"/>
          </a:p>
          <a:p>
            <a:r>
              <a:rPr lang="zh-CN" altLang="en-US" b="1" dirty="0"/>
              <a:t>将数据文件从服务器放到</a:t>
            </a:r>
            <a:r>
              <a:rPr lang="en-US" altLang="zh-CN" b="1" dirty="0"/>
              <a:t>HDFS</a:t>
            </a:r>
            <a:r>
              <a:rPr lang="zh-CN" altLang="en-US" b="1" dirty="0"/>
              <a:t>上，如：</a:t>
            </a:r>
            <a:br>
              <a:rPr lang="en-US" altLang="zh-CN" b="1" dirty="0"/>
            </a:br>
            <a:r>
              <a:rPr lang="en-US" altLang="zh-CN" sz="1400" dirty="0" err="1"/>
              <a:t>hadoop</a:t>
            </a:r>
            <a:r>
              <a:rPr lang="en-US" altLang="zh-CN" sz="1400" dirty="0"/>
              <a:t> fs -put /state/partition1/</a:t>
            </a:r>
            <a:r>
              <a:rPr lang="en-US" altLang="zh-CN" sz="1400" dirty="0" err="1"/>
              <a:t>students_home</a:t>
            </a:r>
            <a:r>
              <a:rPr lang="en-US" altLang="zh-CN" sz="1400" dirty="0"/>
              <a:t>/16307130194/wordList.txt   /user/16307130194</a:t>
            </a:r>
            <a:endParaRPr lang="en-US" altLang="zh-CN" b="1" dirty="0"/>
          </a:p>
          <a:p>
            <a:r>
              <a:rPr lang="zh-CN" altLang="en-US" b="1" dirty="0"/>
              <a:t>运行代码</a:t>
            </a:r>
            <a:br>
              <a:rPr lang="en-US" altLang="zh-CN" b="1" dirty="0"/>
            </a:br>
            <a:r>
              <a:rPr lang="en-US" altLang="zh-CN" sz="1400" dirty="0" err="1"/>
              <a:t>hadoop</a:t>
            </a:r>
            <a:r>
              <a:rPr lang="en-US" altLang="zh-CN" sz="1400" dirty="0"/>
              <a:t>  jar  example.jar  wordcount   /user/16307130194/</a:t>
            </a:r>
            <a:r>
              <a:rPr lang="en-US" altLang="zh-CN" sz="1400" dirty="0" err="1"/>
              <a:t>wordList.txt</a:t>
            </a:r>
            <a:r>
              <a:rPr lang="en-US" altLang="zh-CN" sz="1400" dirty="0"/>
              <a:t>    /user/16307130194/result</a:t>
            </a:r>
          </a:p>
          <a:p>
            <a:r>
              <a:rPr lang="zh-CN" altLang="en-US" dirty="0"/>
              <a:t>如果不指定输出的文本文件，则结果可以在相应目录下的</a:t>
            </a:r>
            <a:r>
              <a:rPr lang="en-US" altLang="zh-CN" dirty="0"/>
              <a:t>part-r-00000</a:t>
            </a:r>
            <a:r>
              <a:rPr lang="zh-CN" altLang="en-US" dirty="0"/>
              <a:t>文本文件下</a:t>
            </a:r>
            <a:endParaRPr lang="en-US" altLang="zh-CN" dirty="0"/>
          </a:p>
          <a:p>
            <a:r>
              <a:rPr lang="zh-CN" altLang="en-US" dirty="0"/>
              <a:t>在终端查看输出：</a:t>
            </a:r>
            <a:endParaRPr lang="en-US" altLang="zh-CN" dirty="0"/>
          </a:p>
          <a:p>
            <a:r>
              <a:rPr lang="en-US" altLang="zh-CN" dirty="0" err="1"/>
              <a:t>hadoop</a:t>
            </a:r>
            <a:r>
              <a:rPr lang="en-US" altLang="zh-CN" dirty="0"/>
              <a:t> fs –cat /users/rocks1/16307130194/result/part-r-00000</a:t>
            </a:r>
          </a:p>
          <a:p>
            <a:r>
              <a:rPr lang="zh-CN" altLang="en-US" dirty="0"/>
              <a:t>把文件从</a:t>
            </a:r>
            <a:r>
              <a:rPr lang="en-US" altLang="zh-CN" dirty="0"/>
              <a:t>HDFS</a:t>
            </a:r>
            <a:r>
              <a:rPr lang="zh-CN" altLang="en-US" dirty="0"/>
              <a:t>下载到服务器</a:t>
            </a:r>
            <a:endParaRPr lang="en-US" altLang="zh-CN" dirty="0"/>
          </a:p>
          <a:p>
            <a:r>
              <a:rPr lang="en-US" altLang="zh-CN" dirty="0" err="1"/>
              <a:t>hadoop</a:t>
            </a:r>
            <a:r>
              <a:rPr lang="en-US" altLang="zh-CN" dirty="0"/>
              <a:t> fs –get  /user/16307130194/</a:t>
            </a:r>
            <a:r>
              <a:rPr lang="en-US" altLang="zh-CN" dirty="0" err="1"/>
              <a:t>wordList.txt</a:t>
            </a:r>
            <a:r>
              <a:rPr lang="en-US" altLang="zh-CN" dirty="0"/>
              <a:t>   /state/partition1/</a:t>
            </a:r>
            <a:r>
              <a:rPr lang="en-US" altLang="zh-CN" dirty="0" err="1"/>
              <a:t>students_home</a:t>
            </a:r>
            <a:r>
              <a:rPr lang="en-US" altLang="zh-CN" dirty="0"/>
              <a:t>/16307130194</a:t>
            </a:r>
          </a:p>
        </p:txBody>
      </p:sp>
    </p:spTree>
    <p:extLst>
      <p:ext uri="{BB962C8B-B14F-4D97-AF65-F5344CB8AC3E}">
        <p14:creationId xmlns:p14="http://schemas.microsoft.com/office/powerpoint/2010/main" val="456805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1132</TotalTime>
  <Words>601</Words>
  <Application>Microsoft Macintosh PowerPoint</Application>
  <PresentationFormat>宽屏</PresentationFormat>
  <Paragraphs>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Cambria Math</vt:lpstr>
      <vt:lpstr>Rockwell</vt:lpstr>
      <vt:lpstr>Damask</vt:lpstr>
      <vt:lpstr>Project须知</vt:lpstr>
      <vt:lpstr>登陆</vt:lpstr>
      <vt:lpstr>使用环境</vt:lpstr>
      <vt:lpstr>PowerPoint 演示文稿</vt:lpstr>
      <vt:lpstr>使用环境</vt:lpstr>
      <vt:lpstr>集群操作</vt:lpstr>
      <vt:lpstr>文件操作警告</vt:lpstr>
      <vt:lpstr>注意事项</vt:lpstr>
      <vt:lpstr>集群操作</vt:lpstr>
      <vt:lpstr>简单测试样例</vt:lpstr>
      <vt:lpstr>后台运行</vt:lpstr>
      <vt:lpstr> SSH终端 不习惯命令行操作的话，可使用如下ssh终端（所有ssh操作直接拖拽即可） </vt:lpstr>
      <vt:lpstr>jar包 打包方法</vt:lpstr>
      <vt:lpstr>PowerPoint 演示文稿</vt:lpstr>
      <vt:lpstr>PowerPoint 演示文稿</vt:lpstr>
      <vt:lpstr>集群状态观测</vt:lpstr>
      <vt:lpstr>集群状态观测</vt:lpstr>
      <vt:lpstr>可用节点名称</vt:lpstr>
      <vt:lpstr>集群状态观测</vt:lpstr>
      <vt:lpstr>附录：参考书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Project须知</dc:title>
  <dc:creator>甘红楠</dc:creator>
  <cp:lastModifiedBy>Microsoft Office User</cp:lastModifiedBy>
  <cp:revision>55</cp:revision>
  <dcterms:created xsi:type="dcterms:W3CDTF">2017-10-25T08:56:31Z</dcterms:created>
  <dcterms:modified xsi:type="dcterms:W3CDTF">2019-11-13T13:42:16Z</dcterms:modified>
</cp:coreProperties>
</file>