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9" r:id="rId4"/>
    <p:sldId id="272" r:id="rId5"/>
    <p:sldId id="276" r:id="rId6"/>
    <p:sldId id="260" r:id="rId7"/>
    <p:sldId id="275" r:id="rId8"/>
    <p:sldId id="264" r:id="rId9"/>
    <p:sldId id="268" r:id="rId10"/>
    <p:sldId id="263" r:id="rId11"/>
    <p:sldId id="257" r:id="rId12"/>
    <p:sldId id="265" r:id="rId13"/>
    <p:sldId id="266" r:id="rId14"/>
    <p:sldId id="274" r:id="rId15"/>
    <p:sldId id="277" r:id="rId16"/>
    <p:sldId id="258" r:id="rId17"/>
    <p:sldId id="259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常 朝坤" initials="常" lastIdx="1" clrIdx="0">
    <p:extLst>
      <p:ext uri="{19B8F6BF-5375-455C-9EA6-DF929625EA0E}">
        <p15:presenceInfo xmlns:p15="http://schemas.microsoft.com/office/powerpoint/2012/main" userId="b9630f559efa6d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1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3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314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693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74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7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48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9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1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3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5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28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8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1CDFB-8A9B-416B-8835-C3E921DF8D38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25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ingyan.baidu.com/article/046a7b3ed8b23ef9c27fa9b9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0.141.200.205:5007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0.141.200.205:5007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&#29992;&#25143;&#21517;@10.141.200.20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rocks1@10.141.200.20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5269" y="374071"/>
            <a:ext cx="9001462" cy="863745"/>
          </a:xfrm>
        </p:spPr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须知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5269" y="1510145"/>
            <a:ext cx="9001462" cy="374765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用户登陆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使用环境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集群操作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注意事项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附录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3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216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附录：</a:t>
            </a:r>
            <a:r>
              <a:rPr lang="en-US" altLang="zh-CN" dirty="0" smtClean="0"/>
              <a:t>SSH</a:t>
            </a:r>
            <a:r>
              <a:rPr lang="zh-CN" altLang="en-US" dirty="0" smtClean="0"/>
              <a:t>终端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200" dirty="0" smtClean="0"/>
              <a:t>不习惯命令行操作的话，可使用如下</a:t>
            </a:r>
            <a:r>
              <a:rPr lang="en-US" altLang="zh-CN" sz="2200" dirty="0" err="1" smtClean="0"/>
              <a:t>ssh</a:t>
            </a:r>
            <a:r>
              <a:rPr lang="zh-CN" altLang="en-US" sz="2200" dirty="0" smtClean="0"/>
              <a:t>终端</a:t>
            </a:r>
            <a:r>
              <a:rPr lang="zh-CN" altLang="en-US" sz="2200" dirty="0"/>
              <a:t>（</a:t>
            </a:r>
            <a:r>
              <a:rPr lang="zh-CN" altLang="en-US" sz="2200" dirty="0" smtClean="0"/>
              <a:t>所有</a:t>
            </a:r>
            <a:r>
              <a:rPr lang="en-US" altLang="zh-CN" sz="2200" dirty="0" err="1" smtClean="0"/>
              <a:t>ssh</a:t>
            </a:r>
            <a:r>
              <a:rPr lang="zh-CN" altLang="en-US" sz="2200" dirty="0" smtClean="0"/>
              <a:t>操作直接拖拽即可）</a:t>
            </a:r>
            <a:r>
              <a:rPr lang="en-US" altLang="zh-CN" sz="2200" dirty="0"/>
              <a:t/>
            </a:r>
            <a:br>
              <a:rPr lang="en-US" altLang="zh-CN" sz="220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02" y="1825625"/>
            <a:ext cx="10598698" cy="480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r>
              <a:rPr lang="en-US" altLang="zh-CN" dirty="0" smtClean="0"/>
              <a:t>——jar</a:t>
            </a:r>
            <a:r>
              <a:rPr lang="zh-CN" altLang="en-US" dirty="0" smtClean="0"/>
              <a:t>包 打包方法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请</a:t>
            </a:r>
            <a:r>
              <a:rPr lang="zh-CN" altLang="en-US" dirty="0" smtClean="0">
                <a:hlinkClick r:id="rId2"/>
              </a:rPr>
              <a:t>参考如下网址：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jingyan.baidu.com/article/046a7b3ed8b23ef9c27fa9b9.html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679" y="365125"/>
            <a:ext cx="8527420" cy="635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88" y="1775929"/>
            <a:ext cx="3455284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-88831"/>
            <a:ext cx="7296150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055" y="5147848"/>
            <a:ext cx="57435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附录：集群状态观测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2144060"/>
            <a:ext cx="10353762" cy="910372"/>
          </a:xfrm>
        </p:spPr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err="1" smtClean="0"/>
              <a:t>hadoop</a:t>
            </a:r>
            <a:r>
              <a:rPr lang="zh-CN" altLang="en-US" dirty="0"/>
              <a:t>上</a:t>
            </a:r>
            <a:r>
              <a:rPr lang="zh-CN" altLang="en-US" dirty="0" smtClean="0"/>
              <a:t>运行的应用，</a:t>
            </a:r>
            <a:r>
              <a:rPr lang="zh-CN" altLang="en-US" dirty="0"/>
              <a:t>地址为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10.141.200.205:8088/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19" y="2599246"/>
            <a:ext cx="8315779" cy="425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附录：集群状态观测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zh-CN" altLang="en-US" dirty="0"/>
              <a:t>整个集群的</a:t>
            </a:r>
            <a:r>
              <a:rPr lang="en-US" altLang="zh-CN" dirty="0"/>
              <a:t>HDFS</a:t>
            </a:r>
            <a:r>
              <a:rPr lang="zh-CN" altLang="en-US" dirty="0"/>
              <a:t>状态，地址为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10.141.200.205:50070/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50" y="2651009"/>
            <a:ext cx="9925050" cy="1095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150" y="3943632"/>
            <a:ext cx="10446027" cy="27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附录：集群状态观测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6" y="2377794"/>
            <a:ext cx="10606520" cy="448020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24254" y="329738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  <a:latin typeface="+mn-ea"/>
              </a:rPr>
              <a:t>此处可查看</a:t>
            </a:r>
            <a:r>
              <a:rPr lang="en-US" altLang="zh-CN" sz="2400" dirty="0" err="1" smtClean="0">
                <a:solidFill>
                  <a:srgbClr val="00B0F0"/>
                </a:solidFill>
                <a:latin typeface="+mn-ea"/>
              </a:rPr>
              <a:t>hdfs</a:t>
            </a:r>
            <a:r>
              <a:rPr lang="zh-CN" altLang="en-US" sz="2400" dirty="0" smtClean="0">
                <a:solidFill>
                  <a:srgbClr val="00B0F0"/>
                </a:solidFill>
                <a:latin typeface="+mn-ea"/>
              </a:rPr>
              <a:t>上的文件</a:t>
            </a:r>
            <a:endParaRPr lang="zh-CN" altLang="en-US" sz="2400" dirty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59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附录：文件操作警告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006" y="3478233"/>
            <a:ext cx="9201150" cy="714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8006" y="2216427"/>
            <a:ext cx="86533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在进行</a:t>
            </a:r>
            <a:r>
              <a:rPr lang="en-US" altLang="zh-CN" sz="2800" dirty="0" err="1" smtClean="0"/>
              <a:t>hdfs</a:t>
            </a:r>
            <a:r>
              <a:rPr lang="zh-CN" altLang="en-US" sz="2800" dirty="0" smtClean="0"/>
              <a:t>的文件夹操作的时候（增加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删除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查看），</a:t>
            </a:r>
            <a:endParaRPr lang="en-US" altLang="zh-CN" sz="2800" dirty="0" smtClean="0"/>
          </a:p>
          <a:p>
            <a:r>
              <a:rPr lang="zh-CN" altLang="en-US" sz="2800" dirty="0" smtClean="0"/>
              <a:t>可能会多次出现以下警告。请忽略。不影响实验。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41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附录：参考书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42260" y="3394412"/>
            <a:ext cx="7168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如果对</a:t>
            </a:r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不是很了解，</a:t>
            </a:r>
            <a:endParaRPr lang="en-US" altLang="zh-CN" sz="2000" dirty="0" smtClean="0"/>
          </a:p>
          <a:p>
            <a:r>
              <a:rPr lang="zh-CN" altLang="en-US" sz="2000" dirty="0" smtClean="0"/>
              <a:t>可以参考</a:t>
            </a:r>
            <a:r>
              <a:rPr lang="en-US" altLang="zh-CN" sz="2000" dirty="0"/>
              <a:t>/</a:t>
            </a:r>
            <a:r>
              <a:rPr lang="en-US" altLang="zh-CN" sz="2000" dirty="0"/>
              <a:t>state/partition1/</a:t>
            </a:r>
            <a:r>
              <a:rPr lang="en-US" altLang="zh-CN" sz="2000" dirty="0" err="1"/>
              <a:t>students_home</a:t>
            </a:r>
            <a:r>
              <a:rPr lang="en-US" altLang="zh-CN" sz="2000" dirty="0"/>
              <a:t>/references</a:t>
            </a:r>
            <a:r>
              <a:rPr lang="zh-CN" altLang="en-US" sz="2000" dirty="0" smtClean="0"/>
              <a:t>目录下</a:t>
            </a:r>
            <a:endParaRPr lang="en-US" altLang="zh-CN" sz="2000" dirty="0" smtClean="0"/>
          </a:p>
          <a:p>
            <a:r>
              <a:rPr lang="zh-CN" altLang="en-US" sz="2000" dirty="0" smtClean="0"/>
              <a:t>的</a:t>
            </a:r>
            <a:r>
              <a:rPr lang="en-US" altLang="zh-CN" sz="2000" dirty="0" smtClean="0"/>
              <a:t>Python+Spark2.0+Hadoop</a:t>
            </a:r>
            <a:r>
              <a:rPr lang="zh-CN" altLang="en-US" sz="2000" dirty="0" smtClean="0"/>
              <a:t>书籍（请先下载到本地</a:t>
            </a:r>
            <a:r>
              <a:rPr lang="zh-CN" altLang="en-US" sz="2000" dirty="0" smtClean="0"/>
              <a:t>再</a:t>
            </a:r>
            <a:r>
              <a:rPr lang="zh-CN" altLang="en-US" sz="2000" dirty="0"/>
              <a:t>查阅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150"/>
            <a:ext cx="41148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ssh</a:t>
            </a:r>
            <a:r>
              <a:rPr lang="en-US" altLang="zh-CN" dirty="0" smtClean="0"/>
              <a:t> </a:t>
            </a:r>
            <a:r>
              <a:rPr lang="zh-CN" altLang="en-US" dirty="0" smtClean="0"/>
              <a:t>远程登陆</a:t>
            </a:r>
            <a:r>
              <a:rPr lang="zh-CN" altLang="en-US" dirty="0"/>
              <a:t>：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</a:t>
            </a:r>
            <a:r>
              <a:rPr lang="zh-CN" altLang="en-US" dirty="0" smtClean="0"/>
              <a:t>账户名</a:t>
            </a:r>
            <a:r>
              <a:rPr lang="en-US" altLang="zh-CN" dirty="0" smtClean="0">
                <a:hlinkClick r:id="rId2"/>
              </a:rPr>
              <a:t>@10.141.200.205</a:t>
            </a:r>
            <a:endParaRPr lang="en-US" altLang="zh-CN" dirty="0" smtClean="0"/>
          </a:p>
          <a:p>
            <a:r>
              <a:rPr lang="zh-CN" altLang="en-US" dirty="0" smtClean="0"/>
              <a:t>用户名：</a:t>
            </a:r>
            <a:r>
              <a:rPr lang="en-US" altLang="zh-CN" dirty="0" smtClean="0"/>
              <a:t>u</a:t>
            </a:r>
            <a:r>
              <a:rPr lang="zh-CN" altLang="en-US" dirty="0" smtClean="0"/>
              <a:t>学号 </a:t>
            </a:r>
            <a:r>
              <a:rPr lang="en-US" altLang="zh-CN" dirty="0" smtClean="0"/>
              <a:t>	</a:t>
            </a:r>
            <a:r>
              <a:rPr lang="zh-CN" altLang="en-US" dirty="0" smtClean="0"/>
              <a:t>默认密码：</a:t>
            </a:r>
            <a:r>
              <a:rPr lang="en-US" altLang="zh-CN" dirty="0" smtClean="0"/>
              <a:t>123456</a:t>
            </a:r>
          </a:p>
          <a:p>
            <a:r>
              <a:rPr lang="zh-CN" altLang="en-US" dirty="0" smtClean="0"/>
              <a:t>如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u16307130138@10.141.200.205</a:t>
            </a:r>
          </a:p>
          <a:p>
            <a:r>
              <a:rPr lang="zh-CN" altLang="en-US" dirty="0" smtClean="0"/>
              <a:t>默认用户目录</a:t>
            </a:r>
            <a:r>
              <a:rPr lang="zh-CN" altLang="en-US" dirty="0" smtClean="0"/>
              <a:t>为</a:t>
            </a:r>
            <a:r>
              <a:rPr lang="en-US" altLang="zh-CN" dirty="0"/>
              <a:t>/state/partition1/</a:t>
            </a:r>
            <a:r>
              <a:rPr lang="en-US" altLang="zh-CN" dirty="0" err="1"/>
              <a:t>students_home</a:t>
            </a:r>
            <a:r>
              <a:rPr lang="en-US" altLang="zh-CN" dirty="0" smtClean="0"/>
              <a:t>/</a:t>
            </a:r>
          </a:p>
          <a:p>
            <a:r>
              <a:rPr lang="zh-CN" altLang="en-US" i="1" dirty="0" smtClean="0"/>
              <a:t>：</a:t>
            </a:r>
            <a:r>
              <a:rPr lang="zh-CN" altLang="en-US" i="1" dirty="0" smtClean="0"/>
              <a:t>登陆后请修改自己的密码</a:t>
            </a:r>
            <a:endParaRPr lang="en-US" altLang="zh-CN" i="1" dirty="0" smtClean="0"/>
          </a:p>
          <a:p>
            <a:r>
              <a:rPr lang="zh-CN" altLang="en-US" dirty="0"/>
              <a:t>退出登陆：</a:t>
            </a:r>
            <a:r>
              <a:rPr lang="en-US" altLang="zh-CN" dirty="0"/>
              <a:t>exit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6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集群管理： </a:t>
            </a:r>
            <a:r>
              <a:rPr lang="en-US" altLang="zh-CN" dirty="0" smtClean="0"/>
              <a:t>rocks cluster</a:t>
            </a:r>
          </a:p>
          <a:p>
            <a:r>
              <a:rPr lang="zh-CN" altLang="en-US" dirty="0" smtClean="0"/>
              <a:t>分布式系统架构： </a:t>
            </a:r>
            <a:r>
              <a:rPr lang="en-US" altLang="zh-CN" dirty="0" smtClean="0"/>
              <a:t>Hadoop 2.6.4</a:t>
            </a:r>
          </a:p>
          <a:p>
            <a:r>
              <a:rPr lang="zh-CN" altLang="en-US" dirty="0" smtClean="0"/>
              <a:t>编程环境： </a:t>
            </a:r>
            <a:r>
              <a:rPr lang="en-US" altLang="zh-CN" dirty="0" smtClean="0"/>
              <a:t>java 1.8.0_60	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4.4.6	python 2.7.11</a:t>
            </a:r>
          </a:p>
          <a:p>
            <a:r>
              <a:rPr lang="zh-CN" altLang="en-US" dirty="0" smtClean="0"/>
              <a:t>分布式编程框架：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en-US" altLang="zh-CN" dirty="0" smtClean="0"/>
              <a:t>HDFS</a:t>
            </a:r>
            <a:r>
              <a:rPr lang="zh-CN" altLang="en-US" dirty="0" smtClean="0"/>
              <a:t>目录：</a:t>
            </a:r>
            <a:r>
              <a:rPr lang="en-US" altLang="zh-CN" dirty="0" smtClean="0"/>
              <a:t>/state/partition1/</a:t>
            </a:r>
          </a:p>
        </p:txBody>
      </p:sp>
    </p:spTree>
    <p:extLst>
      <p:ext uri="{BB962C8B-B14F-4D97-AF65-F5344CB8AC3E}">
        <p14:creationId xmlns:p14="http://schemas.microsoft.com/office/powerpoint/2010/main" val="24043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328"/>
            <a:ext cx="9897061" cy="417021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63123" y="2899788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err="1" smtClean="0">
                <a:solidFill>
                  <a:srgbClr val="FF0000"/>
                </a:solidFill>
              </a:rPr>
              <a:t>hdfs-datanode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2314" y="457892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提供给大家的数据源，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大家可以选择使用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63123" y="3900825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err="1" smtClean="0">
                <a:solidFill>
                  <a:srgbClr val="FF0000"/>
                </a:solidFill>
              </a:rPr>
              <a:t>hdfs</a:t>
            </a:r>
            <a:r>
              <a:rPr lang="en-US" altLang="zh-CN" dirty="0" err="1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namenode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42314" y="619991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大家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个人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zh-CN" altLang="en-US" dirty="0" smtClean="0">
                <a:solidFill>
                  <a:srgbClr val="FF0000"/>
                </a:solidFill>
              </a:rPr>
              <a:t>存放在这里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 rot="1755189">
            <a:off x="9197505" y="5598174"/>
            <a:ext cx="1140270" cy="401796"/>
          </a:xfrm>
          <a:prstGeom prst="rightArrow">
            <a:avLst>
              <a:gd name="adj1" fmla="val 3085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8395855" y="4628928"/>
            <a:ext cx="946459" cy="191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8506691" y="4085491"/>
            <a:ext cx="835623" cy="52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938655" y="3084454"/>
            <a:ext cx="1324468" cy="110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2942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大家登陆服务器后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会进入</a:t>
            </a:r>
            <a:r>
              <a:rPr lang="en-US" altLang="zh-CN" dirty="0" smtClean="0"/>
              <a:t>/state/partition1/</a:t>
            </a:r>
            <a:r>
              <a:rPr lang="en-US" altLang="zh-CN" dirty="0" err="1" smtClean="0"/>
              <a:t>students_home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</a:t>
            </a:r>
            <a:r>
              <a:rPr lang="zh-CN" altLang="en-US" dirty="0" smtClean="0"/>
              <a:t>，该目录为用户主目录</a:t>
            </a:r>
            <a:endParaRPr lang="en-US" altLang="zh-CN" dirty="0" smtClean="0"/>
          </a:p>
          <a:p>
            <a:r>
              <a:rPr lang="zh-CN" altLang="en-US" dirty="0" smtClean="0"/>
              <a:t>该文件夹可存放自己所使用的数据以及运行的</a:t>
            </a:r>
            <a:r>
              <a:rPr lang="zh-CN" altLang="en-US" dirty="0" smtClean="0"/>
              <a:t>程序代码</a:t>
            </a:r>
            <a:endParaRPr lang="en-US" altLang="zh-CN" dirty="0" smtClean="0"/>
          </a:p>
          <a:p>
            <a:r>
              <a:rPr lang="zh-CN" altLang="en-US" dirty="0" smtClean="0"/>
              <a:t>从本地主机上传文件到服务器的方法：</a:t>
            </a:r>
            <a:r>
              <a:rPr lang="en-US" altLang="zh-CN" dirty="0" err="1" smtClean="0"/>
              <a:t>scp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如：在命令行下输入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800" dirty="0" err="1" smtClean="0"/>
              <a:t>scp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file_path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u16307130138@10.141.200.205:/</a:t>
            </a:r>
            <a:r>
              <a:rPr lang="en-US" altLang="zh-CN" sz="1800" dirty="0" smtClean="0"/>
              <a:t>state/partition1/</a:t>
            </a:r>
            <a:r>
              <a:rPr lang="en-US" altLang="zh-CN" sz="1800" dirty="0" err="1" smtClean="0"/>
              <a:t>student_shome</a:t>
            </a:r>
            <a:r>
              <a:rPr lang="en-US" altLang="zh-CN" sz="1800" dirty="0" smtClean="0"/>
              <a:t>/u16307130138</a:t>
            </a:r>
            <a:endParaRPr lang="en-US" altLang="zh-CN" dirty="0"/>
          </a:p>
          <a:p>
            <a:r>
              <a:rPr lang="zh-CN" altLang="en-US" dirty="0" smtClean="0"/>
              <a:t>如果上传文件夹，请在</a:t>
            </a:r>
            <a:r>
              <a:rPr lang="en-US" altLang="zh-CN" dirty="0" err="1" smtClean="0"/>
              <a:t>scp</a:t>
            </a:r>
            <a:r>
              <a:rPr lang="zh-CN" altLang="en-US" dirty="0" smtClean="0"/>
              <a:t>和文件路径之间添加 </a:t>
            </a:r>
            <a:r>
              <a:rPr lang="en-US" altLang="zh-CN" dirty="0" smtClean="0"/>
              <a:t>-r </a:t>
            </a:r>
            <a:r>
              <a:rPr lang="zh-CN" altLang="en-US" dirty="0" smtClean="0"/>
              <a:t>参数（</a:t>
            </a:r>
            <a:r>
              <a:rPr lang="zh-CN" altLang="en-US" dirty="0"/>
              <a:t>可</a:t>
            </a:r>
            <a:r>
              <a:rPr lang="zh-CN" altLang="en-US" dirty="0" smtClean="0"/>
              <a:t>见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 --help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注：</a:t>
            </a:r>
            <a:r>
              <a:rPr lang="en-US" altLang="zh-CN" dirty="0" err="1" smtClean="0"/>
              <a:t>students_</a:t>
            </a:r>
            <a:r>
              <a:rPr lang="en-US" altLang="zh-CN" dirty="0" err="1" smtClean="0"/>
              <a:t>home</a:t>
            </a:r>
            <a:r>
              <a:rPr lang="zh-CN" altLang="en-US" dirty="0" smtClean="0"/>
              <a:t>文件</a:t>
            </a:r>
            <a:r>
              <a:rPr lang="zh-CN" altLang="en-US" dirty="0" smtClean="0"/>
              <a:t>大概能提供</a:t>
            </a:r>
            <a:r>
              <a:rPr lang="en-US" altLang="zh-CN" dirty="0" smtClean="0"/>
              <a:t>2T</a:t>
            </a:r>
            <a:r>
              <a:rPr lang="zh-CN" altLang="en-US" dirty="0" smtClean="0"/>
              <a:t>的空间，由于数据会比较大，所以请大家</a:t>
            </a:r>
            <a:r>
              <a:rPr lang="zh-CN" altLang="en-US" b="1" dirty="0" smtClean="0"/>
              <a:t>记得</a:t>
            </a:r>
            <a:r>
              <a:rPr lang="zh-CN" altLang="en-US" b="1" dirty="0"/>
              <a:t>将数据放到</a:t>
            </a:r>
            <a:r>
              <a:rPr lang="en-US" altLang="zh-CN" b="1" dirty="0"/>
              <a:t>HDFS</a:t>
            </a:r>
            <a:r>
              <a:rPr lang="zh-CN" altLang="en-US" b="1" dirty="0"/>
              <a:t>上后，删除这里的临时存放数据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72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0078"/>
            <a:ext cx="10515600" cy="4770783"/>
          </a:xfrm>
        </p:spPr>
        <p:txBody>
          <a:bodyPr>
            <a:normAutofit/>
          </a:bodyPr>
          <a:lstStyle/>
          <a:p>
            <a:r>
              <a:rPr lang="zh-CN" altLang="en-US" b="1" dirty="0"/>
              <a:t>登录</a:t>
            </a:r>
            <a:r>
              <a:rPr lang="zh-CN" altLang="en-US" b="1" dirty="0" smtClean="0"/>
              <a:t>集群（</a:t>
            </a:r>
            <a:r>
              <a:rPr lang="en-US" altLang="zh-CN" b="1" dirty="0" smtClean="0"/>
              <a:t>rocks1</a:t>
            </a:r>
            <a:r>
              <a:rPr lang="zh-CN" altLang="en-US" b="1" dirty="0" smtClean="0"/>
              <a:t>是你的账户）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   </a:t>
            </a:r>
            <a:r>
              <a:rPr lang="en-US" altLang="zh-CN" dirty="0" err="1"/>
              <a:t>ssh</a:t>
            </a:r>
            <a:r>
              <a:rPr lang="en-US" altLang="zh-CN" dirty="0"/>
              <a:t> </a:t>
            </a:r>
            <a:r>
              <a:rPr lang="en-US" altLang="zh-CN" dirty="0" smtClean="0"/>
              <a:t>u</a:t>
            </a:r>
            <a:r>
              <a:rPr lang="zh-CN" altLang="en-US" dirty="0" smtClean="0"/>
              <a:t>学号</a:t>
            </a:r>
            <a:r>
              <a:rPr lang="en-US" altLang="zh-CN" dirty="0" smtClean="0">
                <a:hlinkClick r:id="rId2"/>
              </a:rPr>
              <a:t>@10.141.200.205</a:t>
            </a:r>
            <a:r>
              <a:rPr lang="en-US" altLang="zh-CN" dirty="0"/>
              <a:t>     Password:  </a:t>
            </a:r>
            <a:r>
              <a:rPr lang="en-US" altLang="zh-CN" dirty="0" smtClean="0"/>
              <a:t>123456</a:t>
            </a:r>
          </a:p>
          <a:p>
            <a:endParaRPr lang="en-US" altLang="zh-CN" dirty="0"/>
          </a:p>
          <a:p>
            <a:r>
              <a:rPr lang="en-US" altLang="zh-CN" b="1" dirty="0" smtClean="0"/>
              <a:t>Hadoop shell</a:t>
            </a:r>
            <a:r>
              <a:rPr lang="zh-CN" altLang="en-US" b="1" dirty="0" smtClean="0"/>
              <a:t>常用命令：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79" y="3403989"/>
            <a:ext cx="8143876" cy="25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119" y="124691"/>
            <a:ext cx="10353761" cy="1326321"/>
          </a:xfrm>
        </p:spPr>
        <p:txBody>
          <a:bodyPr/>
          <a:lstStyle/>
          <a:p>
            <a:r>
              <a:rPr lang="zh-CN" altLang="en-US" dirty="0" smtClean="0"/>
              <a:t>集群操作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1382"/>
            <a:ext cx="10515600" cy="5624945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登陆后请新建</a:t>
            </a:r>
            <a:r>
              <a:rPr lang="zh-CN" altLang="en-US" b="1" dirty="0"/>
              <a:t>以自己学号为名称（例如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15210240001</a:t>
            </a:r>
            <a:r>
              <a:rPr lang="zh-CN" altLang="en-US" b="1" dirty="0" smtClean="0"/>
              <a:t>）</a:t>
            </a:r>
            <a:r>
              <a:rPr lang="zh-CN" altLang="en-US" b="1" dirty="0"/>
              <a:t>的</a:t>
            </a:r>
            <a:r>
              <a:rPr lang="zh-CN" altLang="en-US" b="1" dirty="0" smtClean="0"/>
              <a:t>文件夹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/>
              <a:t>fs -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smtClean="0"/>
              <a:t>user/rocks1/15210240001</a:t>
            </a:r>
            <a:endParaRPr lang="en-US" altLang="zh-CN" dirty="0" smtClean="0"/>
          </a:p>
          <a:p>
            <a:r>
              <a:rPr lang="zh-CN" altLang="en-US" dirty="0" smtClean="0"/>
              <a:t>并将自己所使用的所有输入输出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数据都存放在该文件夹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注意在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hadoop</a:t>
            </a:r>
            <a:r>
              <a:rPr lang="zh-CN" altLang="en-US" b="1" dirty="0" smtClean="0">
                <a:solidFill>
                  <a:srgbClr val="FF0000"/>
                </a:solidFill>
              </a:rPr>
              <a:t>上运行的代码的输入文件和输出文件都需要在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hdfs</a:t>
            </a:r>
            <a:r>
              <a:rPr lang="zh-CN" altLang="en-US" b="1" dirty="0" smtClean="0">
                <a:solidFill>
                  <a:srgbClr val="FF0000"/>
                </a:solidFill>
              </a:rPr>
              <a:t>上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/>
              <a:t>将数据文件放在</a:t>
            </a:r>
            <a:r>
              <a:rPr lang="en-US" altLang="zh-CN" b="1" dirty="0"/>
              <a:t>HDFS</a:t>
            </a:r>
            <a:r>
              <a:rPr lang="zh-CN" altLang="en-US" b="1" dirty="0" smtClean="0"/>
              <a:t>上，如：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1400" dirty="0" err="1"/>
              <a:t>hadoop</a:t>
            </a:r>
            <a:r>
              <a:rPr lang="en-US" altLang="zh-CN" sz="1400" dirty="0"/>
              <a:t> fs -put /</a:t>
            </a:r>
            <a:r>
              <a:rPr lang="en-US" altLang="zh-CN" sz="1400" dirty="0" smtClean="0"/>
              <a:t>state/partition1/</a:t>
            </a:r>
            <a:r>
              <a:rPr lang="en-US" altLang="zh-CN" sz="1400" dirty="0" err="1" smtClean="0"/>
              <a:t>students_home</a:t>
            </a:r>
            <a:r>
              <a:rPr lang="en-US" altLang="zh-CN" sz="1400" dirty="0" smtClean="0"/>
              <a:t>/15210240001/wordList.txt </a:t>
            </a:r>
            <a:r>
              <a:rPr lang="en-US" altLang="zh-CN" sz="1400" dirty="0"/>
              <a:t> /users/rocks1/15210240001/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运行代码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400" dirty="0" err="1"/>
              <a:t>hadoop</a:t>
            </a:r>
            <a:r>
              <a:rPr lang="en-US" altLang="zh-CN" sz="1400" dirty="0"/>
              <a:t>  jar  example.jar  </a:t>
            </a:r>
            <a:r>
              <a:rPr lang="en-US" altLang="zh-CN" sz="1400" dirty="0" err="1"/>
              <a:t>wordcount</a:t>
            </a:r>
            <a:r>
              <a:rPr lang="en-US" altLang="zh-CN" sz="1400" dirty="0"/>
              <a:t>  /user/rocks1/15210240001/wordList.txt   /</a:t>
            </a:r>
            <a:r>
              <a:rPr lang="en-US" altLang="zh-CN" sz="1400" dirty="0" smtClean="0"/>
              <a:t>user/rocks1/15210240001/result</a:t>
            </a:r>
          </a:p>
          <a:p>
            <a:r>
              <a:rPr lang="zh-CN" altLang="en-US" dirty="0"/>
              <a:t>如果不指定输出的文本文件，则结果可以在相应目录下的</a:t>
            </a:r>
            <a:r>
              <a:rPr lang="en-US" altLang="zh-CN" dirty="0"/>
              <a:t>part-r-00000</a:t>
            </a:r>
            <a:r>
              <a:rPr lang="zh-CN" altLang="en-US" dirty="0"/>
              <a:t>文本文件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zh-CN" altLang="en-US" dirty="0"/>
              <a:t>在终端</a:t>
            </a:r>
            <a:r>
              <a:rPr lang="zh-CN" altLang="en-US" dirty="0" smtClean="0"/>
              <a:t>查看输出：</a:t>
            </a:r>
            <a:endParaRPr lang="en-US" altLang="zh-CN" dirty="0" smtClean="0"/>
          </a:p>
          <a:p>
            <a:r>
              <a:rPr lang="en-US" altLang="zh-CN" dirty="0" err="1" smtClean="0"/>
              <a:t>h</a:t>
            </a:r>
            <a:r>
              <a:rPr lang="en-US" altLang="zh-CN" dirty="0" err="1" smtClean="0"/>
              <a:t>adoop</a:t>
            </a:r>
            <a:r>
              <a:rPr lang="en-US" altLang="zh-CN" dirty="0" smtClean="0"/>
              <a:t> fs –cat /users/rocks1/15210240001/result/part-r-00000</a:t>
            </a:r>
          </a:p>
          <a:p>
            <a:r>
              <a:rPr lang="zh-CN" altLang="en-US" dirty="0" smtClean="0"/>
              <a:t>（也可以使用</a:t>
            </a:r>
            <a:r>
              <a:rPr lang="en-US" altLang="zh-CN" dirty="0" smtClean="0"/>
              <a:t>Hadoop fs –get </a:t>
            </a:r>
            <a:r>
              <a:rPr lang="zh-CN" altLang="en-US" dirty="0" smtClean="0"/>
              <a:t>命令下载到本地查看）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68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每次</a:t>
            </a:r>
            <a:r>
              <a:rPr lang="zh-CN" altLang="en-US" dirty="0"/>
              <a:t>执行程序的</a:t>
            </a:r>
            <a:r>
              <a:rPr lang="en-US" altLang="zh-CN" dirty="0"/>
              <a:t>result</a:t>
            </a:r>
            <a:r>
              <a:rPr lang="zh-CN" altLang="en-US" dirty="0"/>
              <a:t>文件夹不能覆盖，所以下次运行时就改为</a:t>
            </a:r>
            <a:r>
              <a:rPr lang="en-US" altLang="zh-CN" dirty="0"/>
              <a:t>result1</a:t>
            </a:r>
            <a:r>
              <a:rPr lang="zh-CN" altLang="en-US" dirty="0"/>
              <a:t>，或者删除原来的</a:t>
            </a:r>
            <a:r>
              <a:rPr lang="en-US" altLang="zh-CN" dirty="0"/>
              <a:t>result</a:t>
            </a:r>
            <a:r>
              <a:rPr lang="zh-CN" altLang="en-US" dirty="0"/>
              <a:t>文件夹</a:t>
            </a:r>
            <a:r>
              <a:rPr lang="zh-CN" altLang="en-US" dirty="0" smtClean="0"/>
              <a:t>。删除</a:t>
            </a:r>
            <a:r>
              <a:rPr lang="en-US" altLang="zh-CN" dirty="0"/>
              <a:t>result</a:t>
            </a:r>
            <a:r>
              <a:rPr lang="zh-CN" altLang="en-US" dirty="0"/>
              <a:t>文件夹的命令是：</a:t>
            </a:r>
            <a:br>
              <a:rPr lang="zh-CN" altLang="en-US" dirty="0"/>
            </a:b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/>
              <a:t>fs -</a:t>
            </a:r>
            <a:r>
              <a:rPr lang="en-US" altLang="zh-CN" dirty="0" err="1"/>
              <a:t>rm</a:t>
            </a:r>
            <a:r>
              <a:rPr lang="en-US" altLang="zh-CN" dirty="0"/>
              <a:t> -r -f /</a:t>
            </a:r>
            <a:r>
              <a:rPr lang="en-US" altLang="zh-CN" dirty="0" smtClean="0"/>
              <a:t>users/rocks1/15210240001/result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wordcount</a:t>
            </a:r>
            <a:r>
              <a:rPr lang="zh-CN" altLang="en-US" dirty="0"/>
              <a:t>是包管理的，就是代码第一行</a:t>
            </a:r>
            <a:r>
              <a:rPr lang="zh-CN" altLang="en-US" dirty="0" smtClean="0"/>
              <a:t>有</a:t>
            </a:r>
            <a:r>
              <a:rPr lang="zh-CN" altLang="en-US" dirty="0"/>
              <a:t>：</a:t>
            </a:r>
            <a:r>
              <a:rPr lang="en-US" altLang="zh-CN" dirty="0" smtClean="0"/>
              <a:t>package </a:t>
            </a:r>
            <a:r>
              <a:rPr lang="en-US" altLang="zh-CN" dirty="0"/>
              <a:t>cn.edu</a:t>
            </a:r>
            <a:r>
              <a:rPr lang="en-US" altLang="zh-CN" dirty="0" smtClean="0"/>
              <a:t>; </a:t>
            </a:r>
            <a:r>
              <a:rPr lang="zh-CN" altLang="en-US" dirty="0" smtClean="0"/>
              <a:t>或与之类似的，则</a:t>
            </a:r>
            <a:r>
              <a:rPr lang="zh-CN" altLang="en-US" dirty="0"/>
              <a:t>运行时加上包名，</a:t>
            </a:r>
            <a:r>
              <a:rPr lang="en-US" altLang="zh-CN" dirty="0" err="1" smtClean="0"/>
              <a:t>cn.edu.wordcount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本周六（</a:t>
            </a:r>
            <a:r>
              <a:rPr lang="en-US" altLang="zh-CN" dirty="0" smtClean="0"/>
              <a:t>2018/11/24</a:t>
            </a:r>
            <a:r>
              <a:rPr lang="zh-CN" altLang="en-US" dirty="0" smtClean="0"/>
              <a:t>）机房停电，所以会导致集群不可用，请大家不要在当天在集群上部署任务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8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附录：后台运行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当大家提交的任务要执行较长时间时候，可以使用</a:t>
            </a:r>
            <a:r>
              <a:rPr lang="en-US" altLang="zh-CN" dirty="0" err="1" smtClean="0"/>
              <a:t>nohup</a:t>
            </a:r>
            <a:r>
              <a:rPr lang="zh-CN" altLang="en-US" dirty="0" smtClean="0"/>
              <a:t>命令将其放到后台，即便退出了，进程也不会结束，具体如下：</a:t>
            </a:r>
            <a:endParaRPr lang="en-US" altLang="zh-CN" dirty="0" smtClean="0"/>
          </a:p>
          <a:p>
            <a:r>
              <a:rPr lang="en-US" altLang="zh-CN" dirty="0" err="1"/>
              <a:t>n</a:t>
            </a:r>
            <a:r>
              <a:rPr lang="en-US" altLang="zh-CN" dirty="0" err="1" smtClean="0"/>
              <a:t>ohup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&gt;redirect_file.txt &amp;</a:t>
            </a:r>
          </a:p>
          <a:p>
            <a:r>
              <a:rPr lang="zh-CN" altLang="en-US" dirty="0" smtClean="0"/>
              <a:t>例如：</a:t>
            </a:r>
            <a:r>
              <a:rPr lang="en-US" altLang="zh-CN" dirty="0" err="1" smtClean="0"/>
              <a:t>nohup</a:t>
            </a:r>
            <a:r>
              <a:rPr lang="en-US" altLang="zh-CN" dirty="0" smtClean="0"/>
              <a:t> </a:t>
            </a:r>
            <a:r>
              <a:rPr lang="en-US" altLang="zh-CN" dirty="0" err="1"/>
              <a:t>hadoop</a:t>
            </a:r>
            <a:r>
              <a:rPr lang="en-US" altLang="zh-CN" dirty="0"/>
              <a:t> jar /</a:t>
            </a:r>
            <a:r>
              <a:rPr lang="en-US" altLang="zh-CN" dirty="0" err="1"/>
              <a:t>usr</a:t>
            </a:r>
            <a:r>
              <a:rPr lang="en-US" altLang="zh-CN" dirty="0"/>
              <a:t>/hadoop-2.6.4/share/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/hadoop-mapreduce-examples-2.6.4.jar </a:t>
            </a:r>
            <a:r>
              <a:rPr lang="en-US" altLang="zh-CN" dirty="0" err="1"/>
              <a:t>wordcount</a:t>
            </a:r>
            <a:r>
              <a:rPr lang="en-US" altLang="zh-CN" dirty="0"/>
              <a:t> /input/*.txt /</a:t>
            </a:r>
            <a:r>
              <a:rPr lang="en-US" altLang="zh-CN" dirty="0" err="1"/>
              <a:t>hk</a:t>
            </a:r>
            <a:r>
              <a:rPr lang="en-US" altLang="zh-CN" dirty="0"/>
              <a:t>/</a:t>
            </a:r>
            <a:r>
              <a:rPr lang="en-US" altLang="zh-CN" dirty="0" err="1"/>
              <a:t>hkresult</a:t>
            </a:r>
            <a:r>
              <a:rPr lang="en-US" altLang="zh-CN" dirty="0"/>
              <a:t> &gt;hknohup.txt </a:t>
            </a:r>
            <a:r>
              <a:rPr lang="en-US" altLang="zh-CN" dirty="0" smtClean="0"/>
              <a:t>&amp;</a:t>
            </a:r>
          </a:p>
          <a:p>
            <a:r>
              <a:rPr lang="zh-CN" altLang="en-US" dirty="0" smtClean="0"/>
              <a:t>日志</a:t>
            </a:r>
            <a:r>
              <a:rPr lang="en-US" altLang="zh-CN" dirty="0" err="1" smtClean="0"/>
              <a:t>hknohup</a:t>
            </a:r>
            <a:r>
              <a:rPr lang="zh-CN" altLang="en-US" dirty="0" smtClean="0"/>
              <a:t>会生成在当前目录下，请上传到</a:t>
            </a:r>
            <a:r>
              <a:rPr lang="en-US" altLang="zh-CN" dirty="0" smtClean="0"/>
              <a:t>upload</a:t>
            </a:r>
            <a:r>
              <a:rPr lang="zh-CN" altLang="en-US" dirty="0" smtClean="0"/>
              <a:t>的自己学号目录下面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50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580</TotalTime>
  <Words>384</Words>
  <Application>Microsoft Office PowerPoint</Application>
  <PresentationFormat>宽屏</PresentationFormat>
  <Paragraphs>83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Bookman Old Style</vt:lpstr>
      <vt:lpstr>Rockwell</vt:lpstr>
      <vt:lpstr>Damask</vt:lpstr>
      <vt:lpstr>Project须知</vt:lpstr>
      <vt:lpstr>登陆</vt:lpstr>
      <vt:lpstr>使用环境</vt:lpstr>
      <vt:lpstr>PowerPoint 演示文稿</vt:lpstr>
      <vt:lpstr>使用环境</vt:lpstr>
      <vt:lpstr>集群操作</vt:lpstr>
      <vt:lpstr>集群操作</vt:lpstr>
      <vt:lpstr>注意事项</vt:lpstr>
      <vt:lpstr>附录：后台运行</vt:lpstr>
      <vt:lpstr> 附录：SSH终端 不习惯命令行操作的话，可使用如下ssh终端（所有ssh操作直接拖拽即可） </vt:lpstr>
      <vt:lpstr>附录——jar包 打包方法</vt:lpstr>
      <vt:lpstr>PowerPoint 演示文稿</vt:lpstr>
      <vt:lpstr>PowerPoint 演示文稿</vt:lpstr>
      <vt:lpstr>附录：集群状态观测</vt:lpstr>
      <vt:lpstr>附录：集群状态观测</vt:lpstr>
      <vt:lpstr>附录：集群状态观测</vt:lpstr>
      <vt:lpstr>附录：文件操作警告</vt:lpstr>
      <vt:lpstr>附录：参考书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Project须知</dc:title>
  <dc:creator>甘红楠</dc:creator>
  <cp:lastModifiedBy>常 朝坤</cp:lastModifiedBy>
  <cp:revision>45</cp:revision>
  <dcterms:created xsi:type="dcterms:W3CDTF">2017-10-25T08:56:31Z</dcterms:created>
  <dcterms:modified xsi:type="dcterms:W3CDTF">2018-11-22T16:40:59Z</dcterms:modified>
</cp:coreProperties>
</file>