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2" r:id="rId3"/>
    <p:sldId id="257" r:id="rId4"/>
    <p:sldId id="263" r:id="rId5"/>
    <p:sldId id="264" r:id="rId6"/>
    <p:sldId id="261" r:id="rId7"/>
    <p:sldId id="265" r:id="rId8"/>
    <p:sldId id="259" r:id="rId9"/>
    <p:sldId id="258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5"/>
  </p:normalViewPr>
  <p:slideViewPr>
    <p:cSldViewPr snapToGrid="0">
      <p:cViewPr varScale="1">
        <p:scale>
          <a:sx n="122" d="100"/>
          <a:sy n="122" d="100"/>
        </p:scale>
        <p:origin x="1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D8BD5-95DD-494F-8395-2846618D08F6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E6B87-A27D-4FB0-BAF8-759DF4DBF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369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30B0-E37D-4162-B99A-ED2CB4AA36BD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9228-2D91-45A5-8795-1C92E35F5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423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30B0-E37D-4162-B99A-ED2CB4AA36BD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9228-2D91-45A5-8795-1C92E35F5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08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30B0-E37D-4162-B99A-ED2CB4AA36BD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9228-2D91-45A5-8795-1C92E35F5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278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30B0-E37D-4162-B99A-ED2CB4AA36BD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9228-2D91-45A5-8795-1C92E35F5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160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30B0-E37D-4162-B99A-ED2CB4AA36BD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9228-2D91-45A5-8795-1C92E35F5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123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30B0-E37D-4162-B99A-ED2CB4AA36BD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9228-2D91-45A5-8795-1C92E35F5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437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30B0-E37D-4162-B99A-ED2CB4AA36BD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9228-2D91-45A5-8795-1C92E35F5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95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30B0-E37D-4162-B99A-ED2CB4AA36BD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9228-2D91-45A5-8795-1C92E35F5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96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30B0-E37D-4162-B99A-ED2CB4AA36BD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9228-2D91-45A5-8795-1C92E35F5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65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30B0-E37D-4162-B99A-ED2CB4AA36BD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9228-2D91-45A5-8795-1C92E35F5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074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30B0-E37D-4162-B99A-ED2CB4AA36BD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9228-2D91-45A5-8795-1C92E35F5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290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30B0-E37D-4162-B99A-ED2CB4AA36BD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B9228-2D91-45A5-8795-1C92E35F5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48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citation.cfm?id=210126.210131" TargetMode="External"/><Relationship Id="rId2" Type="http://schemas.openxmlformats.org/officeDocument/2006/relationships/hyperlink" Target="http://portal.acm.org/citation.cfm?id=210126.21013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esearch.google.com/archive/chubby-osdi06.pd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Project Description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180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1.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实现一个分布式</a:t>
            </a:r>
            <a:r>
              <a:rPr lang="ja-JP" altLang="en-US">
                <a:latin typeface="SimSun" panose="02010600030101010101" pitchFamily="2" charset="-122"/>
                <a:ea typeface="SimSun" panose="02010600030101010101" pitchFamily="2" charset="-122"/>
              </a:rPr>
              <a:t>组件</a:t>
            </a:r>
            <a:endParaRPr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整体要求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多客户端或服务器端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包含共享的状态和资源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多个单元（人或者机器）可以实时更新某些状态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如果一个节点发生故障，可以根据状态恢复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引入课上介绍的算法或设计模式</a:t>
            </a:r>
          </a:p>
        </p:txBody>
      </p:sp>
    </p:spTree>
    <p:extLst>
      <p:ext uri="{BB962C8B-B14F-4D97-AF65-F5344CB8AC3E}">
        <p14:creationId xmlns:p14="http://schemas.microsoft.com/office/powerpoint/2010/main" val="1590079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分布式系统举例（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多人协作文档编辑</a:t>
            </a:r>
          </a:p>
          <a:p>
            <a:pPr lvl="1">
              <a:lnSpc>
                <a:spcPct val="100000"/>
              </a:lnSpc>
            </a:pPr>
            <a:r>
              <a:rPr lang="zh-CN" altLang="en-US" dirty="0"/>
              <a:t>类似与</a:t>
            </a:r>
            <a:r>
              <a:rPr lang="en-US" altLang="zh-CN" dirty="0"/>
              <a:t>Google</a:t>
            </a:r>
            <a:r>
              <a:rPr lang="zh-CN" altLang="en-US" dirty="0"/>
              <a:t> </a:t>
            </a:r>
            <a:r>
              <a:rPr lang="en-US" altLang="zh-CN" dirty="0"/>
              <a:t>Doc</a:t>
            </a:r>
            <a:endParaRPr lang="zh-CN" altLang="en-US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多人同时在线编辑文档</a:t>
            </a:r>
          </a:p>
          <a:p>
            <a:pPr lvl="1">
              <a:lnSpc>
                <a:spcPct val="100000"/>
              </a:lnSpc>
            </a:pPr>
            <a:r>
              <a:rPr lang="zh-CN" altLang="en-US" dirty="0"/>
              <a:t>基本的容错功能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3190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分布式系统举例（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多人在线游戏</a:t>
            </a:r>
          </a:p>
          <a:p>
            <a:pPr lvl="1">
              <a:lnSpc>
                <a:spcPct val="100000"/>
              </a:lnSpc>
            </a:pPr>
            <a:r>
              <a:rPr lang="zh-CN" altLang="en-US" dirty="0"/>
              <a:t>坦克大战</a:t>
            </a:r>
          </a:p>
          <a:p>
            <a:pPr lvl="1">
              <a:lnSpc>
                <a:spcPct val="100000"/>
              </a:lnSpc>
            </a:pPr>
            <a:r>
              <a:rPr lang="zh-CN" altLang="en-US" dirty="0"/>
              <a:t>吃豆子</a:t>
            </a:r>
          </a:p>
          <a:p>
            <a:pPr lvl="1">
              <a:lnSpc>
                <a:spcPct val="100000"/>
              </a:lnSpc>
            </a:pPr>
            <a:r>
              <a:rPr lang="zh-CN" altLang="en-US" dirty="0"/>
              <a:t>太空入侵者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…..</a:t>
            </a:r>
          </a:p>
          <a:p>
            <a:pPr lvl="1"/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93" y="4222736"/>
            <a:ext cx="2297883" cy="18383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720" y="4222736"/>
            <a:ext cx="2563784" cy="19542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9952" y="4222736"/>
            <a:ext cx="2754214" cy="201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598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分布式系统举例（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分布式文件系统</a:t>
            </a:r>
          </a:p>
          <a:p>
            <a:pPr lvl="1"/>
            <a:r>
              <a:rPr lang="en-US" altLang="zh-CN" dirty="0"/>
              <a:t>P2P</a:t>
            </a:r>
            <a:r>
              <a:rPr lang="zh-CN" altLang="en-US" dirty="0"/>
              <a:t>模式</a:t>
            </a:r>
          </a:p>
          <a:p>
            <a:pPr lvl="1"/>
            <a:r>
              <a:rPr lang="en-US" altLang="zh-CN" dirty="0"/>
              <a:t>HDFS</a:t>
            </a:r>
            <a:r>
              <a:rPr lang="zh-CN" altLang="en-US" dirty="0"/>
              <a:t>模式</a:t>
            </a:r>
            <a:endParaRPr lang="en-US" altLang="zh-CN" dirty="0"/>
          </a:p>
          <a:p>
            <a:pPr lvl="1"/>
            <a:r>
              <a:rPr lang="en-US" u="sng" dirty="0">
                <a:hlinkClick r:id="rId2"/>
              </a:rPr>
              <a:t>Zebra</a:t>
            </a:r>
            <a:r>
              <a:rPr lang="zh-CN" altLang="en-US" u="sng" dirty="0"/>
              <a:t> </a:t>
            </a:r>
            <a:r>
              <a:rPr lang="en-US" dirty="0"/>
              <a:t>  </a:t>
            </a:r>
            <a:r>
              <a:rPr lang="en-US" u="sng" dirty="0">
                <a:hlinkClick r:id="rId3"/>
              </a:rPr>
              <a:t>https://dl.acm.org/citation.cfm?id=210126.210131</a:t>
            </a:r>
            <a:endParaRPr lang="en-US" dirty="0"/>
          </a:p>
          <a:p>
            <a:pPr lvl="1"/>
            <a:endParaRPr lang="en-US" altLang="zh-CN" dirty="0"/>
          </a:p>
          <a:p>
            <a:r>
              <a:rPr lang="zh-CN" altLang="en-US" dirty="0"/>
              <a:t>分布式事务实现</a:t>
            </a:r>
            <a:endParaRPr lang="en-US" altLang="zh-CN" dirty="0"/>
          </a:p>
          <a:p>
            <a:endParaRPr lang="en-US" dirty="0"/>
          </a:p>
          <a:p>
            <a:r>
              <a:rPr lang="ja-JP" altLang="en-US">
                <a:latin typeface="SimSun" panose="02010600030101010101" pitchFamily="2" charset="-122"/>
                <a:ea typeface="SimSun" panose="02010600030101010101" pitchFamily="2" charset="-122"/>
              </a:rPr>
              <a:t>分布式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</a:t>
            </a: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ebugger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(ideally using some modification of GDB) that allows you to debug distributed systems. It should follow execution across message send and receive (analogously to procedure call/return).</a:t>
            </a:r>
          </a:p>
          <a:p>
            <a:pPr marL="685800" lvl="2">
              <a:spcBef>
                <a:spcPts val="1000"/>
              </a:spcBef>
            </a:pPr>
            <a:endParaRPr lang="en-US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ja-JP" altLang="en-US">
                <a:latin typeface="SimSun" panose="02010600030101010101" pitchFamily="2" charset="-122"/>
                <a:ea typeface="SimSun" panose="02010600030101010101" pitchFamily="2" charset="-122"/>
              </a:rPr>
              <a:t>分布式同步服务</a:t>
            </a:r>
            <a:endParaRPr lang="en-US" altLang="ja-JP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685800" lvl="2">
              <a:spcBef>
                <a:spcPts val="1000"/>
              </a:spcBef>
            </a:pPr>
            <a:r>
              <a:rPr 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Google's Chubby.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>
                <a:latin typeface="SimSun" panose="02010600030101010101" pitchFamily="2" charset="-122"/>
                <a:ea typeface="SimSun" panose="02010600030101010101" pitchFamily="2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http://research.google.com/archive/chubby-osdi06.pdf</a:t>
            </a:r>
            <a:endParaRPr lang="en-US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2063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2.</a:t>
            </a:r>
            <a:r>
              <a:rPr lang="ja-JP" altLang="en-US">
                <a:latin typeface="SimSun" panose="02010600030101010101" pitchFamily="2" charset="-122"/>
                <a:ea typeface="SimSun" panose="02010600030101010101" pitchFamily="2" charset="-122"/>
              </a:rPr>
              <a:t>分布式系统设计应用</a:t>
            </a:r>
            <a:endParaRPr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12306 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火车票售票系统设计与实现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电商秒杀系统设计与实现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ja-JP" altLang="en-US">
                <a:latin typeface="SimSun" panose="02010600030101010101" pitchFamily="2" charset="-122"/>
                <a:ea typeface="SimSun" panose="02010600030101010101" pitchFamily="2" charset="-122"/>
              </a:rPr>
              <a:t>整体要求</a:t>
            </a:r>
            <a:endParaRPr lang="en-US" altLang="ja-JP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/>
            <a:r>
              <a:rPr lang="ja-JP" altLang="en-US">
                <a:latin typeface="SimSun" panose="02010600030101010101" pitchFamily="2" charset="-122"/>
                <a:ea typeface="SimSun" panose="02010600030101010101" pitchFamily="2" charset="-122"/>
              </a:rPr>
              <a:t>对系统目标进行定义</a:t>
            </a:r>
            <a:endParaRPr lang="en-US" altLang="ja-JP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/>
            <a:r>
              <a:rPr lang="ja-JP" altLang="en-US">
                <a:latin typeface="SimSun" panose="02010600030101010101" pitchFamily="2" charset="-122"/>
                <a:ea typeface="SimSun" panose="02010600030101010101" pitchFamily="2" charset="-122"/>
              </a:rPr>
              <a:t>对难点和瓶颈进行分析和概述</a:t>
            </a:r>
            <a:endParaRPr lang="en-US" altLang="ja-JP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/>
            <a:r>
              <a:rPr lang="ja-JP" altLang="en-US">
                <a:latin typeface="SimSun" panose="02010600030101010101" pitchFamily="2" charset="-122"/>
                <a:ea typeface="SimSun" panose="02010600030101010101" pitchFamily="2" charset="-122"/>
              </a:rPr>
              <a:t>针对瓶颈点设计解决方案并实现</a:t>
            </a:r>
            <a:endParaRPr lang="en-US" altLang="ja-JP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/>
            <a:r>
              <a:rPr lang="ja-JP" altLang="en-US">
                <a:latin typeface="SimSun" panose="02010600030101010101" pitchFamily="2" charset="-122"/>
                <a:ea typeface="SimSun" panose="02010600030101010101" pitchFamily="2" charset="-122"/>
              </a:rPr>
              <a:t>构建模拟测试系统</a:t>
            </a:r>
            <a:endParaRPr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3971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3.</a:t>
            </a:r>
            <a:r>
              <a:rPr lang="ja-JP" altLang="en-US">
                <a:latin typeface="SimSun" panose="02010600030101010101" pitchFamily="2" charset="-122"/>
                <a:ea typeface="SimSun" panose="02010600030101010101" pitchFamily="2" charset="-122"/>
              </a:rPr>
              <a:t>分布式计算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ja-JP" altLang="en-US">
                <a:latin typeface="SimSun" panose="02010600030101010101" pitchFamily="2" charset="-122"/>
                <a:ea typeface="SimSun" panose="02010600030101010101" pitchFamily="2" charset="-122"/>
              </a:rPr>
              <a:t>框架应用</a:t>
            </a:r>
            <a:endParaRPr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Index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ja-JP" altLang="en-US">
                <a:latin typeface="SimSun" panose="02010600030101010101" pitchFamily="2" charset="-122"/>
                <a:ea typeface="SimSun" panose="02010600030101010101" pitchFamily="2" charset="-122"/>
              </a:rPr>
              <a:t>构建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目的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/>
            <a:r>
              <a:rPr lang="zh-CN" altLang="en-US" dirty="0"/>
              <a:t>利用</a:t>
            </a:r>
            <a:r>
              <a:rPr lang="en-US" altLang="zh-CN" dirty="0"/>
              <a:t>Map Reduce</a:t>
            </a:r>
            <a:r>
              <a:rPr lang="zh-CN" altLang="en-US" dirty="0"/>
              <a:t>框架构建</a:t>
            </a:r>
            <a:r>
              <a:rPr lang="en-US" altLang="zh-CN" dirty="0"/>
              <a:t>Wikipedia</a:t>
            </a:r>
            <a:r>
              <a:rPr lang="zh-CN" altLang="en-US" dirty="0"/>
              <a:t>的索引</a:t>
            </a:r>
            <a:endParaRPr lang="en-US" altLang="zh-CN" dirty="0"/>
          </a:p>
          <a:p>
            <a:pPr lvl="2"/>
            <a:r>
              <a:rPr lang="en-US" altLang="zh-CN" dirty="0"/>
              <a:t>English Version 14.3G </a:t>
            </a:r>
            <a:r>
              <a:rPr lang="zh-CN" altLang="en-US" dirty="0"/>
              <a:t>（</a:t>
            </a:r>
            <a:r>
              <a:rPr lang="en-US" altLang="zh-CN" dirty="0"/>
              <a:t>zipped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要求</a:t>
            </a:r>
            <a:endParaRPr lang="en-US" altLang="zh-CN" dirty="0"/>
          </a:p>
          <a:p>
            <a:pPr lvl="1"/>
            <a:r>
              <a:rPr lang="zh-CN" altLang="en-US" dirty="0"/>
              <a:t>索引包含</a:t>
            </a:r>
            <a:r>
              <a:rPr lang="en-US" altLang="zh-CN" dirty="0"/>
              <a:t>TF</a:t>
            </a:r>
            <a:r>
              <a:rPr lang="zh-CN" altLang="en-US" dirty="0"/>
              <a:t>信息，</a:t>
            </a:r>
            <a:r>
              <a:rPr lang="en-US" altLang="zh-CN" dirty="0"/>
              <a:t>DF</a:t>
            </a:r>
            <a:r>
              <a:rPr lang="zh-CN" altLang="en-US" dirty="0"/>
              <a:t>信息（</a:t>
            </a:r>
            <a:r>
              <a:rPr lang="en-US" altLang="zh-CN" dirty="0"/>
              <a:t>60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索引包含</a:t>
            </a:r>
            <a:r>
              <a:rPr lang="en-US" altLang="zh-CN" dirty="0"/>
              <a:t>TF</a:t>
            </a:r>
            <a:r>
              <a:rPr lang="zh-CN" altLang="en-US" dirty="0"/>
              <a:t>信息，</a:t>
            </a:r>
            <a:r>
              <a:rPr lang="en-US" altLang="zh-CN" dirty="0"/>
              <a:t>DF</a:t>
            </a:r>
            <a:r>
              <a:rPr lang="zh-CN" altLang="en-US" dirty="0"/>
              <a:t>信息，</a:t>
            </a:r>
            <a:r>
              <a:rPr lang="en-US" altLang="zh-CN" dirty="0"/>
              <a:t>Position</a:t>
            </a:r>
            <a:r>
              <a:rPr lang="zh-CN" altLang="en-US" dirty="0"/>
              <a:t>信息（</a:t>
            </a:r>
            <a:r>
              <a:rPr lang="en-US" altLang="zh-CN" dirty="0"/>
              <a:t>20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关键字检索（</a:t>
            </a:r>
            <a:r>
              <a:rPr lang="en-US" altLang="zh-CN" dirty="0"/>
              <a:t>30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其他</a:t>
            </a:r>
            <a:endParaRPr lang="en-US" altLang="zh-CN" dirty="0"/>
          </a:p>
          <a:p>
            <a:pPr lvl="2"/>
            <a:r>
              <a:rPr lang="zh-CN" altLang="en-US" dirty="0"/>
              <a:t>索引压缩</a:t>
            </a:r>
          </a:p>
          <a:p>
            <a:pPr lvl="2"/>
            <a:r>
              <a:rPr lang="zh-CN" altLang="en-US" dirty="0"/>
              <a:t>复杂检索</a:t>
            </a:r>
            <a:endParaRPr lang="en-US" altLang="zh-CN" dirty="0"/>
          </a:p>
          <a:p>
            <a:pPr lvl="2"/>
            <a:r>
              <a:rPr lang="zh-CN" altLang="en-US" dirty="0"/>
              <a:t>网页界面</a:t>
            </a:r>
            <a:endParaRPr lang="en-US" altLang="zh-CN" dirty="0"/>
          </a:p>
          <a:p>
            <a:pPr lvl="2"/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0084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Language Model</a:t>
            </a:r>
            <a:r>
              <a:rPr lang="zh-CN" altLang="en-US" dirty="0"/>
              <a:t>学习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目的</a:t>
            </a:r>
            <a:endParaRPr lang="en-US" altLang="zh-CN" dirty="0"/>
          </a:p>
          <a:p>
            <a:pPr lvl="1"/>
            <a:r>
              <a:rPr lang="zh-CN" altLang="en-US" dirty="0"/>
              <a:t>利用</a:t>
            </a:r>
            <a:r>
              <a:rPr lang="en-US" altLang="zh-CN" dirty="0"/>
              <a:t>Map Reduce</a:t>
            </a:r>
            <a:r>
              <a:rPr lang="zh-CN" altLang="en-US" dirty="0"/>
              <a:t>框架构建</a:t>
            </a:r>
            <a:r>
              <a:rPr lang="en-US" altLang="zh-CN" dirty="0"/>
              <a:t>Tri-gram Language Model</a:t>
            </a:r>
          </a:p>
          <a:p>
            <a:pPr lvl="2"/>
            <a:r>
              <a:rPr lang="zh-CN" altLang="en-US" dirty="0"/>
              <a:t>中文语料 </a:t>
            </a:r>
            <a:r>
              <a:rPr lang="en-US" altLang="zh-CN" dirty="0" err="1"/>
              <a:t>Sogou</a:t>
            </a:r>
            <a:r>
              <a:rPr lang="en-US" altLang="zh-CN" dirty="0"/>
              <a:t> News</a:t>
            </a:r>
          </a:p>
          <a:p>
            <a:r>
              <a:rPr lang="zh-CN" altLang="en-US" dirty="0"/>
              <a:t>要求</a:t>
            </a:r>
            <a:endParaRPr lang="en-US" altLang="zh-CN" dirty="0"/>
          </a:p>
          <a:p>
            <a:pPr lvl="1"/>
            <a:r>
              <a:rPr lang="zh-CN" altLang="en-US" dirty="0"/>
              <a:t>利用大于</a:t>
            </a:r>
            <a:r>
              <a:rPr lang="en-US" altLang="zh-CN" dirty="0"/>
              <a:t>20G</a:t>
            </a:r>
            <a:r>
              <a:rPr lang="zh-CN" altLang="en-US" dirty="0"/>
              <a:t>语料直接计算 </a:t>
            </a:r>
            <a:r>
              <a:rPr lang="en-US" altLang="zh-CN" dirty="0"/>
              <a:t>P(W3|W1 W2) (70)</a:t>
            </a:r>
          </a:p>
          <a:p>
            <a:pPr lvl="1"/>
            <a:r>
              <a:rPr lang="zh-CN" altLang="en-US" dirty="0"/>
              <a:t>加入</a:t>
            </a:r>
            <a:r>
              <a:rPr lang="en-US" altLang="zh-CN" dirty="0"/>
              <a:t>Smoothing (30)</a:t>
            </a:r>
          </a:p>
          <a:p>
            <a:pPr lvl="1"/>
            <a:r>
              <a:rPr lang="zh-CN" altLang="en-US" dirty="0"/>
              <a:t>汉字输入预测 </a:t>
            </a:r>
            <a:r>
              <a:rPr lang="en-US" altLang="zh-CN" dirty="0"/>
              <a:t>(30)</a:t>
            </a:r>
          </a:p>
        </p:txBody>
      </p:sp>
    </p:spTree>
    <p:extLst>
      <p:ext uri="{BB962C8B-B14F-4D97-AF65-F5344CB8AC3E}">
        <p14:creationId xmlns:p14="http://schemas.microsoft.com/office/powerpoint/2010/main" val="2371854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文档提交列表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任务说明与描述</a:t>
            </a:r>
            <a:endParaRPr lang="en-US" altLang="zh-CN" dirty="0"/>
          </a:p>
          <a:p>
            <a:r>
              <a:rPr lang="zh-CN" altLang="en-US" dirty="0"/>
              <a:t>参与人员任务分工说明</a:t>
            </a:r>
            <a:endParaRPr lang="en-US" altLang="zh-CN" dirty="0"/>
          </a:p>
          <a:p>
            <a:r>
              <a:rPr lang="zh-CN" altLang="en-US" dirty="0"/>
              <a:t>程序启动与操作说明 </a:t>
            </a:r>
            <a:endParaRPr lang="en-US" altLang="zh-CN" dirty="0"/>
          </a:p>
          <a:p>
            <a:r>
              <a:rPr lang="zh-CN" altLang="en-US" dirty="0"/>
              <a:t>程序文件</a:t>
            </a:r>
            <a:r>
              <a:rPr lang="en-US" altLang="zh-CN" dirty="0"/>
              <a:t>/</a:t>
            </a:r>
            <a:r>
              <a:rPr lang="zh-CN" altLang="en-US" dirty="0"/>
              <a:t>类功能说明</a:t>
            </a:r>
            <a:endParaRPr lang="en-US" altLang="zh-CN" dirty="0"/>
          </a:p>
          <a:p>
            <a:r>
              <a:rPr lang="zh-CN" altLang="en-US" dirty="0"/>
              <a:t>架构以及模块实现方法说明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7514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583</TotalTime>
  <Words>370</Words>
  <Application>Microsoft Macintosh PowerPoint</Application>
  <PresentationFormat>全屏显示(4:3)</PresentationFormat>
  <Paragraphs>68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SimSun</vt:lpstr>
      <vt:lpstr>Arial</vt:lpstr>
      <vt:lpstr>Calibri</vt:lpstr>
      <vt:lpstr>Calibri Light</vt:lpstr>
      <vt:lpstr>Office 主题</vt:lpstr>
      <vt:lpstr>Project Description</vt:lpstr>
      <vt:lpstr>1. 实现一个分布式组件</vt:lpstr>
      <vt:lpstr>分布式系统举例（1）</vt:lpstr>
      <vt:lpstr>分布式系统举例（2）</vt:lpstr>
      <vt:lpstr>分布式系统举例（3）</vt:lpstr>
      <vt:lpstr>2.分布式系统设计应用</vt:lpstr>
      <vt:lpstr>3.分布式计算 框架应用</vt:lpstr>
      <vt:lpstr>3. Language Model学习</vt:lpstr>
      <vt:lpstr>文档提交列表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Example</dc:title>
  <dc:creator>Qi Zhang</dc:creator>
  <cp:lastModifiedBy>Microsoft Office User</cp:lastModifiedBy>
  <cp:revision>52</cp:revision>
  <dcterms:created xsi:type="dcterms:W3CDTF">2013-10-22T00:28:57Z</dcterms:created>
  <dcterms:modified xsi:type="dcterms:W3CDTF">2019-11-05T15:26:58Z</dcterms:modified>
</cp:coreProperties>
</file>