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4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DC07-36F6-46F0-824E-B82BE8BE1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09550-878A-4612-9FCC-E99FEA039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0F33-763C-42BD-9881-276A5FC9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94C3-43A3-405E-A289-9693C1CE35B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EFC5-A16F-4086-A113-622C82A0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779ED-C096-4403-A39B-742305B6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1C08-4457-44D6-AFF4-3097E0EC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CF46-FBD1-4036-9205-04A766AA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90C92-CDB0-403A-8F0B-16820655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A7483-CB3D-4F79-ACB1-FE76EB67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94C3-43A3-405E-A289-9693C1CE35B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8F72E-B886-446F-B820-325E24F1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5DC1-5CDF-49B5-8A50-2D5DD08A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1C08-4457-44D6-AFF4-3097E0EC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0C67-4C41-41BC-AAC8-E7890DB5C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2A76B-5F3B-4E35-AA36-A1A6349AB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E2FF8-63F0-4060-B7BB-FB2D24E8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94C3-43A3-405E-A289-9693C1CE35B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F1A4F-66D0-460E-BF9D-55E2FA3C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1F00-728C-4028-B4B4-CF25736C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1C08-4457-44D6-AFF4-3097E0EC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6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88EA-7ADE-4FA3-B744-1613DCB6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5314-35AA-4ED9-9A9B-784CC5145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F1FF5-F62C-483B-9D3D-2ECF4330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94C3-43A3-405E-A289-9693C1CE35B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23359-86F0-4385-B0F3-CC695649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9168E-449B-4587-9BA1-F35CE8A8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1C08-4457-44D6-AFF4-3097E0EC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9D90-9994-47E0-8D18-3B911C44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20E5D-51B4-4F1E-BF6B-E13F7BD5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1CA6B-2F51-4D9B-B8B5-8AA29057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94C3-43A3-405E-A289-9693C1CE35B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91E47-12CD-458B-85D9-02BDA4D2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11BA-D083-4B1D-88B0-1F6C9304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1C08-4457-44D6-AFF4-3097E0EC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7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5A3C-9163-4E41-9D71-85A75DE2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9730-BC6B-436D-BD7C-6C55652C0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3D93C-326D-4786-BCAD-663BF8098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8670E-0A17-452B-A2FF-461AEB41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94C3-43A3-405E-A289-9693C1CE35B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3372-F8BA-4278-BABC-0D3AE956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77854-E253-486A-A1D8-C57127F7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1C08-4457-44D6-AFF4-3097E0EC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E1E2-8872-4AD1-8D3B-D506CC4A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699C4-8705-429D-95DC-9E26090B6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6BDFF-C512-45BC-9205-0BD2020E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54498-3514-4DB7-9C16-1B58AFDB2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9BD6A-87FD-4714-B4B1-C2FB25BE0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9547C-18BC-41F4-9691-0AA74965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94C3-43A3-405E-A289-9693C1CE35B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4CC7F-3853-4C00-83C5-5E0B8525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465EE-DDBE-48C9-9BDE-3FCE4E40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1C08-4457-44D6-AFF4-3097E0EC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6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699A-A15A-4B98-829E-648B58F0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7B173-4767-4D24-8420-F72719E0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94C3-43A3-405E-A289-9693C1CE35B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85D41-2AFC-449E-B0A2-534DFDFF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1E75E-BD15-4441-9BAA-C2EC011A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1C08-4457-44D6-AFF4-3097E0EC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38276-3202-4C5C-9BA2-D140EA07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94C3-43A3-405E-A289-9693C1CE35B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72D49-16E9-4C68-BDFF-658C8DEF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1F22F-61F3-4318-8859-F448DB29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1C08-4457-44D6-AFF4-3097E0EC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3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F08B-35FB-4333-907F-3FF70C8F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DCD3-6AAC-4322-9450-6262992B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818FB-785B-4407-B323-F172DC6CA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09CCF-3CFD-4C46-BEF7-24ABD83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94C3-43A3-405E-A289-9693C1CE35B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01FDC-8179-4EF2-BB03-15E30ACC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51426-F249-4E72-A901-31307E51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1C08-4457-44D6-AFF4-3097E0EC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06A3-B5C4-490C-A23D-D6B5580B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7A1627-9EC0-4B84-B396-65430163B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A4D99-7DB1-4DFB-8829-E09D5C27C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1983-E2D1-4996-A8EF-120B2B39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94C3-43A3-405E-A289-9693C1CE35B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F33FA-54EA-422E-A26C-37788EC0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1081F-7F3C-45CB-9112-367158E1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1C08-4457-44D6-AFF4-3097E0EC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2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64E5B-E4FD-4B54-95A4-6DB3628F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0718C-4FCA-40D6-99B4-25596F506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1890-8C17-4BC7-A90E-34C2DF347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E94C3-43A3-405E-A289-9693C1CE35B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7508-1E24-4CB0-9EB9-F869A0DB6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0D301-61EF-40E0-8F1E-597BECD23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1C08-4457-44D6-AFF4-3097E0EC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4DA7-CA8D-4899-9EE8-4A3F9853C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C9F96-BA80-4A82-8949-6CF82D793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Research Update</a:t>
            </a:r>
          </a:p>
          <a:p>
            <a:r>
              <a:rPr lang="en-US" dirty="0"/>
              <a:t>MM/DD/YY</a:t>
            </a:r>
          </a:p>
        </p:txBody>
      </p:sp>
    </p:spTree>
    <p:extLst>
      <p:ext uri="{BB962C8B-B14F-4D97-AF65-F5344CB8AC3E}">
        <p14:creationId xmlns:p14="http://schemas.microsoft.com/office/powerpoint/2010/main" val="96017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1833-A8C4-4BDF-A0FB-37C40B12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4AA4-368D-4418-A9E3-1CCD7308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Project1_Title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Progress1 (include a sentence summarizing the progress done)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Progress2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Project2_Title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Progress1 (include a sentence summarizing the progress done)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Progress2</a:t>
            </a:r>
          </a:p>
          <a:p>
            <a:pPr lvl="1"/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73345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4DA7-CA8D-4899-9EE8-4A3F9853C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Project1_Title</a:t>
            </a:r>
            <a:br>
              <a:rPr lang="en-US" dirty="0"/>
            </a:br>
            <a:r>
              <a:rPr lang="en-US" sz="3600" i="1" dirty="0">
                <a:solidFill>
                  <a:schemeClr val="bg1">
                    <a:lumMod val="65000"/>
                  </a:schemeClr>
                </a:solidFill>
              </a:rPr>
              <a:t>(use this title page to differentiate between progress reports in case you’re working on more than one paper/idea/project)</a:t>
            </a:r>
            <a:endParaRPr lang="en-US" sz="36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C9F96-BA80-4A82-8949-6CF82D793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Objectives</a:t>
            </a:r>
          </a:p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(provide a list of the objectives of the research)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Obj1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Obj2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9529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4156-16FA-4447-885C-733B9FD2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Progress1 (short title referring to this task)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316D-AEC3-4E05-A7ED-F74C4761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Provide details here on what you have done including but not limited to figures, excerpts of code/data, questions you have, etc.</a:t>
            </a:r>
          </a:p>
        </p:txBody>
      </p:sp>
    </p:spTree>
    <p:extLst>
      <p:ext uri="{BB962C8B-B14F-4D97-AF65-F5344CB8AC3E}">
        <p14:creationId xmlns:p14="http://schemas.microsoft.com/office/powerpoint/2010/main" val="110567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4156-16FA-4447-885C-733B9FD2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Progress2 (short title referring to this task)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316D-AEC3-4E05-A7ED-F74C4761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Provide details here on what you have done including but not limited to figures, excerpts of code/data, questions you have, etc.</a:t>
            </a:r>
          </a:p>
        </p:txBody>
      </p:sp>
    </p:spTree>
    <p:extLst>
      <p:ext uri="{BB962C8B-B14F-4D97-AF65-F5344CB8AC3E}">
        <p14:creationId xmlns:p14="http://schemas.microsoft.com/office/powerpoint/2010/main" val="428320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4DA7-CA8D-4899-9EE8-4A3F9853C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Project2_Title</a:t>
            </a:r>
            <a:br>
              <a:rPr lang="en-US" dirty="0"/>
            </a:br>
            <a:r>
              <a:rPr lang="en-US" sz="3600" i="1" dirty="0">
                <a:solidFill>
                  <a:schemeClr val="bg1">
                    <a:lumMod val="65000"/>
                  </a:schemeClr>
                </a:solidFill>
              </a:rPr>
              <a:t>(use this title page to differentiate between progress reports in case you’re working on more than one paper/idea/project)</a:t>
            </a:r>
            <a:endParaRPr lang="en-US" sz="36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C9F96-BA80-4A82-8949-6CF82D793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Objectives</a:t>
            </a:r>
          </a:p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(provide a list of the objectives of the research)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Obj1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Obj2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510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4156-16FA-4447-885C-733B9FD2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Progress1 (short title referring to this task)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316D-AEC3-4E05-A7ED-F74C4761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Provide details here on what you have done including but not limited to figures, excerpts of code/data, questions you have, etc.</a:t>
            </a:r>
          </a:p>
        </p:txBody>
      </p:sp>
    </p:spTree>
    <p:extLst>
      <p:ext uri="{BB962C8B-B14F-4D97-AF65-F5344CB8AC3E}">
        <p14:creationId xmlns:p14="http://schemas.microsoft.com/office/powerpoint/2010/main" val="394673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1833-A8C4-4BDF-A0FB-37C40B12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4AA4-368D-4418-A9E3-1CCD7308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Project1_Title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Description of task that you will work on this week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Project2_Title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Description of task that you will work on this week</a:t>
            </a:r>
            <a:endParaRPr lang="en-US" dirty="0"/>
          </a:p>
          <a:p>
            <a:pPr lvl="1"/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33375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218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FirstName LastName</vt:lpstr>
      <vt:lpstr>Summary of progress</vt:lpstr>
      <vt:lpstr>Project1_Title (use this title page to differentiate between progress reports in case you’re working on more than one paper/idea/project)</vt:lpstr>
      <vt:lpstr>Progress1 (short title referring to this task)</vt:lpstr>
      <vt:lpstr>Progress2 (short title referring to this task)</vt:lpstr>
      <vt:lpstr>Project2_Title (use this title page to differentiate between progress reports in case you’re working on more than one paper/idea/project)</vt:lpstr>
      <vt:lpstr>Progress1 (short title referring to this task)</vt:lpstr>
      <vt:lpstr>Plan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FirstName LastName</dc:title>
  <dc:creator>Baroud, Hiba</dc:creator>
  <cp:lastModifiedBy>Baroud, Hiba</cp:lastModifiedBy>
  <cp:revision>14</cp:revision>
  <dcterms:created xsi:type="dcterms:W3CDTF">2020-06-09T13:54:18Z</dcterms:created>
  <dcterms:modified xsi:type="dcterms:W3CDTF">2020-06-13T00:11:51Z</dcterms:modified>
</cp:coreProperties>
</file>