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A1891-ACDA-E34B-908F-B4347933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E67C7-BFED-EF43-AC40-65DF62229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0EDBD-03F8-2040-89BD-BF43500E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02419-98E8-6548-8527-DAB11C2A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4B8BE-AAF8-5042-9092-C5CBBC5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5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1C201-32B0-EA41-96DA-2693E8A8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0EF1E-8451-8244-946A-B5E52ADAA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CBD70-C2DF-E14D-AF13-633D7733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10F05-0323-3E43-8C73-F7B4207D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E59A4-90F4-8648-9324-54E31C96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54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4C9F03-4882-B14A-B57A-8603EBC95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CD814-59BD-AE44-B209-DD72DD16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011AB-38E1-2D46-884B-2A68BA4E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A403-5DA3-7C4D-87D4-9F867971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179AB-A93D-CE46-BE67-3E8DFA1F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48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9D39A0C-23F3-BB4D-B4DF-0448319AAB9E}"/>
              </a:ext>
            </a:extLst>
          </p:cNvPr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>
              <a:extLst>
                <a:ext uri="{FF2B5EF4-FFF2-40B4-BE49-F238E27FC236}">
                  <a16:creationId xmlns:a16="http://schemas.microsoft.com/office/drawing/2014/main" id="{49DF09A1-DB6F-4A45-944A-7FACD48C9E59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42A96D-2AE4-D44D-9640-BADEBB0F06FF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>
              <a:extLst>
                <a:ext uri="{FF2B5EF4-FFF2-40B4-BE49-F238E27FC236}">
                  <a16:creationId xmlns:a16="http://schemas.microsoft.com/office/drawing/2014/main" id="{9EFB41F8-F709-F649-96C0-C0D2E05A2C67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4CE0928-BF33-914D-A05C-68D6961B110B}"/>
              </a:ext>
            </a:extLst>
          </p:cNvPr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>
              <a:extLst>
                <a:ext uri="{FF2B5EF4-FFF2-40B4-BE49-F238E27FC236}">
                  <a16:creationId xmlns:a16="http://schemas.microsoft.com/office/drawing/2014/main" id="{1A8115EF-8745-D045-B813-62C9E441E681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A3AA73-36E7-9E44-840F-857ED3556D18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>
              <a:extLst>
                <a:ext uri="{FF2B5EF4-FFF2-40B4-BE49-F238E27FC236}">
                  <a16:creationId xmlns:a16="http://schemas.microsoft.com/office/drawing/2014/main" id="{3C4D246D-B59D-B64E-ACCE-701F129E3041}"/>
                </a:ext>
              </a:extLst>
            </p:cNvPr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FECE5AB-86C5-6C4D-9CED-4470BDFB3689}"/>
              </a:ext>
            </a:extLst>
          </p:cNvPr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>
              <a:extLst>
                <a:ext uri="{FF2B5EF4-FFF2-40B4-BE49-F238E27FC236}">
                  <a16:creationId xmlns:a16="http://schemas.microsoft.com/office/drawing/2014/main" id="{9C1946F7-D800-014A-9525-0F917853A1CC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0D66DFE-F453-794E-99AC-DFF4EC75C16A}"/>
                </a:ext>
              </a:extLst>
            </p:cNvPr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>
              <a:extLst>
                <a:ext uri="{FF2B5EF4-FFF2-40B4-BE49-F238E27FC236}">
                  <a16:creationId xmlns:a16="http://schemas.microsoft.com/office/drawing/2014/main" id="{2ADA27F4-6005-D746-8357-58BCFE844552}"/>
                </a:ext>
              </a:extLst>
            </p:cNvPr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34FE83A0-7450-8945-B492-BA9983AC66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3D90034C-440B-7544-9509-528069C0CF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:a16="http://schemas.microsoft.com/office/drawing/2014/main" id="{B5FC39C7-810F-BD4C-BA5E-13AD8CCDE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34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9D018-B218-614B-9FF1-837243B8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E7622E6-7CB9-B542-9B49-7AF9FA19E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E6AF6BDA-1FEE-3D48-9A89-19A910BE2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D06A7110-45E8-224D-9688-16EA14CE18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>
            <a:extLst>
              <a:ext uri="{FF2B5EF4-FFF2-40B4-BE49-F238E27FC236}">
                <a16:creationId xmlns:a16="http://schemas.microsoft.com/office/drawing/2014/main" id="{FBF73293-603B-B94F-912D-E7CF674C1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>
            <a:extLst>
              <a:ext uri="{FF2B5EF4-FFF2-40B4-BE49-F238E27FC236}">
                <a16:creationId xmlns:a16="http://schemas.microsoft.com/office/drawing/2014/main" id="{1C19C39B-4A65-EC4E-B632-EA7A89D519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>
            <a:extLst>
              <a:ext uri="{FF2B5EF4-FFF2-40B4-BE49-F238E27FC236}">
                <a16:creationId xmlns:a16="http://schemas.microsoft.com/office/drawing/2014/main" id="{3A5D0C58-792C-2345-BC93-551D574C71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55AEE2BE-F4F6-EA45-B0F3-B34D95DFC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32" name="文本占位符 30">
            <a:extLst>
              <a:ext uri="{FF2B5EF4-FFF2-40B4-BE49-F238E27FC236}">
                <a16:creationId xmlns:a16="http://schemas.microsoft.com/office/drawing/2014/main" id="{77B8E324-F1F2-8C46-A961-AD0B702D13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33" name="文本占位符 30">
            <a:extLst>
              <a:ext uri="{FF2B5EF4-FFF2-40B4-BE49-F238E27FC236}">
                <a16:creationId xmlns:a16="http://schemas.microsoft.com/office/drawing/2014/main" id="{BEB40190-EE0E-2940-A141-DF0E8648C2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34" name="文本占位符 30">
            <a:extLst>
              <a:ext uri="{FF2B5EF4-FFF2-40B4-BE49-F238E27FC236}">
                <a16:creationId xmlns:a16="http://schemas.microsoft.com/office/drawing/2014/main" id="{7E63FEC4-C93D-AD4D-8389-A134199F6D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95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304FA-D23D-024E-AA5F-F7350646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EF04C-F8FC-8440-9F98-F2D02BEE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1FB87-E881-9E4D-8B45-7B905EAC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99735-2A4A-4E4D-9390-3B5A631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5D68C-DE4E-4545-A9C7-02FBD498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16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F305D-911E-904B-9B30-99127BC4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38E4D-D5DF-524C-A404-F413FF48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36B7B-8925-A54F-9E8F-992A583D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681AC-2211-7048-BCF0-F0A21EC3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FE49F-91F3-6540-A162-BA1E5852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8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BFBCC-B494-D14E-B26C-B6CFFA40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C2575-5317-4642-B3E9-0B4BECDC5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392A6-F7D9-9747-80DC-32020DE84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821E8-9F77-994C-8E85-ACBAA61E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BEBBE-2EBE-7D4A-9C00-CD3F0DA3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33BB0-1F3C-1E49-9C1D-C7167C8A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2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490DE-12B1-B64D-A740-675A9000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69011-1259-584B-B59F-046B5F82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D060A-52F1-DA45-AC3C-11480A3F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77748-C1B1-114B-B1C6-116C6E5A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F7BAD1-09D8-3E43-B17C-B41CBDF7A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A58AE5-81DD-204D-8297-8B071545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7B367-FC73-CD43-BB3F-D5A1365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A5B39-2B4C-334F-83C8-06B73A61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68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C3280-64DB-4D4F-A1D7-A7D1A836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C38E73-F6FD-F146-870A-5FEBAECD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7EF85A-C04A-934B-9DDE-33CCD378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366DB8-978C-A043-BC74-0E6B411B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6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1AE8A-0D99-3645-A1E4-9A8731C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10E2AD-9AF5-A54B-B199-C6897B55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E5069-2C43-1648-ADF1-6B60D02D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26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5B946-5CF1-6545-B87B-AD8C9B5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C5395-0828-264F-BC9A-E623E69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C2D1C-E4AC-3B4B-96AF-E01D98516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4DA5E-BB7D-9449-A8B3-C13AE6A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A62EA-DE6B-7D4B-8D8E-F184F849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3F732-4254-AD44-A460-1563760C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17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2A06-4214-0A49-B57A-274AE8FD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1EFBC8-F70E-A940-A937-6593747C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D97ABD-D3C3-3243-A5F2-148B6D4C6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0BD3B-F6C0-584C-BC1C-AFDD9E3A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AAAEC-8C79-FB4F-9B71-3524305E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BB562-E99D-1643-9DC0-17ABFA71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05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73CFD-7540-EB49-B324-BF2802BF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A6465-7889-F043-A19C-D97299FE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40C26-0323-F048-BD20-D47DF5754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E022A-943B-9746-8991-5A3FA7815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6BABA-A392-5547-950C-75747FF0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02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D6633C-2E1B-9B44-89FA-57DDDD8153D3}"/>
              </a:ext>
            </a:extLst>
          </p:cNvPr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altLang="zh-CN" sz="24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7884FC-7310-2142-A47B-D77D54CEFDF5}"/>
              </a:ext>
            </a:extLst>
          </p:cNvPr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教学</a:t>
            </a:r>
            <a:r>
              <a:rPr lang="en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729613-1AAE-DC4D-B71E-55ABC5EE6620}"/>
              </a:ext>
            </a:extLst>
          </p:cNvPr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>
              <a:extLst>
                <a:ext uri="{FF2B5EF4-FFF2-40B4-BE49-F238E27FC236}">
                  <a16:creationId xmlns:a16="http://schemas.microsoft.com/office/drawing/2014/main" id="{44F93371-3BE8-7147-B1F8-DDD7DBB2E57E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3531740-77B5-C949-825C-49543CDC7E42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>
              <a:extLst>
                <a:ext uri="{FF2B5EF4-FFF2-40B4-BE49-F238E27FC236}">
                  <a16:creationId xmlns:a16="http://schemas.microsoft.com/office/drawing/2014/main" id="{93795D6C-E409-E14A-A7B8-9B052DD7CC9B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FDAF69-240A-C644-A0A8-EDBB1E4DB991}"/>
              </a:ext>
            </a:extLst>
          </p:cNvPr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>
              <a:extLst>
                <a:ext uri="{FF2B5EF4-FFF2-40B4-BE49-F238E27FC236}">
                  <a16:creationId xmlns:a16="http://schemas.microsoft.com/office/drawing/2014/main" id="{37BE32D6-1A3C-034A-8634-2EC15DB4C861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FE1843-5576-E54B-845E-5011F9F3E26D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>
              <a:extLst>
                <a:ext uri="{FF2B5EF4-FFF2-40B4-BE49-F238E27FC236}">
                  <a16:creationId xmlns:a16="http://schemas.microsoft.com/office/drawing/2014/main" id="{130055D3-D3A7-6649-B318-94A7644F18BB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7931C5F-CAC7-C747-9E21-D70333DD2C6E}"/>
              </a:ext>
            </a:extLst>
          </p:cNvPr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>
              <a:extLst>
                <a:ext uri="{FF2B5EF4-FFF2-40B4-BE49-F238E27FC236}">
                  <a16:creationId xmlns:a16="http://schemas.microsoft.com/office/drawing/2014/main" id="{9AAAEA6C-F744-784A-9641-DC61F0588E6D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76B448-B973-D44C-9FF8-553FEC6BFAC4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>
              <a:extLst>
                <a:ext uri="{FF2B5EF4-FFF2-40B4-BE49-F238E27FC236}">
                  <a16:creationId xmlns:a16="http://schemas.microsoft.com/office/drawing/2014/main" id="{0E661AEB-DBF6-E942-819D-D7684CCB0B4A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6F3D73F-D907-DF48-9A43-26AF3A70B35C}"/>
              </a:ext>
            </a:extLst>
          </p:cNvPr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>
              <a:extLst>
                <a:ext uri="{FF2B5EF4-FFF2-40B4-BE49-F238E27FC236}">
                  <a16:creationId xmlns:a16="http://schemas.microsoft.com/office/drawing/2014/main" id="{F9447C13-E063-6341-8FD8-711A1D77319A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5066A6-6548-A448-A0D4-E74A9136B016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>
              <a:extLst>
                <a:ext uri="{FF2B5EF4-FFF2-40B4-BE49-F238E27FC236}">
                  <a16:creationId xmlns:a16="http://schemas.microsoft.com/office/drawing/2014/main" id="{81B0286F-79AF-9E41-956E-39C290C297BC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CA497F-5F9B-014B-BAEF-F5F580162D7A}"/>
              </a:ext>
            </a:extLst>
          </p:cNvPr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>
              <a:extLst>
                <a:ext uri="{FF2B5EF4-FFF2-40B4-BE49-F238E27FC236}">
                  <a16:creationId xmlns:a16="http://schemas.microsoft.com/office/drawing/2014/main" id="{D6F53892-103D-C441-A6FD-2C37C2F6D254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73BDEC6-674A-0347-A2B5-812A03FB1BF9}"/>
                </a:ext>
              </a:extLst>
            </p:cNvPr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>
              <a:extLst>
                <a:ext uri="{FF2B5EF4-FFF2-40B4-BE49-F238E27FC236}">
                  <a16:creationId xmlns:a16="http://schemas.microsoft.com/office/drawing/2014/main" id="{C6705809-9204-B144-A716-37A52BA8BF69}"/>
                </a:ext>
              </a:extLst>
            </p:cNvPr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67DF361-029F-3A41-83ED-871F7D78C69B}"/>
              </a:ext>
            </a:extLst>
          </p:cNvPr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>
              <a:extLst>
                <a:ext uri="{FF2B5EF4-FFF2-40B4-BE49-F238E27FC236}">
                  <a16:creationId xmlns:a16="http://schemas.microsoft.com/office/drawing/2014/main" id="{2D3C1F58-77BF-3440-8B88-83FE553FEB3B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A87DF77-23CA-4543-8169-973EB7EB677F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>
              <a:extLst>
                <a:ext uri="{FF2B5EF4-FFF2-40B4-BE49-F238E27FC236}">
                  <a16:creationId xmlns:a16="http://schemas.microsoft.com/office/drawing/2014/main" id="{3CC26F86-6308-D640-AD9A-CF160D13CE43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AE5E978-3985-2145-BF2F-4619A9F2D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99EE8D-E4F3-4449-A29E-1686D9682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第一章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8D3E6-2311-F248-AFC8-96BE8F19AF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598DC2-F733-4A44-B7E5-033FD50569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起步</a:t>
            </a:r>
          </a:p>
        </p:txBody>
      </p:sp>
    </p:spTree>
    <p:extLst>
      <p:ext uri="{BB962C8B-B14F-4D97-AF65-F5344CB8AC3E}">
        <p14:creationId xmlns:p14="http://schemas.microsoft.com/office/powerpoint/2010/main" val="126253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3954-A9B6-5A45-A8D7-DECB3502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搭建编程环境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B830-EC18-894C-9A81-E9116DFD4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8524" y="2270928"/>
            <a:ext cx="8616215" cy="36559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本书编写期间的最新版本为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3.7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23209-0692-9344-9D23-ADFFB8FCC1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25" y="3854285"/>
            <a:ext cx="8616215" cy="6736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自带一个在终端窗口运行的解释器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安装一款文本编辑器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C1D23-E9F5-1B4E-9AFD-024147262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8525" y="5614104"/>
            <a:ext cx="8616215" cy="36559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官方网址：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</a:t>
            </a:r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www.sublimetext.com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F2C71F8-E12D-0943-A345-40487BE5B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/>
          <a:lstStyle/>
          <a:p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ADD5FB1-22C3-6A4C-88F9-AA63BF74FA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8524" y="3246203"/>
            <a:ext cx="8616215" cy="36559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代码片段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83FC21B-7B63-D54F-A096-A558DC13B6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524" y="5006022"/>
            <a:ext cx="8616215" cy="365593"/>
          </a:xfrm>
        </p:spPr>
        <p:txBody>
          <a:bodyPr/>
          <a:lstStyle/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Sublime Text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编辑器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110C5CD-11F4-0244-811E-C124B47475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79479" cy="4721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864202C-1F58-024E-893D-B9729AA577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1.1.1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7D1E9CB-B6A4-8D42-AE39-A46D49AD03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85788" y="3245417"/>
            <a:ext cx="999423" cy="36559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1.1.2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726F846-80C3-9C44-8D4F-5D67759B6C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85788" y="5006021"/>
            <a:ext cx="999423" cy="36559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1.1.3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8999EF-5526-7842-BFCC-AD0C632BE040}"/>
              </a:ext>
            </a:extLst>
          </p:cNvPr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>
              <a:extLst>
                <a:ext uri="{FF2B5EF4-FFF2-40B4-BE49-F238E27FC236}">
                  <a16:creationId xmlns:a16="http://schemas.microsoft.com/office/drawing/2014/main" id="{E32CDEAE-F2F9-F040-B7D9-F6D5E798D689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A1A981E-2A2C-6344-B4FB-53C2EF7E61DF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>
              <a:extLst>
                <a:ext uri="{FF2B5EF4-FFF2-40B4-BE49-F238E27FC236}">
                  <a16:creationId xmlns:a16="http://schemas.microsoft.com/office/drawing/2014/main" id="{8E62320E-F51E-B14B-839E-A04A1CBD31C7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A38D35A-1FB2-A244-AAFA-7979317FD3B2}"/>
              </a:ext>
            </a:extLst>
          </p:cNvPr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>
              <a:extLst>
                <a:ext uri="{FF2B5EF4-FFF2-40B4-BE49-F238E27FC236}">
                  <a16:creationId xmlns:a16="http://schemas.microsoft.com/office/drawing/2014/main" id="{03F0450F-C4E6-DD45-B1B9-1CE9B5D8502D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891E070-0B76-074D-9D69-0D4856E225D6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>
              <a:extLst>
                <a:ext uri="{FF2B5EF4-FFF2-40B4-BE49-F238E27FC236}">
                  <a16:creationId xmlns:a16="http://schemas.microsoft.com/office/drawing/2014/main" id="{2ACBE23C-B469-A04D-A532-C484B6364A84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1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FFFA334-70EF-D34D-8AD5-9CE12FB8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在不同操作系统中搭建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编程环境</a:t>
            </a: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FDE70DE4-B86B-FC47-AA00-FC91E5414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系统中搭建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编程环境</a:t>
            </a:r>
          </a:p>
        </p:txBody>
      </p: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D59E3623-2EB6-0040-828D-3D6D42C90B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58931" cy="4721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占位符 9">
            <a:extLst>
              <a:ext uri="{FF2B5EF4-FFF2-40B4-BE49-F238E27FC236}">
                <a16:creationId xmlns:a16="http://schemas.microsoft.com/office/drawing/2014/main" id="{D04F8794-EFE3-6840-9F3F-00CEC9755E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1.2.1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868292C-3ECD-8144-BAD4-D1E5D2E900DB}"/>
              </a:ext>
            </a:extLst>
          </p:cNvPr>
          <p:cNvSpPr txBox="1">
            <a:spLocks/>
          </p:cNvSpPr>
          <p:nvPr/>
        </p:nvSpPr>
        <p:spPr>
          <a:xfrm>
            <a:off x="2338524" y="226511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安装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8EA90E-AF4B-0647-9103-30F2423FD973}"/>
              </a:ext>
            </a:extLst>
          </p:cNvPr>
          <p:cNvSpPr txBox="1"/>
          <p:nvPr/>
        </p:nvSpPr>
        <p:spPr>
          <a:xfrm>
            <a:off x="2585212" y="2630710"/>
            <a:ext cx="8616214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首先检查系统是否安装 </a:t>
            </a:r>
            <a:r>
              <a:rPr kumimoji="1"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未安装或版本低于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3.6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，需要下载最新安装程序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官方网址：</a:t>
            </a:r>
            <a:r>
              <a:rPr kumimoji="1"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kumimoji="1"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www.python.org</a:t>
            </a:r>
            <a:r>
              <a:rPr kumimoji="1"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CCF68C6A-8E03-3D45-83DB-EDB0C259E4A5}"/>
              </a:ext>
            </a:extLst>
          </p:cNvPr>
          <p:cNvSpPr txBox="1">
            <a:spLocks/>
          </p:cNvSpPr>
          <p:nvPr/>
        </p:nvSpPr>
        <p:spPr>
          <a:xfrm>
            <a:off x="2338524" y="3976325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在终端运行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3B16F951-6BB7-5243-9D24-51D492332310}"/>
              </a:ext>
            </a:extLst>
          </p:cNvPr>
          <p:cNvSpPr txBox="1">
            <a:spLocks/>
          </p:cNvSpPr>
          <p:nvPr/>
        </p:nvSpPr>
        <p:spPr>
          <a:xfrm>
            <a:off x="2338524" y="452471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安装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Sublime Text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AE2A6B5-FF31-5A47-9C15-3D1935C5E365}"/>
              </a:ext>
            </a:extLst>
          </p:cNvPr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延迟 41">
              <a:extLst>
                <a:ext uri="{FF2B5EF4-FFF2-40B4-BE49-F238E27FC236}">
                  <a16:creationId xmlns:a16="http://schemas.microsoft.com/office/drawing/2014/main" id="{13AF819A-E4DF-B240-88BA-01BB7BA3A573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C926771-A83A-1A4B-BB66-19EFB4420E07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延迟 43">
              <a:extLst>
                <a:ext uri="{FF2B5EF4-FFF2-40B4-BE49-F238E27FC236}">
                  <a16:creationId xmlns:a16="http://schemas.microsoft.com/office/drawing/2014/main" id="{D8B4035C-4521-164B-B951-0ABEFCFD7971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9EB7999-17BC-C043-9564-A914EA152A36}"/>
              </a:ext>
            </a:extLst>
          </p:cNvPr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延迟 45">
              <a:extLst>
                <a:ext uri="{FF2B5EF4-FFF2-40B4-BE49-F238E27FC236}">
                  <a16:creationId xmlns:a16="http://schemas.microsoft.com/office/drawing/2014/main" id="{77B5D4FB-980E-D64E-98A3-FDB4877616B6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AF897CD-4F2D-0D43-ACDD-FF964936CF26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延迟 47">
              <a:extLst>
                <a:ext uri="{FF2B5EF4-FFF2-40B4-BE49-F238E27FC236}">
                  <a16:creationId xmlns:a16="http://schemas.microsoft.com/office/drawing/2014/main" id="{7A2F05D1-536E-E94E-A07A-97884C3ED2C1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05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FFFA334-70EF-D34D-8AD5-9CE12FB8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在不同操作系统中搭建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编程环境</a:t>
            </a: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FDE70DE4-B86B-FC47-AA00-FC91E5414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macOS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系统中搭建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编程环境</a:t>
            </a:r>
          </a:p>
        </p:txBody>
      </p: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D59E3623-2EB6-0040-828D-3D6D42C90B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69206" cy="4721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占位符 9">
            <a:extLst>
              <a:ext uri="{FF2B5EF4-FFF2-40B4-BE49-F238E27FC236}">
                <a16:creationId xmlns:a16="http://schemas.microsoft.com/office/drawing/2014/main" id="{D04F8794-EFE3-6840-9F3F-00CEC9755E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1.2.2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868292C-3ECD-8144-BAD4-D1E5D2E900DB}"/>
              </a:ext>
            </a:extLst>
          </p:cNvPr>
          <p:cNvSpPr txBox="1">
            <a:spLocks/>
          </p:cNvSpPr>
          <p:nvPr/>
        </p:nvSpPr>
        <p:spPr>
          <a:xfrm>
            <a:off x="2338524" y="238299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检查是否安装了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3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CCF68C6A-8E03-3D45-83DB-EDB0C259E4A5}"/>
              </a:ext>
            </a:extLst>
          </p:cNvPr>
          <p:cNvSpPr txBox="1">
            <a:spLocks/>
          </p:cNvSpPr>
          <p:nvPr/>
        </p:nvSpPr>
        <p:spPr>
          <a:xfrm>
            <a:off x="2338524" y="2900770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安装最新的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3B16F951-6BB7-5243-9D24-51D492332310}"/>
              </a:ext>
            </a:extLst>
          </p:cNvPr>
          <p:cNvSpPr txBox="1">
            <a:spLocks/>
          </p:cNvSpPr>
          <p:nvPr/>
        </p:nvSpPr>
        <p:spPr>
          <a:xfrm>
            <a:off x="2338524" y="34491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在终端会话中运行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0E6E2056-59AD-404C-B5EA-9750491FBD73}"/>
              </a:ext>
            </a:extLst>
          </p:cNvPr>
          <p:cNvSpPr txBox="1">
            <a:spLocks/>
          </p:cNvSpPr>
          <p:nvPr/>
        </p:nvSpPr>
        <p:spPr>
          <a:xfrm>
            <a:off x="2338524" y="3997548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安装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Sublime Text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C7EE436-16E7-374B-98BC-169C44833114}"/>
              </a:ext>
            </a:extLst>
          </p:cNvPr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>
              <a:extLst>
                <a:ext uri="{FF2B5EF4-FFF2-40B4-BE49-F238E27FC236}">
                  <a16:creationId xmlns:a16="http://schemas.microsoft.com/office/drawing/2014/main" id="{C067CF33-66CA-E649-A9B1-27B31C31AC3D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1DC830-8949-704F-B6B9-648F255110CF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延迟 17">
              <a:extLst>
                <a:ext uri="{FF2B5EF4-FFF2-40B4-BE49-F238E27FC236}">
                  <a16:creationId xmlns:a16="http://schemas.microsoft.com/office/drawing/2014/main" id="{EFFD62CE-D67D-5D49-B2CA-3E5AE032F324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C99D41-1167-EC4B-98E2-308BAFB545CE}"/>
              </a:ext>
            </a:extLst>
          </p:cNvPr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延迟 21">
              <a:extLst>
                <a:ext uri="{FF2B5EF4-FFF2-40B4-BE49-F238E27FC236}">
                  <a16:creationId xmlns:a16="http://schemas.microsoft.com/office/drawing/2014/main" id="{9D17CE06-1087-5F45-BDB4-A857DC309BCE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65FA56-D210-254B-BF20-B13C6ADB96FD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延迟 24">
              <a:extLst>
                <a:ext uri="{FF2B5EF4-FFF2-40B4-BE49-F238E27FC236}">
                  <a16:creationId xmlns:a16="http://schemas.microsoft.com/office/drawing/2014/main" id="{96A07617-FDD0-4A4B-B843-F7CC99E9D9D3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48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FFFA334-70EF-D34D-8AD5-9CE12FB8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在不同操作系统中搭建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编程环境</a:t>
            </a: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FDE70DE4-B86B-FC47-AA00-FC91E5414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8524" y="1645937"/>
            <a:ext cx="8616215" cy="36559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系统中搭建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编程环境</a:t>
            </a:r>
          </a:p>
        </p:txBody>
      </p: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D59E3623-2EB6-0040-828D-3D6D42C90B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9320" y="698673"/>
            <a:ext cx="869205" cy="472131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占位符 9">
            <a:extLst>
              <a:ext uri="{FF2B5EF4-FFF2-40B4-BE49-F238E27FC236}">
                <a16:creationId xmlns:a16="http://schemas.microsoft.com/office/drawing/2014/main" id="{D04F8794-EFE3-6840-9F3F-00CEC9755E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5789" y="1645937"/>
            <a:ext cx="999423" cy="365593"/>
          </a:xfrm>
        </p:spPr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1.2.3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868292C-3ECD-8144-BAD4-D1E5D2E900DB}"/>
              </a:ext>
            </a:extLst>
          </p:cNvPr>
          <p:cNvSpPr txBox="1">
            <a:spLocks/>
          </p:cNvSpPr>
          <p:nvPr/>
        </p:nvSpPr>
        <p:spPr>
          <a:xfrm>
            <a:off x="2338524" y="238299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检查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CCF68C6A-8E03-3D45-83DB-EDB0C259E4A5}"/>
              </a:ext>
            </a:extLst>
          </p:cNvPr>
          <p:cNvSpPr txBox="1">
            <a:spLocks/>
          </p:cNvSpPr>
          <p:nvPr/>
        </p:nvSpPr>
        <p:spPr>
          <a:xfrm>
            <a:off x="2338524" y="2900770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在终端会话中运行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3B16F951-6BB7-5243-9D24-51D492332310}"/>
              </a:ext>
            </a:extLst>
          </p:cNvPr>
          <p:cNvSpPr txBox="1">
            <a:spLocks/>
          </p:cNvSpPr>
          <p:nvPr/>
        </p:nvSpPr>
        <p:spPr>
          <a:xfrm>
            <a:off x="2338524" y="34491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安装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Sublime Text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C7EE436-16E7-374B-98BC-169C44833114}"/>
              </a:ext>
            </a:extLst>
          </p:cNvPr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>
              <a:extLst>
                <a:ext uri="{FF2B5EF4-FFF2-40B4-BE49-F238E27FC236}">
                  <a16:creationId xmlns:a16="http://schemas.microsoft.com/office/drawing/2014/main" id="{C067CF33-66CA-E649-A9B1-27B31C31AC3D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1DC830-8949-704F-B6B9-648F255110CF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延迟 17">
              <a:extLst>
                <a:ext uri="{FF2B5EF4-FFF2-40B4-BE49-F238E27FC236}">
                  <a16:creationId xmlns:a16="http://schemas.microsoft.com/office/drawing/2014/main" id="{EFFD62CE-D67D-5D49-B2CA-3E5AE032F324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C99D41-1167-EC4B-98E2-308BAFB545CE}"/>
              </a:ext>
            </a:extLst>
          </p:cNvPr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延迟 21">
              <a:extLst>
                <a:ext uri="{FF2B5EF4-FFF2-40B4-BE49-F238E27FC236}">
                  <a16:creationId xmlns:a16="http://schemas.microsoft.com/office/drawing/2014/main" id="{9D17CE06-1087-5F45-BDB4-A857DC309BCE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65FA56-D210-254B-BF20-B13C6ADB96FD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延迟 24">
              <a:extLst>
                <a:ext uri="{FF2B5EF4-FFF2-40B4-BE49-F238E27FC236}">
                  <a16:creationId xmlns:a16="http://schemas.microsoft.com/office/drawing/2014/main" id="{96A07617-FDD0-4A4B-B843-F7CC99E9D9D3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33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>
            <a:extLst>
              <a:ext uri="{FF2B5EF4-FFF2-40B4-BE49-F238E27FC236}">
                <a16:creationId xmlns:a16="http://schemas.microsoft.com/office/drawing/2014/main" id="{0EFB71CF-25CF-BD4D-ABE0-44E8D648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Hello world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</a:p>
        </p:txBody>
      </p:sp>
      <p:sp>
        <p:nvSpPr>
          <p:cNvPr id="21" name="文本占位符 5">
            <a:extLst>
              <a:ext uri="{FF2B5EF4-FFF2-40B4-BE49-F238E27FC236}">
                <a16:creationId xmlns:a16="http://schemas.microsoft.com/office/drawing/2014/main" id="{B62F09F5-86F9-F04E-A7B4-818AAAB050F3}"/>
              </a:ext>
            </a:extLst>
          </p:cNvPr>
          <p:cNvSpPr txBox="1">
            <a:spLocks/>
          </p:cNvSpPr>
          <p:nvPr/>
        </p:nvSpPr>
        <p:spPr>
          <a:xfrm>
            <a:off x="2338524" y="164593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Sublime Text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以使用正确的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</a:p>
        </p:txBody>
      </p:sp>
      <p:sp>
        <p:nvSpPr>
          <p:cNvPr id="22" name="文本占位符 8">
            <a:extLst>
              <a:ext uri="{FF2B5EF4-FFF2-40B4-BE49-F238E27FC236}">
                <a16:creationId xmlns:a16="http://schemas.microsoft.com/office/drawing/2014/main" id="{79AD1047-191C-E742-A5CC-DF14720AA752}"/>
              </a:ext>
            </a:extLst>
          </p:cNvPr>
          <p:cNvSpPr txBox="1">
            <a:spLocks/>
          </p:cNvSpPr>
          <p:nvPr/>
        </p:nvSpPr>
        <p:spPr>
          <a:xfrm>
            <a:off x="949320" y="698673"/>
            <a:ext cx="858931" cy="47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占位符 9">
            <a:extLst>
              <a:ext uri="{FF2B5EF4-FFF2-40B4-BE49-F238E27FC236}">
                <a16:creationId xmlns:a16="http://schemas.microsoft.com/office/drawing/2014/main" id="{90CB5289-2B10-5741-9661-8FE4CA6C3871}"/>
              </a:ext>
            </a:extLst>
          </p:cNvPr>
          <p:cNvSpPr txBox="1">
            <a:spLocks/>
          </p:cNvSpPr>
          <p:nvPr/>
        </p:nvSpPr>
        <p:spPr>
          <a:xfrm>
            <a:off x="1585789" y="1645937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1.3.1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占位符 5">
            <a:extLst>
              <a:ext uri="{FF2B5EF4-FFF2-40B4-BE49-F238E27FC236}">
                <a16:creationId xmlns:a16="http://schemas.microsoft.com/office/drawing/2014/main" id="{B671AF10-8275-A444-A5BA-4845A89EB416}"/>
              </a:ext>
            </a:extLst>
          </p:cNvPr>
          <p:cNvSpPr txBox="1">
            <a:spLocks/>
          </p:cNvSpPr>
          <p:nvPr/>
        </p:nvSpPr>
        <p:spPr>
          <a:xfrm>
            <a:off x="2356572" y="2303866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运行程序 </a:t>
            </a:r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hello_world.py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占位符 9">
            <a:extLst>
              <a:ext uri="{FF2B5EF4-FFF2-40B4-BE49-F238E27FC236}">
                <a16:creationId xmlns:a16="http://schemas.microsoft.com/office/drawing/2014/main" id="{001DD31C-895F-1B48-BCE4-CF4941E078DC}"/>
              </a:ext>
            </a:extLst>
          </p:cNvPr>
          <p:cNvSpPr txBox="1">
            <a:spLocks/>
          </p:cNvSpPr>
          <p:nvPr/>
        </p:nvSpPr>
        <p:spPr>
          <a:xfrm>
            <a:off x="1603837" y="230386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1.3.2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91ACBB-B04C-374E-857F-723DE4F53668}"/>
              </a:ext>
            </a:extLst>
          </p:cNvPr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延迟 34">
              <a:extLst>
                <a:ext uri="{FF2B5EF4-FFF2-40B4-BE49-F238E27FC236}">
                  <a16:creationId xmlns:a16="http://schemas.microsoft.com/office/drawing/2014/main" id="{6C99646B-3401-2949-BD62-76721D68E2B7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C30313B-22CF-9444-B7DE-64A7FFD22982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延迟 36">
              <a:extLst>
                <a:ext uri="{FF2B5EF4-FFF2-40B4-BE49-F238E27FC236}">
                  <a16:creationId xmlns:a16="http://schemas.microsoft.com/office/drawing/2014/main" id="{3811005A-CD10-8B4B-8109-222F7497DAC7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51DCCB6-A0B9-CF49-A7DC-F5DB8FA5ECB9}"/>
              </a:ext>
            </a:extLst>
          </p:cNvPr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9" name="延迟 38">
              <a:extLst>
                <a:ext uri="{FF2B5EF4-FFF2-40B4-BE49-F238E27FC236}">
                  <a16:creationId xmlns:a16="http://schemas.microsoft.com/office/drawing/2014/main" id="{07BBF2CC-1025-2740-8D5D-6B13E8990269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FA07305-026B-124F-87DF-8C08FEB61EEB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延迟 40">
              <a:extLst>
                <a:ext uri="{FF2B5EF4-FFF2-40B4-BE49-F238E27FC236}">
                  <a16:creationId xmlns:a16="http://schemas.microsoft.com/office/drawing/2014/main" id="{92679D8B-107C-4243-892E-67BC0B9CF3CC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86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F2964A-A522-884B-A8E6-C377AC93C44E}"/>
              </a:ext>
            </a:extLst>
          </p:cNvPr>
          <p:cNvSpPr txBox="1">
            <a:spLocks/>
          </p:cNvSpPr>
          <p:nvPr/>
        </p:nvSpPr>
        <p:spPr>
          <a:xfrm>
            <a:off x="1727127" y="698673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解决安装问题</a:t>
            </a:r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FA60149F-C134-5941-B05B-A482BF244B0C}"/>
              </a:ext>
            </a:extLst>
          </p:cNvPr>
          <p:cNvSpPr txBox="1">
            <a:spLocks/>
          </p:cNvSpPr>
          <p:nvPr/>
        </p:nvSpPr>
        <p:spPr>
          <a:xfrm>
            <a:off x="949320" y="714754"/>
            <a:ext cx="869205" cy="47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1.4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E43DC24D-67E0-6043-944E-C81B8396E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27" y="1317135"/>
            <a:ext cx="8616215" cy="71823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本章的安装说明文档：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www.ituring.com.cn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/book/2784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请点击页面右侧的随书下载文档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1E47B83-2011-EB48-8BB0-4BD15C604ABC}"/>
              </a:ext>
            </a:extLst>
          </p:cNvPr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延迟 20">
              <a:extLst>
                <a:ext uri="{FF2B5EF4-FFF2-40B4-BE49-F238E27FC236}">
                  <a16:creationId xmlns:a16="http://schemas.microsoft.com/office/drawing/2014/main" id="{CE11060E-779A-ED4D-AA0C-D932480E3CC6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6E6594B-4A41-754C-B747-AB10C775191E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延迟 22">
              <a:extLst>
                <a:ext uri="{FF2B5EF4-FFF2-40B4-BE49-F238E27FC236}">
                  <a16:creationId xmlns:a16="http://schemas.microsoft.com/office/drawing/2014/main" id="{002A3783-E316-824E-AC2B-02E687B5AF43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7182EA1-B248-6B45-90CC-807EB11CAE8A}"/>
              </a:ext>
            </a:extLst>
          </p:cNvPr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延迟 24">
              <a:extLst>
                <a:ext uri="{FF2B5EF4-FFF2-40B4-BE49-F238E27FC236}">
                  <a16:creationId xmlns:a16="http://schemas.microsoft.com/office/drawing/2014/main" id="{69B66D40-44EF-7F4C-BE0C-D5BAAD183D7B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EF31E75-1CE9-6D4F-977A-3A1CD463958E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延迟 26">
              <a:extLst>
                <a:ext uri="{FF2B5EF4-FFF2-40B4-BE49-F238E27FC236}">
                  <a16:creationId xmlns:a16="http://schemas.microsoft.com/office/drawing/2014/main" id="{A738FDBF-0E88-6F49-B78F-31525ACD18D4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5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E9F8B385-53E3-DD48-BB46-14DEF516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27" y="682592"/>
            <a:ext cx="8902566" cy="449029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从终端运行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BE80F232-29E3-6E48-9BE2-FF84EF9BE2ED}"/>
              </a:ext>
            </a:extLst>
          </p:cNvPr>
          <p:cNvSpPr txBox="1">
            <a:spLocks/>
          </p:cNvSpPr>
          <p:nvPr/>
        </p:nvSpPr>
        <p:spPr>
          <a:xfrm>
            <a:off x="949320" y="698673"/>
            <a:ext cx="858931" cy="47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1.5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A923CB1E-E7B1-3940-B6E3-AFECAA479277}"/>
              </a:ext>
            </a:extLst>
          </p:cNvPr>
          <p:cNvSpPr txBox="1">
            <a:spLocks/>
          </p:cNvSpPr>
          <p:nvPr/>
        </p:nvSpPr>
        <p:spPr>
          <a:xfrm>
            <a:off x="2338524" y="164593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系统中从终端运行 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CC30A75F-CEB5-464A-A57A-536F88938505}"/>
              </a:ext>
            </a:extLst>
          </p:cNvPr>
          <p:cNvSpPr txBox="1">
            <a:spLocks/>
          </p:cNvSpPr>
          <p:nvPr/>
        </p:nvSpPr>
        <p:spPr>
          <a:xfrm>
            <a:off x="1585789" y="1645937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1.5.1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占位符 5">
            <a:extLst>
              <a:ext uri="{FF2B5EF4-FFF2-40B4-BE49-F238E27FC236}">
                <a16:creationId xmlns:a16="http://schemas.microsoft.com/office/drawing/2014/main" id="{27BA998D-4457-B944-8F24-8F194B417DDD}"/>
              </a:ext>
            </a:extLst>
          </p:cNvPr>
          <p:cNvSpPr txBox="1">
            <a:spLocks/>
          </p:cNvSpPr>
          <p:nvPr/>
        </p:nvSpPr>
        <p:spPr>
          <a:xfrm>
            <a:off x="2356572" y="2303866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macOS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系统中从终端运行 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</a:p>
        </p:txBody>
      </p:sp>
      <p:sp>
        <p:nvSpPr>
          <p:cNvPr id="20" name="文本占位符 9">
            <a:extLst>
              <a:ext uri="{FF2B5EF4-FFF2-40B4-BE49-F238E27FC236}">
                <a16:creationId xmlns:a16="http://schemas.microsoft.com/office/drawing/2014/main" id="{4E156E4B-BECB-2647-849B-099C07012AEA}"/>
              </a:ext>
            </a:extLst>
          </p:cNvPr>
          <p:cNvSpPr txBox="1">
            <a:spLocks/>
          </p:cNvSpPr>
          <p:nvPr/>
        </p:nvSpPr>
        <p:spPr>
          <a:xfrm>
            <a:off x="1603837" y="230386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1.5.2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C50DF9-AEB6-254A-BFB0-8144B2217735}"/>
              </a:ext>
            </a:extLst>
          </p:cNvPr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3" name="延迟 22">
              <a:extLst>
                <a:ext uri="{FF2B5EF4-FFF2-40B4-BE49-F238E27FC236}">
                  <a16:creationId xmlns:a16="http://schemas.microsoft.com/office/drawing/2014/main" id="{2A6042C6-BD85-A845-8CB6-CE45293F41CD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F1133B-DE7C-0B46-BFDF-973EE2377A82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延迟 24">
              <a:extLst>
                <a:ext uri="{FF2B5EF4-FFF2-40B4-BE49-F238E27FC236}">
                  <a16:creationId xmlns:a16="http://schemas.microsoft.com/office/drawing/2014/main" id="{F4896EB0-C8A8-E548-91F5-8CD98091A4BE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7E524A4-18B9-AF4F-A3CF-F718619B885E}"/>
              </a:ext>
            </a:extLst>
          </p:cNvPr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延迟 26">
              <a:extLst>
                <a:ext uri="{FF2B5EF4-FFF2-40B4-BE49-F238E27FC236}">
                  <a16:creationId xmlns:a16="http://schemas.microsoft.com/office/drawing/2014/main" id="{89F9CEE1-3C3B-3E4F-AFAA-4E70FE437768}"/>
                </a:ext>
              </a:extLst>
            </p:cNvPr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2E23C00-0844-2346-9BF4-FADCC398B318}"/>
                </a:ext>
              </a:extLst>
            </p:cNvPr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延迟 28">
              <a:extLst>
                <a:ext uri="{FF2B5EF4-FFF2-40B4-BE49-F238E27FC236}">
                  <a16:creationId xmlns:a16="http://schemas.microsoft.com/office/drawing/2014/main" id="{75EB39B6-08A5-3540-A345-F4DCBA5C4746}"/>
                </a:ext>
              </a:extLst>
            </p:cNvPr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207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305</Words>
  <Application>Microsoft Macintosh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Microsoft YaHei</vt:lpstr>
      <vt:lpstr>Source Han Sans CN</vt:lpstr>
      <vt:lpstr>Source Han Sans CN Medium</vt:lpstr>
      <vt:lpstr>Arial</vt:lpstr>
      <vt:lpstr>Office 主题​​</vt:lpstr>
      <vt:lpstr>PowerPoint 演示文稿</vt:lpstr>
      <vt:lpstr>PowerPoint 演示文稿</vt:lpstr>
      <vt:lpstr>搭建编程环境</vt:lpstr>
      <vt:lpstr>在不同操作系统中搭建 Python 编程环境</vt:lpstr>
      <vt:lpstr>在不同操作系统中搭建 Python 编程环境</vt:lpstr>
      <vt:lpstr>在不同操作系统中搭建 Python 编程环境</vt:lpstr>
      <vt:lpstr>运行Hello world 程序</vt:lpstr>
      <vt:lpstr>PowerPoint 演示文稿</vt:lpstr>
      <vt:lpstr>从终端运行 Python 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2021-06-22T08:36:57Z</dcterms:created>
  <dcterms:modified xsi:type="dcterms:W3CDTF">2021-06-22T09:24:16Z</dcterms:modified>
</cp:coreProperties>
</file>