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7"/>
  </p:notesMasterIdLst>
  <p:sldIdLst>
    <p:sldId id="256" r:id="rId4"/>
    <p:sldId id="265" r:id="rId5"/>
    <p:sldId id="278" r:id="rId6"/>
    <p:sldId id="279" r:id="rId8"/>
    <p:sldId id="280" r:id="rId9"/>
    <p:sldId id="28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第七章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41425" y="3364230"/>
            <a:ext cx="9631680" cy="1684020"/>
          </a:xfrm>
        </p:spPr>
        <p:txBody>
          <a:bodyPr>
            <a:normAutofit lnSpcReduction="20000"/>
          </a:bodyPr>
          <a:lstStyle/>
          <a:p>
            <a:r>
              <a:rPr kumimoji="1" lang="zh-CN" altLang="en-US" dirty="0"/>
              <a:t>用户输入和 while 循环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每当使用函数 input()时，指出用户应该输入何种信息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编写清晰的程序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 input()的工作原理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可使用函数 int()，它让 Python 将输入视为数值。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int()来获取数值输入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求模运算符（%）将两个数相除并返回余数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求模运算符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可使用 while 循环来数数。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while 循环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循环简介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定义一个退出值，只要用户输入的不是这个值，程序就将接着运行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让用户选择何时退出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在要求很多条件都满足才继续运行的程序中，可定义一个变量，用于判断整个程序是否处于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活动状态。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使用标志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break 语句用于控制程序流程，可用来控制哪些代码行将执行、哪些代码行不执行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break 退出循环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循环简介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要返回循环开头，并根据条件测试结果决定是否继续执行循环，可使用 continue 语句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在循环中使用 continue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Ctrl + C，关闭显示程序输出的终端窗口。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避免无限循环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7.2.6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在验证用户的同时将其从未验证用户列表中提取出来，再将其加入另一个已验证用户列表中。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在列表之间移动元素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while 循环处理列表和字典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不断运行 while 循环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删除为特定值的所有列表元素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可使用 while 循环提示用户输入任意多的信息。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使用用户输入来填充字典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演示</Application>
  <PresentationFormat>宽屏</PresentationFormat>
  <Paragraphs>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16</cp:revision>
  <dcterms:created xsi:type="dcterms:W3CDTF">2021-08-05T06:04:00Z</dcterms:created>
  <dcterms:modified xsi:type="dcterms:W3CDTF">2021-08-10T02:52:05Z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236F9E673574449687EBC31D1AA9A4CC</vt:lpwstr>
  </property>
</Properties>
</file>