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sldIdLst>
    <p:sldId id="256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861" y="2539206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编程从入门到实践（第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9861" y="3105263"/>
            <a:ext cx="3534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GB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GB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8100000">
            <a:off x="9445014" y="-393272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延迟 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延迟 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8100000">
            <a:off x="1598318" y="689209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延迟 10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延迟 12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8100000">
            <a:off x="8929499" y="5728452"/>
            <a:ext cx="4716161" cy="733019"/>
            <a:chOff x="5366952" y="823932"/>
            <a:chExt cx="4716161" cy="733019"/>
          </a:xfrm>
          <a:solidFill>
            <a:schemeClr val="accent4">
              <a:lumMod val="75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1361387" y="5725040"/>
            <a:ext cx="4716161" cy="733019"/>
            <a:chOff x="5366952" y="823932"/>
            <a:chExt cx="4716161" cy="733019"/>
          </a:xfrm>
          <a:solidFill>
            <a:schemeClr val="accent6">
              <a:lumMod val="75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8100000">
            <a:off x="1695257" y="499465"/>
            <a:ext cx="4716160" cy="733020"/>
            <a:chOff x="5366953" y="823932"/>
            <a:chExt cx="4716160" cy="733020"/>
          </a:xfrm>
          <a:solidFill>
            <a:schemeClr val="bg2">
              <a:lumMod val="25000"/>
            </a:schemeClr>
          </a:solidFill>
        </p:grpSpPr>
        <p:sp>
          <p:nvSpPr>
            <p:cNvPr id="23" name="延迟 22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3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-1978623" y="512963"/>
            <a:ext cx="4716161" cy="733019"/>
            <a:chOff x="5366952" y="823932"/>
            <a:chExt cx="4716161" cy="733019"/>
          </a:xfrm>
          <a:solidFill>
            <a:schemeClr val="accent5">
              <a:lumMod val="75000"/>
            </a:schemeClr>
          </a:solidFill>
        </p:grpSpPr>
        <p:sp>
          <p:nvSpPr>
            <p:cNvPr id="27" name="延迟 2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延迟 2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92" y="1117886"/>
            <a:ext cx="4622227" cy="4622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kumimoji="1" lang="zh-CN" altLang="en-US" dirty="0"/>
              <a:t>第三章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</a:bodyPr>
          <a:lstStyle/>
          <a:p>
            <a:r>
              <a:rPr kumimoji="1" lang="en-GB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列表简介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列表是什么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38524" y="2310298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列表是有序集合，因此要访问列表的任意元素，只需将该元素的位置（索引）告诉 Python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38525" y="3854285"/>
            <a:ext cx="8616215" cy="67360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Python 中，第一个列表元素的索引为 0，而不是 1。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52089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你可以像使用其他变量一样使用列表中的各个值。例如，可以使用 f 字符串根据列表中的值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来创建消息。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访问列表元素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3246203"/>
            <a:ext cx="8616215" cy="365593"/>
          </a:xfrm>
        </p:spPr>
        <p:txBody>
          <a:bodyPr>
            <a:normAutofit lnSpcReduction="1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索引从 0 而不是 1 开始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4685982"/>
            <a:ext cx="8616215" cy="365593"/>
          </a:xfrm>
        </p:spPr>
        <p:txBody>
          <a:bodyPr>
            <a:normAutofit lnSpcReduction="1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使用列表中的各个值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3245417"/>
            <a:ext cx="999423" cy="36559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4686616"/>
            <a:ext cx="999423" cy="36559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修改、添加和删除元素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38524" y="2195998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修改列表元素的语法与访问列表元素的语法类似。要修改列表元素，可指定列表名和要修改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的元素的索引，再指定该元素的新值。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3589724"/>
            <a:ext cx="8616215" cy="365593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</a:pP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1. 在列表末尾添加元素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</a:pP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2. 在列表中插入元素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修改列表元素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3131903"/>
            <a:ext cx="8616215" cy="365593"/>
          </a:xfrm>
        </p:spPr>
        <p:txBody>
          <a:bodyPr>
            <a:normAutofit lnSpcReduction="1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在列表中添加元素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4514532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从列表中删除元素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3131117"/>
            <a:ext cx="999423" cy="36559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4515166"/>
            <a:ext cx="999423" cy="36559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占位符 12"/>
          <p:cNvSpPr/>
          <p:nvPr>
            <p:ph type="body" sz="quarter" idx="11"/>
          </p:nvPr>
        </p:nvSpPr>
        <p:spPr>
          <a:xfrm>
            <a:off x="2338705" y="4994275"/>
            <a:ext cx="8616315" cy="1395730"/>
          </a:xfrm>
        </p:spPr>
        <p:txBody>
          <a:bodyPr>
            <a:norm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使用 del 语句删除元素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使用方法 pop()删除元素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弹出列表中任何位置处的元素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根据值删除元素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组织列表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38524" y="2134403"/>
            <a:ext cx="8616215" cy="365593"/>
          </a:xfrm>
        </p:spPr>
        <p:txBody>
          <a:bodyPr>
            <a:no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方法 sort()让你能够较为轻松地对列表进行排序。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38525" y="3122130"/>
            <a:ext cx="8616215" cy="673601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要保留列表元素原来的排列顺序，同时以特定的顺序呈现它们，可使用函数 sorted()。函数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sorted()让你能够按特定顺序显示列表元素，同时不影响它们在列表中的原始排列顺序。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4418399"/>
            <a:ext cx="8616215" cy="365593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</a:pP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要反转列表元素的排列顺序，可使用方法 reverse()。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 sort()对列表永久排序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2726138"/>
            <a:ext cx="8616215" cy="365593"/>
          </a:xfrm>
        </p:spPr>
        <p:txBody>
          <a:bodyPr>
            <a:normAutofit lnSpcReduction="1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 sorted()对列表临时排序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3939222"/>
            <a:ext cx="8616215" cy="365593"/>
          </a:xfrm>
        </p:spPr>
        <p:txBody>
          <a:bodyPr>
            <a:normAutofit lnSpcReduction="1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倒着打印列表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2703762"/>
            <a:ext cx="999423" cy="36559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3923981"/>
            <a:ext cx="999423" cy="36559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文本占位符 11"/>
          <p:cNvSpPr>
            <a:spLocks noGrp="1"/>
          </p:cNvSpPr>
          <p:nvPr/>
        </p:nvSpPr>
        <p:spPr>
          <a:xfrm>
            <a:off x="1585788" y="491331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38705" y="48977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确定列表的长度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38705" y="5379720"/>
            <a:ext cx="372491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20204" pitchFamily="34" charset="0"/>
            </a:pPr>
            <a:r>
              <a:rPr kumimoji="1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使用函数 len()可快速获悉列表的长度。</a:t>
            </a:r>
            <a:endParaRPr kumimoji="1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727" y="1050257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使用列表时避免索引错误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649095" y="1790065"/>
            <a:ext cx="8616315" cy="2082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索引错误意味着 Python 在指定索引处找不到元素。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4875" y="1050463"/>
            <a:ext cx="879479" cy="47213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宽屏</PresentationFormat>
  <Paragraphs>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Source Han Sans CN</vt:lpstr>
      <vt:lpstr>Yu Gothic UI</vt:lpstr>
      <vt:lpstr>Source Han Sans CN Medium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列表是什么</vt:lpstr>
      <vt:lpstr> 修改、添加和删除元素</vt:lpstr>
      <vt:lpstr>组织列表</vt:lpstr>
      <vt:lpstr>使用列表时避免索引错误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外匿水栖光年</cp:lastModifiedBy>
  <cp:revision>9</cp:revision>
  <dcterms:created xsi:type="dcterms:W3CDTF">2021-08-05T06:04:00Z</dcterms:created>
  <dcterms:modified xsi:type="dcterms:W3CDTF">2021-08-05T06:18:25Z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2A4D9738E6EA41B68206FA42F1CAA7AC</vt:lpwstr>
  </property>
</Properties>
</file>