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2" r:id="rId3"/>
  </p:sldMasterIdLst>
  <p:notesMasterIdLst>
    <p:notesMasterId r:id="rId7"/>
  </p:notesMasterIdLst>
  <p:sldIdLst>
    <p:sldId id="256" r:id="rId4"/>
    <p:sldId id="265" r:id="rId5"/>
    <p:sldId id="277" r:id="rId6"/>
    <p:sldId id="266" r:id="rId8"/>
    <p:sldId id="273" r:id="rId9"/>
    <p:sldId id="274" r:id="rId10"/>
    <p:sldId id="275"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snapToObjects="1">
      <p:cViewPr varScale="1">
        <p:scale>
          <a:sx n="124" d="100"/>
          <a:sy n="124" d="100"/>
        </p:scale>
        <p:origin x="512" y="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notesMaster" Target="notesMasters/notesMaster1.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ED289F3C-34D0-2142-9536-D143768F1372}" type="datetimeFigureOut">
              <a:rPr kumimoji="1" lang="zh-CN" altLang="en-US" smtClean="0"/>
            </a:fld>
            <a:endParaRPr kumimoji="1"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B16967E2-7036-4049-A0DA-F21DEE4F07FB}"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ED289F3C-34D0-2142-9536-D143768F1372}" type="datetimeFigureOut">
              <a:rPr kumimoji="1" lang="zh-CN" altLang="en-US" smtClean="0"/>
            </a:fld>
            <a:endParaRPr kumimoji="1"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B16967E2-7036-4049-A0DA-F21DEE4F07FB}"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ED289F3C-34D0-2142-9536-D143768F1372}" type="datetimeFigureOut">
              <a:rPr kumimoji="1" lang="zh-CN" altLang="en-US" smtClean="0"/>
            </a:fld>
            <a:endParaRPr kumimoji="1"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B16967E2-7036-4049-A0DA-F21DEE4F07FB}" type="slidenum">
              <a:rPr kumimoji="1" lang="zh-CN" altLang="en-US" smtClean="0"/>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grpSp>
        <p:nvGrpSpPr>
          <p:cNvPr id="9" name="组合 8"/>
          <p:cNvGrpSpPr/>
          <p:nvPr userDrawn="1"/>
        </p:nvGrpSpPr>
        <p:grpSpPr>
          <a:xfrm rot="5400000">
            <a:off x="8229675" y="1258408"/>
            <a:ext cx="4716161" cy="733019"/>
            <a:chOff x="5366952" y="823932"/>
            <a:chExt cx="4716161" cy="733019"/>
          </a:xfrm>
          <a:solidFill>
            <a:schemeClr val="accent6">
              <a:lumMod val="60000"/>
              <a:lumOff val="40000"/>
            </a:schemeClr>
          </a:solidFill>
        </p:grpSpPr>
        <p:sp>
          <p:nvSpPr>
            <p:cNvPr id="10" name="延迟 9"/>
            <p:cNvSpPr/>
            <p:nvPr/>
          </p:nvSpPr>
          <p:spPr>
            <a:xfrm>
              <a:off x="9354065" y="827903"/>
              <a:ext cx="729048" cy="729048"/>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p:nvSpPr>
          <p:spPr>
            <a:xfrm>
              <a:off x="6096000" y="827903"/>
              <a:ext cx="3258065" cy="7290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延迟 11"/>
            <p:cNvSpPr/>
            <p:nvPr/>
          </p:nvSpPr>
          <p:spPr>
            <a:xfrm flipH="1">
              <a:off x="5366952" y="823932"/>
              <a:ext cx="729048" cy="729048"/>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3" name="组合 12"/>
          <p:cNvGrpSpPr/>
          <p:nvPr userDrawn="1"/>
        </p:nvGrpSpPr>
        <p:grpSpPr>
          <a:xfrm rot="5400000">
            <a:off x="9329203" y="4651928"/>
            <a:ext cx="4716161" cy="729050"/>
            <a:chOff x="5366952" y="827903"/>
            <a:chExt cx="4716161" cy="729050"/>
          </a:xfrm>
          <a:solidFill>
            <a:schemeClr val="accent4">
              <a:lumMod val="60000"/>
              <a:lumOff val="40000"/>
            </a:schemeClr>
          </a:solidFill>
        </p:grpSpPr>
        <p:sp>
          <p:nvSpPr>
            <p:cNvPr id="14" name="延迟 13"/>
            <p:cNvSpPr/>
            <p:nvPr/>
          </p:nvSpPr>
          <p:spPr>
            <a:xfrm>
              <a:off x="9354065" y="827903"/>
              <a:ext cx="729048" cy="729048"/>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6096000" y="827903"/>
              <a:ext cx="3258065" cy="7290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延迟 15"/>
            <p:cNvSpPr/>
            <p:nvPr/>
          </p:nvSpPr>
          <p:spPr>
            <a:xfrm flipH="1">
              <a:off x="5366952" y="827905"/>
              <a:ext cx="729048" cy="729048"/>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grpSp>
        <p:nvGrpSpPr>
          <p:cNvPr id="17" name="组合 16"/>
          <p:cNvGrpSpPr/>
          <p:nvPr userDrawn="1"/>
        </p:nvGrpSpPr>
        <p:grpSpPr>
          <a:xfrm rot="5400000">
            <a:off x="6947884" y="3064475"/>
            <a:ext cx="4716161" cy="729049"/>
            <a:chOff x="5366952" y="827903"/>
            <a:chExt cx="4716161" cy="729049"/>
          </a:xfrm>
          <a:solidFill>
            <a:schemeClr val="bg2">
              <a:lumMod val="25000"/>
            </a:schemeClr>
          </a:solidFill>
        </p:grpSpPr>
        <p:sp>
          <p:nvSpPr>
            <p:cNvPr id="18" name="延迟 17"/>
            <p:cNvSpPr/>
            <p:nvPr/>
          </p:nvSpPr>
          <p:spPr>
            <a:xfrm>
              <a:off x="9354065" y="827903"/>
              <a:ext cx="729048" cy="729048"/>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矩形 18"/>
            <p:cNvSpPr/>
            <p:nvPr/>
          </p:nvSpPr>
          <p:spPr>
            <a:xfrm>
              <a:off x="6096000" y="827904"/>
              <a:ext cx="3258065" cy="7290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0" name="延迟 19"/>
            <p:cNvSpPr/>
            <p:nvPr/>
          </p:nvSpPr>
          <p:spPr>
            <a:xfrm flipH="1">
              <a:off x="5366952" y="827904"/>
              <a:ext cx="729048" cy="729048"/>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sp>
        <p:nvSpPr>
          <p:cNvPr id="26" name="文本占位符 25"/>
          <p:cNvSpPr>
            <a:spLocks noGrp="1"/>
          </p:cNvSpPr>
          <p:nvPr>
            <p:ph type="body" sz="quarter" idx="10"/>
          </p:nvPr>
        </p:nvSpPr>
        <p:spPr>
          <a:xfrm>
            <a:off x="1255140" y="1951411"/>
            <a:ext cx="5445034" cy="461666"/>
          </a:xfrm>
        </p:spPr>
        <p:txBody>
          <a:bodyPr/>
          <a:lstStyle>
            <a:lvl1pPr>
              <a:buNone/>
              <a:defRPr sz="3200" b="1" i="0">
                <a:solidFill>
                  <a:schemeClr val="accent6">
                    <a:lumMod val="75000"/>
                  </a:schemeClr>
                </a:solidFill>
                <a:latin typeface="Source Han Sans CN" panose="020B0500000000000000" pitchFamily="34" charset="-128"/>
                <a:ea typeface="Source Han Sans CN" panose="020B0500000000000000" pitchFamily="34" charset="-128"/>
              </a:defRPr>
            </a:lvl1pPr>
          </a:lstStyle>
          <a:p>
            <a:pPr lvl="0"/>
            <a:r>
              <a:rPr kumimoji="1" lang="zh-CN" altLang="en-US" dirty="0"/>
              <a:t>单击此处编辑母版文本样式</a:t>
            </a:r>
            <a:endParaRPr kumimoji="1" lang="zh-CN" altLang="en-US" dirty="0"/>
          </a:p>
        </p:txBody>
      </p:sp>
      <p:sp>
        <p:nvSpPr>
          <p:cNvPr id="28" name="文本占位符 27"/>
          <p:cNvSpPr>
            <a:spLocks noGrp="1"/>
          </p:cNvSpPr>
          <p:nvPr>
            <p:ph type="body" sz="quarter" idx="11"/>
          </p:nvPr>
        </p:nvSpPr>
        <p:spPr>
          <a:xfrm>
            <a:off x="1241705" y="2628288"/>
            <a:ext cx="5421313" cy="407433"/>
          </a:xfrm>
        </p:spPr>
        <p:txBody>
          <a:bodyPr/>
          <a:lstStyle>
            <a:lvl1pPr>
              <a:buNone/>
              <a:defRPr sz="2400" b="1" i="0">
                <a:solidFill>
                  <a:schemeClr val="bg1">
                    <a:lumMod val="50000"/>
                  </a:schemeClr>
                </a:solidFill>
                <a:latin typeface="Source Han Sans CN" panose="020B0500000000000000" pitchFamily="34" charset="-128"/>
                <a:ea typeface="Source Han Sans CN" panose="020B0500000000000000" pitchFamily="34" charset="-128"/>
              </a:defRPr>
            </a:lvl1pPr>
          </a:lstStyle>
          <a:p>
            <a:pPr lvl="0"/>
            <a:r>
              <a:rPr kumimoji="1" lang="zh-CN" altLang="en-US" dirty="0"/>
              <a:t>单击此处编辑母版文本样式</a:t>
            </a:r>
            <a:endParaRPr kumimoji="1" lang="zh-CN" altLang="en-US" dirty="0"/>
          </a:p>
        </p:txBody>
      </p:sp>
      <p:sp>
        <p:nvSpPr>
          <p:cNvPr id="29" name="文本占位符 27"/>
          <p:cNvSpPr>
            <a:spLocks noGrp="1"/>
          </p:cNvSpPr>
          <p:nvPr>
            <p:ph type="body" sz="quarter" idx="12"/>
          </p:nvPr>
        </p:nvSpPr>
        <p:spPr>
          <a:xfrm>
            <a:off x="1241705" y="3364464"/>
            <a:ext cx="7086203" cy="1683986"/>
          </a:xfrm>
        </p:spPr>
        <p:txBody>
          <a:bodyPr/>
          <a:lstStyle>
            <a:lvl1pPr>
              <a:buNone/>
              <a:defRPr sz="6000" b="1" i="0">
                <a:solidFill>
                  <a:schemeClr val="tx1">
                    <a:lumMod val="75000"/>
                    <a:lumOff val="25000"/>
                  </a:schemeClr>
                </a:solidFill>
                <a:latin typeface="Source Han Sans CN" panose="020B0500000000000000" pitchFamily="34" charset="-128"/>
                <a:ea typeface="Source Han Sans CN" panose="020B0500000000000000" pitchFamily="34" charset="-128"/>
              </a:defRPr>
            </a:lvl1pPr>
          </a:lstStyle>
          <a:p>
            <a:pPr lvl="0"/>
            <a:r>
              <a:rPr kumimoji="1" lang="zh-CN" altLang="en-US" dirty="0"/>
              <a:t>单击此处编辑母版文本样式</a:t>
            </a:r>
            <a:endParaRPr kumimoji="1"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1952725" y="529389"/>
            <a:ext cx="8902566" cy="449029"/>
          </a:xfrm>
        </p:spPr>
        <p:txBody>
          <a:bodyPr/>
          <a:lstStyle>
            <a:lvl1pPr>
              <a:defRPr sz="2400" b="1" i="0">
                <a:solidFill>
                  <a:schemeClr val="tx1">
                    <a:lumMod val="85000"/>
                    <a:lumOff val="15000"/>
                  </a:schemeClr>
                </a:solidFill>
                <a:latin typeface="Source Han Sans CN" panose="020B0500000000000000" pitchFamily="34" charset="-128"/>
                <a:ea typeface="Source Han Sans CN" panose="020B0500000000000000" pitchFamily="34" charset="-128"/>
              </a:defRPr>
            </a:lvl1pPr>
          </a:lstStyle>
          <a:p>
            <a:r>
              <a:rPr kumimoji="1" lang="zh-CN" altLang="en-US"/>
              <a:t>单击此处编辑母版标题样式</a:t>
            </a:r>
            <a:endParaRPr kumimoji="1" lang="zh-CN" altLang="en-US"/>
          </a:p>
        </p:txBody>
      </p:sp>
      <p:sp>
        <p:nvSpPr>
          <p:cNvPr id="10" name="文本占位符 9"/>
          <p:cNvSpPr>
            <a:spLocks noGrp="1"/>
          </p:cNvSpPr>
          <p:nvPr>
            <p:ph type="body" sz="quarter" idx="10"/>
          </p:nvPr>
        </p:nvSpPr>
        <p:spPr>
          <a:xfrm>
            <a:off x="2472088" y="2117725"/>
            <a:ext cx="8616215" cy="365593"/>
          </a:xfrm>
        </p:spPr>
        <p:txBody>
          <a:bodyPr/>
          <a:lstStyle>
            <a:lvl1pPr>
              <a:buNone/>
              <a:defRPr sz="1600">
                <a:solidFill>
                  <a:schemeClr val="tx1">
                    <a:lumMod val="75000"/>
                    <a:lumOff val="25000"/>
                  </a:schemeClr>
                </a:solidFill>
              </a:defRPr>
            </a:lvl1pPr>
          </a:lstStyle>
          <a:p>
            <a:pPr lvl="0"/>
            <a:endParaRPr kumimoji="1" lang="zh-CN" altLang="en-US" dirty="0"/>
          </a:p>
        </p:txBody>
      </p:sp>
      <p:sp>
        <p:nvSpPr>
          <p:cNvPr id="15" name="文本占位符 9"/>
          <p:cNvSpPr>
            <a:spLocks noGrp="1"/>
          </p:cNvSpPr>
          <p:nvPr>
            <p:ph type="body" sz="quarter" idx="11"/>
          </p:nvPr>
        </p:nvSpPr>
        <p:spPr>
          <a:xfrm>
            <a:off x="2472088" y="3701082"/>
            <a:ext cx="8616215" cy="365593"/>
          </a:xfrm>
        </p:spPr>
        <p:txBody>
          <a:bodyPr/>
          <a:lstStyle>
            <a:lvl1pPr>
              <a:buNone/>
              <a:defRPr sz="1600">
                <a:solidFill>
                  <a:schemeClr val="tx1">
                    <a:lumMod val="75000"/>
                    <a:lumOff val="25000"/>
                  </a:schemeClr>
                </a:solidFill>
              </a:defRPr>
            </a:lvl1pPr>
          </a:lstStyle>
          <a:p>
            <a:pPr lvl="0"/>
            <a:endParaRPr kumimoji="1" lang="zh-CN" altLang="en-US" dirty="0"/>
          </a:p>
        </p:txBody>
      </p:sp>
      <p:sp>
        <p:nvSpPr>
          <p:cNvPr id="18" name="文本占位符 9"/>
          <p:cNvSpPr>
            <a:spLocks noGrp="1"/>
          </p:cNvSpPr>
          <p:nvPr>
            <p:ph type="body" sz="quarter" idx="12"/>
          </p:nvPr>
        </p:nvSpPr>
        <p:spPr>
          <a:xfrm>
            <a:off x="2472088" y="5460901"/>
            <a:ext cx="8616215" cy="365593"/>
          </a:xfrm>
        </p:spPr>
        <p:txBody>
          <a:bodyPr/>
          <a:lstStyle>
            <a:lvl1pPr>
              <a:buNone/>
              <a:defRPr sz="1600">
                <a:solidFill>
                  <a:schemeClr val="tx1">
                    <a:lumMod val="75000"/>
                    <a:lumOff val="25000"/>
                  </a:schemeClr>
                </a:solidFill>
              </a:defRPr>
            </a:lvl1pPr>
          </a:lstStyle>
          <a:p>
            <a:pPr lvl="0"/>
            <a:endParaRPr kumimoji="1" lang="zh-CN" altLang="en-US" dirty="0"/>
          </a:p>
        </p:txBody>
      </p:sp>
      <p:sp>
        <p:nvSpPr>
          <p:cNvPr id="19" name="文本占位符 9"/>
          <p:cNvSpPr>
            <a:spLocks noGrp="1"/>
          </p:cNvSpPr>
          <p:nvPr>
            <p:ph type="body" sz="quarter" idx="13"/>
          </p:nvPr>
        </p:nvSpPr>
        <p:spPr>
          <a:xfrm>
            <a:off x="2472088" y="1492734"/>
            <a:ext cx="8616215" cy="365593"/>
          </a:xfrm>
        </p:spPr>
        <p:txBody>
          <a:bodyPr/>
          <a:lstStyle>
            <a:lvl1pPr>
              <a:buNone/>
              <a:defRPr sz="1800" b="0" i="0">
                <a:solidFill>
                  <a:schemeClr val="tx1">
                    <a:lumMod val="75000"/>
                    <a:lumOff val="25000"/>
                  </a:schemeClr>
                </a:solidFill>
                <a:latin typeface="Source Han Sans CN Medium" panose="020B0500000000000000" pitchFamily="34" charset="-128"/>
                <a:ea typeface="Source Han Sans CN Medium" panose="020B0500000000000000" pitchFamily="34" charset="-128"/>
              </a:defRPr>
            </a:lvl1pPr>
          </a:lstStyle>
          <a:p>
            <a:pPr lvl="0"/>
            <a:endParaRPr kumimoji="1" lang="zh-CN" altLang="en-US" dirty="0"/>
          </a:p>
        </p:txBody>
      </p:sp>
      <p:sp>
        <p:nvSpPr>
          <p:cNvPr id="21" name="文本占位符 9"/>
          <p:cNvSpPr>
            <a:spLocks noGrp="1"/>
          </p:cNvSpPr>
          <p:nvPr>
            <p:ph type="body" sz="quarter" idx="14"/>
          </p:nvPr>
        </p:nvSpPr>
        <p:spPr>
          <a:xfrm>
            <a:off x="2472087" y="3093000"/>
            <a:ext cx="8616215" cy="365593"/>
          </a:xfrm>
        </p:spPr>
        <p:txBody>
          <a:bodyPr/>
          <a:lstStyle>
            <a:lvl1pPr>
              <a:buNone/>
              <a:defRPr sz="1800" b="0" i="0">
                <a:solidFill>
                  <a:schemeClr val="tx1">
                    <a:lumMod val="75000"/>
                    <a:lumOff val="25000"/>
                  </a:schemeClr>
                </a:solidFill>
                <a:latin typeface="Source Han Sans CN Medium" panose="020B0500000000000000" pitchFamily="34" charset="-128"/>
                <a:ea typeface="Source Han Sans CN Medium" panose="020B0500000000000000" pitchFamily="34" charset="-128"/>
              </a:defRPr>
            </a:lvl1pPr>
          </a:lstStyle>
          <a:p>
            <a:pPr lvl="0"/>
            <a:endParaRPr kumimoji="1" lang="zh-CN" altLang="en-US" dirty="0"/>
          </a:p>
        </p:txBody>
      </p:sp>
      <p:sp>
        <p:nvSpPr>
          <p:cNvPr id="22" name="文本占位符 9"/>
          <p:cNvSpPr>
            <a:spLocks noGrp="1"/>
          </p:cNvSpPr>
          <p:nvPr>
            <p:ph type="body" sz="quarter" idx="15"/>
          </p:nvPr>
        </p:nvSpPr>
        <p:spPr>
          <a:xfrm>
            <a:off x="2472087" y="4852819"/>
            <a:ext cx="8616215" cy="365593"/>
          </a:xfrm>
        </p:spPr>
        <p:txBody>
          <a:bodyPr/>
          <a:lstStyle>
            <a:lvl1pPr>
              <a:buNone/>
              <a:defRPr sz="1800" b="0" i="0">
                <a:solidFill>
                  <a:schemeClr val="tx1">
                    <a:lumMod val="75000"/>
                    <a:lumOff val="25000"/>
                  </a:schemeClr>
                </a:solidFill>
                <a:latin typeface="Source Han Sans CN Medium" panose="020B0500000000000000" pitchFamily="34" charset="-128"/>
                <a:ea typeface="Source Han Sans CN Medium" panose="020B0500000000000000" pitchFamily="34" charset="-128"/>
              </a:defRPr>
            </a:lvl1pPr>
          </a:lstStyle>
          <a:p>
            <a:pPr lvl="0"/>
            <a:endParaRPr kumimoji="1" lang="zh-CN" altLang="en-US" dirty="0"/>
          </a:p>
        </p:txBody>
      </p:sp>
      <p:sp>
        <p:nvSpPr>
          <p:cNvPr id="31" name="文本占位符 30"/>
          <p:cNvSpPr>
            <a:spLocks noGrp="1"/>
          </p:cNvSpPr>
          <p:nvPr>
            <p:ph type="body" sz="quarter" idx="16"/>
          </p:nvPr>
        </p:nvSpPr>
        <p:spPr>
          <a:xfrm>
            <a:off x="664143" y="506287"/>
            <a:ext cx="1288581" cy="472131"/>
          </a:xfrm>
        </p:spPr>
        <p:txBody>
          <a:bodyPr/>
          <a:lstStyle>
            <a:lvl1pPr>
              <a:buNone/>
              <a:defRPr sz="1800" b="1" i="0">
                <a:solidFill>
                  <a:schemeClr val="accent6">
                    <a:lumMod val="75000"/>
                  </a:schemeClr>
                </a:solidFill>
                <a:latin typeface="Source Han Sans CN" panose="020B0500000000000000" pitchFamily="34" charset="-128"/>
                <a:ea typeface="Source Han Sans CN" panose="020B0500000000000000" pitchFamily="34" charset="-128"/>
              </a:defRPr>
            </a:lvl1pPr>
            <a:lvl2pPr>
              <a:buNone/>
              <a:defRPr/>
            </a:lvl2pPr>
          </a:lstStyle>
          <a:p>
            <a:pPr lvl="0"/>
            <a:r>
              <a:rPr kumimoji="1" lang="zh-CN" altLang="en-US" dirty="0"/>
              <a:t>单击此处编辑母版文本样式</a:t>
            </a:r>
            <a:endParaRPr kumimoji="1" lang="zh-CN" altLang="en-US" dirty="0"/>
          </a:p>
        </p:txBody>
      </p:sp>
      <p:sp>
        <p:nvSpPr>
          <p:cNvPr id="32" name="文本占位符 30"/>
          <p:cNvSpPr>
            <a:spLocks noGrp="1"/>
          </p:cNvSpPr>
          <p:nvPr>
            <p:ph type="body" sz="quarter" idx="17"/>
          </p:nvPr>
        </p:nvSpPr>
        <p:spPr>
          <a:xfrm>
            <a:off x="1318661" y="1492734"/>
            <a:ext cx="999423" cy="365593"/>
          </a:xfrm>
        </p:spPr>
        <p:txBody>
          <a:bodyPr/>
          <a:lstStyle>
            <a:lvl1pPr>
              <a:buNone/>
              <a:defRPr sz="1800" b="0" i="0">
                <a:solidFill>
                  <a:schemeClr val="accent6">
                    <a:lumMod val="75000"/>
                  </a:schemeClr>
                </a:solidFill>
                <a:latin typeface="Source Han Sans CN Medium" panose="020B0500000000000000" pitchFamily="34" charset="-128"/>
                <a:ea typeface="Source Han Sans CN Medium" panose="020B0500000000000000" pitchFamily="34" charset="-128"/>
              </a:defRPr>
            </a:lvl1pPr>
            <a:lvl2pPr>
              <a:buNone/>
              <a:defRPr/>
            </a:lvl2pPr>
          </a:lstStyle>
          <a:p>
            <a:pPr lvl="0"/>
            <a:r>
              <a:rPr kumimoji="1" lang="zh-CN" altLang="en-US" dirty="0"/>
              <a:t>单击此处编辑母版文本样式</a:t>
            </a:r>
            <a:endParaRPr kumimoji="1" lang="zh-CN" altLang="en-US" dirty="0"/>
          </a:p>
        </p:txBody>
      </p:sp>
      <p:sp>
        <p:nvSpPr>
          <p:cNvPr id="33" name="文本占位符 30"/>
          <p:cNvSpPr>
            <a:spLocks noGrp="1"/>
          </p:cNvSpPr>
          <p:nvPr>
            <p:ph type="body" sz="quarter" idx="18"/>
          </p:nvPr>
        </p:nvSpPr>
        <p:spPr>
          <a:xfrm>
            <a:off x="1318660" y="3092214"/>
            <a:ext cx="999423" cy="365593"/>
          </a:xfrm>
        </p:spPr>
        <p:txBody>
          <a:bodyPr/>
          <a:lstStyle>
            <a:lvl1pPr>
              <a:buNone/>
              <a:defRPr sz="1800" b="0" i="0">
                <a:solidFill>
                  <a:schemeClr val="accent6">
                    <a:lumMod val="75000"/>
                  </a:schemeClr>
                </a:solidFill>
                <a:latin typeface="Source Han Sans CN Medium" panose="020B0500000000000000" pitchFamily="34" charset="-128"/>
                <a:ea typeface="Source Han Sans CN Medium" panose="020B0500000000000000" pitchFamily="34" charset="-128"/>
              </a:defRPr>
            </a:lvl1pPr>
            <a:lvl2pPr>
              <a:buNone/>
              <a:defRPr/>
            </a:lvl2pPr>
          </a:lstStyle>
          <a:p>
            <a:pPr lvl="0"/>
            <a:r>
              <a:rPr kumimoji="1" lang="zh-CN" altLang="en-US" dirty="0"/>
              <a:t>单击此处编辑母版文本样式</a:t>
            </a:r>
            <a:endParaRPr kumimoji="1" lang="zh-CN" altLang="en-US" dirty="0"/>
          </a:p>
        </p:txBody>
      </p:sp>
      <p:sp>
        <p:nvSpPr>
          <p:cNvPr id="34" name="文本占位符 30"/>
          <p:cNvSpPr>
            <a:spLocks noGrp="1"/>
          </p:cNvSpPr>
          <p:nvPr>
            <p:ph type="body" sz="quarter" idx="19"/>
          </p:nvPr>
        </p:nvSpPr>
        <p:spPr>
          <a:xfrm>
            <a:off x="1318660" y="4852818"/>
            <a:ext cx="999423" cy="365593"/>
          </a:xfrm>
        </p:spPr>
        <p:txBody>
          <a:bodyPr/>
          <a:lstStyle>
            <a:lvl1pPr>
              <a:buNone/>
              <a:defRPr sz="1800" b="0" i="0">
                <a:solidFill>
                  <a:schemeClr val="accent6">
                    <a:lumMod val="75000"/>
                  </a:schemeClr>
                </a:solidFill>
                <a:latin typeface="Source Han Sans CN Medium" panose="020B0500000000000000" pitchFamily="34" charset="-128"/>
                <a:ea typeface="Source Han Sans CN Medium" panose="020B0500000000000000" pitchFamily="34" charset="-128"/>
              </a:defRPr>
            </a:lvl1pPr>
            <a:lvl2pPr>
              <a:buNone/>
              <a:defRPr/>
            </a:lvl2pPr>
          </a:lstStyle>
          <a:p>
            <a:pPr lvl="0"/>
            <a:r>
              <a:rPr kumimoji="1" lang="zh-CN" altLang="en-US" dirty="0"/>
              <a:t>单击此处编辑母版文本样式</a:t>
            </a:r>
            <a:endParaRPr kumimoji="1"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ED289F3C-34D0-2142-9536-D143768F1372}" type="datetimeFigureOut">
              <a:rPr kumimoji="1" lang="zh-CN" altLang="en-US" smtClean="0"/>
            </a:fld>
            <a:endParaRPr kumimoji="1"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B16967E2-7036-4049-A0DA-F21DEE4F07FB}" type="slidenum">
              <a:rPr kumimoji="1" lang="zh-CN" altLang="en-US" smtClean="0"/>
            </a:fld>
            <a:endParaRPr kumimoji="1"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kumimoji="1" lang="zh-CN" altLang="en-US"/>
              <a:t>单击此处编辑母版标题样式</a:t>
            </a:r>
            <a:endParaRPr kumimoji="1" lang="zh-CN" altLang="en-US"/>
          </a:p>
        </p:txBody>
      </p:sp>
      <p:sp>
        <p:nvSpPr>
          <p:cNvPr id="3" name="内容占位符 2"/>
          <p:cNvSpPr>
            <a:spLocks noGrp="1"/>
          </p:cNvSpPr>
          <p:nvPr>
            <p:ph idx="1"/>
          </p:nvPr>
        </p:nvSpPr>
        <p:spPr>
          <a:xfrm>
            <a:off x="838200" y="1825625"/>
            <a:ext cx="10515600" cy="4351338"/>
          </a:xfrm>
          <a:prstGeom prst="rect">
            <a:avLst/>
          </a:prstGeo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ED289F3C-34D0-2142-9536-D143768F1372}" type="datetimeFigureOut">
              <a:rPr kumimoji="1" lang="zh-CN" altLang="en-US" smtClean="0"/>
            </a:fld>
            <a:endParaRPr kumimoji="1"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B16967E2-7036-4049-A0DA-F21DEE4F07FB}" type="slidenum">
              <a:rPr kumimoji="1" lang="zh-CN" altLang="en-US" smtClean="0"/>
            </a:fld>
            <a:endParaRPr kumimoji="1"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endParaRPr kumimoji="1"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ED289F3C-34D0-2142-9536-D143768F1372}" type="datetimeFigureOut">
              <a:rPr kumimoji="1" lang="zh-CN" altLang="en-US" smtClean="0"/>
            </a:fld>
            <a:endParaRPr kumimoji="1"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B16967E2-7036-4049-A0DA-F21DEE4F07FB}" type="slidenum">
              <a:rPr kumimoji="1" lang="zh-CN" altLang="en-US" smtClean="0"/>
            </a:fld>
            <a:endParaRPr kumimoji="1"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kumimoji="1" lang="zh-CN" altLang="en-US"/>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ED289F3C-34D0-2142-9536-D143768F1372}" type="datetimeFigureOut">
              <a:rPr kumimoji="1" lang="zh-CN" altLang="en-US" smtClean="0"/>
            </a:fld>
            <a:endParaRPr kumimoji="1"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B16967E2-7036-4049-A0DA-F21DEE4F07FB}" type="slidenum">
              <a:rPr kumimoji="1" lang="zh-CN" altLang="en-US" smtClean="0"/>
            </a:fld>
            <a:endParaRPr kumimoji="1"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ED289F3C-34D0-2142-9536-D143768F1372}" type="datetimeFigureOut">
              <a:rPr kumimoji="1" lang="zh-CN" altLang="en-US" smtClean="0"/>
            </a:fld>
            <a:endParaRPr kumimoji="1"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B16967E2-7036-4049-A0DA-F21DEE4F07FB}" type="slidenum">
              <a:rPr kumimoji="1" lang="zh-CN" altLang="en-US" smtClean="0"/>
            </a:fld>
            <a:endParaRPr kumimoji="1"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ED289F3C-34D0-2142-9536-D143768F1372}" type="datetimeFigureOut">
              <a:rPr kumimoji="1" lang="zh-CN" altLang="en-US" smtClean="0"/>
            </a:fld>
            <a:endParaRPr kumimoji="1"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B16967E2-7036-4049-A0DA-F21DEE4F07FB}" type="slidenum">
              <a:rPr kumimoji="1" lang="zh-CN" altLang="en-US" smtClean="0"/>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kumimoji="1" lang="zh-CN" altLang="en-US"/>
              <a:t>单击此处编辑母版标题样式</a:t>
            </a:r>
            <a:endParaRPr kumimoji="1" lang="zh-CN" altLang="en-US"/>
          </a:p>
        </p:txBody>
      </p:sp>
      <p:sp>
        <p:nvSpPr>
          <p:cNvPr id="3" name="内容占位符 2"/>
          <p:cNvSpPr>
            <a:spLocks noGrp="1"/>
          </p:cNvSpPr>
          <p:nvPr>
            <p:ph idx="1"/>
          </p:nvPr>
        </p:nvSpPr>
        <p:spPr>
          <a:xfrm>
            <a:off x="838200" y="1825625"/>
            <a:ext cx="10515600" cy="4351338"/>
          </a:xfrm>
          <a:prstGeom prst="rect">
            <a:avLst/>
          </a:prstGeo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ED289F3C-34D0-2142-9536-D143768F1372}" type="datetimeFigureOut">
              <a:rPr kumimoji="1" lang="zh-CN" altLang="en-US" smtClean="0"/>
            </a:fld>
            <a:endParaRPr kumimoji="1"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B16967E2-7036-4049-A0DA-F21DEE4F07FB}" type="slidenum">
              <a:rPr kumimoji="1" lang="zh-CN" altLang="en-US" smtClean="0"/>
            </a:fld>
            <a:endParaRPr kumimoji="1"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ED289F3C-34D0-2142-9536-D143768F1372}" type="datetimeFigureOut">
              <a:rPr kumimoji="1" lang="zh-CN" altLang="en-US" smtClean="0"/>
            </a:fld>
            <a:endParaRPr kumimoji="1"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B16967E2-7036-4049-A0DA-F21DEE4F07FB}" type="slidenum">
              <a:rPr kumimoji="1" lang="zh-CN" altLang="en-US" smtClean="0"/>
            </a:fld>
            <a:endParaRPr kumimoji="1"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kumimoji="1" lang="zh-CN" altLang="en-US"/>
              <a:t>单击此处编辑母版标题样式</a:t>
            </a:r>
            <a:endParaRPr kumimoji="1"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ED289F3C-34D0-2142-9536-D143768F1372}" type="datetimeFigureOut">
              <a:rPr kumimoji="1" lang="zh-CN" altLang="en-US" smtClean="0"/>
            </a:fld>
            <a:endParaRPr kumimoji="1"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B16967E2-7036-4049-A0DA-F21DEE4F07FB}" type="slidenum">
              <a:rPr kumimoji="1" lang="zh-CN" altLang="en-US" smtClean="0"/>
            </a:fld>
            <a:endParaRPr kumimoji="1"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ED289F3C-34D0-2142-9536-D143768F1372}" type="datetimeFigureOut">
              <a:rPr kumimoji="1" lang="zh-CN" altLang="en-US" smtClean="0"/>
            </a:fld>
            <a:endParaRPr kumimoji="1"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B16967E2-7036-4049-A0DA-F21DEE4F07FB}" type="slidenum">
              <a:rPr kumimoji="1" lang="zh-CN" altLang="en-US" smtClean="0"/>
            </a:fld>
            <a:endParaRPr kumimoji="1"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ED289F3C-34D0-2142-9536-D143768F1372}" type="datetimeFigureOut">
              <a:rPr kumimoji="1" lang="zh-CN" altLang="en-US" smtClean="0"/>
            </a:fld>
            <a:endParaRPr kumimoji="1"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B16967E2-7036-4049-A0DA-F21DEE4F07FB}" type="slidenum">
              <a:rPr kumimoji="1" lang="zh-CN" altLang="en-US" smtClean="0"/>
            </a:fld>
            <a:endParaRPr kumimoji="1"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ED289F3C-34D0-2142-9536-D143768F1372}" type="datetimeFigureOut">
              <a:rPr kumimoji="1" lang="zh-CN" altLang="en-US" smtClean="0"/>
            </a:fld>
            <a:endParaRPr kumimoji="1"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B16967E2-7036-4049-A0DA-F21DEE4F07FB}" type="slidenum">
              <a:rPr kumimoji="1" lang="zh-CN" altLang="en-US" smtClean="0"/>
            </a:fld>
            <a:endParaRPr kumimoji="1"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grpSp>
        <p:nvGrpSpPr>
          <p:cNvPr id="9" name="组合 8"/>
          <p:cNvGrpSpPr/>
          <p:nvPr userDrawn="1"/>
        </p:nvGrpSpPr>
        <p:grpSpPr>
          <a:xfrm rot="5400000">
            <a:off x="8229675" y="1258408"/>
            <a:ext cx="4716161" cy="733019"/>
            <a:chOff x="5366952" y="823932"/>
            <a:chExt cx="4716161" cy="733019"/>
          </a:xfrm>
          <a:solidFill>
            <a:schemeClr val="accent6">
              <a:lumMod val="60000"/>
              <a:lumOff val="40000"/>
            </a:schemeClr>
          </a:solidFill>
        </p:grpSpPr>
        <p:sp>
          <p:nvSpPr>
            <p:cNvPr id="10" name="延迟 9"/>
            <p:cNvSpPr/>
            <p:nvPr/>
          </p:nvSpPr>
          <p:spPr>
            <a:xfrm>
              <a:off x="9354065" y="827903"/>
              <a:ext cx="729048" cy="729048"/>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p:nvSpPr>
          <p:spPr>
            <a:xfrm>
              <a:off x="6096000" y="827903"/>
              <a:ext cx="3258065" cy="7290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延迟 11"/>
            <p:cNvSpPr/>
            <p:nvPr/>
          </p:nvSpPr>
          <p:spPr>
            <a:xfrm flipH="1">
              <a:off x="5366952" y="823932"/>
              <a:ext cx="729048" cy="729048"/>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3" name="组合 12"/>
          <p:cNvGrpSpPr/>
          <p:nvPr userDrawn="1"/>
        </p:nvGrpSpPr>
        <p:grpSpPr>
          <a:xfrm rot="5400000">
            <a:off x="9329203" y="4651928"/>
            <a:ext cx="4716161" cy="729050"/>
            <a:chOff x="5366952" y="827903"/>
            <a:chExt cx="4716161" cy="729050"/>
          </a:xfrm>
          <a:solidFill>
            <a:schemeClr val="accent4">
              <a:lumMod val="60000"/>
              <a:lumOff val="40000"/>
            </a:schemeClr>
          </a:solidFill>
        </p:grpSpPr>
        <p:sp>
          <p:nvSpPr>
            <p:cNvPr id="14" name="延迟 13"/>
            <p:cNvSpPr/>
            <p:nvPr/>
          </p:nvSpPr>
          <p:spPr>
            <a:xfrm>
              <a:off x="9354065" y="827903"/>
              <a:ext cx="729048" cy="729048"/>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6096000" y="827903"/>
              <a:ext cx="3258065" cy="7290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延迟 15"/>
            <p:cNvSpPr/>
            <p:nvPr/>
          </p:nvSpPr>
          <p:spPr>
            <a:xfrm flipH="1">
              <a:off x="5366952" y="827905"/>
              <a:ext cx="729048" cy="729048"/>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grpSp>
        <p:nvGrpSpPr>
          <p:cNvPr id="17" name="组合 16"/>
          <p:cNvGrpSpPr/>
          <p:nvPr userDrawn="1"/>
        </p:nvGrpSpPr>
        <p:grpSpPr>
          <a:xfrm rot="5400000">
            <a:off x="6947884" y="3064475"/>
            <a:ext cx="4716161" cy="729049"/>
            <a:chOff x="5366952" y="827903"/>
            <a:chExt cx="4716161" cy="729049"/>
          </a:xfrm>
          <a:solidFill>
            <a:schemeClr val="bg2">
              <a:lumMod val="25000"/>
            </a:schemeClr>
          </a:solidFill>
        </p:grpSpPr>
        <p:sp>
          <p:nvSpPr>
            <p:cNvPr id="18" name="延迟 17"/>
            <p:cNvSpPr/>
            <p:nvPr/>
          </p:nvSpPr>
          <p:spPr>
            <a:xfrm>
              <a:off x="9354065" y="827903"/>
              <a:ext cx="729048" cy="729048"/>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矩形 18"/>
            <p:cNvSpPr/>
            <p:nvPr/>
          </p:nvSpPr>
          <p:spPr>
            <a:xfrm>
              <a:off x="6096000" y="827904"/>
              <a:ext cx="3258065" cy="7290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0" name="延迟 19"/>
            <p:cNvSpPr/>
            <p:nvPr/>
          </p:nvSpPr>
          <p:spPr>
            <a:xfrm flipH="1">
              <a:off x="5366952" y="827904"/>
              <a:ext cx="729048" cy="729048"/>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sp>
        <p:nvSpPr>
          <p:cNvPr id="26" name="文本占位符 25"/>
          <p:cNvSpPr>
            <a:spLocks noGrp="1"/>
          </p:cNvSpPr>
          <p:nvPr>
            <p:ph type="body" sz="quarter" idx="10"/>
          </p:nvPr>
        </p:nvSpPr>
        <p:spPr>
          <a:xfrm>
            <a:off x="1255140" y="1951411"/>
            <a:ext cx="5445034" cy="461666"/>
          </a:xfrm>
        </p:spPr>
        <p:txBody>
          <a:bodyPr/>
          <a:lstStyle>
            <a:lvl1pPr>
              <a:buNone/>
              <a:defRPr sz="3200" b="1" i="0">
                <a:solidFill>
                  <a:schemeClr val="accent6">
                    <a:lumMod val="75000"/>
                  </a:schemeClr>
                </a:solidFill>
                <a:latin typeface="Source Han Sans CN" panose="020B0500000000000000" pitchFamily="34" charset="-128"/>
                <a:ea typeface="Source Han Sans CN" panose="020B0500000000000000" pitchFamily="34" charset="-128"/>
              </a:defRPr>
            </a:lvl1pPr>
          </a:lstStyle>
          <a:p>
            <a:pPr lvl="0"/>
            <a:r>
              <a:rPr kumimoji="1" lang="zh-CN" altLang="en-US" dirty="0"/>
              <a:t>单击此处编辑母版文本样式</a:t>
            </a:r>
            <a:endParaRPr kumimoji="1" lang="zh-CN" altLang="en-US" dirty="0"/>
          </a:p>
        </p:txBody>
      </p:sp>
      <p:sp>
        <p:nvSpPr>
          <p:cNvPr id="28" name="文本占位符 27"/>
          <p:cNvSpPr>
            <a:spLocks noGrp="1"/>
          </p:cNvSpPr>
          <p:nvPr>
            <p:ph type="body" sz="quarter" idx="11"/>
          </p:nvPr>
        </p:nvSpPr>
        <p:spPr>
          <a:xfrm>
            <a:off x="1241705" y="2628288"/>
            <a:ext cx="5421313" cy="407433"/>
          </a:xfrm>
        </p:spPr>
        <p:txBody>
          <a:bodyPr/>
          <a:lstStyle>
            <a:lvl1pPr>
              <a:buNone/>
              <a:defRPr sz="2400" b="1" i="0">
                <a:solidFill>
                  <a:schemeClr val="bg1">
                    <a:lumMod val="50000"/>
                  </a:schemeClr>
                </a:solidFill>
                <a:latin typeface="Source Han Sans CN" panose="020B0500000000000000" pitchFamily="34" charset="-128"/>
                <a:ea typeface="Source Han Sans CN" panose="020B0500000000000000" pitchFamily="34" charset="-128"/>
              </a:defRPr>
            </a:lvl1pPr>
          </a:lstStyle>
          <a:p>
            <a:pPr lvl="0"/>
            <a:r>
              <a:rPr kumimoji="1" lang="zh-CN" altLang="en-US" dirty="0"/>
              <a:t>单击此处编辑母版文本样式</a:t>
            </a:r>
            <a:endParaRPr kumimoji="1" lang="zh-CN" altLang="en-US" dirty="0"/>
          </a:p>
        </p:txBody>
      </p:sp>
      <p:sp>
        <p:nvSpPr>
          <p:cNvPr id="29" name="文本占位符 27"/>
          <p:cNvSpPr>
            <a:spLocks noGrp="1"/>
          </p:cNvSpPr>
          <p:nvPr>
            <p:ph type="body" sz="quarter" idx="12"/>
          </p:nvPr>
        </p:nvSpPr>
        <p:spPr>
          <a:xfrm>
            <a:off x="1241705" y="3364464"/>
            <a:ext cx="7086203" cy="1683986"/>
          </a:xfrm>
        </p:spPr>
        <p:txBody>
          <a:bodyPr/>
          <a:lstStyle>
            <a:lvl1pPr>
              <a:buNone/>
              <a:defRPr sz="6000" b="1" i="0">
                <a:solidFill>
                  <a:schemeClr val="tx1">
                    <a:lumMod val="75000"/>
                    <a:lumOff val="25000"/>
                  </a:schemeClr>
                </a:solidFill>
                <a:latin typeface="Source Han Sans CN" panose="020B0500000000000000" pitchFamily="34" charset="-128"/>
                <a:ea typeface="Source Han Sans CN" panose="020B0500000000000000" pitchFamily="34" charset="-128"/>
              </a:defRPr>
            </a:lvl1pPr>
          </a:lstStyle>
          <a:p>
            <a:pPr lvl="0"/>
            <a:r>
              <a:rPr kumimoji="1" lang="zh-CN" altLang="en-US" dirty="0"/>
              <a:t>单击此处编辑母版文本样式</a:t>
            </a:r>
            <a:endParaRPr kumimoji="1"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1952725" y="529389"/>
            <a:ext cx="8902566" cy="449029"/>
          </a:xfrm>
        </p:spPr>
        <p:txBody>
          <a:bodyPr/>
          <a:lstStyle>
            <a:lvl1pPr>
              <a:defRPr sz="2400" b="1" i="0">
                <a:solidFill>
                  <a:schemeClr val="tx1">
                    <a:lumMod val="85000"/>
                    <a:lumOff val="15000"/>
                  </a:schemeClr>
                </a:solidFill>
                <a:latin typeface="Source Han Sans CN" panose="020B0500000000000000" pitchFamily="34" charset="-128"/>
                <a:ea typeface="Source Han Sans CN" panose="020B0500000000000000" pitchFamily="34" charset="-128"/>
              </a:defRPr>
            </a:lvl1pPr>
          </a:lstStyle>
          <a:p>
            <a:r>
              <a:rPr kumimoji="1" lang="zh-CN" altLang="en-US"/>
              <a:t>单击此处编辑母版标题样式</a:t>
            </a:r>
            <a:endParaRPr kumimoji="1" lang="zh-CN" altLang="en-US"/>
          </a:p>
        </p:txBody>
      </p:sp>
      <p:sp>
        <p:nvSpPr>
          <p:cNvPr id="10" name="文本占位符 9"/>
          <p:cNvSpPr>
            <a:spLocks noGrp="1"/>
          </p:cNvSpPr>
          <p:nvPr>
            <p:ph type="body" sz="quarter" idx="10"/>
          </p:nvPr>
        </p:nvSpPr>
        <p:spPr>
          <a:xfrm>
            <a:off x="2472088" y="2117725"/>
            <a:ext cx="8616215" cy="365593"/>
          </a:xfrm>
        </p:spPr>
        <p:txBody>
          <a:bodyPr/>
          <a:lstStyle>
            <a:lvl1pPr>
              <a:buNone/>
              <a:defRPr sz="1600">
                <a:solidFill>
                  <a:schemeClr val="tx1">
                    <a:lumMod val="75000"/>
                    <a:lumOff val="25000"/>
                  </a:schemeClr>
                </a:solidFill>
              </a:defRPr>
            </a:lvl1pPr>
          </a:lstStyle>
          <a:p>
            <a:pPr lvl="0"/>
            <a:endParaRPr kumimoji="1" lang="zh-CN" altLang="en-US" dirty="0"/>
          </a:p>
        </p:txBody>
      </p:sp>
      <p:sp>
        <p:nvSpPr>
          <p:cNvPr id="15" name="文本占位符 9"/>
          <p:cNvSpPr>
            <a:spLocks noGrp="1"/>
          </p:cNvSpPr>
          <p:nvPr>
            <p:ph type="body" sz="quarter" idx="11"/>
          </p:nvPr>
        </p:nvSpPr>
        <p:spPr>
          <a:xfrm>
            <a:off x="2472088" y="3701082"/>
            <a:ext cx="8616215" cy="365593"/>
          </a:xfrm>
        </p:spPr>
        <p:txBody>
          <a:bodyPr/>
          <a:lstStyle>
            <a:lvl1pPr>
              <a:buNone/>
              <a:defRPr sz="1600">
                <a:solidFill>
                  <a:schemeClr val="tx1">
                    <a:lumMod val="75000"/>
                    <a:lumOff val="25000"/>
                  </a:schemeClr>
                </a:solidFill>
              </a:defRPr>
            </a:lvl1pPr>
          </a:lstStyle>
          <a:p>
            <a:pPr lvl="0"/>
            <a:endParaRPr kumimoji="1" lang="zh-CN" altLang="en-US" dirty="0"/>
          </a:p>
        </p:txBody>
      </p:sp>
      <p:sp>
        <p:nvSpPr>
          <p:cNvPr id="18" name="文本占位符 9"/>
          <p:cNvSpPr>
            <a:spLocks noGrp="1"/>
          </p:cNvSpPr>
          <p:nvPr>
            <p:ph type="body" sz="quarter" idx="12"/>
          </p:nvPr>
        </p:nvSpPr>
        <p:spPr>
          <a:xfrm>
            <a:off x="2472088" y="5460901"/>
            <a:ext cx="8616215" cy="365593"/>
          </a:xfrm>
        </p:spPr>
        <p:txBody>
          <a:bodyPr/>
          <a:lstStyle>
            <a:lvl1pPr>
              <a:buNone/>
              <a:defRPr sz="1600">
                <a:solidFill>
                  <a:schemeClr val="tx1">
                    <a:lumMod val="75000"/>
                    <a:lumOff val="25000"/>
                  </a:schemeClr>
                </a:solidFill>
              </a:defRPr>
            </a:lvl1pPr>
          </a:lstStyle>
          <a:p>
            <a:pPr lvl="0"/>
            <a:endParaRPr kumimoji="1" lang="zh-CN" altLang="en-US" dirty="0"/>
          </a:p>
        </p:txBody>
      </p:sp>
      <p:sp>
        <p:nvSpPr>
          <p:cNvPr id="19" name="文本占位符 9"/>
          <p:cNvSpPr>
            <a:spLocks noGrp="1"/>
          </p:cNvSpPr>
          <p:nvPr>
            <p:ph type="body" sz="quarter" idx="13"/>
          </p:nvPr>
        </p:nvSpPr>
        <p:spPr>
          <a:xfrm>
            <a:off x="2472088" y="1492734"/>
            <a:ext cx="8616215" cy="365593"/>
          </a:xfrm>
        </p:spPr>
        <p:txBody>
          <a:bodyPr/>
          <a:lstStyle>
            <a:lvl1pPr>
              <a:buNone/>
              <a:defRPr sz="1800" b="0" i="0">
                <a:solidFill>
                  <a:schemeClr val="tx1">
                    <a:lumMod val="75000"/>
                    <a:lumOff val="25000"/>
                  </a:schemeClr>
                </a:solidFill>
                <a:latin typeface="Source Han Sans CN Medium" panose="020B0500000000000000" pitchFamily="34" charset="-128"/>
                <a:ea typeface="Source Han Sans CN Medium" panose="020B0500000000000000" pitchFamily="34" charset="-128"/>
              </a:defRPr>
            </a:lvl1pPr>
          </a:lstStyle>
          <a:p>
            <a:pPr lvl="0"/>
            <a:endParaRPr kumimoji="1" lang="zh-CN" altLang="en-US" dirty="0"/>
          </a:p>
        </p:txBody>
      </p:sp>
      <p:sp>
        <p:nvSpPr>
          <p:cNvPr id="21" name="文本占位符 9"/>
          <p:cNvSpPr>
            <a:spLocks noGrp="1"/>
          </p:cNvSpPr>
          <p:nvPr>
            <p:ph type="body" sz="quarter" idx="14"/>
          </p:nvPr>
        </p:nvSpPr>
        <p:spPr>
          <a:xfrm>
            <a:off x="2472087" y="3093000"/>
            <a:ext cx="8616215" cy="365593"/>
          </a:xfrm>
        </p:spPr>
        <p:txBody>
          <a:bodyPr/>
          <a:lstStyle>
            <a:lvl1pPr>
              <a:buNone/>
              <a:defRPr sz="1800" b="0" i="0">
                <a:solidFill>
                  <a:schemeClr val="tx1">
                    <a:lumMod val="75000"/>
                    <a:lumOff val="25000"/>
                  </a:schemeClr>
                </a:solidFill>
                <a:latin typeface="Source Han Sans CN Medium" panose="020B0500000000000000" pitchFamily="34" charset="-128"/>
                <a:ea typeface="Source Han Sans CN Medium" panose="020B0500000000000000" pitchFamily="34" charset="-128"/>
              </a:defRPr>
            </a:lvl1pPr>
          </a:lstStyle>
          <a:p>
            <a:pPr lvl="0"/>
            <a:endParaRPr kumimoji="1" lang="zh-CN" altLang="en-US" dirty="0"/>
          </a:p>
        </p:txBody>
      </p:sp>
      <p:sp>
        <p:nvSpPr>
          <p:cNvPr id="22" name="文本占位符 9"/>
          <p:cNvSpPr>
            <a:spLocks noGrp="1"/>
          </p:cNvSpPr>
          <p:nvPr>
            <p:ph type="body" sz="quarter" idx="15"/>
          </p:nvPr>
        </p:nvSpPr>
        <p:spPr>
          <a:xfrm>
            <a:off x="2472087" y="4852819"/>
            <a:ext cx="8616215" cy="365593"/>
          </a:xfrm>
        </p:spPr>
        <p:txBody>
          <a:bodyPr/>
          <a:lstStyle>
            <a:lvl1pPr>
              <a:buNone/>
              <a:defRPr sz="1800" b="0" i="0">
                <a:solidFill>
                  <a:schemeClr val="tx1">
                    <a:lumMod val="75000"/>
                    <a:lumOff val="25000"/>
                  </a:schemeClr>
                </a:solidFill>
                <a:latin typeface="Source Han Sans CN Medium" panose="020B0500000000000000" pitchFamily="34" charset="-128"/>
                <a:ea typeface="Source Han Sans CN Medium" panose="020B0500000000000000" pitchFamily="34" charset="-128"/>
              </a:defRPr>
            </a:lvl1pPr>
          </a:lstStyle>
          <a:p>
            <a:pPr lvl="0"/>
            <a:endParaRPr kumimoji="1" lang="zh-CN" altLang="en-US" dirty="0"/>
          </a:p>
        </p:txBody>
      </p:sp>
      <p:sp>
        <p:nvSpPr>
          <p:cNvPr id="31" name="文本占位符 30"/>
          <p:cNvSpPr>
            <a:spLocks noGrp="1"/>
          </p:cNvSpPr>
          <p:nvPr>
            <p:ph type="body" sz="quarter" idx="16"/>
          </p:nvPr>
        </p:nvSpPr>
        <p:spPr>
          <a:xfrm>
            <a:off x="664143" y="506287"/>
            <a:ext cx="1288581" cy="472131"/>
          </a:xfrm>
        </p:spPr>
        <p:txBody>
          <a:bodyPr/>
          <a:lstStyle>
            <a:lvl1pPr>
              <a:buNone/>
              <a:defRPr sz="1800" b="1" i="0">
                <a:solidFill>
                  <a:schemeClr val="accent6">
                    <a:lumMod val="75000"/>
                  </a:schemeClr>
                </a:solidFill>
                <a:latin typeface="Source Han Sans CN" panose="020B0500000000000000" pitchFamily="34" charset="-128"/>
                <a:ea typeface="Source Han Sans CN" panose="020B0500000000000000" pitchFamily="34" charset="-128"/>
              </a:defRPr>
            </a:lvl1pPr>
            <a:lvl2pPr>
              <a:buNone/>
              <a:defRPr/>
            </a:lvl2pPr>
          </a:lstStyle>
          <a:p>
            <a:pPr lvl="0"/>
            <a:r>
              <a:rPr kumimoji="1" lang="zh-CN" altLang="en-US" dirty="0"/>
              <a:t>单击此处编辑母版文本样式</a:t>
            </a:r>
            <a:endParaRPr kumimoji="1" lang="zh-CN" altLang="en-US" dirty="0"/>
          </a:p>
        </p:txBody>
      </p:sp>
      <p:sp>
        <p:nvSpPr>
          <p:cNvPr id="32" name="文本占位符 30"/>
          <p:cNvSpPr>
            <a:spLocks noGrp="1"/>
          </p:cNvSpPr>
          <p:nvPr>
            <p:ph type="body" sz="quarter" idx="17"/>
          </p:nvPr>
        </p:nvSpPr>
        <p:spPr>
          <a:xfrm>
            <a:off x="1318661" y="1492734"/>
            <a:ext cx="999423" cy="365593"/>
          </a:xfrm>
        </p:spPr>
        <p:txBody>
          <a:bodyPr/>
          <a:lstStyle>
            <a:lvl1pPr>
              <a:buNone/>
              <a:defRPr sz="1800" b="0" i="0">
                <a:solidFill>
                  <a:schemeClr val="accent6">
                    <a:lumMod val="75000"/>
                  </a:schemeClr>
                </a:solidFill>
                <a:latin typeface="Source Han Sans CN Medium" panose="020B0500000000000000" pitchFamily="34" charset="-128"/>
                <a:ea typeface="Source Han Sans CN Medium" panose="020B0500000000000000" pitchFamily="34" charset="-128"/>
              </a:defRPr>
            </a:lvl1pPr>
            <a:lvl2pPr>
              <a:buNone/>
              <a:defRPr/>
            </a:lvl2pPr>
          </a:lstStyle>
          <a:p>
            <a:pPr lvl="0"/>
            <a:r>
              <a:rPr kumimoji="1" lang="zh-CN" altLang="en-US" dirty="0"/>
              <a:t>单击此处编辑母版文本样式</a:t>
            </a:r>
            <a:endParaRPr kumimoji="1" lang="zh-CN" altLang="en-US" dirty="0"/>
          </a:p>
        </p:txBody>
      </p:sp>
      <p:sp>
        <p:nvSpPr>
          <p:cNvPr id="33" name="文本占位符 30"/>
          <p:cNvSpPr>
            <a:spLocks noGrp="1"/>
          </p:cNvSpPr>
          <p:nvPr>
            <p:ph type="body" sz="quarter" idx="18"/>
          </p:nvPr>
        </p:nvSpPr>
        <p:spPr>
          <a:xfrm>
            <a:off x="1318660" y="3092214"/>
            <a:ext cx="999423" cy="365593"/>
          </a:xfrm>
        </p:spPr>
        <p:txBody>
          <a:bodyPr/>
          <a:lstStyle>
            <a:lvl1pPr>
              <a:buNone/>
              <a:defRPr sz="1800" b="0" i="0">
                <a:solidFill>
                  <a:schemeClr val="accent6">
                    <a:lumMod val="75000"/>
                  </a:schemeClr>
                </a:solidFill>
                <a:latin typeface="Source Han Sans CN Medium" panose="020B0500000000000000" pitchFamily="34" charset="-128"/>
                <a:ea typeface="Source Han Sans CN Medium" panose="020B0500000000000000" pitchFamily="34" charset="-128"/>
              </a:defRPr>
            </a:lvl1pPr>
            <a:lvl2pPr>
              <a:buNone/>
              <a:defRPr/>
            </a:lvl2pPr>
          </a:lstStyle>
          <a:p>
            <a:pPr lvl="0"/>
            <a:r>
              <a:rPr kumimoji="1" lang="zh-CN" altLang="en-US" dirty="0"/>
              <a:t>单击此处编辑母版文本样式</a:t>
            </a:r>
            <a:endParaRPr kumimoji="1" lang="zh-CN" altLang="en-US" dirty="0"/>
          </a:p>
        </p:txBody>
      </p:sp>
      <p:sp>
        <p:nvSpPr>
          <p:cNvPr id="34" name="文本占位符 30"/>
          <p:cNvSpPr>
            <a:spLocks noGrp="1"/>
          </p:cNvSpPr>
          <p:nvPr>
            <p:ph type="body" sz="quarter" idx="19"/>
          </p:nvPr>
        </p:nvSpPr>
        <p:spPr>
          <a:xfrm>
            <a:off x="1318660" y="4852818"/>
            <a:ext cx="999423" cy="365593"/>
          </a:xfrm>
        </p:spPr>
        <p:txBody>
          <a:bodyPr/>
          <a:lstStyle>
            <a:lvl1pPr>
              <a:buNone/>
              <a:defRPr sz="1800" b="0" i="0">
                <a:solidFill>
                  <a:schemeClr val="accent6">
                    <a:lumMod val="75000"/>
                  </a:schemeClr>
                </a:solidFill>
                <a:latin typeface="Source Han Sans CN Medium" panose="020B0500000000000000" pitchFamily="34" charset="-128"/>
                <a:ea typeface="Source Han Sans CN Medium" panose="020B0500000000000000" pitchFamily="34" charset="-128"/>
              </a:defRPr>
            </a:lvl1pPr>
            <a:lvl2pPr>
              <a:buNone/>
              <a:defRPr/>
            </a:lvl2pPr>
          </a:lstStyle>
          <a:p>
            <a:pPr lvl="0"/>
            <a:r>
              <a:rPr kumimoji="1" lang="zh-CN" altLang="en-US" dirty="0"/>
              <a:t>单击此处编辑母版文本样式</a:t>
            </a:r>
            <a:endParaRPr kumimoji="1"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endParaRPr kumimoji="1"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ED289F3C-34D0-2142-9536-D143768F1372}" type="datetimeFigureOut">
              <a:rPr kumimoji="1" lang="zh-CN" altLang="en-US" smtClean="0"/>
            </a:fld>
            <a:endParaRPr kumimoji="1"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B16967E2-7036-4049-A0DA-F21DEE4F07FB}"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kumimoji="1" lang="zh-CN" altLang="en-US"/>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ED289F3C-34D0-2142-9536-D143768F1372}" type="datetimeFigureOut">
              <a:rPr kumimoji="1" lang="zh-CN" altLang="en-US" smtClean="0"/>
            </a:fld>
            <a:endParaRPr kumimoji="1"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B16967E2-7036-4049-A0DA-F21DEE4F07FB}"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ED289F3C-34D0-2142-9536-D143768F1372}" type="datetimeFigureOut">
              <a:rPr kumimoji="1" lang="zh-CN" altLang="en-US" smtClean="0"/>
            </a:fld>
            <a:endParaRPr kumimoji="1"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B16967E2-7036-4049-A0DA-F21DEE4F07FB}"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ED289F3C-34D0-2142-9536-D143768F1372}" type="datetimeFigureOut">
              <a:rPr kumimoji="1" lang="zh-CN" altLang="en-US" smtClean="0"/>
            </a:fld>
            <a:endParaRPr kumimoji="1"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B16967E2-7036-4049-A0DA-F21DEE4F07FB}"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ED289F3C-34D0-2142-9536-D143768F1372}" type="datetimeFigureOut">
              <a:rPr kumimoji="1" lang="zh-CN" altLang="en-US" smtClean="0"/>
            </a:fld>
            <a:endParaRPr kumimoji="1"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B16967E2-7036-4049-A0DA-F21DEE4F07FB}"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kumimoji="1" lang="zh-CN" altLang="en-US"/>
              <a:t>单击此处编辑母版标题样式</a:t>
            </a:r>
            <a:endParaRPr kumimoji="1"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ED289F3C-34D0-2142-9536-D143768F1372}" type="datetimeFigureOut">
              <a:rPr kumimoji="1" lang="zh-CN" altLang="en-US" smtClean="0"/>
            </a:fld>
            <a:endParaRPr kumimoji="1"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B16967E2-7036-4049-A0DA-F21DEE4F07FB}"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ED289F3C-34D0-2142-9536-D143768F1372}" type="datetimeFigureOut">
              <a:rPr kumimoji="1" lang="zh-CN" altLang="en-US" smtClean="0"/>
            </a:fld>
            <a:endParaRPr kumimoji="1"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B16967E2-7036-4049-A0DA-F21DEE4F07FB}"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4" Type="http://schemas.openxmlformats.org/officeDocument/2006/relationships/theme" Target="../theme/theme2.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289F3C-34D0-2142-9536-D143768F1372}"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6967E2-7036-4049-A0DA-F21DEE4F07FB}"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289F3C-34D0-2142-9536-D143768F1372}"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6967E2-7036-4049-A0DA-F21DEE4F07FB}"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269861" y="2539206"/>
            <a:ext cx="5157181" cy="461665"/>
          </a:xfrm>
          <a:prstGeom prst="rect">
            <a:avLst/>
          </a:prstGeom>
        </p:spPr>
        <p:txBody>
          <a:bodyPr wrap="none">
            <a:spAutoFit/>
          </a:bodyPr>
          <a:lstStyle/>
          <a:p>
            <a:pPr>
              <a:spcBef>
                <a:spcPts val="0"/>
              </a:spcBef>
              <a:spcAft>
                <a:spcPts val="0"/>
              </a:spcAft>
            </a:pPr>
            <a:r>
              <a:rPr lang="en-GB" altLang="zh-CN" sz="2400" b="1" dirty="0">
                <a:solidFill>
                  <a:schemeClr val="accent6">
                    <a:lumMod val="75000"/>
                  </a:schemeClr>
                </a:solidFill>
                <a:latin typeface="微软雅黑" panose="020B0503020204020204" pitchFamily="34" charset="-122"/>
                <a:ea typeface="微软雅黑" panose="020B0503020204020204" pitchFamily="34" charset="-122"/>
              </a:rPr>
              <a:t>Python</a:t>
            </a:r>
            <a:r>
              <a:rPr lang="zh-CN" altLang="en-US" sz="2400" b="1" dirty="0">
                <a:solidFill>
                  <a:schemeClr val="accent6">
                    <a:lumMod val="75000"/>
                  </a:schemeClr>
                </a:solidFill>
                <a:latin typeface="微软雅黑" panose="020B0503020204020204" pitchFamily="34" charset="-122"/>
                <a:ea typeface="微软雅黑" panose="020B0503020204020204" pitchFamily="34" charset="-122"/>
              </a:rPr>
              <a:t>编程从入门到实践（第</a:t>
            </a:r>
            <a:r>
              <a:rPr lang="en-US" altLang="zh-CN" sz="2400" b="1" dirty="0">
                <a:solidFill>
                  <a:schemeClr val="accent6">
                    <a:lumMod val="75000"/>
                  </a:schemeClr>
                </a:solidFill>
                <a:latin typeface="微软雅黑" panose="020B0503020204020204" pitchFamily="34" charset="-122"/>
                <a:ea typeface="微软雅黑" panose="020B0503020204020204" pitchFamily="34" charset="-122"/>
              </a:rPr>
              <a:t>2</a:t>
            </a:r>
            <a:r>
              <a:rPr lang="zh-CN" altLang="en-US" sz="2400" b="1" dirty="0">
                <a:solidFill>
                  <a:schemeClr val="accent6">
                    <a:lumMod val="75000"/>
                  </a:schemeClr>
                </a:solidFill>
                <a:latin typeface="微软雅黑" panose="020B0503020204020204" pitchFamily="34" charset="-122"/>
                <a:ea typeface="微软雅黑" panose="020B0503020204020204" pitchFamily="34" charset="-122"/>
              </a:rPr>
              <a:t>版）</a:t>
            </a:r>
            <a:endParaRPr lang="zh-CN" altLang="en-US" sz="2400" b="1"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5269861" y="3105263"/>
            <a:ext cx="3534942" cy="1107996"/>
          </a:xfrm>
          <a:prstGeom prst="rect">
            <a:avLst/>
          </a:prstGeom>
        </p:spPr>
        <p:txBody>
          <a:bodyPr wrap="none">
            <a:spAutoFit/>
          </a:bodyPr>
          <a:lstStyle/>
          <a:p>
            <a:pPr>
              <a:spcBef>
                <a:spcPts val="0"/>
              </a:spcBef>
              <a:spcAft>
                <a:spcPts val="0"/>
              </a:spcAft>
            </a:pPr>
            <a:r>
              <a:rPr lang="zh-CN" altLang="en-US" sz="6600" b="1" dirty="0">
                <a:solidFill>
                  <a:schemeClr val="tx1">
                    <a:lumMod val="75000"/>
                    <a:lumOff val="25000"/>
                  </a:schemeClr>
                </a:solidFill>
                <a:latin typeface="微软雅黑" panose="020B0503020204020204" pitchFamily="34" charset="-122"/>
                <a:ea typeface="微软雅黑" panose="020B0503020204020204" pitchFamily="34" charset="-122"/>
              </a:rPr>
              <a:t>教学</a:t>
            </a:r>
            <a:r>
              <a:rPr lang="en-GB" altLang="zh-CN" sz="6600" b="1" dirty="0">
                <a:solidFill>
                  <a:schemeClr val="tx1">
                    <a:lumMod val="75000"/>
                    <a:lumOff val="25000"/>
                  </a:schemeClr>
                </a:solidFill>
                <a:latin typeface="微软雅黑" panose="020B0503020204020204" pitchFamily="34" charset="-122"/>
                <a:ea typeface="微软雅黑" panose="020B0503020204020204" pitchFamily="34" charset="-122"/>
              </a:rPr>
              <a:t>PPT</a:t>
            </a:r>
            <a:endParaRPr lang="en-GB" altLang="zh-CN" sz="6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8100000">
            <a:off x="9445014" y="-393272"/>
            <a:ext cx="4716161" cy="733019"/>
            <a:chOff x="5366952" y="823932"/>
            <a:chExt cx="4716161" cy="733019"/>
          </a:xfrm>
          <a:solidFill>
            <a:schemeClr val="accent6">
              <a:lumMod val="60000"/>
              <a:lumOff val="40000"/>
            </a:schemeClr>
          </a:solidFill>
        </p:grpSpPr>
        <p:sp>
          <p:nvSpPr>
            <p:cNvPr id="7" name="延迟 6"/>
            <p:cNvSpPr/>
            <p:nvPr/>
          </p:nvSpPr>
          <p:spPr>
            <a:xfrm>
              <a:off x="9354065" y="827903"/>
              <a:ext cx="729048" cy="729048"/>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p:nvSpPr>
          <p:spPr>
            <a:xfrm>
              <a:off x="6096000" y="827903"/>
              <a:ext cx="3258065" cy="7290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延迟 8"/>
            <p:cNvSpPr/>
            <p:nvPr/>
          </p:nvSpPr>
          <p:spPr>
            <a:xfrm flipH="1">
              <a:off x="5366952" y="823932"/>
              <a:ext cx="729048" cy="729048"/>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0" name="组合 9"/>
          <p:cNvGrpSpPr/>
          <p:nvPr/>
        </p:nvGrpSpPr>
        <p:grpSpPr>
          <a:xfrm rot="8100000">
            <a:off x="1598318" y="6892091"/>
            <a:ext cx="4716161" cy="733019"/>
            <a:chOff x="5366952" y="823932"/>
            <a:chExt cx="4716161" cy="733019"/>
          </a:xfrm>
          <a:solidFill>
            <a:schemeClr val="accent4">
              <a:lumMod val="60000"/>
              <a:lumOff val="40000"/>
            </a:schemeClr>
          </a:solidFill>
        </p:grpSpPr>
        <p:sp>
          <p:nvSpPr>
            <p:cNvPr id="11" name="延迟 10"/>
            <p:cNvSpPr/>
            <p:nvPr/>
          </p:nvSpPr>
          <p:spPr>
            <a:xfrm>
              <a:off x="9354065" y="827903"/>
              <a:ext cx="729048" cy="729048"/>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p:nvSpPr>
          <p:spPr>
            <a:xfrm>
              <a:off x="6096000" y="827903"/>
              <a:ext cx="3258065" cy="7290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延迟 12"/>
            <p:cNvSpPr/>
            <p:nvPr/>
          </p:nvSpPr>
          <p:spPr>
            <a:xfrm flipH="1">
              <a:off x="5366952" y="823932"/>
              <a:ext cx="729048" cy="729048"/>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4" name="组合 13"/>
          <p:cNvGrpSpPr/>
          <p:nvPr/>
        </p:nvGrpSpPr>
        <p:grpSpPr>
          <a:xfrm rot="8100000">
            <a:off x="8929499" y="5728452"/>
            <a:ext cx="4716161" cy="733019"/>
            <a:chOff x="5366952" y="823932"/>
            <a:chExt cx="4716161" cy="733019"/>
          </a:xfrm>
          <a:solidFill>
            <a:schemeClr val="accent4">
              <a:lumMod val="75000"/>
            </a:schemeClr>
          </a:solidFill>
        </p:grpSpPr>
        <p:sp>
          <p:nvSpPr>
            <p:cNvPr id="15" name="延迟 14"/>
            <p:cNvSpPr/>
            <p:nvPr/>
          </p:nvSpPr>
          <p:spPr>
            <a:xfrm>
              <a:off x="9354065" y="827903"/>
              <a:ext cx="729048" cy="729048"/>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p:nvSpPr>
          <p:spPr>
            <a:xfrm>
              <a:off x="6096000" y="827903"/>
              <a:ext cx="3258065" cy="7290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延迟 16"/>
            <p:cNvSpPr/>
            <p:nvPr/>
          </p:nvSpPr>
          <p:spPr>
            <a:xfrm flipH="1">
              <a:off x="5366952" y="823932"/>
              <a:ext cx="729048" cy="729048"/>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8" name="组合 17"/>
          <p:cNvGrpSpPr/>
          <p:nvPr/>
        </p:nvGrpSpPr>
        <p:grpSpPr>
          <a:xfrm rot="8100000">
            <a:off x="-1361387" y="5725040"/>
            <a:ext cx="4716161" cy="733019"/>
            <a:chOff x="5366952" y="823932"/>
            <a:chExt cx="4716161" cy="733019"/>
          </a:xfrm>
          <a:solidFill>
            <a:schemeClr val="accent6">
              <a:lumMod val="75000"/>
            </a:schemeClr>
          </a:solidFill>
        </p:grpSpPr>
        <p:sp>
          <p:nvSpPr>
            <p:cNvPr id="19" name="延迟 18"/>
            <p:cNvSpPr/>
            <p:nvPr/>
          </p:nvSpPr>
          <p:spPr>
            <a:xfrm>
              <a:off x="9354065" y="827903"/>
              <a:ext cx="729048" cy="729048"/>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p:cNvSpPr/>
            <p:nvPr/>
          </p:nvSpPr>
          <p:spPr>
            <a:xfrm>
              <a:off x="6096000" y="827903"/>
              <a:ext cx="3258065" cy="7290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延迟 20"/>
            <p:cNvSpPr/>
            <p:nvPr/>
          </p:nvSpPr>
          <p:spPr>
            <a:xfrm flipH="1">
              <a:off x="5366952" y="823932"/>
              <a:ext cx="729048" cy="729048"/>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22" name="组合 21"/>
          <p:cNvGrpSpPr/>
          <p:nvPr/>
        </p:nvGrpSpPr>
        <p:grpSpPr>
          <a:xfrm rot="8100000">
            <a:off x="1695257" y="499465"/>
            <a:ext cx="4716160" cy="733020"/>
            <a:chOff x="5366953" y="823932"/>
            <a:chExt cx="4716160" cy="733020"/>
          </a:xfrm>
          <a:solidFill>
            <a:schemeClr val="bg2">
              <a:lumMod val="25000"/>
            </a:schemeClr>
          </a:solidFill>
        </p:grpSpPr>
        <p:sp>
          <p:nvSpPr>
            <p:cNvPr id="23" name="延迟 22"/>
            <p:cNvSpPr/>
            <p:nvPr/>
          </p:nvSpPr>
          <p:spPr>
            <a:xfrm>
              <a:off x="9354065" y="827903"/>
              <a:ext cx="729048" cy="729048"/>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p:nvSpPr>
          <p:spPr>
            <a:xfrm>
              <a:off x="6096000" y="827904"/>
              <a:ext cx="3258065" cy="7290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5" name="延迟 24"/>
            <p:cNvSpPr/>
            <p:nvPr/>
          </p:nvSpPr>
          <p:spPr>
            <a:xfrm flipH="1">
              <a:off x="5366953" y="823932"/>
              <a:ext cx="729048" cy="729048"/>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grpSp>
        <p:nvGrpSpPr>
          <p:cNvPr id="26" name="组合 25"/>
          <p:cNvGrpSpPr/>
          <p:nvPr/>
        </p:nvGrpSpPr>
        <p:grpSpPr>
          <a:xfrm rot="8100000">
            <a:off x="-1978623" y="512963"/>
            <a:ext cx="4716161" cy="733019"/>
            <a:chOff x="5366952" y="823932"/>
            <a:chExt cx="4716161" cy="733019"/>
          </a:xfrm>
          <a:solidFill>
            <a:schemeClr val="accent5">
              <a:lumMod val="75000"/>
            </a:schemeClr>
          </a:solidFill>
        </p:grpSpPr>
        <p:sp>
          <p:nvSpPr>
            <p:cNvPr id="27" name="延迟 26"/>
            <p:cNvSpPr/>
            <p:nvPr/>
          </p:nvSpPr>
          <p:spPr>
            <a:xfrm>
              <a:off x="9354065" y="827903"/>
              <a:ext cx="729048" cy="729048"/>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6096000" y="827903"/>
              <a:ext cx="3258065" cy="7290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9" name="延迟 28"/>
            <p:cNvSpPr/>
            <p:nvPr/>
          </p:nvSpPr>
          <p:spPr>
            <a:xfrm flipH="1">
              <a:off x="5366952" y="823932"/>
              <a:ext cx="729048" cy="729048"/>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pic>
        <p:nvPicPr>
          <p:cNvPr id="30" name="图片 29"/>
          <p:cNvPicPr>
            <a:picLocks noChangeAspect="1"/>
          </p:cNvPicPr>
          <p:nvPr/>
        </p:nvPicPr>
        <p:blipFill>
          <a:blip r:embed="rId1"/>
          <a:stretch>
            <a:fillRect/>
          </a:stretch>
        </p:blipFill>
        <p:spPr>
          <a:xfrm>
            <a:off x="311392" y="1117886"/>
            <a:ext cx="4622227" cy="462222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72500"/>
          </a:bodyPr>
          <a:lstStyle/>
          <a:p>
            <a:r>
              <a:rPr kumimoji="1" lang="zh-CN" altLang="en-US" dirty="0"/>
              <a:t>第六章</a:t>
            </a:r>
            <a:endParaRPr kumimoji="1" lang="zh-CN" altLang="en-US" dirty="0"/>
          </a:p>
        </p:txBody>
      </p:sp>
      <p:sp>
        <p:nvSpPr>
          <p:cNvPr id="3" name="文本占位符 2"/>
          <p:cNvSpPr>
            <a:spLocks noGrp="1"/>
          </p:cNvSpPr>
          <p:nvPr>
            <p:ph type="body" sz="quarter" idx="11"/>
          </p:nvPr>
        </p:nvSpPr>
        <p:spPr/>
        <p:txBody>
          <a:bodyPr>
            <a:normAutofit fontScale="80000"/>
          </a:bodyPr>
          <a:lstStyle/>
          <a:p>
            <a:r>
              <a:rPr kumimoji="1" lang="en-GB" altLang="zh-CN" dirty="0"/>
              <a:t>Chapter</a:t>
            </a:r>
            <a:r>
              <a:rPr kumimoji="1" lang="zh-CN" altLang="en-US" dirty="0"/>
              <a:t> </a:t>
            </a:r>
            <a:r>
              <a:rPr kumimoji="1" lang="en-US" altLang="zh-CN" dirty="0"/>
              <a:t>3</a:t>
            </a:r>
            <a:endParaRPr kumimoji="1" lang="en-US" altLang="zh-CN" dirty="0"/>
          </a:p>
        </p:txBody>
      </p:sp>
      <p:sp>
        <p:nvSpPr>
          <p:cNvPr id="4" name="文本占位符 3"/>
          <p:cNvSpPr>
            <a:spLocks noGrp="1"/>
          </p:cNvSpPr>
          <p:nvPr>
            <p:ph type="body" sz="quarter" idx="12"/>
          </p:nvPr>
        </p:nvSpPr>
        <p:spPr/>
        <p:txBody>
          <a:bodyPr>
            <a:normAutofit/>
          </a:bodyPr>
          <a:lstStyle/>
          <a:p>
            <a:r>
              <a:rPr kumimoji="1" lang="zh-CN" altLang="en-US" dirty="0"/>
              <a:t>字 典</a:t>
            </a:r>
            <a:endParaRPr kumimoji="1"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27127" y="1158842"/>
            <a:ext cx="8902566" cy="449029"/>
          </a:xfrm>
        </p:spPr>
        <p:txBody>
          <a:bodyPr>
            <a:normAutofit fontScale="90000"/>
          </a:bodyPr>
          <a:lstStyle/>
          <a:p>
            <a:r>
              <a:rPr kumimoji="1" lang="zh-CN" altLang="en-US" dirty="0">
                <a:latin typeface="微软雅黑" panose="020B0503020204020204" pitchFamily="34" charset="-122"/>
                <a:ea typeface="微软雅黑" panose="020B0503020204020204" pitchFamily="34" charset="-122"/>
              </a:rPr>
              <a:t>一个简单的字典</a:t>
            </a:r>
            <a:endParaRPr kumimoji="1" lang="zh-CN" altLang="en-US" dirty="0">
              <a:latin typeface="微软雅黑" panose="020B0503020204020204" pitchFamily="34" charset="-122"/>
              <a:ea typeface="微软雅黑" panose="020B0503020204020204" pitchFamily="34" charset="-122"/>
            </a:endParaRPr>
          </a:p>
        </p:txBody>
      </p:sp>
      <p:sp>
        <p:nvSpPr>
          <p:cNvPr id="9" name="文本占位符 8"/>
          <p:cNvSpPr>
            <a:spLocks noGrp="1"/>
          </p:cNvSpPr>
          <p:nvPr>
            <p:ph type="body" sz="quarter" idx="16"/>
          </p:nvPr>
        </p:nvSpPr>
        <p:spPr>
          <a:xfrm>
            <a:off x="949320" y="1174923"/>
            <a:ext cx="879479" cy="472131"/>
          </a:xfrm>
        </p:spPr>
        <p:txBody>
          <a:bodyPr>
            <a:normAutofit lnSpcReduction="10000"/>
          </a:bodyPr>
          <a:lstStyle/>
          <a:p>
            <a:r>
              <a:rPr kumimoji="1" lang="en-US" altLang="zh-CN" sz="2400" dirty="0">
                <a:latin typeface="微软雅黑" panose="020B0503020204020204" pitchFamily="34" charset="-122"/>
                <a:ea typeface="微软雅黑" panose="020B0503020204020204" pitchFamily="34" charset="-122"/>
              </a:rPr>
              <a:t>6.1</a:t>
            </a:r>
            <a:endParaRPr kumimoji="1" lang="zh-CN" altLang="en-US" sz="2400" dirty="0">
              <a:latin typeface="微软雅黑" panose="020B0503020204020204" pitchFamily="34" charset="-122"/>
              <a:ea typeface="微软雅黑" panose="020B0503020204020204" pitchFamily="34" charset="-122"/>
            </a:endParaRPr>
          </a:p>
        </p:txBody>
      </p:sp>
      <p:grpSp>
        <p:nvGrpSpPr>
          <p:cNvPr id="14" name="组合 13"/>
          <p:cNvGrpSpPr/>
          <p:nvPr/>
        </p:nvGrpSpPr>
        <p:grpSpPr>
          <a:xfrm rot="8100000">
            <a:off x="9833919" y="-500294"/>
            <a:ext cx="4716161" cy="733019"/>
            <a:chOff x="5366952" y="823932"/>
            <a:chExt cx="4716161" cy="733019"/>
          </a:xfrm>
          <a:solidFill>
            <a:schemeClr val="accent6">
              <a:lumMod val="60000"/>
              <a:lumOff val="40000"/>
            </a:schemeClr>
          </a:solidFill>
        </p:grpSpPr>
        <p:sp>
          <p:nvSpPr>
            <p:cNvPr id="15" name="延迟 14"/>
            <p:cNvSpPr/>
            <p:nvPr/>
          </p:nvSpPr>
          <p:spPr>
            <a:xfrm>
              <a:off x="9354065" y="827903"/>
              <a:ext cx="729048" cy="729048"/>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p:nvSpPr>
          <p:spPr>
            <a:xfrm>
              <a:off x="6096000" y="827903"/>
              <a:ext cx="3258065" cy="7290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延迟 16"/>
            <p:cNvSpPr/>
            <p:nvPr/>
          </p:nvSpPr>
          <p:spPr>
            <a:xfrm flipH="1">
              <a:off x="5366952" y="823932"/>
              <a:ext cx="729048" cy="729048"/>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8" name="组合 17"/>
          <p:cNvGrpSpPr/>
          <p:nvPr/>
        </p:nvGrpSpPr>
        <p:grpSpPr>
          <a:xfrm rot="8100000">
            <a:off x="-2841691" y="7174171"/>
            <a:ext cx="4716161" cy="733019"/>
            <a:chOff x="5366952" y="823932"/>
            <a:chExt cx="4716161" cy="733019"/>
          </a:xfrm>
          <a:solidFill>
            <a:schemeClr val="accent4">
              <a:lumMod val="60000"/>
              <a:lumOff val="40000"/>
            </a:schemeClr>
          </a:solidFill>
        </p:grpSpPr>
        <p:sp>
          <p:nvSpPr>
            <p:cNvPr id="19" name="延迟 18"/>
            <p:cNvSpPr/>
            <p:nvPr/>
          </p:nvSpPr>
          <p:spPr>
            <a:xfrm>
              <a:off x="9354065" y="827903"/>
              <a:ext cx="729048" cy="729048"/>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p:cNvSpPr/>
            <p:nvPr/>
          </p:nvSpPr>
          <p:spPr>
            <a:xfrm>
              <a:off x="6096000" y="827903"/>
              <a:ext cx="3258065" cy="7290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延迟 20"/>
            <p:cNvSpPr/>
            <p:nvPr/>
          </p:nvSpPr>
          <p:spPr>
            <a:xfrm flipH="1">
              <a:off x="5366952" y="823932"/>
              <a:ext cx="729048" cy="729048"/>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pic>
        <p:nvPicPr>
          <p:cNvPr id="30" name="图片 29"/>
          <p:cNvPicPr>
            <a:picLocks noChangeAspect="1"/>
          </p:cNvPicPr>
          <p:nvPr/>
        </p:nvPicPr>
        <p:blipFill>
          <a:blip r:embed="rId1"/>
          <a:stretch>
            <a:fillRect/>
          </a:stretch>
        </p:blipFill>
        <p:spPr>
          <a:xfrm>
            <a:off x="1496060" y="2200275"/>
            <a:ext cx="8769350" cy="119951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1"/>
          </p:nvPr>
        </p:nvSpPr>
        <p:spPr>
          <a:xfrm>
            <a:off x="2338525" y="2210905"/>
            <a:ext cx="8616215" cy="673601"/>
          </a:xfrm>
        </p:spPr>
        <p:txBody>
          <a:bodyPr>
            <a:normAutofit lnSpcReduction="10000"/>
          </a:bodyPr>
          <a:lstStyle/>
          <a:p>
            <a:pPr marL="0" indent="0">
              <a:buFont typeface="Arial" panose="020B0604020202020204" pitchFamily="34" charset="0"/>
            </a:pPr>
            <a:r>
              <a:rPr kumimoji="1" lang="zh-CN" altLang="en-US" dirty="0">
                <a:latin typeface="微软雅黑" panose="020B0503020204020204" pitchFamily="34" charset="-122"/>
                <a:ea typeface="微软雅黑" panose="020B0503020204020204" pitchFamily="34" charset="-122"/>
              </a:rPr>
              <a:t>要获取与键相关联的值，可依次指定字典名和放在方括号内的键。</a:t>
            </a:r>
            <a:endParaRPr kumimoji="1" lang="zh-CN" altLang="en-US" dirty="0">
              <a:latin typeface="微软雅黑" panose="020B0503020204020204" pitchFamily="34" charset="-122"/>
              <a:ea typeface="微软雅黑" panose="020B0503020204020204" pitchFamily="34" charset="-122"/>
            </a:endParaRPr>
          </a:p>
        </p:txBody>
      </p:sp>
      <p:sp>
        <p:nvSpPr>
          <p:cNvPr id="5" name="文本占位符 4"/>
          <p:cNvSpPr>
            <a:spLocks noGrp="1"/>
          </p:cNvSpPr>
          <p:nvPr>
            <p:ph type="body" sz="quarter" idx="12"/>
          </p:nvPr>
        </p:nvSpPr>
        <p:spPr>
          <a:xfrm>
            <a:off x="2338525" y="3518604"/>
            <a:ext cx="8616215" cy="365593"/>
          </a:xfrm>
        </p:spPr>
        <p:txBody>
          <a:bodyPr>
            <a:noAutofit/>
          </a:bodyPr>
          <a:lstStyle/>
          <a:p>
            <a:r>
              <a:rPr kumimoji="1">
                <a:latin typeface="微软雅黑" panose="020B0503020204020204" pitchFamily="34" charset="-122"/>
                <a:ea typeface="微软雅黑" panose="020B0503020204020204" pitchFamily="34" charset="-122"/>
              </a:rPr>
              <a:t>要添加键值对，可依次指定字典名、用方括号括起的键和相关联的值。</a:t>
            </a:r>
            <a:endParaRPr kumimoji="1">
              <a:latin typeface="微软雅黑" panose="020B0503020204020204" pitchFamily="34" charset="-122"/>
              <a:ea typeface="微软雅黑" panose="020B0503020204020204" pitchFamily="34" charset="-122"/>
            </a:endParaRPr>
          </a:p>
        </p:txBody>
      </p:sp>
      <p:sp>
        <p:nvSpPr>
          <p:cNvPr id="7" name="文本占位符 6"/>
          <p:cNvSpPr>
            <a:spLocks noGrp="1"/>
          </p:cNvSpPr>
          <p:nvPr>
            <p:ph type="body" sz="quarter" idx="14"/>
          </p:nvPr>
        </p:nvSpPr>
        <p:spPr>
          <a:xfrm>
            <a:off x="2338524" y="1602823"/>
            <a:ext cx="8616215" cy="365593"/>
          </a:xfrm>
        </p:spPr>
        <p:txBody>
          <a:bodyPr>
            <a:normAutofit fontScale="90000"/>
          </a:bodyPr>
          <a:lstStyle/>
          <a:p>
            <a:r>
              <a:rPr dirty="0">
                <a:latin typeface="微软雅黑" panose="020B0503020204020204" pitchFamily="34" charset="-122"/>
                <a:ea typeface="微软雅黑" panose="020B0503020204020204" pitchFamily="34" charset="-122"/>
              </a:rPr>
              <a:t>访问字典中的值</a:t>
            </a:r>
            <a:endParaRPr dirty="0">
              <a:latin typeface="微软雅黑" panose="020B0503020204020204" pitchFamily="34" charset="-122"/>
              <a:ea typeface="微软雅黑" panose="020B0503020204020204" pitchFamily="34" charset="-122"/>
            </a:endParaRPr>
          </a:p>
        </p:txBody>
      </p:sp>
      <p:sp>
        <p:nvSpPr>
          <p:cNvPr id="8" name="文本占位符 7"/>
          <p:cNvSpPr>
            <a:spLocks noGrp="1"/>
          </p:cNvSpPr>
          <p:nvPr>
            <p:ph type="body" sz="quarter" idx="15"/>
          </p:nvPr>
        </p:nvSpPr>
        <p:spPr>
          <a:xfrm>
            <a:off x="2338524" y="2995612"/>
            <a:ext cx="8616215" cy="365593"/>
          </a:xfrm>
        </p:spPr>
        <p:txBody>
          <a:bodyPr>
            <a:normAutofit fontScale="90000"/>
          </a:bodyPr>
          <a:lstStyle/>
          <a:p>
            <a:r>
              <a:rPr dirty="0">
                <a:latin typeface="微软雅黑" panose="020B0503020204020204" pitchFamily="34" charset="-122"/>
                <a:ea typeface="微软雅黑" panose="020B0503020204020204" pitchFamily="34" charset="-122"/>
              </a:rPr>
              <a:t>添加键值对</a:t>
            </a:r>
            <a:endParaRPr dirty="0">
              <a:latin typeface="微软雅黑" panose="020B0503020204020204" pitchFamily="34" charset="-122"/>
              <a:ea typeface="微软雅黑" panose="020B0503020204020204" pitchFamily="34" charset="-122"/>
            </a:endParaRPr>
          </a:p>
        </p:txBody>
      </p:sp>
      <p:sp>
        <p:nvSpPr>
          <p:cNvPr id="11" name="文本占位符 10"/>
          <p:cNvSpPr>
            <a:spLocks noGrp="1"/>
          </p:cNvSpPr>
          <p:nvPr>
            <p:ph type="body" sz="quarter" idx="18"/>
          </p:nvPr>
        </p:nvSpPr>
        <p:spPr>
          <a:xfrm>
            <a:off x="1585788" y="1602037"/>
            <a:ext cx="999423" cy="365593"/>
          </a:xfrm>
        </p:spPr>
        <p:txBody>
          <a:bodyPr>
            <a:normAutofit fontScale="90000"/>
          </a:bodyPr>
          <a:lstStyle/>
          <a:p>
            <a:r>
              <a:rPr kumimoji="1" lang="en-US" altLang="zh-CN" dirty="0">
                <a:latin typeface="微软雅黑" panose="020B0503020204020204" pitchFamily="34" charset="-122"/>
                <a:ea typeface="微软雅黑" panose="020B0503020204020204" pitchFamily="34" charset="-122"/>
              </a:rPr>
              <a:t>6.2.1</a:t>
            </a:r>
            <a:endParaRPr kumimoji="1" lang="zh-CN" altLang="en-US" dirty="0">
              <a:latin typeface="微软雅黑" panose="020B0503020204020204" pitchFamily="34" charset="-122"/>
              <a:ea typeface="微软雅黑" panose="020B0503020204020204" pitchFamily="34" charset="-122"/>
            </a:endParaRPr>
          </a:p>
        </p:txBody>
      </p:sp>
      <p:sp>
        <p:nvSpPr>
          <p:cNvPr id="12" name="文本占位符 11"/>
          <p:cNvSpPr>
            <a:spLocks noGrp="1"/>
          </p:cNvSpPr>
          <p:nvPr>
            <p:ph type="body" sz="quarter" idx="19"/>
          </p:nvPr>
        </p:nvSpPr>
        <p:spPr>
          <a:xfrm>
            <a:off x="1585788" y="2996246"/>
            <a:ext cx="999423" cy="365593"/>
          </a:xfrm>
        </p:spPr>
        <p:txBody>
          <a:bodyPr>
            <a:normAutofit fontScale="90000"/>
          </a:bodyPr>
          <a:lstStyle/>
          <a:p>
            <a:r>
              <a:rPr kumimoji="1" lang="en-US" altLang="zh-CN" dirty="0">
                <a:latin typeface="微软雅黑" panose="020B0503020204020204" pitchFamily="34" charset="-122"/>
                <a:ea typeface="微软雅黑" panose="020B0503020204020204" pitchFamily="34" charset="-122"/>
              </a:rPr>
              <a:t>6.2.2</a:t>
            </a:r>
            <a:endParaRPr kumimoji="1" lang="zh-CN" altLang="en-US" dirty="0">
              <a:latin typeface="微软雅黑" panose="020B0503020204020204" pitchFamily="34" charset="-122"/>
              <a:ea typeface="微软雅黑" panose="020B0503020204020204" pitchFamily="34" charset="-122"/>
            </a:endParaRPr>
          </a:p>
        </p:txBody>
      </p:sp>
      <p:grpSp>
        <p:nvGrpSpPr>
          <p:cNvPr id="14" name="组合 13"/>
          <p:cNvGrpSpPr/>
          <p:nvPr/>
        </p:nvGrpSpPr>
        <p:grpSpPr>
          <a:xfrm rot="8100000">
            <a:off x="9833919" y="-500294"/>
            <a:ext cx="4716161" cy="733019"/>
            <a:chOff x="5366952" y="823932"/>
            <a:chExt cx="4716161" cy="733019"/>
          </a:xfrm>
          <a:solidFill>
            <a:schemeClr val="accent6">
              <a:lumMod val="60000"/>
              <a:lumOff val="40000"/>
            </a:schemeClr>
          </a:solidFill>
        </p:grpSpPr>
        <p:sp>
          <p:nvSpPr>
            <p:cNvPr id="15" name="延迟 14"/>
            <p:cNvSpPr/>
            <p:nvPr/>
          </p:nvSpPr>
          <p:spPr>
            <a:xfrm>
              <a:off x="9354065" y="827903"/>
              <a:ext cx="729048" cy="729048"/>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p:nvSpPr>
          <p:spPr>
            <a:xfrm>
              <a:off x="6096000" y="827903"/>
              <a:ext cx="3258065" cy="7290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延迟 16"/>
            <p:cNvSpPr/>
            <p:nvPr/>
          </p:nvSpPr>
          <p:spPr>
            <a:xfrm flipH="1">
              <a:off x="5366952" y="823932"/>
              <a:ext cx="729048" cy="729048"/>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8" name="组合 17"/>
          <p:cNvGrpSpPr/>
          <p:nvPr/>
        </p:nvGrpSpPr>
        <p:grpSpPr>
          <a:xfrm rot="8100000">
            <a:off x="-2841691" y="7174171"/>
            <a:ext cx="4716161" cy="733019"/>
            <a:chOff x="5366952" y="823932"/>
            <a:chExt cx="4716161" cy="733019"/>
          </a:xfrm>
          <a:solidFill>
            <a:schemeClr val="accent4">
              <a:lumMod val="60000"/>
              <a:lumOff val="40000"/>
            </a:schemeClr>
          </a:solidFill>
        </p:grpSpPr>
        <p:sp>
          <p:nvSpPr>
            <p:cNvPr id="19" name="延迟 18"/>
            <p:cNvSpPr/>
            <p:nvPr/>
          </p:nvSpPr>
          <p:spPr>
            <a:xfrm>
              <a:off x="9354065" y="827903"/>
              <a:ext cx="729048" cy="729048"/>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p:cNvSpPr/>
            <p:nvPr/>
          </p:nvSpPr>
          <p:spPr>
            <a:xfrm>
              <a:off x="6096000" y="827903"/>
              <a:ext cx="3258065" cy="7290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延迟 20"/>
            <p:cNvSpPr/>
            <p:nvPr/>
          </p:nvSpPr>
          <p:spPr>
            <a:xfrm flipH="1">
              <a:off x="5366952" y="823932"/>
              <a:ext cx="729048" cy="729048"/>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4" name="标题 1"/>
          <p:cNvSpPr>
            <a:spLocks noGrp="1"/>
          </p:cNvSpPr>
          <p:nvPr/>
        </p:nvSpPr>
        <p:spPr>
          <a:xfrm>
            <a:off x="1736652" y="844517"/>
            <a:ext cx="8902566" cy="449029"/>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2400" b="1" i="0" kern="1200">
                <a:solidFill>
                  <a:schemeClr val="tx1">
                    <a:lumMod val="85000"/>
                    <a:lumOff val="15000"/>
                  </a:schemeClr>
                </a:solidFill>
                <a:latin typeface="Source Han Sans CN" panose="020B0500000000000000" pitchFamily="34" charset="-128"/>
                <a:ea typeface="Source Han Sans CN" panose="020B0500000000000000" pitchFamily="34" charset="-128"/>
                <a:cs typeface="+mj-cs"/>
              </a:defRPr>
            </a:lvl1pPr>
          </a:lstStyle>
          <a:p>
            <a:r>
              <a:rPr kumimoji="1" lang="zh-CN" altLang="en-US" dirty="0">
                <a:latin typeface="微软雅黑" panose="020B0503020204020204" pitchFamily="34" charset="-122"/>
                <a:ea typeface="微软雅黑" panose="020B0503020204020204" pitchFamily="34" charset="-122"/>
              </a:rPr>
              <a:t>使用字典</a:t>
            </a:r>
            <a:endParaRPr kumimoji="1" lang="zh-CN" altLang="en-US" dirty="0">
              <a:latin typeface="微软雅黑" panose="020B0503020204020204" pitchFamily="34" charset="-122"/>
              <a:ea typeface="微软雅黑" panose="020B0503020204020204" pitchFamily="34" charset="-122"/>
            </a:endParaRPr>
          </a:p>
        </p:txBody>
      </p:sp>
      <p:sp>
        <p:nvSpPr>
          <p:cNvPr id="25" name="文本占位符 8"/>
          <p:cNvSpPr>
            <a:spLocks noGrp="1"/>
          </p:cNvSpPr>
          <p:nvPr/>
        </p:nvSpPr>
        <p:spPr>
          <a:xfrm>
            <a:off x="958845" y="860598"/>
            <a:ext cx="879479" cy="47213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None/>
              <a:defRPr sz="1800" b="1" i="0" kern="1200">
                <a:solidFill>
                  <a:schemeClr val="accent6">
                    <a:lumMod val="75000"/>
                  </a:schemeClr>
                </a:solidFill>
                <a:latin typeface="Source Han Sans CN" panose="020B0500000000000000" pitchFamily="34" charset="-128"/>
                <a:ea typeface="Source Han Sans CN" panose="020B05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sz="2400" dirty="0">
                <a:latin typeface="微软雅黑" panose="020B0503020204020204" pitchFamily="34" charset="-122"/>
                <a:ea typeface="微软雅黑" panose="020B0503020204020204" pitchFamily="34" charset="-122"/>
              </a:rPr>
              <a:t>6.2</a:t>
            </a:r>
            <a:endParaRPr kumimoji="1" lang="zh-CN" altLang="en-US" sz="2400" dirty="0">
              <a:latin typeface="微软雅黑" panose="020B0503020204020204" pitchFamily="34" charset="-122"/>
              <a:ea typeface="微软雅黑" panose="020B0503020204020204" pitchFamily="34" charset="-122"/>
            </a:endParaRPr>
          </a:p>
        </p:txBody>
      </p:sp>
      <p:sp>
        <p:nvSpPr>
          <p:cNvPr id="26" name="文本占位符 4"/>
          <p:cNvSpPr>
            <a:spLocks noGrp="1"/>
          </p:cNvSpPr>
          <p:nvPr/>
        </p:nvSpPr>
        <p:spPr>
          <a:xfrm>
            <a:off x="2348230" y="4820285"/>
            <a:ext cx="8627110" cy="51689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a:latin typeface="微软雅黑" panose="020B0503020204020204" pitchFamily="34" charset="-122"/>
                <a:ea typeface="微软雅黑" panose="020B0503020204020204" pitchFamily="34" charset="-122"/>
              </a:rPr>
              <a:t>使用字典来存储用户提供的数据或在编写能自动生成大量键值对的代码时，通常需要先定义一个空字典。</a:t>
            </a:r>
            <a:endParaRPr kumimoji="1">
              <a:latin typeface="微软雅黑" panose="020B0503020204020204" pitchFamily="34" charset="-122"/>
              <a:ea typeface="微软雅黑" panose="020B0503020204020204" pitchFamily="34" charset="-122"/>
            </a:endParaRPr>
          </a:p>
        </p:txBody>
      </p:sp>
      <p:sp>
        <p:nvSpPr>
          <p:cNvPr id="27" name="文本占位符 7"/>
          <p:cNvSpPr>
            <a:spLocks noGrp="1"/>
          </p:cNvSpPr>
          <p:nvPr/>
        </p:nvSpPr>
        <p:spPr>
          <a:xfrm>
            <a:off x="2348049" y="4297362"/>
            <a:ext cx="8616215" cy="365593"/>
          </a:xfrm>
          <a:prstGeom prst="rect">
            <a:avLst/>
          </a:prstGeom>
        </p:spPr>
        <p:txBody>
          <a:bodyPr vert="horz" lIns="91440" tIns="45720" rIns="91440" bIns="45720" rtlCol="0">
            <a:normAutofit fontScale="90000"/>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a:solidFill>
                  <a:schemeClr val="tx1">
                    <a:lumMod val="75000"/>
                    <a:lumOff val="25000"/>
                  </a:schemeClr>
                </a:solidFill>
                <a:latin typeface="Source Han Sans CN Medium" panose="020B0500000000000000" pitchFamily="34" charset="-128"/>
                <a:ea typeface="Source Han Sans CN Medium" panose="020B05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dirty="0">
                <a:latin typeface="微软雅黑" panose="020B0503020204020204" pitchFamily="34" charset="-122"/>
                <a:ea typeface="微软雅黑" panose="020B0503020204020204" pitchFamily="34" charset="-122"/>
              </a:rPr>
              <a:t>先创建一个空字典</a:t>
            </a:r>
            <a:endParaRPr dirty="0">
              <a:latin typeface="微软雅黑" panose="020B0503020204020204" pitchFamily="34" charset="-122"/>
              <a:ea typeface="微软雅黑" panose="020B0503020204020204" pitchFamily="34" charset="-122"/>
            </a:endParaRPr>
          </a:p>
        </p:txBody>
      </p:sp>
      <p:sp>
        <p:nvSpPr>
          <p:cNvPr id="28" name="文本占位符 11"/>
          <p:cNvSpPr>
            <a:spLocks noGrp="1"/>
          </p:cNvSpPr>
          <p:nvPr/>
        </p:nvSpPr>
        <p:spPr>
          <a:xfrm>
            <a:off x="1595313" y="4297996"/>
            <a:ext cx="999423" cy="365593"/>
          </a:xfrm>
          <a:prstGeom prst="rect">
            <a:avLst/>
          </a:prstGeom>
        </p:spPr>
        <p:txBody>
          <a:bodyPr vert="horz" lIns="91440" tIns="45720" rIns="91440" bIns="45720" rtlCol="0">
            <a:normAutofit fontScale="90000"/>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a:solidFill>
                  <a:schemeClr val="accent6">
                    <a:lumMod val="75000"/>
                  </a:schemeClr>
                </a:solidFill>
                <a:latin typeface="Source Han Sans CN Medium" panose="020B0500000000000000" pitchFamily="34" charset="-128"/>
                <a:ea typeface="Source Han Sans CN Medium" panose="020B05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dirty="0">
                <a:latin typeface="微软雅黑" panose="020B0503020204020204" pitchFamily="34" charset="-122"/>
                <a:ea typeface="微软雅黑" panose="020B0503020204020204" pitchFamily="34" charset="-122"/>
              </a:rPr>
              <a:t>6.2.3</a:t>
            </a:r>
            <a:endParaRPr kumimoji="1" lang="zh-CN" altLang="en-US" dirty="0">
              <a:latin typeface="微软雅黑" panose="020B0503020204020204" pitchFamily="34" charset="-122"/>
              <a:ea typeface="微软雅黑" panose="020B0503020204020204" pitchFamily="34" charset="-122"/>
            </a:endParaRPr>
          </a:p>
        </p:txBody>
      </p:sp>
      <p:sp>
        <p:nvSpPr>
          <p:cNvPr id="31" name="文本占位符 3"/>
          <p:cNvSpPr>
            <a:spLocks noGrp="1"/>
          </p:cNvSpPr>
          <p:nvPr/>
        </p:nvSpPr>
        <p:spPr>
          <a:xfrm>
            <a:off x="2338705" y="6036945"/>
            <a:ext cx="8616315" cy="42608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pPr>
            <a:r>
              <a:rPr kumimoji="1" lang="zh-CN" altLang="en-US" dirty="0">
                <a:latin typeface="微软雅黑" panose="020B0503020204020204" pitchFamily="34" charset="-122"/>
                <a:ea typeface="微软雅黑" panose="020B0503020204020204" pitchFamily="34" charset="-122"/>
              </a:rPr>
              <a:t>要修改字典中的值，可依次指定字典名、用方括号括起的键，以及与该键相关联的新值。</a:t>
            </a:r>
            <a:endParaRPr kumimoji="1" lang="zh-CN" altLang="en-US" dirty="0">
              <a:latin typeface="微软雅黑" panose="020B0503020204020204" pitchFamily="34" charset="-122"/>
              <a:ea typeface="微软雅黑" panose="020B0503020204020204" pitchFamily="34" charset="-122"/>
            </a:endParaRPr>
          </a:p>
        </p:txBody>
      </p:sp>
      <p:sp>
        <p:nvSpPr>
          <p:cNvPr id="32" name="文本占位符 6"/>
          <p:cNvSpPr>
            <a:spLocks noGrp="1"/>
          </p:cNvSpPr>
          <p:nvPr/>
        </p:nvSpPr>
        <p:spPr>
          <a:xfrm>
            <a:off x="2338524" y="5475688"/>
            <a:ext cx="8616215" cy="365593"/>
          </a:xfrm>
          <a:prstGeom prst="rect">
            <a:avLst/>
          </a:prstGeom>
        </p:spPr>
        <p:txBody>
          <a:bodyPr vert="horz" lIns="91440" tIns="45720" rIns="91440" bIns="45720" rtlCol="0">
            <a:normAutofit fontScale="90000"/>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a:solidFill>
                  <a:schemeClr val="tx1">
                    <a:lumMod val="75000"/>
                    <a:lumOff val="25000"/>
                  </a:schemeClr>
                </a:solidFill>
                <a:latin typeface="Source Han Sans CN Medium" panose="020B0500000000000000" pitchFamily="34" charset="-128"/>
                <a:ea typeface="Source Han Sans CN Medium" panose="020B05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dirty="0">
                <a:latin typeface="微软雅黑" panose="020B0503020204020204" pitchFamily="34" charset="-122"/>
                <a:ea typeface="微软雅黑" panose="020B0503020204020204" pitchFamily="34" charset="-122"/>
              </a:rPr>
              <a:t>修改字典中的值</a:t>
            </a:r>
            <a:endParaRPr dirty="0">
              <a:latin typeface="微软雅黑" panose="020B0503020204020204" pitchFamily="34" charset="-122"/>
              <a:ea typeface="微软雅黑" panose="020B0503020204020204" pitchFamily="34" charset="-122"/>
            </a:endParaRPr>
          </a:p>
        </p:txBody>
      </p:sp>
      <p:sp>
        <p:nvSpPr>
          <p:cNvPr id="33" name="文本占位符 10"/>
          <p:cNvSpPr>
            <a:spLocks noGrp="1"/>
          </p:cNvSpPr>
          <p:nvPr/>
        </p:nvSpPr>
        <p:spPr>
          <a:xfrm>
            <a:off x="1585788" y="5474902"/>
            <a:ext cx="999423" cy="365593"/>
          </a:xfrm>
          <a:prstGeom prst="rect">
            <a:avLst/>
          </a:prstGeom>
        </p:spPr>
        <p:txBody>
          <a:bodyPr vert="horz" lIns="91440" tIns="45720" rIns="91440" bIns="45720" rtlCol="0">
            <a:normAutofit fontScale="90000"/>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a:solidFill>
                  <a:schemeClr val="accent6">
                    <a:lumMod val="75000"/>
                  </a:schemeClr>
                </a:solidFill>
                <a:latin typeface="Source Han Sans CN Medium" panose="020B0500000000000000" pitchFamily="34" charset="-128"/>
                <a:ea typeface="Source Han Sans CN Medium" panose="020B05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dirty="0">
                <a:latin typeface="微软雅黑" panose="020B0503020204020204" pitchFamily="34" charset="-122"/>
                <a:ea typeface="微软雅黑" panose="020B0503020204020204" pitchFamily="34" charset="-122"/>
              </a:rPr>
              <a:t>6.2.4</a:t>
            </a:r>
            <a:endParaRPr kumimoji="1"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2"/>
          </p:nvPr>
        </p:nvSpPr>
        <p:spPr>
          <a:xfrm>
            <a:off x="2338525" y="2326074"/>
            <a:ext cx="8616215" cy="365593"/>
          </a:xfrm>
        </p:spPr>
        <p:txBody>
          <a:bodyPr>
            <a:noAutofit/>
          </a:bodyPr>
          <a:lstStyle/>
          <a:p>
            <a:r>
              <a:rPr kumimoji="1">
                <a:latin typeface="微软雅黑" panose="020B0503020204020204" pitchFamily="34" charset="-122"/>
                <a:ea typeface="微软雅黑" panose="020B0503020204020204" pitchFamily="34" charset="-122"/>
              </a:rPr>
              <a:t>使用 del 语句将相应的键值对彻底删除。</a:t>
            </a:r>
            <a:endParaRPr kumimoji="1">
              <a:latin typeface="微软雅黑" panose="020B0503020204020204" pitchFamily="34" charset="-122"/>
              <a:ea typeface="微软雅黑" panose="020B0503020204020204" pitchFamily="34" charset="-122"/>
            </a:endParaRPr>
          </a:p>
        </p:txBody>
      </p:sp>
      <p:sp>
        <p:nvSpPr>
          <p:cNvPr id="8" name="文本占位符 7"/>
          <p:cNvSpPr>
            <a:spLocks noGrp="1"/>
          </p:cNvSpPr>
          <p:nvPr>
            <p:ph type="body" sz="quarter" idx="15"/>
          </p:nvPr>
        </p:nvSpPr>
        <p:spPr>
          <a:xfrm>
            <a:off x="2338524" y="1897062"/>
            <a:ext cx="8616215" cy="365593"/>
          </a:xfrm>
        </p:spPr>
        <p:txBody>
          <a:bodyPr>
            <a:normAutofit fontScale="90000"/>
          </a:bodyPr>
          <a:lstStyle/>
          <a:p>
            <a:r>
              <a:rPr dirty="0">
                <a:latin typeface="微软雅黑" panose="020B0503020204020204" pitchFamily="34" charset="-122"/>
                <a:ea typeface="微软雅黑" panose="020B0503020204020204" pitchFamily="34" charset="-122"/>
              </a:rPr>
              <a:t>删除键值对</a:t>
            </a:r>
            <a:endParaRPr dirty="0">
              <a:latin typeface="微软雅黑" panose="020B0503020204020204" pitchFamily="34" charset="-122"/>
              <a:ea typeface="微软雅黑" panose="020B0503020204020204" pitchFamily="34" charset="-122"/>
            </a:endParaRPr>
          </a:p>
        </p:txBody>
      </p:sp>
      <p:sp>
        <p:nvSpPr>
          <p:cNvPr id="12" name="文本占位符 11"/>
          <p:cNvSpPr>
            <a:spLocks noGrp="1"/>
          </p:cNvSpPr>
          <p:nvPr>
            <p:ph type="body" sz="quarter" idx="19"/>
          </p:nvPr>
        </p:nvSpPr>
        <p:spPr>
          <a:xfrm>
            <a:off x="1585788" y="1897696"/>
            <a:ext cx="999423" cy="365593"/>
          </a:xfrm>
        </p:spPr>
        <p:txBody>
          <a:bodyPr>
            <a:normAutofit fontScale="90000"/>
          </a:bodyPr>
          <a:lstStyle/>
          <a:p>
            <a:r>
              <a:rPr kumimoji="1" lang="en-US" altLang="zh-CN" dirty="0">
                <a:latin typeface="微软雅黑" panose="020B0503020204020204" pitchFamily="34" charset="-122"/>
                <a:ea typeface="微软雅黑" panose="020B0503020204020204" pitchFamily="34" charset="-122"/>
              </a:rPr>
              <a:t>6.2.5</a:t>
            </a:r>
            <a:endParaRPr kumimoji="1" lang="zh-CN" altLang="en-US" dirty="0">
              <a:latin typeface="微软雅黑" panose="020B0503020204020204" pitchFamily="34" charset="-122"/>
              <a:ea typeface="微软雅黑" panose="020B0503020204020204" pitchFamily="34" charset="-122"/>
            </a:endParaRPr>
          </a:p>
        </p:txBody>
      </p:sp>
      <p:grpSp>
        <p:nvGrpSpPr>
          <p:cNvPr id="14" name="组合 13"/>
          <p:cNvGrpSpPr/>
          <p:nvPr/>
        </p:nvGrpSpPr>
        <p:grpSpPr>
          <a:xfrm rot="8100000">
            <a:off x="9833919" y="-500294"/>
            <a:ext cx="4716161" cy="733019"/>
            <a:chOff x="5366952" y="823932"/>
            <a:chExt cx="4716161" cy="733019"/>
          </a:xfrm>
          <a:solidFill>
            <a:schemeClr val="accent6">
              <a:lumMod val="60000"/>
              <a:lumOff val="40000"/>
            </a:schemeClr>
          </a:solidFill>
        </p:grpSpPr>
        <p:sp>
          <p:nvSpPr>
            <p:cNvPr id="15" name="延迟 14"/>
            <p:cNvSpPr/>
            <p:nvPr/>
          </p:nvSpPr>
          <p:spPr>
            <a:xfrm>
              <a:off x="9354065" y="827903"/>
              <a:ext cx="729048" cy="729048"/>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p:nvSpPr>
          <p:spPr>
            <a:xfrm>
              <a:off x="6096000" y="827903"/>
              <a:ext cx="3258065" cy="7290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延迟 16"/>
            <p:cNvSpPr/>
            <p:nvPr/>
          </p:nvSpPr>
          <p:spPr>
            <a:xfrm flipH="1">
              <a:off x="5366952" y="823932"/>
              <a:ext cx="729048" cy="729048"/>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8" name="组合 17"/>
          <p:cNvGrpSpPr/>
          <p:nvPr/>
        </p:nvGrpSpPr>
        <p:grpSpPr>
          <a:xfrm rot="8100000">
            <a:off x="-2841691" y="7174171"/>
            <a:ext cx="4716161" cy="733019"/>
            <a:chOff x="5366952" y="823932"/>
            <a:chExt cx="4716161" cy="733019"/>
          </a:xfrm>
          <a:solidFill>
            <a:schemeClr val="accent4">
              <a:lumMod val="60000"/>
              <a:lumOff val="40000"/>
            </a:schemeClr>
          </a:solidFill>
        </p:grpSpPr>
        <p:sp>
          <p:nvSpPr>
            <p:cNvPr id="19" name="延迟 18"/>
            <p:cNvSpPr/>
            <p:nvPr/>
          </p:nvSpPr>
          <p:spPr>
            <a:xfrm>
              <a:off x="9354065" y="827903"/>
              <a:ext cx="729048" cy="729048"/>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p:cNvSpPr/>
            <p:nvPr/>
          </p:nvSpPr>
          <p:spPr>
            <a:xfrm>
              <a:off x="6096000" y="827903"/>
              <a:ext cx="3258065" cy="7290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延迟 20"/>
            <p:cNvSpPr/>
            <p:nvPr/>
          </p:nvSpPr>
          <p:spPr>
            <a:xfrm flipH="1">
              <a:off x="5366952" y="823932"/>
              <a:ext cx="729048" cy="729048"/>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4" name="标题 1"/>
          <p:cNvSpPr>
            <a:spLocks noGrp="1"/>
          </p:cNvSpPr>
          <p:nvPr/>
        </p:nvSpPr>
        <p:spPr>
          <a:xfrm>
            <a:off x="1736652" y="1078832"/>
            <a:ext cx="8902566" cy="449029"/>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2400" b="1" i="0" kern="1200">
                <a:solidFill>
                  <a:schemeClr val="tx1">
                    <a:lumMod val="85000"/>
                    <a:lumOff val="15000"/>
                  </a:schemeClr>
                </a:solidFill>
                <a:latin typeface="Source Han Sans CN" panose="020B0500000000000000" pitchFamily="34" charset="-128"/>
                <a:ea typeface="Source Han Sans CN" panose="020B0500000000000000" pitchFamily="34" charset="-128"/>
                <a:cs typeface="+mj-cs"/>
              </a:defRPr>
            </a:lvl1pPr>
          </a:lstStyle>
          <a:p>
            <a:r>
              <a:rPr kumimoji="1" lang="zh-CN" altLang="en-US" dirty="0">
                <a:latin typeface="微软雅黑" panose="020B0503020204020204" pitchFamily="34" charset="-122"/>
                <a:ea typeface="微软雅黑" panose="020B0503020204020204" pitchFamily="34" charset="-122"/>
              </a:rPr>
              <a:t>条件测试</a:t>
            </a:r>
            <a:endParaRPr kumimoji="1" lang="zh-CN" altLang="en-US" dirty="0">
              <a:latin typeface="微软雅黑" panose="020B0503020204020204" pitchFamily="34" charset="-122"/>
              <a:ea typeface="微软雅黑" panose="020B0503020204020204" pitchFamily="34" charset="-122"/>
            </a:endParaRPr>
          </a:p>
        </p:txBody>
      </p:sp>
      <p:sp>
        <p:nvSpPr>
          <p:cNvPr id="25" name="文本占位符 8"/>
          <p:cNvSpPr>
            <a:spLocks noGrp="1"/>
          </p:cNvSpPr>
          <p:nvPr/>
        </p:nvSpPr>
        <p:spPr>
          <a:xfrm>
            <a:off x="958845" y="1094913"/>
            <a:ext cx="879479" cy="47213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None/>
              <a:defRPr sz="1800" b="1" i="0" kern="1200">
                <a:solidFill>
                  <a:schemeClr val="accent6">
                    <a:lumMod val="75000"/>
                  </a:schemeClr>
                </a:solidFill>
                <a:latin typeface="Source Han Sans CN" panose="020B0500000000000000" pitchFamily="34" charset="-128"/>
                <a:ea typeface="Source Han Sans CN" panose="020B05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sz="2400" dirty="0">
                <a:latin typeface="微软雅黑" panose="020B0503020204020204" pitchFamily="34" charset="-122"/>
                <a:ea typeface="微软雅黑" panose="020B0503020204020204" pitchFamily="34" charset="-122"/>
              </a:rPr>
              <a:t>6.2</a:t>
            </a:r>
            <a:endParaRPr kumimoji="1" lang="zh-CN" altLang="en-US" sz="2400" dirty="0">
              <a:latin typeface="微软雅黑" panose="020B0503020204020204" pitchFamily="34" charset="-122"/>
              <a:ea typeface="微软雅黑" panose="020B0503020204020204" pitchFamily="34" charset="-122"/>
            </a:endParaRPr>
          </a:p>
        </p:txBody>
      </p:sp>
      <p:sp>
        <p:nvSpPr>
          <p:cNvPr id="26" name="文本占位符 4"/>
          <p:cNvSpPr>
            <a:spLocks noGrp="1"/>
          </p:cNvSpPr>
          <p:nvPr/>
        </p:nvSpPr>
        <p:spPr>
          <a:xfrm>
            <a:off x="2348050" y="3695134"/>
            <a:ext cx="8616215" cy="3655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a:latin typeface="微软雅黑" panose="020B0503020204020204" pitchFamily="34" charset="-122"/>
                <a:ea typeface="微软雅黑" panose="020B0503020204020204" pitchFamily="34" charset="-122"/>
              </a:rPr>
              <a:t>也可以使用字典来存储众多对象的同一种信息。</a:t>
            </a:r>
            <a:endParaRPr kumimoji="1">
              <a:latin typeface="微软雅黑" panose="020B0503020204020204" pitchFamily="34" charset="-122"/>
              <a:ea typeface="微软雅黑" panose="020B0503020204020204" pitchFamily="34" charset="-122"/>
            </a:endParaRPr>
          </a:p>
        </p:txBody>
      </p:sp>
      <p:sp>
        <p:nvSpPr>
          <p:cNvPr id="27" name="文本占位符 7"/>
          <p:cNvSpPr>
            <a:spLocks noGrp="1"/>
          </p:cNvSpPr>
          <p:nvPr/>
        </p:nvSpPr>
        <p:spPr>
          <a:xfrm>
            <a:off x="2348049" y="3266122"/>
            <a:ext cx="8616215" cy="365593"/>
          </a:xfrm>
          <a:prstGeom prst="rect">
            <a:avLst/>
          </a:prstGeom>
        </p:spPr>
        <p:txBody>
          <a:bodyPr vert="horz" lIns="91440" tIns="45720" rIns="91440" bIns="45720" rtlCol="0">
            <a:normAutofit fontScale="90000"/>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a:solidFill>
                  <a:schemeClr val="tx1">
                    <a:lumMod val="75000"/>
                    <a:lumOff val="25000"/>
                  </a:schemeClr>
                </a:solidFill>
                <a:latin typeface="Source Han Sans CN Medium" panose="020B0500000000000000" pitchFamily="34" charset="-128"/>
                <a:ea typeface="Source Han Sans CN Medium" panose="020B05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dirty="0">
                <a:latin typeface="微软雅黑" panose="020B0503020204020204" pitchFamily="34" charset="-122"/>
                <a:ea typeface="微软雅黑" panose="020B0503020204020204" pitchFamily="34" charset="-122"/>
              </a:rPr>
              <a:t>由类似对象组成的字典</a:t>
            </a:r>
            <a:endParaRPr dirty="0">
              <a:latin typeface="微软雅黑" panose="020B0503020204020204" pitchFamily="34" charset="-122"/>
              <a:ea typeface="微软雅黑" panose="020B0503020204020204" pitchFamily="34" charset="-122"/>
            </a:endParaRPr>
          </a:p>
        </p:txBody>
      </p:sp>
      <p:sp>
        <p:nvSpPr>
          <p:cNvPr id="28" name="文本占位符 11"/>
          <p:cNvSpPr>
            <a:spLocks noGrp="1"/>
          </p:cNvSpPr>
          <p:nvPr/>
        </p:nvSpPr>
        <p:spPr>
          <a:xfrm>
            <a:off x="1595313" y="3266756"/>
            <a:ext cx="999423" cy="365593"/>
          </a:xfrm>
          <a:prstGeom prst="rect">
            <a:avLst/>
          </a:prstGeom>
        </p:spPr>
        <p:txBody>
          <a:bodyPr vert="horz" lIns="91440" tIns="45720" rIns="91440" bIns="45720" rtlCol="0">
            <a:normAutofit fontScale="90000"/>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a:solidFill>
                  <a:schemeClr val="accent6">
                    <a:lumMod val="75000"/>
                  </a:schemeClr>
                </a:solidFill>
                <a:latin typeface="Source Han Sans CN Medium" panose="020B0500000000000000" pitchFamily="34" charset="-128"/>
                <a:ea typeface="Source Han Sans CN Medium" panose="020B05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dirty="0">
                <a:latin typeface="微软雅黑" panose="020B0503020204020204" pitchFamily="34" charset="-122"/>
                <a:ea typeface="微软雅黑" panose="020B0503020204020204" pitchFamily="34" charset="-122"/>
              </a:rPr>
              <a:t>6.2.6</a:t>
            </a:r>
            <a:endParaRPr kumimoji="1" lang="zh-CN" altLang="en-US" dirty="0">
              <a:latin typeface="微软雅黑" panose="020B0503020204020204" pitchFamily="34" charset="-122"/>
              <a:ea typeface="微软雅黑" panose="020B0503020204020204" pitchFamily="34" charset="-122"/>
            </a:endParaRPr>
          </a:p>
        </p:txBody>
      </p:sp>
      <p:sp>
        <p:nvSpPr>
          <p:cNvPr id="10" name="文本占位符 4"/>
          <p:cNvSpPr>
            <a:spLocks noGrp="1"/>
          </p:cNvSpPr>
          <p:nvPr/>
        </p:nvSpPr>
        <p:spPr>
          <a:xfrm>
            <a:off x="2357575" y="4949259"/>
            <a:ext cx="8616215" cy="3655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a:latin typeface="微软雅黑" panose="020B0503020204020204" pitchFamily="34" charset="-122"/>
                <a:ea typeface="微软雅黑" panose="020B0503020204020204" pitchFamily="34" charset="-122"/>
              </a:rPr>
              <a:t>如果指定的键有可能不存在，应考虑使用方法 get()，而不要使用方括号表示法。</a:t>
            </a:r>
            <a:endParaRPr kumimoji="1">
              <a:latin typeface="微软雅黑" panose="020B0503020204020204" pitchFamily="34" charset="-122"/>
              <a:ea typeface="微软雅黑" panose="020B0503020204020204" pitchFamily="34" charset="-122"/>
            </a:endParaRPr>
          </a:p>
        </p:txBody>
      </p:sp>
      <p:sp>
        <p:nvSpPr>
          <p:cNvPr id="13" name="文本占位符 7"/>
          <p:cNvSpPr>
            <a:spLocks noGrp="1"/>
          </p:cNvSpPr>
          <p:nvPr/>
        </p:nvSpPr>
        <p:spPr>
          <a:xfrm>
            <a:off x="2357574" y="4520247"/>
            <a:ext cx="8616215" cy="365593"/>
          </a:xfrm>
          <a:prstGeom prst="rect">
            <a:avLst/>
          </a:prstGeom>
        </p:spPr>
        <p:txBody>
          <a:bodyPr vert="horz" lIns="91440" tIns="45720" rIns="91440" bIns="45720" rtlCol="0">
            <a:normAutofit fontScale="90000"/>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a:solidFill>
                  <a:schemeClr val="tx1">
                    <a:lumMod val="75000"/>
                    <a:lumOff val="25000"/>
                  </a:schemeClr>
                </a:solidFill>
                <a:latin typeface="Source Han Sans CN Medium" panose="020B0500000000000000" pitchFamily="34" charset="-128"/>
                <a:ea typeface="Source Han Sans CN Medium" panose="020B05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dirty="0">
                <a:latin typeface="微软雅黑" panose="020B0503020204020204" pitchFamily="34" charset="-122"/>
                <a:ea typeface="微软雅黑" panose="020B0503020204020204" pitchFamily="34" charset="-122"/>
              </a:rPr>
              <a:t>使用 get()来访问值</a:t>
            </a:r>
            <a:endParaRPr dirty="0">
              <a:latin typeface="微软雅黑" panose="020B0503020204020204" pitchFamily="34" charset="-122"/>
              <a:ea typeface="微软雅黑" panose="020B0503020204020204" pitchFamily="34" charset="-122"/>
            </a:endParaRPr>
          </a:p>
        </p:txBody>
      </p:sp>
      <p:sp>
        <p:nvSpPr>
          <p:cNvPr id="22" name="文本占位符 11"/>
          <p:cNvSpPr>
            <a:spLocks noGrp="1"/>
          </p:cNvSpPr>
          <p:nvPr/>
        </p:nvSpPr>
        <p:spPr>
          <a:xfrm>
            <a:off x="1604838" y="4520881"/>
            <a:ext cx="999423" cy="365593"/>
          </a:xfrm>
          <a:prstGeom prst="rect">
            <a:avLst/>
          </a:prstGeom>
        </p:spPr>
        <p:txBody>
          <a:bodyPr vert="horz" lIns="91440" tIns="45720" rIns="91440" bIns="45720" rtlCol="0">
            <a:normAutofit fontScale="90000"/>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a:solidFill>
                  <a:schemeClr val="accent6">
                    <a:lumMod val="75000"/>
                  </a:schemeClr>
                </a:solidFill>
                <a:latin typeface="Source Han Sans CN Medium" panose="020B0500000000000000" pitchFamily="34" charset="-128"/>
                <a:ea typeface="Source Han Sans CN Medium" panose="020B05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dirty="0">
                <a:latin typeface="微软雅黑" panose="020B0503020204020204" pitchFamily="34" charset="-122"/>
                <a:ea typeface="微软雅黑" panose="020B0503020204020204" pitchFamily="34" charset="-122"/>
              </a:rPr>
              <a:t>6.2.7</a:t>
            </a:r>
            <a:endParaRPr kumimoji="1"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1"/>
          </p:nvPr>
        </p:nvSpPr>
        <p:spPr>
          <a:xfrm>
            <a:off x="2338525" y="2416010"/>
            <a:ext cx="8616215" cy="673601"/>
          </a:xfrm>
        </p:spPr>
        <p:txBody>
          <a:bodyPr>
            <a:normAutofit lnSpcReduction="10000"/>
          </a:bodyPr>
          <a:lstStyle/>
          <a:p>
            <a:pPr marL="0" indent="0">
              <a:buFont typeface="Arial" panose="020B0604020202020204" pitchFamily="34" charset="0"/>
            </a:pPr>
            <a:r>
              <a:rPr kumimoji="1" dirty="0">
                <a:latin typeface="微软雅黑" panose="020B0503020204020204" pitchFamily="34" charset="-122"/>
                <a:ea typeface="微软雅黑" panose="020B0503020204020204" pitchFamily="34" charset="-122"/>
              </a:rPr>
              <a:t>要获悉该用户字典中的所有信息</a:t>
            </a:r>
            <a:r>
              <a:rPr kumimoji="1" lang="zh-CN" dirty="0">
                <a:latin typeface="微软雅黑" panose="020B0503020204020204" pitchFamily="34" charset="-122"/>
                <a:ea typeface="微软雅黑" panose="020B0503020204020204" pitchFamily="34" charset="-122"/>
              </a:rPr>
              <a:t>，</a:t>
            </a:r>
            <a:r>
              <a:rPr kumimoji="1" dirty="0">
                <a:latin typeface="微软雅黑" panose="020B0503020204020204" pitchFamily="34" charset="-122"/>
                <a:ea typeface="微软雅黑" panose="020B0503020204020204" pitchFamily="34" charset="-122"/>
              </a:rPr>
              <a:t>可使用 for 循环来遍历这个字典</a:t>
            </a:r>
            <a:endParaRPr kumimoji="1" dirty="0">
              <a:latin typeface="微软雅黑" panose="020B0503020204020204" pitchFamily="34" charset="-122"/>
              <a:ea typeface="微软雅黑" panose="020B0503020204020204" pitchFamily="34" charset="-122"/>
            </a:endParaRPr>
          </a:p>
        </p:txBody>
      </p:sp>
      <p:sp>
        <p:nvSpPr>
          <p:cNvPr id="5" name="文本占位符 4"/>
          <p:cNvSpPr>
            <a:spLocks noGrp="1"/>
          </p:cNvSpPr>
          <p:nvPr>
            <p:ph type="body" sz="quarter" idx="12"/>
          </p:nvPr>
        </p:nvSpPr>
        <p:spPr>
          <a:xfrm>
            <a:off x="2338705" y="3497580"/>
            <a:ext cx="9298940" cy="412750"/>
          </a:xfrm>
        </p:spPr>
        <p:txBody>
          <a:bodyPr>
            <a:noAutofit/>
          </a:bodyPr>
          <a:lstStyle/>
          <a:p>
            <a:r>
              <a:rPr kumimoji="1">
                <a:latin typeface="微软雅黑" panose="020B0503020204020204" pitchFamily="34" charset="-122"/>
                <a:ea typeface="微软雅黑" panose="020B0503020204020204" pitchFamily="34" charset="-122"/>
              </a:rPr>
              <a:t>在不需要使用字典中的值时，方法 keys()很有用。</a:t>
            </a:r>
            <a:endParaRPr kumimoji="1">
              <a:latin typeface="微软雅黑" panose="020B0503020204020204" pitchFamily="34" charset="-122"/>
              <a:ea typeface="微软雅黑" panose="020B0503020204020204" pitchFamily="34" charset="-122"/>
            </a:endParaRPr>
          </a:p>
        </p:txBody>
      </p:sp>
      <p:sp>
        <p:nvSpPr>
          <p:cNvPr id="7" name="文本占位符 6"/>
          <p:cNvSpPr>
            <a:spLocks noGrp="1"/>
          </p:cNvSpPr>
          <p:nvPr>
            <p:ph type="body" sz="quarter" idx="14"/>
          </p:nvPr>
        </p:nvSpPr>
        <p:spPr>
          <a:xfrm>
            <a:off x="2338524" y="1807928"/>
            <a:ext cx="8616215" cy="365593"/>
          </a:xfrm>
        </p:spPr>
        <p:txBody>
          <a:bodyPr>
            <a:normAutofit fontScale="90000"/>
          </a:bodyPr>
          <a:lstStyle/>
          <a:p>
            <a:r>
              <a:rPr dirty="0">
                <a:latin typeface="微软雅黑" panose="020B0503020204020204" pitchFamily="34" charset="-122"/>
                <a:ea typeface="微软雅黑" panose="020B0503020204020204" pitchFamily="34" charset="-122"/>
              </a:rPr>
              <a:t>遍历所有键值对</a:t>
            </a:r>
            <a:endParaRPr dirty="0">
              <a:latin typeface="微软雅黑" panose="020B0503020204020204" pitchFamily="34" charset="-122"/>
              <a:ea typeface="微软雅黑" panose="020B0503020204020204" pitchFamily="34" charset="-122"/>
            </a:endParaRPr>
          </a:p>
        </p:txBody>
      </p:sp>
      <p:sp>
        <p:nvSpPr>
          <p:cNvPr id="8" name="文本占位符 7"/>
          <p:cNvSpPr>
            <a:spLocks noGrp="1"/>
          </p:cNvSpPr>
          <p:nvPr>
            <p:ph type="body" sz="quarter" idx="15"/>
          </p:nvPr>
        </p:nvSpPr>
        <p:spPr>
          <a:xfrm>
            <a:off x="2338524" y="2974657"/>
            <a:ext cx="8616215" cy="365593"/>
          </a:xfrm>
        </p:spPr>
        <p:txBody>
          <a:bodyPr>
            <a:normAutofit fontScale="90000"/>
          </a:bodyPr>
          <a:lstStyle/>
          <a:p>
            <a:r>
              <a:rPr dirty="0">
                <a:latin typeface="微软雅黑" panose="020B0503020204020204" pitchFamily="34" charset="-122"/>
                <a:ea typeface="微软雅黑" panose="020B0503020204020204" pitchFamily="34" charset="-122"/>
              </a:rPr>
              <a:t>遍历字典中的所有键</a:t>
            </a:r>
            <a:endParaRPr dirty="0">
              <a:latin typeface="微软雅黑" panose="020B0503020204020204" pitchFamily="34" charset="-122"/>
              <a:ea typeface="微软雅黑" panose="020B0503020204020204" pitchFamily="34" charset="-122"/>
            </a:endParaRPr>
          </a:p>
        </p:txBody>
      </p:sp>
      <p:sp>
        <p:nvSpPr>
          <p:cNvPr id="11" name="文本占位符 10"/>
          <p:cNvSpPr>
            <a:spLocks noGrp="1"/>
          </p:cNvSpPr>
          <p:nvPr>
            <p:ph type="body" sz="quarter" idx="18"/>
          </p:nvPr>
        </p:nvSpPr>
        <p:spPr>
          <a:xfrm>
            <a:off x="1585788" y="1807142"/>
            <a:ext cx="999423" cy="365593"/>
          </a:xfrm>
        </p:spPr>
        <p:txBody>
          <a:bodyPr>
            <a:normAutofit fontScale="90000"/>
          </a:bodyPr>
          <a:lstStyle/>
          <a:p>
            <a:r>
              <a:rPr kumimoji="1" lang="en-US" altLang="zh-CN" dirty="0">
                <a:latin typeface="微软雅黑" panose="020B0503020204020204" pitchFamily="34" charset="-122"/>
                <a:ea typeface="微软雅黑" panose="020B0503020204020204" pitchFamily="34" charset="-122"/>
              </a:rPr>
              <a:t>6.3.1</a:t>
            </a:r>
            <a:endParaRPr kumimoji="1" lang="zh-CN" altLang="en-US" dirty="0">
              <a:latin typeface="微软雅黑" panose="020B0503020204020204" pitchFamily="34" charset="-122"/>
              <a:ea typeface="微软雅黑" panose="020B0503020204020204" pitchFamily="34" charset="-122"/>
            </a:endParaRPr>
          </a:p>
        </p:txBody>
      </p:sp>
      <p:sp>
        <p:nvSpPr>
          <p:cNvPr id="12" name="文本占位符 11"/>
          <p:cNvSpPr>
            <a:spLocks noGrp="1"/>
          </p:cNvSpPr>
          <p:nvPr>
            <p:ph type="body" sz="quarter" idx="19"/>
          </p:nvPr>
        </p:nvSpPr>
        <p:spPr>
          <a:xfrm>
            <a:off x="1585788" y="2975291"/>
            <a:ext cx="999423" cy="365593"/>
          </a:xfrm>
        </p:spPr>
        <p:txBody>
          <a:bodyPr>
            <a:normAutofit fontScale="90000"/>
          </a:bodyPr>
          <a:lstStyle/>
          <a:p>
            <a:r>
              <a:rPr kumimoji="1" lang="en-US" altLang="zh-CN" dirty="0">
                <a:latin typeface="微软雅黑" panose="020B0503020204020204" pitchFamily="34" charset="-122"/>
                <a:ea typeface="微软雅黑" panose="020B0503020204020204" pitchFamily="34" charset="-122"/>
              </a:rPr>
              <a:t>6.3.2</a:t>
            </a:r>
            <a:endParaRPr kumimoji="1" lang="zh-CN" altLang="en-US" dirty="0">
              <a:latin typeface="微软雅黑" panose="020B0503020204020204" pitchFamily="34" charset="-122"/>
              <a:ea typeface="微软雅黑" panose="020B0503020204020204" pitchFamily="34" charset="-122"/>
            </a:endParaRPr>
          </a:p>
        </p:txBody>
      </p:sp>
      <p:grpSp>
        <p:nvGrpSpPr>
          <p:cNvPr id="14" name="组合 13"/>
          <p:cNvGrpSpPr/>
          <p:nvPr/>
        </p:nvGrpSpPr>
        <p:grpSpPr>
          <a:xfrm rot="8100000">
            <a:off x="9833919" y="-500294"/>
            <a:ext cx="4716161" cy="733019"/>
            <a:chOff x="5366952" y="823932"/>
            <a:chExt cx="4716161" cy="733019"/>
          </a:xfrm>
          <a:solidFill>
            <a:schemeClr val="accent6">
              <a:lumMod val="60000"/>
              <a:lumOff val="40000"/>
            </a:schemeClr>
          </a:solidFill>
        </p:grpSpPr>
        <p:sp>
          <p:nvSpPr>
            <p:cNvPr id="15" name="延迟 14"/>
            <p:cNvSpPr/>
            <p:nvPr/>
          </p:nvSpPr>
          <p:spPr>
            <a:xfrm>
              <a:off x="9354065" y="827903"/>
              <a:ext cx="729048" cy="729048"/>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p:nvSpPr>
          <p:spPr>
            <a:xfrm>
              <a:off x="6096000" y="827903"/>
              <a:ext cx="3258065" cy="7290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延迟 16"/>
            <p:cNvSpPr/>
            <p:nvPr/>
          </p:nvSpPr>
          <p:spPr>
            <a:xfrm flipH="1">
              <a:off x="5366952" y="823932"/>
              <a:ext cx="729048" cy="729048"/>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8" name="组合 17"/>
          <p:cNvGrpSpPr/>
          <p:nvPr/>
        </p:nvGrpSpPr>
        <p:grpSpPr>
          <a:xfrm rot="8100000">
            <a:off x="-2841691" y="7174171"/>
            <a:ext cx="4716161" cy="733019"/>
            <a:chOff x="5366952" y="823932"/>
            <a:chExt cx="4716161" cy="733019"/>
          </a:xfrm>
          <a:solidFill>
            <a:schemeClr val="accent4">
              <a:lumMod val="60000"/>
              <a:lumOff val="40000"/>
            </a:schemeClr>
          </a:solidFill>
        </p:grpSpPr>
        <p:sp>
          <p:nvSpPr>
            <p:cNvPr id="19" name="延迟 18"/>
            <p:cNvSpPr/>
            <p:nvPr/>
          </p:nvSpPr>
          <p:spPr>
            <a:xfrm>
              <a:off x="9354065" y="827903"/>
              <a:ext cx="729048" cy="729048"/>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p:cNvSpPr/>
            <p:nvPr/>
          </p:nvSpPr>
          <p:spPr>
            <a:xfrm>
              <a:off x="6096000" y="827903"/>
              <a:ext cx="3258065" cy="7290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延迟 20"/>
            <p:cNvSpPr/>
            <p:nvPr/>
          </p:nvSpPr>
          <p:spPr>
            <a:xfrm flipH="1">
              <a:off x="5366952" y="823932"/>
              <a:ext cx="729048" cy="729048"/>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4" name="标题 1"/>
          <p:cNvSpPr>
            <a:spLocks noGrp="1"/>
          </p:cNvSpPr>
          <p:nvPr/>
        </p:nvSpPr>
        <p:spPr>
          <a:xfrm>
            <a:off x="1736652" y="1069307"/>
            <a:ext cx="8902566" cy="449029"/>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2400" b="1" i="0" kern="1200">
                <a:solidFill>
                  <a:schemeClr val="tx1">
                    <a:lumMod val="85000"/>
                    <a:lumOff val="15000"/>
                  </a:schemeClr>
                </a:solidFill>
                <a:latin typeface="Source Han Sans CN" panose="020B0500000000000000" pitchFamily="34" charset="-128"/>
                <a:ea typeface="Source Han Sans CN" panose="020B0500000000000000" pitchFamily="34" charset="-128"/>
                <a:cs typeface="+mj-cs"/>
              </a:defRPr>
            </a:lvl1pPr>
          </a:lstStyle>
          <a:p>
            <a:r>
              <a:rPr kumimoji="1" lang="zh-CN" altLang="en-US" dirty="0">
                <a:latin typeface="微软雅黑" panose="020B0503020204020204" pitchFamily="34" charset="-122"/>
                <a:ea typeface="微软雅黑" panose="020B0503020204020204" pitchFamily="34" charset="-122"/>
              </a:rPr>
              <a:t>if 语句</a:t>
            </a:r>
            <a:endParaRPr kumimoji="1" lang="zh-CN" altLang="en-US" dirty="0">
              <a:latin typeface="微软雅黑" panose="020B0503020204020204" pitchFamily="34" charset="-122"/>
              <a:ea typeface="微软雅黑" panose="020B0503020204020204" pitchFamily="34" charset="-122"/>
            </a:endParaRPr>
          </a:p>
        </p:txBody>
      </p:sp>
      <p:sp>
        <p:nvSpPr>
          <p:cNvPr id="25" name="文本占位符 8"/>
          <p:cNvSpPr>
            <a:spLocks noGrp="1"/>
          </p:cNvSpPr>
          <p:nvPr/>
        </p:nvSpPr>
        <p:spPr>
          <a:xfrm>
            <a:off x="958845" y="1085388"/>
            <a:ext cx="879479" cy="47213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None/>
              <a:defRPr sz="1800" b="1" i="0" kern="1200">
                <a:solidFill>
                  <a:schemeClr val="accent6">
                    <a:lumMod val="75000"/>
                  </a:schemeClr>
                </a:solidFill>
                <a:latin typeface="Source Han Sans CN" panose="020B0500000000000000" pitchFamily="34" charset="-128"/>
                <a:ea typeface="Source Han Sans CN" panose="020B05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sz="2400" dirty="0">
                <a:latin typeface="微软雅黑" panose="020B0503020204020204" pitchFamily="34" charset="-122"/>
                <a:ea typeface="微软雅黑" panose="020B0503020204020204" pitchFamily="34" charset="-122"/>
              </a:rPr>
              <a:t>6.3</a:t>
            </a:r>
            <a:endParaRPr kumimoji="1" lang="zh-CN" altLang="en-US" sz="2400" dirty="0">
              <a:latin typeface="微软雅黑" panose="020B0503020204020204" pitchFamily="34" charset="-122"/>
              <a:ea typeface="微软雅黑" panose="020B0503020204020204" pitchFamily="34" charset="-122"/>
            </a:endParaRPr>
          </a:p>
        </p:txBody>
      </p:sp>
      <p:sp>
        <p:nvSpPr>
          <p:cNvPr id="26" name="文本占位符 4"/>
          <p:cNvSpPr>
            <a:spLocks noGrp="1"/>
          </p:cNvSpPr>
          <p:nvPr/>
        </p:nvSpPr>
        <p:spPr>
          <a:xfrm>
            <a:off x="2348050" y="4766379"/>
            <a:ext cx="8616215" cy="3655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a:latin typeface="微软雅黑" panose="020B0503020204020204" pitchFamily="34" charset="-122"/>
                <a:ea typeface="微软雅黑" panose="020B0503020204020204" pitchFamily="34" charset="-122"/>
              </a:rPr>
              <a:t>要以特定顺序返回元素，一种办法是在 for 循环中对返回的键进行排序。</a:t>
            </a:r>
            <a:endParaRPr kumimoji="1">
              <a:latin typeface="微软雅黑" panose="020B0503020204020204" pitchFamily="34" charset="-122"/>
              <a:ea typeface="微软雅黑" panose="020B0503020204020204" pitchFamily="34" charset="-122"/>
            </a:endParaRPr>
          </a:p>
        </p:txBody>
      </p:sp>
      <p:sp>
        <p:nvSpPr>
          <p:cNvPr id="27" name="文本占位符 7"/>
          <p:cNvSpPr>
            <a:spLocks noGrp="1"/>
          </p:cNvSpPr>
          <p:nvPr/>
        </p:nvSpPr>
        <p:spPr>
          <a:xfrm>
            <a:off x="2348049" y="4243387"/>
            <a:ext cx="8616215" cy="365593"/>
          </a:xfrm>
          <a:prstGeom prst="rect">
            <a:avLst/>
          </a:prstGeom>
        </p:spPr>
        <p:txBody>
          <a:bodyPr vert="horz" lIns="91440" tIns="45720" rIns="91440" bIns="45720" rtlCol="0">
            <a:normAutofit fontScale="90000"/>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a:solidFill>
                  <a:schemeClr val="tx1">
                    <a:lumMod val="75000"/>
                    <a:lumOff val="25000"/>
                  </a:schemeClr>
                </a:solidFill>
                <a:latin typeface="Source Han Sans CN Medium" panose="020B0500000000000000" pitchFamily="34" charset="-128"/>
                <a:ea typeface="Source Han Sans CN Medium" panose="020B05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dirty="0">
                <a:latin typeface="微软雅黑" panose="020B0503020204020204" pitchFamily="34" charset="-122"/>
                <a:ea typeface="微软雅黑" panose="020B0503020204020204" pitchFamily="34" charset="-122"/>
              </a:rPr>
              <a:t>按特定顺序遍历字典中的所有键</a:t>
            </a:r>
            <a:endParaRPr dirty="0">
              <a:latin typeface="微软雅黑" panose="020B0503020204020204" pitchFamily="34" charset="-122"/>
              <a:ea typeface="微软雅黑" panose="020B0503020204020204" pitchFamily="34" charset="-122"/>
            </a:endParaRPr>
          </a:p>
        </p:txBody>
      </p:sp>
      <p:sp>
        <p:nvSpPr>
          <p:cNvPr id="28" name="文本占位符 11"/>
          <p:cNvSpPr>
            <a:spLocks noGrp="1"/>
          </p:cNvSpPr>
          <p:nvPr/>
        </p:nvSpPr>
        <p:spPr>
          <a:xfrm>
            <a:off x="1595313" y="4244021"/>
            <a:ext cx="999423" cy="365593"/>
          </a:xfrm>
          <a:prstGeom prst="rect">
            <a:avLst/>
          </a:prstGeom>
        </p:spPr>
        <p:txBody>
          <a:bodyPr vert="horz" lIns="91440" tIns="45720" rIns="91440" bIns="45720" rtlCol="0">
            <a:normAutofit fontScale="90000"/>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a:solidFill>
                  <a:schemeClr val="accent6">
                    <a:lumMod val="75000"/>
                  </a:schemeClr>
                </a:solidFill>
                <a:latin typeface="Source Han Sans CN Medium" panose="020B0500000000000000" pitchFamily="34" charset="-128"/>
                <a:ea typeface="Source Han Sans CN Medium" panose="020B05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dirty="0">
                <a:latin typeface="微软雅黑" panose="020B0503020204020204" pitchFamily="34" charset="-122"/>
                <a:ea typeface="微软雅黑" panose="020B0503020204020204" pitchFamily="34" charset="-122"/>
              </a:rPr>
              <a:t>6.3.3</a:t>
            </a:r>
            <a:endParaRPr kumimoji="1" lang="zh-CN" altLang="en-US" dirty="0">
              <a:latin typeface="微软雅黑" panose="020B0503020204020204" pitchFamily="34" charset="-122"/>
              <a:ea typeface="微软雅黑" panose="020B0503020204020204" pitchFamily="34" charset="-122"/>
            </a:endParaRPr>
          </a:p>
        </p:txBody>
      </p:sp>
      <p:sp>
        <p:nvSpPr>
          <p:cNvPr id="13" name="文本占位符 4"/>
          <p:cNvSpPr>
            <a:spLocks noGrp="1"/>
          </p:cNvSpPr>
          <p:nvPr/>
        </p:nvSpPr>
        <p:spPr>
          <a:xfrm>
            <a:off x="2341700" y="5998279"/>
            <a:ext cx="8616215" cy="3655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a:latin typeface="微软雅黑" panose="020B0503020204020204" pitchFamily="34" charset="-122"/>
                <a:ea typeface="微软雅黑" panose="020B0503020204020204" pitchFamily="34" charset="-122"/>
              </a:rPr>
              <a:t>通过对包含重复元素的列表调用 set()，可让 Python 找出列表中独一无二的元素</a:t>
            </a:r>
            <a:endParaRPr kumimoji="1">
              <a:latin typeface="微软雅黑" panose="020B0503020204020204" pitchFamily="34" charset="-122"/>
              <a:ea typeface="微软雅黑" panose="020B0503020204020204" pitchFamily="34" charset="-122"/>
            </a:endParaRPr>
          </a:p>
        </p:txBody>
      </p:sp>
      <p:sp>
        <p:nvSpPr>
          <p:cNvPr id="22" name="文本占位符 7"/>
          <p:cNvSpPr>
            <a:spLocks noGrp="1"/>
          </p:cNvSpPr>
          <p:nvPr/>
        </p:nvSpPr>
        <p:spPr>
          <a:xfrm>
            <a:off x="2341699" y="5475287"/>
            <a:ext cx="8616215" cy="365593"/>
          </a:xfrm>
          <a:prstGeom prst="rect">
            <a:avLst/>
          </a:prstGeom>
        </p:spPr>
        <p:txBody>
          <a:bodyPr vert="horz" lIns="91440" tIns="45720" rIns="91440" bIns="45720" rtlCol="0">
            <a:normAutofit fontScale="90000"/>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a:solidFill>
                  <a:schemeClr val="tx1">
                    <a:lumMod val="75000"/>
                    <a:lumOff val="25000"/>
                  </a:schemeClr>
                </a:solidFill>
                <a:latin typeface="Source Han Sans CN Medium" panose="020B0500000000000000" pitchFamily="34" charset="-128"/>
                <a:ea typeface="Source Han Sans CN Medium" panose="020B05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dirty="0">
                <a:latin typeface="微软雅黑" panose="020B0503020204020204" pitchFamily="34" charset="-122"/>
                <a:ea typeface="微软雅黑" panose="020B0503020204020204" pitchFamily="34" charset="-122"/>
              </a:rPr>
              <a:t>遍历字典中的所有值</a:t>
            </a:r>
            <a:endParaRPr dirty="0">
              <a:latin typeface="微软雅黑" panose="020B0503020204020204" pitchFamily="34" charset="-122"/>
              <a:ea typeface="微软雅黑" panose="020B0503020204020204" pitchFamily="34" charset="-122"/>
            </a:endParaRPr>
          </a:p>
        </p:txBody>
      </p:sp>
      <p:sp>
        <p:nvSpPr>
          <p:cNvPr id="23" name="文本占位符 11"/>
          <p:cNvSpPr>
            <a:spLocks noGrp="1"/>
          </p:cNvSpPr>
          <p:nvPr/>
        </p:nvSpPr>
        <p:spPr>
          <a:xfrm>
            <a:off x="1588963" y="5475921"/>
            <a:ext cx="999423" cy="365593"/>
          </a:xfrm>
          <a:prstGeom prst="rect">
            <a:avLst/>
          </a:prstGeom>
        </p:spPr>
        <p:txBody>
          <a:bodyPr vert="horz" lIns="91440" tIns="45720" rIns="91440" bIns="45720" rtlCol="0">
            <a:normAutofit fontScale="90000"/>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a:solidFill>
                  <a:schemeClr val="accent6">
                    <a:lumMod val="75000"/>
                  </a:schemeClr>
                </a:solidFill>
                <a:latin typeface="Source Han Sans CN Medium" panose="020B0500000000000000" pitchFamily="34" charset="-128"/>
                <a:ea typeface="Source Han Sans CN Medium" panose="020B05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dirty="0">
                <a:latin typeface="微软雅黑" panose="020B0503020204020204" pitchFamily="34" charset="-122"/>
                <a:ea typeface="微软雅黑" panose="020B0503020204020204" pitchFamily="34" charset="-122"/>
              </a:rPr>
              <a:t>6.3.4</a:t>
            </a:r>
            <a:endParaRPr kumimoji="1"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1"/>
          </p:nvPr>
        </p:nvSpPr>
        <p:spPr>
          <a:xfrm>
            <a:off x="2338525" y="2797010"/>
            <a:ext cx="8616215" cy="673601"/>
          </a:xfrm>
        </p:spPr>
        <p:txBody>
          <a:bodyPr>
            <a:normAutofit lnSpcReduction="10000"/>
          </a:bodyPr>
          <a:lstStyle/>
          <a:p>
            <a:pPr marL="0" indent="0">
              <a:buFont typeface="Arial" panose="020B0604020202020204" pitchFamily="34" charset="0"/>
            </a:pPr>
            <a:r>
              <a:rPr kumimoji="1" lang="zh-CN" dirty="0">
                <a:latin typeface="微软雅黑" panose="020B0503020204020204" pitchFamily="34" charset="-122"/>
                <a:ea typeface="微软雅黑" panose="020B0503020204020204" pitchFamily="34" charset="-122"/>
              </a:rPr>
              <a:t>当</a:t>
            </a:r>
            <a:r>
              <a:rPr kumimoji="1" dirty="0">
                <a:latin typeface="微软雅黑" panose="020B0503020204020204" pitchFamily="34" charset="-122"/>
                <a:ea typeface="微软雅黑" panose="020B0503020204020204" pitchFamily="34" charset="-122"/>
              </a:rPr>
              <a:t>所有字典的结构都相同，可以遍历这个列表，并以相同的方式处理其中的每个字典</a:t>
            </a:r>
            <a:endParaRPr kumimoji="1" dirty="0">
              <a:latin typeface="微软雅黑" panose="020B0503020204020204" pitchFamily="34" charset="-122"/>
              <a:ea typeface="微软雅黑" panose="020B0503020204020204" pitchFamily="34" charset="-122"/>
            </a:endParaRPr>
          </a:p>
        </p:txBody>
      </p:sp>
      <p:sp>
        <p:nvSpPr>
          <p:cNvPr id="5" name="文本占位符 4"/>
          <p:cNvSpPr>
            <a:spLocks noGrp="1"/>
          </p:cNvSpPr>
          <p:nvPr>
            <p:ph type="body" sz="quarter" idx="12"/>
          </p:nvPr>
        </p:nvSpPr>
        <p:spPr>
          <a:xfrm>
            <a:off x="2338705" y="4150360"/>
            <a:ext cx="9298940" cy="412750"/>
          </a:xfrm>
        </p:spPr>
        <p:txBody>
          <a:bodyPr>
            <a:noAutofit/>
          </a:bodyPr>
          <a:lstStyle/>
          <a:p>
            <a:r>
              <a:rPr kumimoji="1">
                <a:latin typeface="微软雅黑" panose="020B0503020204020204" pitchFamily="34" charset="-122"/>
                <a:ea typeface="微软雅黑" panose="020B0503020204020204" pitchFamily="34" charset="-122"/>
              </a:rPr>
              <a:t>有时候，需要将列表存储在字典中，而不是将字典存储在列表中。</a:t>
            </a:r>
            <a:endParaRPr kumimoji="1">
              <a:latin typeface="微软雅黑" panose="020B0503020204020204" pitchFamily="34" charset="-122"/>
              <a:ea typeface="微软雅黑" panose="020B0503020204020204" pitchFamily="34" charset="-122"/>
            </a:endParaRPr>
          </a:p>
        </p:txBody>
      </p:sp>
      <p:sp>
        <p:nvSpPr>
          <p:cNvPr id="7" name="文本占位符 6"/>
          <p:cNvSpPr>
            <a:spLocks noGrp="1"/>
          </p:cNvSpPr>
          <p:nvPr>
            <p:ph type="body" sz="quarter" idx="14"/>
          </p:nvPr>
        </p:nvSpPr>
        <p:spPr>
          <a:xfrm>
            <a:off x="2338524" y="2188928"/>
            <a:ext cx="8616215" cy="365593"/>
          </a:xfrm>
        </p:spPr>
        <p:txBody>
          <a:bodyPr>
            <a:normAutofit fontScale="90000"/>
          </a:bodyPr>
          <a:lstStyle/>
          <a:p>
            <a:r>
              <a:rPr dirty="0">
                <a:latin typeface="微软雅黑" panose="020B0503020204020204" pitchFamily="34" charset="-122"/>
                <a:ea typeface="微软雅黑" panose="020B0503020204020204" pitchFamily="34" charset="-122"/>
              </a:rPr>
              <a:t>字典列表</a:t>
            </a:r>
            <a:endParaRPr dirty="0">
              <a:latin typeface="微软雅黑" panose="020B0503020204020204" pitchFamily="34" charset="-122"/>
              <a:ea typeface="微软雅黑" panose="020B0503020204020204" pitchFamily="34" charset="-122"/>
            </a:endParaRPr>
          </a:p>
        </p:txBody>
      </p:sp>
      <p:sp>
        <p:nvSpPr>
          <p:cNvPr id="8" name="文本占位符 7"/>
          <p:cNvSpPr>
            <a:spLocks noGrp="1"/>
          </p:cNvSpPr>
          <p:nvPr>
            <p:ph type="body" sz="quarter" idx="15"/>
          </p:nvPr>
        </p:nvSpPr>
        <p:spPr>
          <a:xfrm>
            <a:off x="2338524" y="3627437"/>
            <a:ext cx="8616215" cy="365593"/>
          </a:xfrm>
        </p:spPr>
        <p:txBody>
          <a:bodyPr>
            <a:normAutofit fontScale="90000"/>
          </a:bodyPr>
          <a:lstStyle/>
          <a:p>
            <a:r>
              <a:rPr dirty="0">
                <a:latin typeface="微软雅黑" panose="020B0503020204020204" pitchFamily="34" charset="-122"/>
                <a:ea typeface="微软雅黑" panose="020B0503020204020204" pitchFamily="34" charset="-122"/>
              </a:rPr>
              <a:t>在字典中存储列表</a:t>
            </a:r>
            <a:endParaRPr dirty="0">
              <a:latin typeface="微软雅黑" panose="020B0503020204020204" pitchFamily="34" charset="-122"/>
              <a:ea typeface="微软雅黑" panose="020B0503020204020204" pitchFamily="34" charset="-122"/>
            </a:endParaRPr>
          </a:p>
        </p:txBody>
      </p:sp>
      <p:sp>
        <p:nvSpPr>
          <p:cNvPr id="11" name="文本占位符 10"/>
          <p:cNvSpPr>
            <a:spLocks noGrp="1"/>
          </p:cNvSpPr>
          <p:nvPr>
            <p:ph type="body" sz="quarter" idx="18"/>
          </p:nvPr>
        </p:nvSpPr>
        <p:spPr>
          <a:xfrm>
            <a:off x="1585788" y="2188142"/>
            <a:ext cx="999423" cy="365593"/>
          </a:xfrm>
        </p:spPr>
        <p:txBody>
          <a:bodyPr>
            <a:normAutofit fontScale="90000"/>
          </a:bodyPr>
          <a:lstStyle/>
          <a:p>
            <a:r>
              <a:rPr kumimoji="1" lang="en-US" altLang="zh-CN" dirty="0">
                <a:latin typeface="微软雅黑" panose="020B0503020204020204" pitchFamily="34" charset="-122"/>
                <a:ea typeface="微软雅黑" panose="020B0503020204020204" pitchFamily="34" charset="-122"/>
              </a:rPr>
              <a:t>6.4.1</a:t>
            </a:r>
            <a:endParaRPr kumimoji="1" lang="en-US" altLang="zh-CN" dirty="0">
              <a:latin typeface="微软雅黑" panose="020B0503020204020204" pitchFamily="34" charset="-122"/>
              <a:ea typeface="微软雅黑" panose="020B0503020204020204" pitchFamily="34" charset="-122"/>
            </a:endParaRPr>
          </a:p>
        </p:txBody>
      </p:sp>
      <p:sp>
        <p:nvSpPr>
          <p:cNvPr id="12" name="文本占位符 11"/>
          <p:cNvSpPr>
            <a:spLocks noGrp="1"/>
          </p:cNvSpPr>
          <p:nvPr>
            <p:ph type="body" sz="quarter" idx="19"/>
          </p:nvPr>
        </p:nvSpPr>
        <p:spPr>
          <a:xfrm>
            <a:off x="1585788" y="3628071"/>
            <a:ext cx="999423" cy="365593"/>
          </a:xfrm>
        </p:spPr>
        <p:txBody>
          <a:bodyPr>
            <a:normAutofit fontScale="90000"/>
          </a:bodyPr>
          <a:lstStyle/>
          <a:p>
            <a:r>
              <a:rPr kumimoji="1" lang="en-US" altLang="zh-CN" dirty="0">
                <a:latin typeface="微软雅黑" panose="020B0503020204020204" pitchFamily="34" charset="-122"/>
                <a:ea typeface="微软雅黑" panose="020B0503020204020204" pitchFamily="34" charset="-122"/>
              </a:rPr>
              <a:t>6.4.2</a:t>
            </a:r>
            <a:endParaRPr kumimoji="1" lang="en-US" altLang="zh-CN" dirty="0">
              <a:latin typeface="微软雅黑" panose="020B0503020204020204" pitchFamily="34" charset="-122"/>
              <a:ea typeface="微软雅黑" panose="020B0503020204020204" pitchFamily="34" charset="-122"/>
            </a:endParaRPr>
          </a:p>
        </p:txBody>
      </p:sp>
      <p:grpSp>
        <p:nvGrpSpPr>
          <p:cNvPr id="14" name="组合 13"/>
          <p:cNvGrpSpPr/>
          <p:nvPr/>
        </p:nvGrpSpPr>
        <p:grpSpPr>
          <a:xfrm rot="8100000">
            <a:off x="9833919" y="-500294"/>
            <a:ext cx="4716161" cy="733019"/>
            <a:chOff x="5366952" y="823932"/>
            <a:chExt cx="4716161" cy="733019"/>
          </a:xfrm>
          <a:solidFill>
            <a:schemeClr val="accent6">
              <a:lumMod val="60000"/>
              <a:lumOff val="40000"/>
            </a:schemeClr>
          </a:solidFill>
        </p:grpSpPr>
        <p:sp>
          <p:nvSpPr>
            <p:cNvPr id="15" name="延迟 14"/>
            <p:cNvSpPr/>
            <p:nvPr/>
          </p:nvSpPr>
          <p:spPr>
            <a:xfrm>
              <a:off x="9354065" y="827903"/>
              <a:ext cx="729048" cy="729048"/>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p:nvSpPr>
          <p:spPr>
            <a:xfrm>
              <a:off x="6096000" y="827903"/>
              <a:ext cx="3258065" cy="7290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延迟 16"/>
            <p:cNvSpPr/>
            <p:nvPr/>
          </p:nvSpPr>
          <p:spPr>
            <a:xfrm flipH="1">
              <a:off x="5366952" y="823932"/>
              <a:ext cx="729048" cy="729048"/>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8" name="组合 17"/>
          <p:cNvGrpSpPr/>
          <p:nvPr/>
        </p:nvGrpSpPr>
        <p:grpSpPr>
          <a:xfrm rot="8100000">
            <a:off x="-2841691" y="7174171"/>
            <a:ext cx="4716161" cy="733019"/>
            <a:chOff x="5366952" y="823932"/>
            <a:chExt cx="4716161" cy="733019"/>
          </a:xfrm>
          <a:solidFill>
            <a:schemeClr val="accent4">
              <a:lumMod val="60000"/>
              <a:lumOff val="40000"/>
            </a:schemeClr>
          </a:solidFill>
        </p:grpSpPr>
        <p:sp>
          <p:nvSpPr>
            <p:cNvPr id="19" name="延迟 18"/>
            <p:cNvSpPr/>
            <p:nvPr/>
          </p:nvSpPr>
          <p:spPr>
            <a:xfrm>
              <a:off x="9354065" y="827903"/>
              <a:ext cx="729048" cy="729048"/>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p:cNvSpPr/>
            <p:nvPr/>
          </p:nvSpPr>
          <p:spPr>
            <a:xfrm>
              <a:off x="6096000" y="827903"/>
              <a:ext cx="3258065" cy="7290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延迟 20"/>
            <p:cNvSpPr/>
            <p:nvPr/>
          </p:nvSpPr>
          <p:spPr>
            <a:xfrm flipH="1">
              <a:off x="5366952" y="823932"/>
              <a:ext cx="729048" cy="729048"/>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4" name="标题 1"/>
          <p:cNvSpPr>
            <a:spLocks noGrp="1"/>
          </p:cNvSpPr>
          <p:nvPr/>
        </p:nvSpPr>
        <p:spPr>
          <a:xfrm>
            <a:off x="1736652" y="1069307"/>
            <a:ext cx="8902566" cy="449029"/>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2400" b="1" i="0" kern="1200">
                <a:solidFill>
                  <a:schemeClr val="tx1">
                    <a:lumMod val="85000"/>
                    <a:lumOff val="15000"/>
                  </a:schemeClr>
                </a:solidFill>
                <a:latin typeface="Source Han Sans CN" panose="020B0500000000000000" pitchFamily="34" charset="-128"/>
                <a:ea typeface="Source Han Sans CN" panose="020B0500000000000000" pitchFamily="34" charset="-128"/>
                <a:cs typeface="+mj-cs"/>
              </a:defRPr>
            </a:lvl1pPr>
          </a:lstStyle>
          <a:p>
            <a:r>
              <a:rPr kumimoji="1" lang="zh-CN" altLang="en-US" dirty="0">
                <a:latin typeface="微软雅黑" panose="020B0503020204020204" pitchFamily="34" charset="-122"/>
                <a:ea typeface="微软雅黑" panose="020B0503020204020204" pitchFamily="34" charset="-122"/>
              </a:rPr>
              <a:t>嵌套</a:t>
            </a:r>
            <a:endParaRPr kumimoji="1" lang="zh-CN" altLang="en-US" dirty="0">
              <a:latin typeface="微软雅黑" panose="020B0503020204020204" pitchFamily="34" charset="-122"/>
              <a:ea typeface="微软雅黑" panose="020B0503020204020204" pitchFamily="34" charset="-122"/>
            </a:endParaRPr>
          </a:p>
        </p:txBody>
      </p:sp>
      <p:sp>
        <p:nvSpPr>
          <p:cNvPr id="25" name="文本占位符 8"/>
          <p:cNvSpPr>
            <a:spLocks noGrp="1"/>
          </p:cNvSpPr>
          <p:nvPr/>
        </p:nvSpPr>
        <p:spPr>
          <a:xfrm>
            <a:off x="958845" y="1085388"/>
            <a:ext cx="879479" cy="47213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None/>
              <a:defRPr sz="1800" b="1" i="0" kern="1200">
                <a:solidFill>
                  <a:schemeClr val="accent6">
                    <a:lumMod val="75000"/>
                  </a:schemeClr>
                </a:solidFill>
                <a:latin typeface="Source Han Sans CN" panose="020B0500000000000000" pitchFamily="34" charset="-128"/>
                <a:ea typeface="Source Han Sans CN" panose="020B05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sz="2400" dirty="0">
                <a:latin typeface="微软雅黑" panose="020B0503020204020204" pitchFamily="34" charset="-122"/>
                <a:ea typeface="微软雅黑" panose="020B0503020204020204" pitchFamily="34" charset="-122"/>
              </a:rPr>
              <a:t>6.4</a:t>
            </a:r>
            <a:endParaRPr kumimoji="1" lang="zh-CN" altLang="en-US" sz="2400" dirty="0">
              <a:latin typeface="微软雅黑" panose="020B0503020204020204" pitchFamily="34" charset="-122"/>
              <a:ea typeface="微软雅黑" panose="020B0503020204020204" pitchFamily="34" charset="-122"/>
            </a:endParaRPr>
          </a:p>
        </p:txBody>
      </p:sp>
      <p:sp>
        <p:nvSpPr>
          <p:cNvPr id="26" name="文本占位符 4"/>
          <p:cNvSpPr>
            <a:spLocks noGrp="1"/>
          </p:cNvSpPr>
          <p:nvPr/>
        </p:nvSpPr>
        <p:spPr>
          <a:xfrm>
            <a:off x="2348050" y="5547429"/>
            <a:ext cx="8616215" cy="3655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a:latin typeface="微软雅黑" panose="020B0503020204020204" pitchFamily="34" charset="-122"/>
                <a:ea typeface="微软雅黑" panose="020B0503020204020204" pitchFamily="34" charset="-122"/>
              </a:rPr>
              <a:t>在字典中将用户名作为键，然后将每位用户的信息存储在一个字典中，并将该字典作为与用户名相关联的值。</a:t>
            </a:r>
            <a:endParaRPr kumimoji="1">
              <a:latin typeface="微软雅黑" panose="020B0503020204020204" pitchFamily="34" charset="-122"/>
              <a:ea typeface="微软雅黑" panose="020B0503020204020204" pitchFamily="34" charset="-122"/>
            </a:endParaRPr>
          </a:p>
        </p:txBody>
      </p:sp>
      <p:sp>
        <p:nvSpPr>
          <p:cNvPr id="27" name="文本占位符 7"/>
          <p:cNvSpPr>
            <a:spLocks noGrp="1"/>
          </p:cNvSpPr>
          <p:nvPr/>
        </p:nvSpPr>
        <p:spPr>
          <a:xfrm>
            <a:off x="2348049" y="5024437"/>
            <a:ext cx="8616215" cy="365593"/>
          </a:xfrm>
          <a:prstGeom prst="rect">
            <a:avLst/>
          </a:prstGeom>
        </p:spPr>
        <p:txBody>
          <a:bodyPr vert="horz" lIns="91440" tIns="45720" rIns="91440" bIns="45720" rtlCol="0">
            <a:normAutofit fontScale="90000"/>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a:solidFill>
                  <a:schemeClr val="tx1">
                    <a:lumMod val="75000"/>
                    <a:lumOff val="25000"/>
                  </a:schemeClr>
                </a:solidFill>
                <a:latin typeface="Source Han Sans CN Medium" panose="020B0500000000000000" pitchFamily="34" charset="-128"/>
                <a:ea typeface="Source Han Sans CN Medium" panose="020B05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dirty="0">
                <a:latin typeface="微软雅黑" panose="020B0503020204020204" pitchFamily="34" charset="-122"/>
                <a:ea typeface="微软雅黑" panose="020B0503020204020204" pitchFamily="34" charset="-122"/>
              </a:rPr>
              <a:t>在字典中存储字典</a:t>
            </a:r>
            <a:endParaRPr dirty="0">
              <a:latin typeface="微软雅黑" panose="020B0503020204020204" pitchFamily="34" charset="-122"/>
              <a:ea typeface="微软雅黑" panose="020B0503020204020204" pitchFamily="34" charset="-122"/>
            </a:endParaRPr>
          </a:p>
        </p:txBody>
      </p:sp>
      <p:sp>
        <p:nvSpPr>
          <p:cNvPr id="28" name="文本占位符 11"/>
          <p:cNvSpPr>
            <a:spLocks noGrp="1"/>
          </p:cNvSpPr>
          <p:nvPr/>
        </p:nvSpPr>
        <p:spPr>
          <a:xfrm>
            <a:off x="1595313" y="5025071"/>
            <a:ext cx="999423" cy="365593"/>
          </a:xfrm>
          <a:prstGeom prst="rect">
            <a:avLst/>
          </a:prstGeom>
        </p:spPr>
        <p:txBody>
          <a:bodyPr vert="horz" lIns="91440" tIns="45720" rIns="91440" bIns="45720" rtlCol="0">
            <a:normAutofit fontScale="90000"/>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a:solidFill>
                  <a:schemeClr val="accent6">
                    <a:lumMod val="75000"/>
                  </a:schemeClr>
                </a:solidFill>
                <a:latin typeface="Source Han Sans CN Medium" panose="020B0500000000000000" pitchFamily="34" charset="-128"/>
                <a:ea typeface="Source Han Sans CN Medium" panose="020B05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dirty="0">
                <a:latin typeface="微软雅黑" panose="020B0503020204020204" pitchFamily="34" charset="-122"/>
                <a:ea typeface="微软雅黑" panose="020B0503020204020204" pitchFamily="34" charset="-122"/>
              </a:rPr>
              <a:t>6.4.3</a:t>
            </a:r>
            <a:endParaRPr kumimoji="1" lang="en-US" altLang="zh-CN" dirty="0">
              <a:latin typeface="微软雅黑" panose="020B0503020204020204" pitchFamily="34" charset="-122"/>
              <a:ea typeface="微软雅黑" panose="020B0503020204020204" pitchFamily="34"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735</Words>
  <Application>WPS 演示</Application>
  <PresentationFormat>宽屏</PresentationFormat>
  <Paragraphs>114</Paragraphs>
  <Slides>7</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7</vt:i4>
      </vt:variant>
    </vt:vector>
  </HeadingPairs>
  <TitlesOfParts>
    <vt:vector size="20" baseType="lpstr">
      <vt:lpstr>Arial</vt:lpstr>
      <vt:lpstr>宋体</vt:lpstr>
      <vt:lpstr>Wingdings</vt:lpstr>
      <vt:lpstr>Source Han Sans CN</vt:lpstr>
      <vt:lpstr>Yu Gothic UI</vt:lpstr>
      <vt:lpstr>Source Han Sans CN Medium</vt:lpstr>
      <vt:lpstr>微软雅黑</vt:lpstr>
      <vt:lpstr>等线</vt:lpstr>
      <vt:lpstr>Arial Unicode MS</vt:lpstr>
      <vt:lpstr>等线 Light</vt:lpstr>
      <vt:lpstr>Calibri</vt:lpstr>
      <vt:lpstr>Office 主题​​</vt:lpstr>
      <vt:lpstr>1_Office 主题​​</vt:lpstr>
      <vt:lpstr>PowerPoint 演示文稿</vt:lpstr>
      <vt:lpstr>PowerPoint 演示文稿</vt:lpstr>
      <vt:lpstr>一个简单示例</vt:lpstr>
      <vt:lpstr>一个简单示例</vt:lpstr>
      <vt:lpstr>一个简单示例</vt:lpstr>
      <vt:lpstr>一个简单示例</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外匿水栖光年</cp:lastModifiedBy>
  <cp:revision>14</cp:revision>
  <dcterms:created xsi:type="dcterms:W3CDTF">2021-08-05T06:04:00Z</dcterms:created>
  <dcterms:modified xsi:type="dcterms:W3CDTF">2021-08-10T02:30:27Z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2052-11.1.0.10700</vt:lpwstr>
  </property>
  <property fmtid="{D5CDD505-2E9C-101B-9397-08002B2CF9AE}" pid="3" name="ICV">
    <vt:lpwstr>3C4EB032E02F43FCB5D2B29162F8D3C3</vt:lpwstr>
  </property>
</Properties>
</file>