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3"/>
  </p:sldMasterIdLst>
  <p:notesMasterIdLst>
    <p:notesMasterId r:id="rId7"/>
  </p:notesMasterIdLst>
  <p:sldIdLst>
    <p:sldId id="256" r:id="rId4"/>
    <p:sldId id="265" r:id="rId5"/>
    <p:sldId id="297" r:id="rId6"/>
    <p:sldId id="298" r:id="rId8"/>
    <p:sldId id="299" r:id="rId9"/>
    <p:sldId id="290" r:id="rId10"/>
    <p:sldId id="291" r:id="rId11"/>
    <p:sldId id="302" r:id="rId12"/>
    <p:sldId id="30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51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 rot="5400000">
            <a:off x="8229675" y="1258408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0" name="延迟 9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延迟 11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 rot="5400000">
            <a:off x="9329203" y="4651928"/>
            <a:ext cx="4716161" cy="729050"/>
            <a:chOff x="5366952" y="827903"/>
            <a:chExt cx="4716161" cy="72905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" name="延迟 13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延迟 15"/>
            <p:cNvSpPr/>
            <p:nvPr/>
          </p:nvSpPr>
          <p:spPr>
            <a:xfrm flipH="1">
              <a:off x="5366952" y="827905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 rot="5400000">
            <a:off x="6947884" y="3064475"/>
            <a:ext cx="4716161" cy="729049"/>
            <a:chOff x="5366952" y="827903"/>
            <a:chExt cx="4716161" cy="729049"/>
          </a:xfrm>
          <a:solidFill>
            <a:schemeClr val="bg2">
              <a:lumMod val="25000"/>
            </a:schemeClr>
          </a:solidFill>
        </p:grpSpPr>
        <p:sp>
          <p:nvSpPr>
            <p:cNvPr id="18" name="延迟 17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096000" y="827904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延迟 19"/>
            <p:cNvSpPr/>
            <p:nvPr/>
          </p:nvSpPr>
          <p:spPr>
            <a:xfrm flipH="1">
              <a:off x="5366952" y="827904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1255140" y="1951411"/>
            <a:ext cx="5445034" cy="461666"/>
          </a:xfrm>
        </p:spPr>
        <p:txBody>
          <a:bodyPr/>
          <a:lstStyle>
            <a:lvl1pPr>
              <a:buNone/>
              <a:defRPr sz="3200" b="1" i="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1"/>
          </p:nvPr>
        </p:nvSpPr>
        <p:spPr>
          <a:xfrm>
            <a:off x="1241705" y="2628288"/>
            <a:ext cx="5421313" cy="407433"/>
          </a:xfrm>
        </p:spPr>
        <p:txBody>
          <a:bodyPr/>
          <a:lstStyle>
            <a:lvl1pPr>
              <a:buNone/>
              <a:defRPr sz="2400" b="1" i="0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9" name="文本占位符 27"/>
          <p:cNvSpPr>
            <a:spLocks noGrp="1"/>
          </p:cNvSpPr>
          <p:nvPr>
            <p:ph type="body" sz="quarter" idx="12"/>
          </p:nvPr>
        </p:nvSpPr>
        <p:spPr>
          <a:xfrm>
            <a:off x="1241705" y="3364464"/>
            <a:ext cx="7086203" cy="1683986"/>
          </a:xfrm>
        </p:spPr>
        <p:txBody>
          <a:bodyPr/>
          <a:lstStyle>
            <a:lvl1pPr>
              <a:buNone/>
              <a:defRPr sz="6000" b="1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725" y="529389"/>
            <a:ext cx="8902566" cy="449029"/>
          </a:xfrm>
        </p:spPr>
        <p:txBody>
          <a:bodyPr/>
          <a:lstStyle>
            <a:lvl1pPr>
              <a:defRPr sz="2400" b="1" i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2472088" y="2117725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2472088" y="3701082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9"/>
          <p:cNvSpPr>
            <a:spLocks noGrp="1"/>
          </p:cNvSpPr>
          <p:nvPr>
            <p:ph type="body" sz="quarter" idx="12"/>
          </p:nvPr>
        </p:nvSpPr>
        <p:spPr>
          <a:xfrm>
            <a:off x="2472088" y="5460901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2472088" y="1492734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2472087" y="3093000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2472087" y="4852819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664143" y="506287"/>
            <a:ext cx="1288581" cy="472131"/>
          </a:xfrm>
        </p:spPr>
        <p:txBody>
          <a:bodyPr/>
          <a:lstStyle>
            <a:lvl1pPr>
              <a:buNone/>
              <a:defRPr sz="1800" b="1" i="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1318661" y="1492734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8"/>
          </p:nvPr>
        </p:nvSpPr>
        <p:spPr>
          <a:xfrm>
            <a:off x="1318660" y="3092214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9"/>
          </p:nvPr>
        </p:nvSpPr>
        <p:spPr>
          <a:xfrm>
            <a:off x="1318660" y="4852818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 rot="5400000">
            <a:off x="8229675" y="1258408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0" name="延迟 9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延迟 11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 rot="5400000">
            <a:off x="9329203" y="4651928"/>
            <a:ext cx="4716161" cy="729050"/>
            <a:chOff x="5366952" y="827903"/>
            <a:chExt cx="4716161" cy="72905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" name="延迟 13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延迟 15"/>
            <p:cNvSpPr/>
            <p:nvPr/>
          </p:nvSpPr>
          <p:spPr>
            <a:xfrm flipH="1">
              <a:off x="5366952" y="827905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 rot="5400000">
            <a:off x="6947884" y="3064475"/>
            <a:ext cx="4716161" cy="729049"/>
            <a:chOff x="5366952" y="827903"/>
            <a:chExt cx="4716161" cy="729049"/>
          </a:xfrm>
          <a:solidFill>
            <a:schemeClr val="bg2">
              <a:lumMod val="25000"/>
            </a:schemeClr>
          </a:solidFill>
        </p:grpSpPr>
        <p:sp>
          <p:nvSpPr>
            <p:cNvPr id="18" name="延迟 17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096000" y="827904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延迟 19"/>
            <p:cNvSpPr/>
            <p:nvPr/>
          </p:nvSpPr>
          <p:spPr>
            <a:xfrm flipH="1">
              <a:off x="5366952" y="827904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1255140" y="1951411"/>
            <a:ext cx="5445034" cy="461666"/>
          </a:xfrm>
        </p:spPr>
        <p:txBody>
          <a:bodyPr/>
          <a:lstStyle>
            <a:lvl1pPr>
              <a:buNone/>
              <a:defRPr sz="3200" b="1" i="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1"/>
          </p:nvPr>
        </p:nvSpPr>
        <p:spPr>
          <a:xfrm>
            <a:off x="1241705" y="2628288"/>
            <a:ext cx="5421313" cy="407433"/>
          </a:xfrm>
        </p:spPr>
        <p:txBody>
          <a:bodyPr/>
          <a:lstStyle>
            <a:lvl1pPr>
              <a:buNone/>
              <a:defRPr sz="2400" b="1" i="0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9" name="文本占位符 27"/>
          <p:cNvSpPr>
            <a:spLocks noGrp="1"/>
          </p:cNvSpPr>
          <p:nvPr>
            <p:ph type="body" sz="quarter" idx="12"/>
          </p:nvPr>
        </p:nvSpPr>
        <p:spPr>
          <a:xfrm>
            <a:off x="1241705" y="3364464"/>
            <a:ext cx="7086203" cy="1683986"/>
          </a:xfrm>
        </p:spPr>
        <p:txBody>
          <a:bodyPr/>
          <a:lstStyle>
            <a:lvl1pPr>
              <a:buNone/>
              <a:defRPr sz="6000" b="1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725" y="529389"/>
            <a:ext cx="8902566" cy="449029"/>
          </a:xfrm>
        </p:spPr>
        <p:txBody>
          <a:bodyPr/>
          <a:lstStyle>
            <a:lvl1pPr>
              <a:defRPr sz="2400" b="1" i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2472088" y="2117725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2472088" y="3701082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9"/>
          <p:cNvSpPr>
            <a:spLocks noGrp="1"/>
          </p:cNvSpPr>
          <p:nvPr>
            <p:ph type="body" sz="quarter" idx="12"/>
          </p:nvPr>
        </p:nvSpPr>
        <p:spPr>
          <a:xfrm>
            <a:off x="2472088" y="5460901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2472088" y="1492734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2472087" y="3093000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2472087" y="4852819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664143" y="506287"/>
            <a:ext cx="1288581" cy="472131"/>
          </a:xfrm>
        </p:spPr>
        <p:txBody>
          <a:bodyPr/>
          <a:lstStyle>
            <a:lvl1pPr>
              <a:buNone/>
              <a:defRPr sz="1800" b="1" i="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1318661" y="1492734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8"/>
          </p:nvPr>
        </p:nvSpPr>
        <p:spPr>
          <a:xfrm>
            <a:off x="1318660" y="3092214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9"/>
          </p:nvPr>
        </p:nvSpPr>
        <p:spPr>
          <a:xfrm>
            <a:off x="1318660" y="4852818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69861" y="2539206"/>
            <a:ext cx="5157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altLang="zh-CN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编程从入门到实践（第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版）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69861" y="3105263"/>
            <a:ext cx="353494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</a:t>
            </a:r>
            <a:r>
              <a:rPr lang="en-GB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GB" altLang="zh-CN" sz="6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8100000">
            <a:off x="9445014" y="-393272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" name="延迟 6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延迟 8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rot="8100000">
            <a:off x="1598318" y="689209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1" name="延迟 10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延迟 12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 rot="8100000">
            <a:off x="8929499" y="5728452"/>
            <a:ext cx="4716161" cy="733019"/>
            <a:chOff x="5366952" y="823932"/>
            <a:chExt cx="4716161" cy="733019"/>
          </a:xfrm>
          <a:solidFill>
            <a:schemeClr val="accent4">
              <a:lumMod val="75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1361387" y="5725040"/>
            <a:ext cx="4716161" cy="733019"/>
            <a:chOff x="5366952" y="823932"/>
            <a:chExt cx="4716161" cy="733019"/>
          </a:xfrm>
          <a:solidFill>
            <a:schemeClr val="accent6">
              <a:lumMod val="75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 rot="8100000">
            <a:off x="1695257" y="499465"/>
            <a:ext cx="4716160" cy="733020"/>
            <a:chOff x="5366953" y="823932"/>
            <a:chExt cx="4716160" cy="733020"/>
          </a:xfrm>
          <a:solidFill>
            <a:schemeClr val="bg2">
              <a:lumMod val="25000"/>
            </a:schemeClr>
          </a:solidFill>
        </p:grpSpPr>
        <p:sp>
          <p:nvSpPr>
            <p:cNvPr id="23" name="延迟 22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096000" y="827904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" name="延迟 24"/>
            <p:cNvSpPr/>
            <p:nvPr/>
          </p:nvSpPr>
          <p:spPr>
            <a:xfrm flipH="1">
              <a:off x="5366953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 rot="8100000">
            <a:off x="-1978623" y="512963"/>
            <a:ext cx="4716161" cy="733019"/>
            <a:chOff x="5366952" y="823932"/>
            <a:chExt cx="4716161" cy="733019"/>
          </a:xfrm>
          <a:solidFill>
            <a:schemeClr val="accent5">
              <a:lumMod val="75000"/>
            </a:schemeClr>
          </a:solidFill>
        </p:grpSpPr>
        <p:sp>
          <p:nvSpPr>
            <p:cNvPr id="27" name="延迟 26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9" name="延迟 28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392" y="1117886"/>
            <a:ext cx="4622227" cy="46222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2500"/>
          </a:bodyPr>
          <a:lstStyle/>
          <a:p>
            <a:r>
              <a:rPr kumimoji="1" lang="zh-CN" altLang="en-US" dirty="0"/>
              <a:t>第十一章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0000"/>
          </a:bodyPr>
          <a:lstStyle/>
          <a:p>
            <a:r>
              <a:rPr kumimoji="1" lang="en-GB" altLang="zh-CN" dirty="0"/>
              <a:t>Chapter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241425" y="3364230"/>
            <a:ext cx="9631680" cy="1684020"/>
          </a:xfrm>
        </p:spPr>
        <p:txBody>
          <a:bodyPr>
            <a:normAutofit lnSpcReduction="20000"/>
          </a:bodyPr>
          <a:lstStyle/>
          <a:p>
            <a:r>
              <a:rPr kumimoji="1" lang="zh-CN" altLang="en-US" dirty="0"/>
              <a:t>测试代码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338525" y="2326074"/>
            <a:ext cx="8616215" cy="365593"/>
          </a:xfrm>
        </p:spPr>
        <p:txBody>
          <a:bodyPr>
            <a:noAutofit/>
          </a:bodyPr>
          <a:lstStyle/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Python 标准库中的模块 unittest 提供了代码测试工具。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1897062"/>
            <a:ext cx="8616215" cy="365593"/>
          </a:xfrm>
        </p:spPr>
        <p:txBody>
          <a:bodyPr>
            <a:normAutofit fontScale="95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单元测试和测试用例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1897696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11.1.1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/>
        </p:nvSpPr>
        <p:spPr>
          <a:xfrm>
            <a:off x="1736652" y="1078832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测试函数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占位符 8"/>
          <p:cNvSpPr>
            <a:spLocks noGrp="1"/>
          </p:cNvSpPr>
          <p:nvPr/>
        </p:nvSpPr>
        <p:spPr>
          <a:xfrm>
            <a:off x="958845" y="1094913"/>
            <a:ext cx="879479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11.1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/>
        </p:nvSpPr>
        <p:spPr>
          <a:xfrm>
            <a:off x="1736652" y="1078832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测试函数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占位符 8"/>
          <p:cNvSpPr>
            <a:spLocks noGrp="1"/>
          </p:cNvSpPr>
          <p:nvPr/>
        </p:nvSpPr>
        <p:spPr>
          <a:xfrm>
            <a:off x="958845" y="1094913"/>
            <a:ext cx="879479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11.1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7" name="文本占位符 7"/>
          <p:cNvSpPr>
            <a:spLocks noGrp="1"/>
          </p:cNvSpPr>
          <p:nvPr/>
        </p:nvSpPr>
        <p:spPr>
          <a:xfrm>
            <a:off x="2348049" y="1934527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可通过的测试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1"/>
          <p:cNvSpPr>
            <a:spLocks noGrp="1"/>
          </p:cNvSpPr>
          <p:nvPr/>
        </p:nvSpPr>
        <p:spPr>
          <a:xfrm>
            <a:off x="1595313" y="1935161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11.1.2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7"/>
          <p:cNvSpPr>
            <a:spLocks noGrp="1"/>
          </p:cNvSpPr>
          <p:nvPr/>
        </p:nvSpPr>
        <p:spPr>
          <a:xfrm>
            <a:off x="2332174" y="2483167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未通过的测试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1579438" y="2483801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11.1.3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/>
        </p:nvSpPr>
        <p:spPr>
          <a:xfrm>
            <a:off x="1736652" y="1078832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测试函数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占位符 8"/>
          <p:cNvSpPr>
            <a:spLocks noGrp="1"/>
          </p:cNvSpPr>
          <p:nvPr/>
        </p:nvSpPr>
        <p:spPr>
          <a:xfrm>
            <a:off x="958845" y="1094913"/>
            <a:ext cx="879479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11.1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占位符 7"/>
          <p:cNvSpPr>
            <a:spLocks noGrp="1"/>
          </p:cNvSpPr>
          <p:nvPr/>
        </p:nvSpPr>
        <p:spPr>
          <a:xfrm>
            <a:off x="2325824" y="1920557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测试未通过时怎么办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11"/>
          <p:cNvSpPr>
            <a:spLocks noGrp="1"/>
          </p:cNvSpPr>
          <p:nvPr/>
        </p:nvSpPr>
        <p:spPr>
          <a:xfrm>
            <a:off x="1573088" y="1921191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11.1.4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4"/>
          <p:cNvSpPr>
            <a:spLocks noGrp="1"/>
          </p:cNvSpPr>
          <p:nvPr/>
        </p:nvSpPr>
        <p:spPr>
          <a:xfrm>
            <a:off x="2332175" y="2355919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检查刚刚对函数所做的修改，找出导致函数行为不符合预期的修改。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7"/>
          <p:cNvSpPr>
            <a:spLocks noGrp="1"/>
          </p:cNvSpPr>
          <p:nvPr/>
        </p:nvSpPr>
        <p:spPr>
          <a:xfrm>
            <a:off x="2325824" y="2930207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添加新测试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11"/>
          <p:cNvSpPr>
            <a:spLocks noGrp="1"/>
          </p:cNvSpPr>
          <p:nvPr/>
        </p:nvSpPr>
        <p:spPr>
          <a:xfrm>
            <a:off x="1573088" y="2930841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11.1.5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1897062"/>
            <a:ext cx="8616215" cy="365593"/>
          </a:xfrm>
        </p:spPr>
        <p:txBody>
          <a:bodyPr>
            <a:normAutofit fontScale="95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各种断言方法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1897696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11.2.1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/>
        </p:nvSpPr>
        <p:spPr>
          <a:xfrm>
            <a:off x="1736652" y="1078832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测试类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占位符 8"/>
          <p:cNvSpPr>
            <a:spLocks noGrp="1"/>
          </p:cNvSpPr>
          <p:nvPr/>
        </p:nvSpPr>
        <p:spPr>
          <a:xfrm>
            <a:off x="958845" y="1094913"/>
            <a:ext cx="879479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11.2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6120" y="2884805"/>
            <a:ext cx="8424545" cy="24523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338525" y="2326074"/>
            <a:ext cx="8616215" cy="365593"/>
          </a:xfrm>
        </p:spPr>
        <p:txBody>
          <a:bodyPr>
            <a:noAutofit/>
          </a:bodyPr>
          <a:lstStyle/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类的测试与函数的测试相似，你所做的大部分工作是测试类中方法的行为。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1897062"/>
            <a:ext cx="8616215" cy="365593"/>
          </a:xfrm>
        </p:spPr>
        <p:txBody>
          <a:bodyPr>
            <a:normAutofit fontScale="95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一个要测试的类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1897696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11.2.2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/>
        </p:nvSpPr>
        <p:spPr>
          <a:xfrm>
            <a:off x="1736652" y="1078832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测试类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占位符 8"/>
          <p:cNvSpPr>
            <a:spLocks noGrp="1"/>
          </p:cNvSpPr>
          <p:nvPr/>
        </p:nvSpPr>
        <p:spPr>
          <a:xfrm>
            <a:off x="958845" y="1094913"/>
            <a:ext cx="879479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11.2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/>
        </p:nvSpPr>
        <p:spPr>
          <a:xfrm>
            <a:off x="1736652" y="1078832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测试类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占位符 8"/>
          <p:cNvSpPr>
            <a:spLocks noGrp="1"/>
          </p:cNvSpPr>
          <p:nvPr/>
        </p:nvSpPr>
        <p:spPr>
          <a:xfrm>
            <a:off x="958845" y="1094913"/>
            <a:ext cx="879479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11.2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占位符 4"/>
          <p:cNvSpPr>
            <a:spLocks noGrp="1"/>
          </p:cNvSpPr>
          <p:nvPr/>
        </p:nvSpPr>
        <p:spPr>
          <a:xfrm>
            <a:off x="2348050" y="234004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验证：如果用户只提供一个答案，这个答案也能被妥善地存储。为此，在这个答案被存储后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 assertIn()来核实它确实在答案列表中</a:t>
            </a:r>
            <a:r>
              <a:rPr kumimoji="1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占位符 7"/>
          <p:cNvSpPr>
            <a:spLocks noGrp="1"/>
          </p:cNvSpPr>
          <p:nvPr/>
        </p:nvSpPr>
        <p:spPr>
          <a:xfrm>
            <a:off x="2348049" y="191103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 AnonymousSurvey 类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1"/>
          <p:cNvSpPr>
            <a:spLocks noGrp="1"/>
          </p:cNvSpPr>
          <p:nvPr/>
        </p:nvSpPr>
        <p:spPr>
          <a:xfrm>
            <a:off x="1595313" y="191166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11.2.3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/>
        </p:nvSpPr>
        <p:spPr>
          <a:xfrm>
            <a:off x="1736652" y="1078832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测试类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占位符 8"/>
          <p:cNvSpPr>
            <a:spLocks noGrp="1"/>
          </p:cNvSpPr>
          <p:nvPr/>
        </p:nvSpPr>
        <p:spPr>
          <a:xfrm>
            <a:off x="958845" y="1094913"/>
            <a:ext cx="879479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11.2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4"/>
          <p:cNvSpPr>
            <a:spLocks noGrp="1"/>
          </p:cNvSpPr>
          <p:nvPr/>
        </p:nvSpPr>
        <p:spPr>
          <a:xfrm>
            <a:off x="2332175" y="233750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如果在 TestCase 类中包含了方法 setUp()，Python 将先运行它，再运行各个以 test_打头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的方法。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7"/>
          <p:cNvSpPr>
            <a:spLocks noGrp="1"/>
          </p:cNvSpPr>
          <p:nvPr/>
        </p:nvSpPr>
        <p:spPr>
          <a:xfrm>
            <a:off x="2332174" y="190849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 setUp()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1579438" y="190912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11.2.4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WPS 演示</Application>
  <PresentationFormat>宽屏</PresentationFormat>
  <Paragraphs>86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Source Han Sans CN</vt:lpstr>
      <vt:lpstr>Yu Gothic UI</vt:lpstr>
      <vt:lpstr>Source Han Sans CN Medium</vt:lpstr>
      <vt:lpstr>微软雅黑</vt:lpstr>
      <vt:lpstr>等线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外匿水栖光年</cp:lastModifiedBy>
  <cp:revision>25</cp:revision>
  <dcterms:created xsi:type="dcterms:W3CDTF">2021-08-05T06:04:00Z</dcterms:created>
  <dcterms:modified xsi:type="dcterms:W3CDTF">2021-08-10T07:36:25Z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5039CE3B65E84F0E826A73DA94547D6D</vt:lpwstr>
  </property>
</Properties>
</file>