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90" r:id="rId6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第十章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41425" y="3364230"/>
            <a:ext cx="9631680" cy="168402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文件和异常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要读取文件，需要一个包含几行文本的文件。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从文件中读取数据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将类似于 pi_digits.txt 的文件名传递给函数时，Python 将在当前执行的文件中查找。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要以每次一行的方式检查文件，可对文件对象使用 for 循环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逐行读取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2341700" y="58604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 with 时，open()返回的文件对象只在 with 代码块内可用。如果要访问文件的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内容，可在 with 代码块内将文件的各行存储在一个列表中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/>
        </p:nvSpPr>
        <p:spPr>
          <a:xfrm>
            <a:off x="2341699" y="54314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创建一个包含文件各行内容的列表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1588963" y="54321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将文件读取到内存中后，就能以任何方式使用这些数据了。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使用文件的内容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从文件中读取数据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创建一个包含所有这些数字的字符串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将这个文件传递给它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包含一百万位的大型文件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10.1.6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将生日表示为一个由数字组成的字符串，再检查这个字符串是否包含在 pi_string 中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圆周率值中包含你的生日吗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10.1.7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相比于计算机中的其他文件，这个文件没有什么不同。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写入空文件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写入文件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函数 write()不会在写入的文本末尾添加换行符，因此写入多行时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指定换行符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写入多行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如果要给文件添加内容，而不是覆盖原有的内容，可以以附加模式打开文件。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附加到文件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不能用数除以 0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 ZeroDivisionError 异常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当你认为可能会发生错误时，可编写一个 try-except 代码块来处理可能引发的异常。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try-except 代码块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发生错误时，如果程序还有工作尚未完成，妥善地处理错误就尤其重要。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使用异常避免崩溃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有一些仅在 try 代码块成功执行时才需要运行的代码，这些代码应放在 else 代码块中。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代码块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查找的文件可能在其他地方，可使用 try-except 代码块以直观的方式处理。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 FileNotFoundError 异常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我们将对整篇小说调用 split()，再计算得到的列表包含多少个元素，从而确定整篇童话大致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包含多少个单词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分析文本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10.3.6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编写一个简单的循环，计算要分析的任何文本包含多少个单词。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使用多个文件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10.3.7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Python有一个 pass 语句，可用于让 Python 在代码块中什么都不要做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静默失败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10.3.8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凭借经验可判断该在程序的什么地方包含异常处理块，以及出现错误时该向用户提供多少相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关的信息。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决定报告哪些错误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10.3.9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这是一种在程序之间共享数据的简单方式。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json.dump()和 json.load()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存储数据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10.4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使用 json 保存用户生成的数据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保存和读取用户生成的数据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重构让代码更清晰、更易于理解、更容易扩展。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宽屏</PresentationFormat>
  <Paragraphs>173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23</cp:revision>
  <dcterms:created xsi:type="dcterms:W3CDTF">2021-08-05T06:04:00Z</dcterms:created>
  <dcterms:modified xsi:type="dcterms:W3CDTF">2021-08-10T07:19:44Z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A8DFCF81E3A64431B825B09A8C681012</vt:lpwstr>
  </property>
</Properties>
</file>