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sldIdLst>
    <p:sldId id="256" r:id="rId4"/>
    <p:sldId id="265" r:id="rId5"/>
    <p:sldId id="266" r:id="rId6"/>
    <p:sldId id="267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第四章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操作列表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遍历整个列表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2310298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循环这种概念很重要，因为它是让计算机自动完成重复工作的常见方式之一。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3854285"/>
            <a:ext cx="8616215" cy="67360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循环中，可对每个元素执行任何操作，想包含多少行代码都可以。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52089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for 循环结束后通常，你需要提供总结性输出或接着执行程序必须完成的其他任务。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深入研究循环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3246203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for 循环中执行更多操作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468598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for 循环结束后执行一些操作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324541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468661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避免缩进错误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1834048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对于位于 for 语句后面且属于循环组成部分的代码行，一定要缩进。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884874"/>
            <a:ext cx="8616215" cy="365593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在循环中执行多项任务，却忘记缩进其中的一些代码行时，循环能够运行且不会报告错误，但结果可能出人意料。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283987"/>
            <a:ext cx="8616215" cy="3655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忘记缩进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427053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忘记缩进额外的代码行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3657282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不必要的缩进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28398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242626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365791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占位符 12"/>
          <p:cNvSpPr/>
          <p:nvPr>
            <p:ph type="body" sz="quarter" idx="11"/>
          </p:nvPr>
        </p:nvSpPr>
        <p:spPr>
          <a:xfrm>
            <a:off x="2338705" y="4137025"/>
            <a:ext cx="8616315" cy="509270"/>
          </a:xfrm>
        </p:spPr>
        <p:txBody>
          <a:bodyPr>
            <a:norm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如果你不小心缩进了无须缩进的代码行，Python 将指出这一点。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7"/>
          <p:cNvSpPr>
            <a:spLocks noGrp="1"/>
          </p:cNvSpPr>
          <p:nvPr/>
        </p:nvSpPr>
        <p:spPr>
          <a:xfrm>
            <a:off x="2370274" y="466058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循环后不必要的缩进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17538" y="466121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4.2.4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2"/>
          <p:cNvSpPr/>
          <p:nvPr/>
        </p:nvSpPr>
        <p:spPr>
          <a:xfrm>
            <a:off x="2370455" y="5140325"/>
            <a:ext cx="8616315" cy="50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如果不小心缩进了应在循环结束后执行的代码，这些代码将针对每个列表元素重复执行。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占位符 7"/>
          <p:cNvSpPr>
            <a:spLocks noGrp="1"/>
          </p:cNvSpPr>
          <p:nvPr/>
        </p:nvSpPr>
        <p:spPr>
          <a:xfrm>
            <a:off x="2363924" y="556863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遗漏了冒号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11"/>
          <p:cNvSpPr>
            <a:spLocks noGrp="1"/>
          </p:cNvSpPr>
          <p:nvPr/>
        </p:nvSpPr>
        <p:spPr>
          <a:xfrm>
            <a:off x="1630238" y="556926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4.2.5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12"/>
          <p:cNvSpPr/>
          <p:nvPr/>
        </p:nvSpPr>
        <p:spPr>
          <a:xfrm>
            <a:off x="2364105" y="6048375"/>
            <a:ext cx="8616315" cy="50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如果不小心遗漏了冒号，将导致语法错误，因为 Python 不知道你意欲何为。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组织列表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2134403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函数 range()让你能够轻松地生成一系列数。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3122130"/>
            <a:ext cx="8616215" cy="67360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要创建数字列表，可使用函数 list()将 range()的结果直接转换为列表。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705" y="4418330"/>
            <a:ext cx="8616315" cy="436245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 min(digits)</a:t>
            </a:r>
            <a:r>
              <a:rPr kumimoji="1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max(digits)</a:t>
            </a:r>
            <a:r>
              <a:rPr kumimoji="1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sum(digit)</a:t>
            </a:r>
            <a:r>
              <a:rPr kumimoji="1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总和</a:t>
            </a:r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 range()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726138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range()创建数字列表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3939222"/>
            <a:ext cx="8616215" cy="365593"/>
          </a:xfrm>
        </p:spPr>
        <p:txBody>
          <a:bodyPr>
            <a:noAutofit/>
          </a:bodyPr>
          <a:lstStyle/>
          <a:p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有几个专门用于处理数字列表的 Python 函数。</a:t>
            </a:r>
            <a:endParaRPr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2703762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3923981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文本占位符 11"/>
          <p:cNvSpPr>
            <a:spLocks noGrp="1"/>
          </p:cNvSpPr>
          <p:nvPr/>
        </p:nvSpPr>
        <p:spPr>
          <a:xfrm>
            <a:off x="1585788" y="491331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4.3.4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8705" y="48977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列表解析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8705" y="5379720"/>
            <a:ext cx="687959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20204" pitchFamily="34" charset="0"/>
            </a:pPr>
            <a:r>
              <a:rPr kumimoji="1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列表解析将 for 循环和创建新元素的代码合并成一行，并自动附加新元素。</a:t>
            </a:r>
            <a:endParaRPr kumimoji="1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使用列表的一部分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2134403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要创建切片，可指定要使用的第一个元素和最后一个元素的索引。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3122130"/>
            <a:ext cx="8616215" cy="67360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如果要遍历列表的部分元素，可在 for 循环中使用切片。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705" y="4418330"/>
            <a:ext cx="8616315" cy="436245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要复制列表，可创建一个包含整个列表的切片，方法是同时省略起始索引和终止索引（[:]）。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726138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遍历切片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3901122"/>
            <a:ext cx="8616215" cy="365593"/>
          </a:xfrm>
        </p:spPr>
        <p:txBody>
          <a:bodyPr>
            <a:noAutofit/>
          </a:bodyPr>
          <a:lstStyle/>
          <a:p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复制列表</a:t>
            </a:r>
            <a:endParaRPr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2703762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3923981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2134403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元组看起来很像列表，但使用圆括号而非中括号来标识。定义元组后，就可使用索引来访问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其元素，就像访问列表元素一样。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3427565"/>
            <a:ext cx="8616215" cy="67360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像列表一样，也可以使用 for 循环来遍历元组中的所有值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705" y="4665980"/>
            <a:ext cx="8616315" cy="436245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虽然不能修改元组的元素，但可以给存储元组的变量赋值。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定义元组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3031573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遍历元组中的所有值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4167822"/>
            <a:ext cx="8616215" cy="365593"/>
          </a:xfrm>
        </p:spPr>
        <p:txBody>
          <a:bodyPr>
            <a:noAutofit/>
          </a:bodyPr>
          <a:lstStyle/>
          <a:p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修改元组变量</a:t>
            </a:r>
            <a:endParaRPr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300919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4171631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设置代码格式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1899052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PEP 8 是最古老的 PEP 之一，向 Python 程序员提供了代码格式设置指南。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821651"/>
            <a:ext cx="8616215" cy="365593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PEP 8 建议每级缩进都使用四个空格。这既可提高可读性，又留下了足够的多级缩进空间。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591520"/>
            <a:ext cx="8616215" cy="3655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格式设置指南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514118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3434618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行长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589422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254326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3450122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占位符 12"/>
          <p:cNvSpPr/>
          <p:nvPr>
            <p:ph type="body" sz="quarter" idx="11"/>
          </p:nvPr>
        </p:nvSpPr>
        <p:spPr>
          <a:xfrm>
            <a:off x="2338705" y="3767744"/>
            <a:ext cx="8616315" cy="509270"/>
          </a:xfrm>
        </p:spPr>
        <p:txBody>
          <a:bodyPr>
            <a:norm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议每行不超过 80 字符；议注释的行长不应超过 72 字符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7"/>
          <p:cNvSpPr>
            <a:spLocks noGrp="1"/>
          </p:cNvSpPr>
          <p:nvPr/>
        </p:nvSpPr>
        <p:spPr>
          <a:xfrm>
            <a:off x="2370274" y="4359923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585788" y="438047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4.6.4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2"/>
          <p:cNvSpPr/>
          <p:nvPr/>
        </p:nvSpPr>
        <p:spPr>
          <a:xfrm>
            <a:off x="2370455" y="4693048"/>
            <a:ext cx="8616315" cy="50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要将程序的不同部分分开，可使用空行。空行不会影响代码的运行，但会影响代码的可读性。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占位符 7"/>
          <p:cNvSpPr>
            <a:spLocks noGrp="1"/>
          </p:cNvSpPr>
          <p:nvPr/>
        </p:nvSpPr>
        <p:spPr>
          <a:xfrm>
            <a:off x="2363924" y="5473188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其他格式设置指南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11"/>
          <p:cNvSpPr>
            <a:spLocks noGrp="1"/>
          </p:cNvSpPr>
          <p:nvPr/>
        </p:nvSpPr>
        <p:spPr>
          <a:xfrm>
            <a:off x="1585788" y="54987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4.6.5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171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列表是什么</vt:lpstr>
      <vt:lpstr> 修改、添加和删除元素</vt:lpstr>
      <vt:lpstr>组织列表</vt:lpstr>
      <vt:lpstr>组织列表</vt:lpstr>
      <vt:lpstr>使用列表的一部分</vt:lpstr>
      <vt:lpstr>避免缩进错误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10</cp:revision>
  <dcterms:created xsi:type="dcterms:W3CDTF">2021-08-05T06:04:00Z</dcterms:created>
  <dcterms:modified xsi:type="dcterms:W3CDTF">2021-08-09T09:30:55Z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06BF8954DB0141E297E1FADB3BB2A2C5</vt:lpwstr>
  </property>
</Properties>
</file>