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3" r:id="rId3"/>
    <p:sldId id="259" r:id="rId4"/>
    <p:sldId id="264" r:id="rId5"/>
    <p:sldId id="257" r:id="rId6"/>
    <p:sldId id="260" r:id="rId7"/>
    <p:sldId id="261" r:id="rId8"/>
    <p:sldId id="262" r:id="rId9"/>
    <p:sldId id="263" r:id="rId10"/>
    <p:sldId id="265" r:id="rId11"/>
    <p:sldId id="266" r:id="rId12"/>
    <p:sldId id="284" r:id="rId13"/>
    <p:sldId id="285" r:id="rId14"/>
    <p:sldId id="270" r:id="rId15"/>
    <p:sldId id="279" r:id="rId16"/>
    <p:sldId id="280" r:id="rId17"/>
    <p:sldId id="274" r:id="rId18"/>
    <p:sldId id="273" r:id="rId19"/>
    <p:sldId id="282" r:id="rId20"/>
    <p:sldId id="283" r:id="rId21"/>
    <p:sldId id="278" r:id="rId22"/>
    <p:sldId id="277" r:id="rId23"/>
    <p:sldId id="271" r:id="rId24"/>
    <p:sldId id="272" r:id="rId25"/>
    <p:sldId id="281" r:id="rId26"/>
    <p:sldId id="275" r:id="rId27"/>
    <p:sldId id="276" r:id="rId28"/>
    <p:sldId id="267" r:id="rId29"/>
    <p:sldId id="268" r:id="rId30"/>
    <p:sldId id="269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 autoAdjust="0"/>
    <p:restoredTop sz="94624" autoAdjust="0"/>
  </p:normalViewPr>
  <p:slideViewPr>
    <p:cSldViewPr snapToGrid="0">
      <p:cViewPr varScale="1">
        <p:scale>
          <a:sx n="82" d="100"/>
          <a:sy n="82" d="100"/>
        </p:scale>
        <p:origin x="252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6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1:02:51.45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0 762 919,'0'0'139,"0"0"-69,0 0-10,0 0 36,0 0 15,0 0-27,0 0-34,0-8-23,0 8-12,0 0-7,14 2-7,15 4 3,8 0 3,8 2 2,2-2-5,-1 2-4,1-2 2,-2 0 0,-5-2-2,-4-2 0,-7 2-11,-12 0-12,-5-4-26,-8 2-17,-4-2-28,0 0-9,0 0-19,-18 0-72,-11-2-330</inkml:trace>
  <inkml:trace contextRef="#ctx0" brushRef="#br0" timeOffset="312">216 0 718,'0'0'198,"0"0"-161,0 0-33,0 0 33,0 0 36,0 0 0,-2 92 11,2-52-31,0 6-9,0 3-14,0 12 9,-4 6-23,-3 11-10,-2 13 9,-2 7-4,-2 2-4,-1 3-3,1-9 5,4-12-5,0-9-1,2-10-2,1-12-1,4-13-1,2-9-23,0-11-98,0-7-66,0-7-75,0-4-175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0:54:06.99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16 111 864,'0'0'36,"0"0"-11,-9 185-8,9-114 48,0-13 10,0-11-19,12-11-7,7-7-13,6-7 1,4-4-9,4-12 4,0-4-7,1-2-16,-1-6 0,4-23-3,-4-13-1,-2-12 1,-9-4-3,-8-2 2,-12 2 1,-2 0 12,-19 3 11,-18 3-9,-13 7-13,0 12-7,-2 11-21,6 13-33,7 9-24,13 0-27,10 20-76,10 11-100,6 0-111</inkml:trace>
  <inkml:trace contextRef="#ctx0" brushRef="#br0" timeOffset="374">359 247 906,'0'0'180,"0"0"-135,0 0-42,0 0 77,0 0 44,0 0-31,0-2-35,0 2-28,9 0-14,9 0-12,11 0 9,15 0 10,14 0 3,16 0-4,11 0-12,6 2-1,9 2 4,5 3 8,2 0-7,-2 2-9,-9 4 0,-10 2-2,-6 3 3,-6-2-3,-2 2 1,-4-5 2,1-2-3,5-2-1,8 0-1,7-2 2,14-5 6,10-2-1,14 0 9,3 0-13,-5 0 0,-14 0-3,-15 0-1,-12 0-2,-13 0-1,-8 0 3,-16 0 1,-11 4-1,-12-2-2,-3 3-2,-4-5 1,-1 2 0,-1-2-4,-1 0-1,-5 0-2,-1 0 5,-3 0 3,-5 0 1,2 0 2,-2 0 0,0 0-1,0 0 0,0 0 2,0 0-1,0 0 1,0 0-2,0 0-1,0 0-5,4 7 3,6 4 0,0 5 3,7 1 0,-2-3 0,5 2 0,-1-6 0,4 1-1,2-1 0,-3-8-7,3-2 0,-1 0 0,-2 0 1,3-18 0,-6-7 0,-3-4 0,-7-2 1,-9-7 5,0 1-2,-6-6 0,-21 6-8,-7 5-17,-5 10-1,-2 11-1,3 11-25,3 0-44,8 16-87,14 10-86,13 5-266</inkml:trace>
  <inkml:trace contextRef="#ctx0" brushRef="#br0" timeOffset="1295">3692 356 1099,'0'0'18,"0"0"-18,0 0 0,0 0 15,0 0 37,134 0-6,-62 0-19,12 0-5,17 0-8,12 0-3,21 0-1,12 0 31,15 0 12,6-5-35,-9 3-14,-8 2-4,-24 0-3,-18 0 3,-15 0 0,-15 7 0,-9 4-2,-11 0-8,-4-2-8,-9-2-15,1-3-27,1 1-35,-1-3-31,4 2-23,-2 1-82,-5-5-94</inkml:trace>
  <inkml:trace contextRef="#ctx0" brushRef="#br0" timeOffset="1607">6268 443 786,'0'0'148,"0"0"-147,0 0 5,0 0 68,0 0-9,0 0-6,71 40-9,-48-26-20,4-2-8,1 2-3,8-3-14,2 0-2,4 1-3,3-6-4,-1 1-5,-2-5-11,1-2 5,-3 0 2,-2 0 0,-7-2 11,-7-11-5,-12-3 1,-10-2 6,-2-5 32,0-3 10,-24-3 4,-10-2-17,-11 6 11,-1 5-9,1 11-21,5 9-8,9 0-2,10 5-8,8 21-53,7 10-91,6 0-62,0-5-236</inkml:trace>
  <inkml:trace contextRef="#ctx0" brushRef="#br0" timeOffset="2168">7306 500 847,'0'0'63,"0"0"-63,174 3 14,-91 2 75,17-4-43,6 9-25,4-1 3,-8 0-13,-15-1-7,-14 1-4,-12 0 0,-12 2 0,-7-4 1,-6 0-1,-10-1 0,-1-1 0,-5-1 0,1-4-2,-2 0-55,2 0-130,1 0-248</inkml:trace>
  <inkml:trace contextRef="#ctx0" brushRef="#br0" timeOffset="2418">8575 588 1040,'0'0'48,"0"0"-44,0 0-4,0 0 96,0 0 0,0 0 1,39 111-41,-14-93-26,1-3-4,-4-1-1,3-5-7,4-1-10,5-3-5,1-5-1,3 0-2,-5 0-1,-4-7 0,-9-11 0,-9-2 2,-9-4 1,-2-5 7,-2-2 7,-27 6-3,-13 8 0,-16 10-13,-15 7-4,-8 4-51,4 28-111,15 3-235</inkml:trace>
  <inkml:trace contextRef="#ctx0" brushRef="#br0" timeOffset="4212">5194 91 613,'0'0'187,"0"0"-119,0 0 8,-103 167 30,66-107 16,-3 0-31,2-6-20,5-3-39,6-9-27,4-4-5,5-2-45,5-7-95,0-9-115,4-7-448</inkml:trace>
  <inkml:trace contextRef="#ctx0" brushRef="#br0" timeOffset="4524">4829 71 532,'0'0'574,"0"0"-530,0 0-42,0 0 2,0 0 151,71 176-24,-28-87-38,7 2-46,6-1-33,4-6-14,3-2-3,-1 1-99,-6-5-166,-10-13-376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1:41:32.79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34 16 810,'0'0'162,"0"0"-108,0 120 65,-6-48 41,-6 3-83,3 3-47,5-2-18,4-3-12,0-6 0,9-2-78,9-3-152,-1-2-317</inkml:trace>
  <inkml:trace contextRef="#ctx0" brushRef="#br0" timeOffset="390">502 129 833,'0'0'203,"0"0"-194,0 0 20,0 0 107,-31 130-8,20-79-51,1 2-27,0-6-22,5-3-7,-1-8-16,6-7-3,0-5-2,0-5-42,0-6-138,0-6-116,0-7-331</inkml:trace>
  <inkml:trace contextRef="#ctx0" brushRef="#br0" timeOffset="655">818 0 889,'0'0'127,"0"0"-120,0 0 102,0 0-3,0 0-43,0 0 0,96 87-18,-92-67-5,-4 0-6,0 2-2,-6 3 0,-23-3-8,-9 1-5,-4-8-12,7-4-3,3-2-3,14-4 0,12-1-2,4-4-5,2 5-30,0 4-12,4 2 23,13 4 18,8 3 1,-1 0 5,1-3 1,-2 1 0,-8 0-1,-2-3 1,-4-2-3,-6-2 7,-1 0-4,-2 2 15,0 2 22,-19 5 19,-10-2-18,-2-3-2,0-2-16,7-4-16,8-3-4,8-4-9,6 2-71,2-2-148,0 0-173</inkml:trace>
  <inkml:trace contextRef="#ctx0" brushRef="#br0" timeOffset="1108">1240 655 1036,'0'0'110,"0"0"-95,0 0 121,0 0-26,0 0-60,0 0-50,-67 138-22,34-107-271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1:41:36.19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87 130 810,'0'0'259,"0"0"-210,0 0 0,0 0 112,0 0-44,0 0-53,0 0-20,0-25-26,0 52-9,0 17 0,-6 21 23,-3 8 0,1-4-21,-4-2-6,5-9-3,1-11-2,-2-5 0,6-8 0,-2-10-5,0-4-45,1-6-36,1-3-99,2-7-72,0-4-114</inkml:trace>
  <inkml:trace contextRef="#ctx0" brushRef="#br0" timeOffset="281">0 439 843,'0'0'139,"0"0"-136,0 0-3,0 0 80,0 0-18,141 52-27,-105-21-8,-5 4 10,-9-4 8,-7 1-10,-9-4 5,-6-3-13,0-1 4,-23-1 12,-12-7-16,-4-6-14,-1-5-13,5-5-22,10 0-125,10-9-166</inkml:trace>
  <inkml:trace contextRef="#ctx0" brushRef="#br0" timeOffset="593">683 0 1195,'0'0'61,"0"0"-54,0 0 112,117 127 15,-72-49-49,-16 18-29,-18 11-21,-11 11-10,-40 9-10,-40 5-6,-29 8-9,-23-4-70,-10-9-167,-8-14-450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1:41:38.28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449 412 465,'0'0'351,"0"0"-257,0 0-57,0 0 49,0 0 33,0 0 1,0 0-34,-52-49-32,47 49-17,0 27-17,-4 26-19,-1 26 10,-4 14 14,1-2-18,-3-6-4,5-7-2,2-11 0,2-9-1,0-14-40,5-8-50,-2-14-41,-3-8-42,1-10-64,-4-4-175</inkml:trace>
  <inkml:trace contextRef="#ctx0" brushRef="#br0" timeOffset="297">260 433 795,'0'0'173,"0"0"-125,0 0-48,0 0 0,0 0 43,0 0 13,132 0-16,-79 24-21,-3 7 1,-17 5-10,-11 2-1,-15 4 8,-7 0 29,0 5-4,-18-3-9,-14-1-14,-3-5-11,2-9 4,-1-7-12,12-9 0,2-8-36,9-5-37,8 0-62,3-20-30,0-16-147</inkml:trace>
  <inkml:trace contextRef="#ctx0" brushRef="#br0" timeOffset="609">819 479 710,'0'0'280,"0"0"-232,0 0-46,0 0 19,0 0 42,0 0-42,0 80-18,0-64-3,0-5 4,10-4-4,1-3 2,3-4-1,3 0-2,3 0-22,5-9-12,3-15-2,-1-5-33,-2-4 19,-7 1 23,-7 7 15,-5 13 13,-6 4 10,0 8 41,0 0 42,0 0-24,-2 9-40,-2 11-22,-1 8-5,5-4 22,0 0 0,0-8-5,0-5-8,7-4-10,5-5-1,-2-2-18,8 0-62,2 0-61,3-16-75,-1-6-218</inkml:trace>
  <inkml:trace contextRef="#ctx0" brushRef="#br0" timeOffset="999">1255 421 922,'0'0'95,"0"0"-74,0 0 55,0 0 11,0 0-45,0 0-34,-8 32-4,6-10-3,-2-2 3,2 0-4,-1 0 1,3-2 1,0-1-2,0-1-3,0 0 2,0-3 2,-2 0-1,-2-4 4,-6 2 1,-3-4 17,-3-3 12,-3-1-14,3-3-13,1 0-7,6-5-24,9-19-110,0-7-66,0-9-185</inkml:trace>
  <inkml:trace contextRef="#ctx0" brushRef="#br0" timeOffset="1326">1482 7 707,'0'0'209,"0"0"-188,0 0 28,2 126 69,-2-63-57,0 0-2,0-1-14,-11-4-16,-3-7 0,3-13-13,3-9 11,2-9-14,4-11-13,2-7-1,0-2-27,0 0-57,0 0-2,10 0 62,3-15 1,0-5 18,3-3 5,2-2 1,-3 5 0,-2 7-1,-3 4 1,-6 7 0,-4 2 10,0 0 43,0 0-7,0 0-23,0 7 4,0 6 19,0 0-6,0 1-21,0-5-10,0 2-7,2-2-2,2-1-2,5 2-51,3-3-81,-1-3-53,0-4-188</inkml:trace>
  <inkml:trace contextRef="#ctx0" brushRef="#br0" timeOffset="1919">2041 0 1008,'0'0'136,"0"0"-114,0 0 40,0 0 21,0 0-22,0 0-35,-61 91 11,41-32 12,-2 3-15,4 0-3,7 5-24,7-5-4,4-4-3,0-4-19,24-5-84,5-7-85,4-4-83,-2-9-707</inkml:trace>
  <inkml:trace contextRef="#ctx0" brushRef="#br0" timeOffset="2215">2277 167 11,'0'0'1163,"0"0"-1129,0 0-16,0 0-18,0 0 85,0 145 5,0-85-53,-14 1-19,-1-4-7,-1-8 3,3-9-14,7-11-14,3-6-113,3-10-138,0-11-173</inkml:trace>
  <inkml:trace contextRef="#ctx0" brushRef="#br0" timeOffset="2481">2502 116 1072,'0'0'70,"0"0"-70,0 0 104,0 0 3,118 54-75,-98-23-14,-7 4 16,-10 8 3,-3 1-6,-13 1 8,-26-1-12,-7-6-18,-4-6-4,8-12-1,11-7-4,15-6 0,14-3-5,2 0-13,0 5-24,12 2 17,15 1 19,6-1 5,9-2 0,7 0-11,0-3-104,0-1-132,-3-1-207</inkml:trace>
  <inkml:trace contextRef="#ctx0" brushRef="#br0" timeOffset="2808">2936 788 1093,'0'0'153,"0"0"-153,0 0 0,0 0 0,0 0-7,0 0-199,-73 92-506</inkml:trace>
  <inkml:trace contextRef="#ctx0" brushRef="#br0" timeOffset="3136">3565 414 794,'0'0'264,"0"0"-201,0 0 7,0 0 10,-122 23-22,87-1-15,9 3 3,10-3-12,14 0-26,2 5-8,0-3-8,23 3 3,6-5 4,6-4-48,7-5-34,1-4-157,1-6-222</inkml:trace>
  <inkml:trace contextRef="#ctx0" brushRef="#br0" timeOffset="3417">4118 82 1130,'0'0'106,"0"0"-104,42 128 111,-36-55 37,-6 5-54,0 6-20,-22-1-40,-12-3-29,-10-2-7,-5-7-60,-9-6-293</inkml:trace>
  <inkml:trace contextRef="#ctx0" brushRef="#br0" timeOffset="6505">0 1270 1013,'0'0'106,"0"0"-101,0 0 5,0 0 100,0 0 48,0 0-59,0 0-40,144 0-25,-90 0-8,18 0 3,7-11-3,13 0-6,3-3-3,3 1-9,3 0-5,-3 2-3,-2 2 4,-3 2-3,-1 0 0,12 1-1,17-5 10,22-1 0,15 1-3,11 0-7,5 5 3,-7 1 1,-15 3-3,-23 2-1,-27 0-3,-19 0 2,-10 7 0,3 1 1,2 1 1,7-2 0,4-5-1,2 0 0,3-2 0,-3 0-5,-7 0-4,-6 0 2,-11 0 1,-11 0 1,-7 0-1,-2 0 6,-2 0-1,5 0 1,6 0-4,2 0 1,3 0-12,-3 0 0,0 0-5,-10 0-9,-5 0 1,-14 0 2,-9 0-27,-7 0-120,-13 0-150,0 9-367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1:43:15.57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353 1 211,'0'0'183,"0"0"-110,0 0-19,0 0 21,0 0-2,0 0-25,0 0-3,0 0 18,0 0-8,0 0-13,0 0-23,-7 0-13,2 0-6,1 0 0,-1 0 2,1 0-1,-2 0 0,-1 0-1,2 2-7,1 0-27,1-2-33,1 0-12,2 0 10,0 0-10,0 3-131,0-3-141</inkml:trace>
  <inkml:trace contextRef="#ctx0" brushRef="#br0" timeOffset="452">353 1 498,'-100'18'171,"100"-18"-139,0 0-11,0 0 29,0 0 32,0 0-28,-92-2-32,68 10-6,-5 6-5,2-3 8,4 0 8,8-4-16,7-5-7,4 0-3,4-2-1,0 5-3,-2 1-10,0 8-4,-2 2-16,0-3-103,1 3-81</inkml:trace>
  <inkml:trace contextRef="#ctx0" brushRef="#br0" timeOffset="1451">128 99 607,'0'0'108,"0"0"-74,0 0 28,0 0 34,0 0-27,0 0-30,0 0-20,-22-7-11,13 7-6,-5 22-1,-3 6-1,-4 1 0,3 4-8,3-2-88,3-4-211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1:41:22.58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0 176 808,'0'0'126,"0"0"-126,0 0 0,0 0 15,132 18 84,-43-11 0,35 2-8,30-5-29,36-2-14,24-2 0,20 0-21,17-6-13,6-12-13,14 2 2,3 3 5,17 2-8,6 1-3,7 4 1,-3-3 2,-19 4-33,-27 1-57,-42 2-46,-41-1 5,-39 1 37,-34 0 62,-21 0 28,-14-3 0,-6-1 4,0-8 0,3 1 6,-1-5 3,-4 3-4,-8 1-3,-7 3 1,-12 4-2,-14 5-1,-8 2 0,-5-2 0,-2 2 0,2 0-2,0 0-231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1:44:30.26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112 228 53,'0'0'426,"0"0"-345,0 0-28,0 0-2,0 0 1,0 0 4,0 0-12,0 0-13,-5-8-8,5 8-12,0 0-4,0 0 5,0 0-1,-2 0 2,2 0-5,-2 0-4,-1 0-4,-4 26 1,1 13 0,-1 12 5,3 4-2,2 5 1,2 3-2,-3-3-3,-1-2 1,-1 4 0,1 1 1,-3 6-2,1 4 3,-2 3-3,2 4 2,2-2-2,-1 0 0,3-6-2,2-10 1,-4-6-23,2-7-15,-4-7-6,4-4 15,-2-7 3,2-5 4,2-3 4,0-7-6,0-3-10,0-6-20,0-5-63,0-2-222</inkml:trace>
  <inkml:trace contextRef="#ctx0" brushRef="#br0" timeOffset="1029">283 10 537,'0'0'167,"0"0"-108,0 0-34,0 0 0,0 0 31,0 0 5,0-2-23,0 2-17,2 0-9,10 0-12,7 0 3,10 0 5,12 5 8,7 6-3,10-2-3,13 0-5,12 0-2,13-1 3,5 1 0,-3-2-4,-7-3-2,-5 3-5,-1 0-9,6-3 11,9-4 2,8 0 1,4 0 1,-4 0-1,2-2-10,1-5-7,5-2 8,13 1 6,20-6 3,18 1 9,7-3-2,-2 2-7,-5 8-3,-11 0 2,-7 3 1,-8 3 0,-8 0 1,-2 0-1,-4 7 0,0 6-1,5-4-6,4 2-5,5-4 9,3-5-13,-1 1-15,-5-1-25,-6-2-51,-6 0-8,-12 4 52,-16 3 29,-11 2-7,-14-3-40,-10 3 11,-12-2-100</inkml:trace>
  <inkml:trace contextRef="#ctx0" brushRef="#br0" timeOffset="1872">5294 44 148,'0'0'428,"0"0"-383,0 0-40,0 0-5,0 0 70,0 0 10,56-9-39,-29 9 2,6 0-14,7 0-11,5 0-4,8 0 0,7 0-12,6 0 2,9 0-4,2 0 3,4 7-2,-1 6-1,-2-4 0,-5 2-3,-5-2-7,-6 0-2,-4-5 8,-5 1-6,0-5-25,-5 0-24,-4 0-25,-11 0 11,-8 0-36,-10-7-180</inkml:trace>
  <inkml:trace contextRef="#ctx0" brushRef="#br0" timeOffset="2277">6511 51 586,'0'0'101,"0"0"-101,0 0 4,0 0-2,0 0 52,0 0 18,-29 155-37,17-88-16,-1 18 1,-1 8 2,-1 8-5,-5 1 7,2-2-23,-2 1-1,-5 1-6,-2-4-45,-4-11-480</inkml:trace>
  <inkml:trace contextRef="#ctx0" brushRef="#br0" timeOffset="2948">6237 1131 513,'0'0'113,"0"0"-106,0 0-7,0 0 1,0 0 14,0 0-2,17-9-13,-17 9 0,0 0 1,0 0-2,2 0 2,-2 0-1,0 0 0,2 0 0,0 0 0,4 0-5,0-2-65,1 2-97,-3 0-215</inkml:trace>
  <inkml:trace contextRef="#ctx0" brushRef="#br0" timeOffset="3182">6237 1131 155,'69'-7'443,"-69"7"-383,0 0-45,0 0 56,0 0 33,0 0-10,4 0-42,-4 0-29,0 14-14,0 12-7,0 10 2,-11 11 5,-3 4-2,1 0-7,-3-2 4,3-2-4,-1-5-48,3-6-140,5-7-489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1:44:48.68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8776 602 826,'0'0'132,"0"0"-97,0 0 12,0 0 41,0 0 14,0 0-22,0 0-24,0 0-40,0 20-8,0 9 8,0 2 15,2-2-11,13 0-12,1-2-1,7-5 1,4-6-2,4-10-1,4-6 2,5 0 1,4-8-6,6-24 9,1-8-6,-4-6-3,-7-2-1,-16 6 2,-12 2 4,-12 5 1,-12 1 2,-32 5-8,-16 11-2,-13 10-9,-6 8-80,6 13-190,11 16-373</inkml:trace>
  <inkml:trace contextRef="#ctx0" brushRef="#br0" timeOffset="1607">9186 997 717,'0'0'229,"0"0"-208,0 0-8,0 0 50,0 0 16,0 0-17,0-3-13,0 3-32,0 0-9,0 0 2,0 27 1,0 29 5,0 26 51,-11 20-26,-10 17-13,-5 1-7,-6-2-4,1-4 12,4-10-14,8-13-7,3-12-4,5-15-1,7-10-3,2-12-1,-1-9 1,3-6 0,0-7-31,0-2-55,0-4-36,0-5-44,0-3-24,-2-3-86,2-3-161</inkml:trace>
  <inkml:trace contextRef="#ctx0" brushRef="#br0" timeOffset="1981">8934 2362 786,'0'0'105,"0"0"-95,0 0 33,0 0 2,0 0-5,0 0-1,23 114-19,-8-99 1,1-1-4,-3-5-6,-2-5-1,0-4 1,2 0-2,3 0 3,5-16 6,0-6-4,0-7 4,-8-2-8,-6-2 22,-7-1 5,0 5-25,-10 4-12,-17 10-8,-6 10-22,-5 5-65,1 14-44,-1 22-127,7-1-360</inkml:trace>
  <inkml:trace contextRef="#ctx0" brushRef="#br0" timeOffset="2403">8963 2616 959,'0'0'169,"0"0"-152,0 0-11,0 0-4,0 0 86,-6 123 21,-11-52-37,0 13-23,-8 17 1,-1 4-10,-1 1-12,-2-3 3,4-7-18,3-3-4,0-2-7,4-5-2,-2-6 1,2-14-1,5-6-1,1-12-10,8-8-8,0-11 0,1-7-6,3-7-22,-2-10-42,2-3-49,-2-2-47,-2 0-4,-4-2-310</inkml:trace>
  <inkml:trace contextRef="#ctx0" brushRef="#br0" timeOffset="2715">8544 4187 769,'0'0'122,"0"0"-72,0 0 53,0 0-11,29 129-29,-9-113 18,1-3-24,0-4-18,2-7-1,-5-2 4,-1 0-4,-1 0 4,-1-20-22,1-11 0,2-7-2,-7-8-5,-2-3-7,-5 6-5,-4 7-1,0 12-12,-17 6-17,-17 5-26,-10 2-23,-8-3-81,-4-1-130</inkml:trace>
  <inkml:trace contextRef="#ctx0" brushRef="#br0" timeOffset="3666">8943 675 560,'0'0'500,"0"0"-430,0 0-64,0 0 4,-142 25 70,92 0 24,-1 4-32,-6 6-22,1 5-20,-2 3-6,2 1-10,-2 5 3,0 0-2,-3 7 7,-3 6-6,-3 7-3,-6 9-3,-5 14 1,0 1-3,-2 10-3,-1-1 1,8 5 4,8 9 1,7 4-4,7 10 2,4-4 3,8-1 2,0-4 1,12-10-3,8-4-5,3-7 5,9 2-10,3 6 4,4-1-4,0 0 4,0-7-2,6-13 0,13-9 2,2-5-4,6-6-1,0-7-1,2-2-2,0-2 2,-4-7 0,1 0 0,-1-7 1,1-4-1,-3-4 1,1-6-2,-1-1-1,-4-2 1,2-8 0,-1-1-2,-1-3 2,2 1-10,-1-5-10,4-2-10,3-7-75,11 0-65,4-2-90,3-21-146</inkml:trace>
  <inkml:trace contextRef="#ctx0" brushRef="#br0" timeOffset="4789">7793 4256 740,'0'0'222,"0"0"-182,0 0-22,0 0 51,0 0 9,0 0-9,18 0-18,6 5 18,10 1-26,8 5-10,0-2-15,6 5-1,0-3-9,2 0-7,3 2 9,0-2-9,3-2-1,0-2 0,-2-5-19,-2-2-78,0 0-124,-7-2-180</inkml:trace>
  <inkml:trace contextRef="#ctx0" brushRef="#br0" timeOffset="10889">9466 1431 599,'0'0'227,"0"0"-125,0 0-17,0 0 17,0 0-2,0 0-22,0 0-25,-4-9-24,4 9-18,0 0-11,8 4-4,15 21 4,2 4 13,4 4-5,-7-2-5,-4-6 0,-10-1-3,-2-1 2,-6-1 2,0 3 4,-12 1 0,-22 3-4,-16-2-4,-4 0-8,0-9 5,15-7 3,16-7 0,12-2 0,11-2 0,0 0 0,0 0-8,0 7 3,11 6 5,12 3 1,6 6 26,4-4-17,0 0-7,1-5-2,3 0-1,1 1-60,1-3-141,-2-2-147</inkml:trace>
  <inkml:trace contextRef="#ctx0" brushRef="#br0" timeOffset="12355">9075 3131 864,'0'0'190,"0"0"-165,0 0-21,0 0 15,0 0 13,0 0-5,0-9-19,0 9-8,15 0 0,10 9 2,1 9 2,3 4 2,-5-2-3,-6 3-1,-7-3 2,-11 0 0,0 0 6,0 0 19,-19 4-7,-12-2-6,-5 1-5,-5-6-7,4-1-3,8-7 0,8-5-1,10 1 0,5-5 0,6 0-1,0 2 1,0 2-5,0 5-10,0 7 12,9 4 3,11 4 12,-1 1-6,4 2 2,-3 0 1,-5-1 1,-3 1 11,-7-5 7,-5 1 2,0-3 5,-7-3 24,-20-1 7,-14 2-20,-7-3-4,-10-6-19,-2-2-17,0-5-6,1-2-25,4 0-102,4-15-270</inkml:trace>
  <inkml:trace contextRef="#ctx0" brushRef="#br0" timeOffset="13463">6632 2168 795,'0'0'155,"0"0"-90,0 0-40,0 0 23,0 0 12,0 0-16,45-11 7,-11 13 12,1 18-38,-2 3-1,-6 1-10,-6 3-8,-6 2 11,-7-2-1,-5 2 1,-3-3-3,0 3-7,-9 0 8,-20 2-9,-11 1-6,-7-6-2,1-6 2,0-2 0,7-8 0,7-2 0,10-1 9,9-5 20,9 1 19,4-3-20,0 3-14,2 9-14,29 4 4,15 5 4,24-2 0,14-6-8,15-4-75,-1 0-158,-17-2-238</inkml:trace>
  <inkml:trace contextRef="#ctx0" brushRef="#br0" timeOffset="16068">6766 845 1122,'0'0'117,"0"0"-117,0 0-10,132 158 10,-59-64 15,12 21 39,8 19 29,19 15-27,17 9-10,13-4-4,15 0-21,5-7-12,3-2-9,-7-9 1,-11-3 2,-18-5-1,-24-4 0,-15-4-2,-21-6 1,-16-11 1,-11-12 1,-11-13-3,-4-15-12,-9-19-27,-5-17-57,-4-21-72,-5-6-43,-4-44-69</inkml:trace>
  <inkml:trace contextRef="#ctx0" brushRef="#br0" timeOffset="16443">6617 3073 1097,'0'0'36,"0"0"-5,196-151-31,-53 63 0,39-14 24,27-9 13,25-16-5,24-11-25,10-12-7,4-8-55,-2 2-18,-12 2-54,-28 12-113,-43 10-190</inkml:trace>
  <inkml:trace contextRef="#ctx0" brushRef="#br0" timeOffset="26583">68 6288 602,'0'0'166,"0"0"-133,0 0-33,0 0 1,0 0 17,0 0 34,0 0-28,0 0-24,5 2-4,-1 16 4,1 6 17,0 8 18,-3 3-6,-2 10-8,0 13 3,0 13 2,0 14-3,-7 10-5,-2 10-3,-4 2-4,1-2-3,3 7-2,-1-3-2,3-7-1,-3-6-1,2-16-2,4-11 1,4-13-1,0-11-7,0-12-42,12-11-48,11-11-47,0-8-16,-8-3-57</inkml:trace>
  <inkml:trace contextRef="#ctx0" brushRef="#br0" timeOffset="27238">139 6239 103,'0'0'681,"0"0"-587,0 0-94,0 0 3,0 0 27,0 0 54,130 2-14,-83 3-30,4-1-13,3 3 1,-1-1 13,5-1-4,0-1 5,8 1-9,6-3-10,2 3 6,6-1-10,0-2-5,7-2 0,4 0-3,3 0 4,4 0-3,-3-6-3,1-3 2,-7 0 4,0 4 1,1 1-1,8 2-6,7-3 18,1 1-4,2-3-16,-10 0-6,-3 1 2,-1 3 0,4-3 0,2 1-2,-1 1 0,1-3-1,-3 1 0,-3-3 1,0 2 1,-3 0-2,-4 1 2,-4 1-1,-10 5-1,-6 0 2,-5 0 1,-2 0-2,5 0 0,4-2 0,7 0 3,7-1-3,12-1-1,12-5 1,15-2 22,9-1-12,6 1-11,-4 2 1,-4 0 0,-6 6 6,-5-5-4,-13 2 4,-5-3-3,-4-2 0,-7 0 0,7-3-3,0 1 3,2-1-1,-3 1-3,-3 0 0,-9 2 0,-3 2-1,-7 2 1,-2 0 0,-1 3-4,1 2 4,2 2 0,6-2 1,6 2-1,5-3 2,1 3-1,6 0-1,-3 0 1,-1 0-1,-2 0 2,-4 0-1,-3 0 3,-3 7-3,-1 0-1,0-1-2,5-1 0,4-1 2,14-2 0,11-2 0,8 0-2,3 0 2,-10 0-3,-8-2 3,-13-4 0,-13 3 0,-10 3 2,-7-2-2,-4 0 1,5 0-1,6-5 1,7 0-1,14-2 1,8 1 0,4-1 2,1 2-3,-5 2-3,-4-1 2,2 1 1,-2 1-2,-2-1 2,0 3 0,-3-4-3,2 1 1,5 1 2,5-1 0,-3 5-2,-9 0 2,-13 0-3,-11 0 4,-15 0-1,-8 0 0,-4 0 0,-2 5 2,6 1-2,12-1 0,11-1 1,9 1-1,6-3-3,3 5 2,-5-3 0,-2 0-3,-4-1 0,-5-3-7,-7 0 0,1 0 10,3 0 0,-1 0-7,-1 0-1,-6 0 0,-4 0-4,-3 0 5,2 0 8,1 0-2,-2 0 2,-10 0-4,-5 0 1,-3 0 3,-1 0 0,6 0 0,-2 0 0,7 0 0,6 0-5,8 0-12,9-3-8,1 1 16,-3 2-11,-18 0-12,-14-2 27,-12 2 1,-12-2 1,-5 2-2,2 0 5,3 0 0,7-2 0,11-1 0,4 1-1,5 0 1,1 0-13,-3 2-15,-10 0 9,-8-3 15,-9 3 3,-7 0 2,2 0-1,0 0 2,5 0-2,-1-2 1,1-2-1,2 2 0,2-1-1,-1 1 0,0 2-2,1-4 1,-1 1 1,0 1-1,1-4-8,-1 1-25,-4 1-2,1-1 11,-1 2 12,1 0-12,2-4-2,2 0-22,0-2-13,5 3-9,2-3-25,-5-2-108,-2 1-108</inkml:trace>
  <inkml:trace contextRef="#ctx0" brushRef="#br0" timeOffset="29593">13388 5918 488,'0'0'186,"0"0"-119,0 0-14,0 0 53,0 0-8,0 0-1,2-2-31,-2 2 2,0 0-10,0 0-18,0 27-19,0 30-12,-7 29 54,-10 18-15,-6 16-15,-6 10-16,2 1-6,6 2-2,2-7-7,9-13-2,0-6-16,1-4-75,-4-1-96,-5-4-196</inkml:trace>
  <inkml:trace contextRef="#ctx0" brushRef="#br0" timeOffset="42591">13472 6081 519,'0'0'9,"0"0"-9,0 0-1,0 0 1,0 0 26,0 0 21,0 0-40,-62 62-4,76-48-3,1 1-9,3-1-54,-1 1-58,-1-6-73,-5-2-1</inkml:trace>
  <inkml:trace contextRef="#ctx0" brushRef="#br0" timeOffset="43028">13401 6177 357,'-35'118'4,"-7"28"-4,-3 13 0,0 2-191</inkml:trace>
  <inkml:trace contextRef="#ctx0" brushRef="#br0" timeOffset="43620">13225 7364 268,'0'0'97,"0"0"-97,0 0 1,0 0-1,0 0 35,0 0 33,25-11-8,-11 2-33,3 0-14,-3 2-8,-1 1-4,-5 1-1,-3 3 1,-2 0-1,-3 2 31,0 0-1,0 0 12,0-2-13,0-3-15,0-4-4,2-4-5,0-3-5,5-4 1,-3-2 21,2-2 3,4-5-18,-1 2-6,-1-4-1,3 1-2,3-3-7,-1-3-58,1-1 15,-1-6 26,-5 3 22,2-4-10,-1-5-11,-5-1 16,0 4 9,-2-5-2,-2 6 0,0 1 2,0-1 0,0 5 2,0 2 2,0-2-2,0 4 11,0 0 4,0 3 1,3 2-2,6 0-16,4 0-2,5 0-12,2 2-27,0 1 4,-2 2-80,-5 1-113</inkml:trace>
  <inkml:trace contextRef="#ctx0" brushRef="#br0" timeOffset="44276">13551 5809 352,'0'0'81,"0"0"-69,0 0-12,0 0 0,0 0 0,0 0 0,-36 0 0,30 5-3,-4 6 3,4 0-3,-3 2-1,-1 7 1,4 0-5,-3 7-8,1 4-24,-2 14 2,-1 15 23,-2 16 11,-1 8-1,4 8-133</inkml:trace>
  <inkml:trace contextRef="#ctx0" brushRef="#br0" timeOffset="55508">6082 4550 229,'0'0'335,"0"0"-263,0 0-39,0 0 8,0 0-5,0 0 41,0 0 3,0-22-33,0 22-9,0 0-8,0 0 15,0 0-25,11 16-15,14 10 16,11 3-2,6 0-11,9 2-2,5-4-3,9-7 7,3-9 4,8-9 2,4-2-9,7 0-4,9-15 0,2-12-3,-2-4-2,-1 2-14,-3 2 4,-10 5 2,-1 7 5,-12 6 2,-9 9 2,-11 0-1,-9 0-3,-6 22-4,1 7 7,3 6 2,11 5 1,9-2-1,11-2 10,20-12 4,16-8-4,17-9-10,7-7-1,3 0 1,-9-20 3,-8-9-3,-10 2-1,-13 5 1,-13 6 0,-14 12 0,-11 4 0,-7 0-1,-7 13 1,2 11 0,11 5 0,12-6 3,16-3 13,12-7 7,7-13-17,10 0-6,12-2-2,7-29-63,5-16-168</inkml:trace>
  <inkml:trace contextRef="#ctx0" brushRef="#br0" timeOffset="59408">10168 92 893,'0'0'135,"0"0"-105,0 0-7,0 0 10,0 0-11,0 0-14,14 64-4,-7 10 43,1 28 7,-6 21-39,-2 19 1,0 21 10,0 11 5,-13 9-6,2 1-4,2-1 2,7 2-16,2-2-5,0 0 5,0-3-6,0-4 1,-7-7-2,-6-6 1,-7 6-1,0 1 0,-5-6 1,2-3-1,2-19 0,0-12 0,9-10-1,2-10 1,8-4 0,2-8 1,0-4-1,0-5-2,0-9 1,0-2 0,0-8-3,0-10-2,4-7-14,-1-4-15,2-9-28,-3-4-47,0-5-27,0-9-171</inkml:trace>
  <inkml:trace contextRef="#ctx0" brushRef="#br0" timeOffset="62840">10170 99 559,'0'0'172,"0"0"-112,0 0-42,0 0 12,0 0 4,0 0 0,0 0-13,-19-23-1,19 23-9,0 0-3,0-2 3,0 2-5,0 0 1,0 0 4,0 0-9,0 0 5,0 0-7,0 0 1,0-3-1,0-1 0,0-4-7,4-1 4,3-1 3,-3 4 0,-2-3 0,0 2 0,1-2 1,-3 2 0,2 5 6,-2 2 3,0 0-1,0 0 0,0 0-9,4 0-7,3 20-21,6 11 9,3 12-35,-5-5-156,2-5-367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1:45:20.38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38 40 519,'0'0'137,"0"0"-48,0 0-63,0 0 23,0 0 20,0 0-10,0 0-19,-19 58 2,11-16 5,1 6-28,5-6-6,2-7-3,0-6-5,2-6-3,15-8 0,4-6 3,1-7-1,2-2 5,3 0 15,4-11 17,-2-16 8,-4-4-28,-5-7-1,-7 1-6,-13-8-7,0 2 6,0 3-10,-19 7 4,-4 9-7,5 10-7,1 14-19,-4 2-110,1 36-38,-4 11-132</inkml:trace>
  <inkml:trace contextRef="#ctx0" brushRef="#br0" timeOffset="702">227 299 717,'0'0'84,"0"0"-80,135 2 94,-41-2-3,26-4-49,32-10-17,28 1-22,10 2-7,-3 8 0,-20 3-23,-25 0-75,-23 0 88,-26 0 10,-28 0-132,-27 0-76</inkml:trace>
  <inkml:trace contextRef="#ctx0" brushRef="#br0" timeOffset="1108">1941 308 677,'0'0'201,"0"0"-150,0 0-50,0 0 5,0 0 15,0 0 63,-39 84 13,30-39-14,9 0-53,0-5-21,13 2-1,24-2 1,11-4 2,12-7 0,9-12-4,7-14 1,-5-3-3,-8-25-4,-12-24 6,-17-13 0,-12 0-2,-20-3-3,-2 9 0,-18 7 1,-28 7-1,-12 6-2,-11 12-1,1 15-36,6 9-117,16 2-94,21 22-368</inkml:trace>
  <inkml:trace contextRef="#ctx0" brushRef="#br0" timeOffset="1672">2642 775 419,'0'0'304,"0"0"-177,0 0-67,0 0 21,0 0-8,0 0-40,-63-11-4,63 11 9,0 0 23,0 0-10,0 0-11,0 0-6,0 0-11,0 0-5,0 0 5,0 0-12,0-2-7,0 2 3,0-2-6,0 0 2,-2-2 4,-4-6-5,-3 1-2,3-2-2,-6-2 1,3 2 0,0 2 0,2 0-7,3 4 1,2 1 4,-1 2 3,3 2 1,0 0-1,0 0-2,0 0 2,0 0 0,0 0-2,0 0-8,0 0-6,3 0 4,21 18 8,16 8 4,20 8 8,21 3 8,12 2-11,10 1 3,2 0-7,-5-5 0,-11 1-1,-14-5 2,-10-2-2,-13 1-1,-13-7 0,-7-2 1,-10-3-1,-4-3-4,-5-6-18,-4 0-3,0-4-58,2-5-14,2 0 37,3 0 25,2 0-24,-5-14-69,-2 1-95,-6 2-312</inkml:trace>
  <inkml:trace contextRef="#ctx0" brushRef="#br0" timeOffset="2296">3698 1078 852,'0'0'50,"0"0"-50,0 0 0,0 0 36,0 0 60,-18 141-31,18-103-46,0 2-10,0-5-3,7-3-4,9-3 0,-1-7 1,3-4 3,-1-7 13,-1-6 9,3-5-5,-2 0 45,8-3 11,1-23-33,1-10-33,0-4-6,-7-5 2,-14 1 26,-6-3-21,0 0-11,-29 4-3,-22 12-63,-17 16-196,-15 9-311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1:47:02.56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1130 1057,'0'0'111,"0"0"-74,0 0-12,0 0 31,0 0-6,0 0 36,0 0-20,0 0-33,0 0-23,13 0 0,16 0 1,11 8 16,3 4-7,-1-3 9,5 2-12,-3-2-11,6-1 10,4-1 5,5-2-10,11-3 8,5-2-5,8 0 6,-8 0-10,-7 4-8,-16 5 1,-7 2-1,-3 0-1,4 3 0,8-3-1,21-4 5,16-7-4,13 0 2,10-7-2,-1-18 1,-1 1-2,-10 2 0,-6 6 0,-11 3 4,-13 6 7,-12 7-3,-5 0-6,1 0 7,8 0-1,12 0-1,14 0 15,5 0-7,8 0-14,1 0 5,3 0-4,2-2 0,7-3-1,-2 1 0,2 4 1,-5 0-2,11 0-3,8 0 3,15 0 0,15 0 0,12-7 1,15-6-2,6-7 4,11 2-2,10 0 3,-5 1 3,2 1-5,-8 0-4,-11 7 2,0 1 0,-10-1 0,0-1 1,-3 0 1,6-1-2,2-6 5,2 0-4,10-6-1,-3-1-4,3-1 1,-4 1 3,-3 0 3,-5-1-3,-2 3 0,0 0 3,-7-1 2,-8 3-5,-10-2-3,-8 2 2,-8 4 1,-3 0-6,-12 5 6,-9 2 0,-10 0 1,-15 3 0,-13 1 1,-12 1-2,-22 4 1,-10 0-2,-9 0 3,-4 0-2,-5 0 0,1 0-5,-4 0 5,1 0 0,-5 0 2,1 0-2,-5 0-1,-1 0 1,4 0 0,-1 0 1,9 0-1,4 0 0,11 0 1,4-2-1,5-12 0,3-1-2,2 4 4,2 0-2,1 4 0,-1 2-5,2 1 5,-3 4-1,0 0 0,2 0 1,2 0-1,4 0 2,-1 7-1,3 4 0,-2-2 0,0 0 1,-2-1-1,0-1 0,-3 2 0,-2-5 0,-4 3 0,-5-2-8,-4 1 0,-5 1 2,1 2-3,0 0 0,-1 0 3,5 0 1,0-1-3,7 1-2,1 1 7,1-4 0,-3 1-3,-12-2-10,-5-3 1,-7-1-15,-5 2-12,1-3-14,-5 0-35,-2 0-123,-7-20-229</inkml:trace>
  <inkml:trace contextRef="#ctx0" brushRef="#br0" timeOffset="7706">11542 0 184,'0'0'578,"0"0"-473,0 0-91,0 0-13,0 0 26,-123 46 24,114-41-10,2 2-19,3-5-12,0 3-4,-1 1 1,-2 3 12,3 0 2,-3-2-3,3-3-1,2 1-3,2-5-6,0 2-4,-3-2 1,3 0 4,0 0-2,0 0 1,0 0-8,0 0 3,0 0-3,0 0 0,0 0 2,0 0-2,0 0-4,0 0 2,0 0-75,0 0-235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1:44:05.49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18 114 391,'0'0'162,"0"0"-50,0 0-32,0 0 8,0 0 4,0 0 6,0 0-10,-2-38-8,2 38 6,0 0-18,0 0-20,0 0-19,0 0-5,0-2-11,6 0-5,27-4 1,19 0 7,13 2 2,1 0-10,1 4 2,-5 0-2,4 0-5,0 0 1,5 0-1,3 6-1,0 2-1,-1 0-2,1-2 1,-1 2-1,-2-2 1,5-4-1,0 0 2,-2-2-3,-5 0 4,-5 0-4,-8 2 3,-5 0-1,-4 2 0,-1 0 0,-1 0 1,2 0-1,4-2 0,3 0 1,6 0-1,2-2 0,3 4 1,-3 0 0,1-2 0,-3 2-1,-2-4 1,4 0-1,1 0 2,1 0 1,7 0-3,1 2 0,6-2-1,-2 0-1,-1 0 1,0 0-2,2 0 3,-4-6 0,-1 2 0,-3 0 0,-3 2 0,-3-2 0,1 0 0,-1 0 1,1-2-1,-1 2 0,1 0-1,-2 0 1,-1 2 0,1-2 0,-4 0-1,-2 0-2,0-2 3,-2 2 0,0-2-1,4 0 0,3 0 1,5 0 0,0 2 2,-2 0-2,1 0-3,-3 0 3,3 0-3,-1 2 3,5-2-1,7 0-1,0 0 1,2 0 1,0-2 0,-2 4 0,-3 2-2,-2 0 0,-9 0-2,-6 0-3,-6 2-6,-10 6-1,-5 2 6,-4 0 2,-2 2 2,0-2-2,0 2 0,-2-2 3,2 0-1,-4 0 1,-1-4 0,-2 0 2,3-2-4,0 2 1,1-4 2,6 0 1,1-2-1,2 0-7,7 0 3,3 0 3,4 0-15,0 0 6,-2 0-24,-9-6-91,-11-6-54,-20-12-407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0:42:41.923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3229 968,'0'0'150,"0"0"-78,0 0-50,0 0 32,0 0 48,0 0-21,0 0-29,29-95-21,-17 50-12,5-9 4,4-6-2,1-7-2,5-6-1,2-3-4,-1 0 1,1 5-2,-2 2-3,-2 11-1,-3 3-1,1 3 1,-2 1-3,4-5 1,2-2-4,6-6 1,7-12-2,7-2-1,7-4 1,5 1-1,1 5 0,3 3 2,2 0 1,0-1-4,4 1 6,4-1-4,7 5 1,1 4-2,-1 3 0,-4 1 0,-5 6-1,-4 1 0,-1 6 1,1-1 1,3 0-2,5-3 1,6 1 3,8-5-3,9-2 3,6 0 4,10-4-2,4-1-2,5-1-3,-1-1 4,7 5-1,0 2 0,0 10 0,-2 3-1,-8 7-3,-5 9-2,-12 9-2,-4 9 4,-5 4 0,-4 7 5,5 0-4,5 0 1,12 0 2,13 0 2,17 0 0,8 0 1,16 0 0,4-4-2,-4 4-2,-7 0-3,-15 0 0,-14 11-1,-6 15-3,-14 10 4,-8 11 3,-6 4 0,-11 5-2,-3 2 1,-5-5 3,-5-2-3,-4 3 0,-7-3 1,-8 5-3,-10 6 2,-5 10 0,-6 3 0,-6 8 2,4 6-2,-2 0-1,4 4 3,5-3-2,-1-3-1,3 2 2,-2-2-3,0 0 2,-5-3-4,-6-4 3,-4-1-1,-7-6 0,-3-9-4,-5-10 4,-1-14-13,-3-8-21,-2 0-33,0 7-102,-13 1-246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1:44:25.41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0 239 692,'0'0'101,"0"0"-59,0 0-33,0 0 26,0 0 38,0 0 3,0 0-11,-4 0-16,4 0 0,0 0-14,11 4-7,5 5 17,6 2 1,4 0-7,6-2-5,5 0 4,13 0-11,12-4-5,9-3 2,7-2-2,7 0-15,-1 0 0,-3 0 8,-3 0 4,-7 0-12,2-5 1,2-1 1,-4 1 1,2-1 1,-6-1-2,-2 2-3,-5 1-1,-7 4-1,-4 0 1,-7 0-1,-3 0 6,-4 0-5,1 0-4,2-2 4,13-1 2,14-1-1,22-3 1,26-2 10,21-2 7,12 2-6,-3 1-13,-7 1-4,-18 5-1,-19 2-3,-20 0 3,-10 0 1,-9 0-1,-1 0 0,-1 4 6,-3 5-6,1 0 0,2-2 1,-1-3 0,-1 3 0,-4-3-1,-4 1-1,-3-1 1,-3 0 0,-3-1 1,-3-1 1,-3-2 1,2 0-2,5 0-1,7 0 0,7 0 1,5 0-1,11-5 0,3-3 0,2 1 0,-2 0 1,-7 1-4,-5 6 3,-12 0 0,-5 0 0,-6 0 3,5 0-6,3 0 3,1 0-1,2 0 2,2 0 0,3 0-1,-1 0 2,-4 0-2,-2 0 1,-5 0-1,-6 0 2,-1 0-1,-3 0-1,1 0 5,0 0-5,1-5 1,0 1 0,6-1 0,4 1 0,3-1 0,1 3 3,0-2-4,-4 4 0,-3-3 0,-6 1-1,1 2 3,6 0-2,7 0 0,16 0 0,13 0-1,8 0 1,13 0-1,5 0 1,1 0 0,-2 0 6,-10 0-6,-8 0 3,-12 0-2,-4 0 0,-11 0 1,-2 0-2,0 0 1,2 0 2,7 0 1,1 0-4,3 0 2,0-2 3,1-2-5,-4 1 0,1-1 0,-5 2 6,1-1-5,-1-1-2,3 2-2,-1-3 3,10 1 0,4-3-4,7 0 4,6 1 0,5-4-4,2 6 4,-1-3 0,-1 6 0,-4-4 2,1 0-2,1 3 0,7 0 2,3 2-1,12-3 0,11 3 2,11 0 1,7 0-4,2 0-2,-2-2 0,-3 1 2,-10-2-5,-17 1 5,-19-1 0,-24 1-2,-21 0 2,-13 2 0,-4-2-2,5 2 1,15 0-2,11 0 3,8 0 0,10 0 0,4 0 1,4 0-3,9 0 2,2 0 0,1 0-1,-7 6-2,-5 3 1,-5-4 2,2-3-1,-1-2-8,0 0 7,-5 0-5,-4 0 6,-4 0-4,-7 0-4,-9 0 6,-8 0 2,0 0 1,-4-5 0,-1 2 0,4-5 1,0 4-1,3-1 0,-2 1 1,0 2-1,1-3 1,2 1 0,3 2 0,6 2 3,7 0-5,3 0 1,-3 0 0,-5 0 0,-3 0-5,-6 0 5,-1 0-1,-8 0-7,-8 0 3,-9 0-1,-11 0-6,-9 0 10,-3 0-27,-6 0-50,0-25-112,0-24-439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1:45:46.65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41 0 988,'0'0'89,"0"0"-23,0 0-56,0 0-5,0 0 1,0 0 3,-18 76 3,18 2 47,0 20 2,0 18-21,0 15-24,0 12 1,0 6-7,-3 5 2,3 15-9,0 5 4,0 4 4,0 8 8,0-4 10,0 3-3,0 11-7,0 0 1,0 7-19,0 6 1,5-6 3,11-12-4,2-10 2,3-14-3,2-9 2,-5-4-1,-3-7-1,-8-13-3,-7-11 2,0-12-1,0-16 2,-9-12-4,3-20-3,1-15 2,3-16-2,2-15-23,0-8-26,0-9-9,0 0 14,0 0-2,-2-35-27,-2-28-205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1:45:47.50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9 587,'0'0'111,"0"0"-64,0 0 35,0 0 18,0 0-31,0 0-31,0 0-20,87-31 7,-32 44 14,6 3-27,1 0-3,3-5-3,4-5 17,11-6 43,16 0-28,9 0-10,13 0-22,11 0-2,19 0 0,20 0-1,22-2-3,13-5 0,-1 3 0,3 4-2,-2 0 2,0 0-2,-2 0 2,-1 18 0,-9 4 4,-10-2-3,-12-4-1,-17-3-1,-12-2 0,-15 0 1,-14 0 0,-21 0-1,-24-2-2,-22 0 1,-19-2-8,-13 0-4,-6-3 1,-3-2 9,-3 1 3,0-1-9,0 0-5,0-2-19,0 0 9,0 0 6,0 0 6,0 0-7,-3 2-5,-13 3-53,-3 1-75,-8 1-209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1:50:54.18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56 384 834,'0'0'169,"0"0"-100,0 0-11,0 0 26,0 0-16,0 0-44,0 0-8,0 0 7,115-18 3,-64 9-15,1 1-3,-4 3-8,-7 3-1,-10 2-35,-9-2-74,-8 2-29,-8-3-36,-6-3-75,0-4-60</inkml:trace>
  <inkml:trace contextRef="#ctx0" brushRef="#br0" timeOffset="281">297 86 381,'0'0'495,"0"0"-422,0 0-62,0 0 37,0 0 65,0 133-14,0-60-15,0 12-36,0 11 5,2 0 18,2 2-43,3-4 2,1-8-5,2-10-2,-2-13-18,1-12 2,0-13 3,-4-12-9,-1-10 1,-4-9-1,0-7-1,0 0 5,0 0 9,-4-20-14,-27-16-2,-12-6-42,-3 0 2,-2 1-4,2 5-12,7 10 21,8 3 25,10 10 10,9 4 2,10 5 4,2 2 26,0-3-23,0-2-7,4-4 0,16-7-1,7 1-4,9-8 5,11-4-2,12-4-40,13-3-81,4-1-46,0 0-119,-14 0-381</inkml:trace>
  <inkml:trace contextRef="#ctx0" brushRef="#br0" timeOffset="796">764 77 900,'0'0'134,"0"0"-84,0 0-6,0 0 2,0 0-13,0 0-16,-43 75-2,17-41-11,2-5 0,1-5-2,3-4-2,5-4-46,1-3-58,3-4-50,7-5-76,-1-4-154</inkml:trace>
  <inkml:trace contextRef="#ctx0" brushRef="#br0" timeOffset="1030">724 259 601,'0'0'171,"0"0"-113,0 0 51,0 0-15,0 0-39,0 0-39,91-16-8,-71 16-5,-4 0-1,-5 0-1,-4 0 0,-3 5 6,-2 8-1,-2 1 4,0 3-1,0 3 2,-13 3 0,-16 2-2,-8 1-9,-11-3-66,-2-8-159,-2-4-251</inkml:trace>
  <inkml:trace contextRef="#ctx0" brushRef="#br0" timeOffset="1279">494 482 452,'0'0'213,"0"0"-152,0 0 77,0 0-37,0 0 7,0 0-38,40 133-15,-35-108-25,-3-7-25,1-4-5,-1-6 0,-2-5 0,2-3-6,0 0-49,1 0-15,1-20-77,-2-8-138,0-5-43</inkml:trace>
  <inkml:trace contextRef="#ctx0" brushRef="#br0" timeOffset="1467">494 482 535,'71'-56'186,"-71"56"-104,0 0-38,0 0 53,0 0 12,159-2-43,-92 2-13,6-2-4,-4 2-6,-11 0-26,-18 0-16,-20 2-1,-11 11 6,-9 1 36,0-3 19,-6 2 17,-21-2-34,-11 3-27,-9-3-16,-8-2-1,-5 0-46,-3 0-61,-1 2-40,1 7 13,3-1 17,9 6 14,3 2 9,11 1 44,8 1 1,7-3 2,10-1 40,12-6 7,0-1 1,5-5 32,22-2 49,16-5 40,9 1-25,11-5-24,6 0-8,-2 0-23,-7 0-17,-9-5-14,-12 1-3,-10-3-1,-10 1-6,-5 1 0,-8 1-2,-6-5-21,0-2-27,0-5-74,-22-2-191</inkml:trace>
  <inkml:trace contextRef="#ctx0" brushRef="#br0" timeOffset="1950">717 464 676,'0'0'147,"0"0"-43,0 0 7,0 0-20,18 148 41,-22-91-51,-23 3-25,-6 0-10,-1-8-24,5-10-6,5-11-12,8-10-4,7-11-9,7-5-69,2-5-43,0 0-55,0-3-7,4-21-99,12-7-199</inkml:trace>
  <inkml:trace contextRef="#ctx0" brushRef="#br0" timeOffset="2153">721 850 571,'0'0'116,"0"0"57,0 0-41,0 0 9,127 149 4,-96-109-33,6 2-17,1 3 6,8-7-50,8-3-27,1-4 19,1-8-27,-7-6-16,-4-5-15,-7-7-107,-16-5-287</inkml:trace>
  <inkml:trace contextRef="#ctx0" brushRef="#br0" timeOffset="2699">1415 613 841,'0'0'254,"0"0"-193,0 0-32,0 0 88,0 0-6,0 0-53,171-24-43,-107 10-10,4 6-5,-6 3-7,-1 5-166,-9 0-207</inkml:trace>
  <inkml:trace contextRef="#ctx0" brushRef="#br0" timeOffset="3276">2542 0 841,'0'0'312,"0"0"-235,0 0-62,0 0 63,-80 117 56,35-64-49,-1 3-43,-2-1-25,4-4-17,4-3 6,9-11-6,11-8-17,11-9-77,7-8-87,2-10-67,0-2-121,4-5-324</inkml:trace>
  <inkml:trace contextRef="#ctx0" brushRef="#br0" timeOffset="3479">2388 290 368,'0'0'377,"0"0"-294,0 0 27,0 0 9,136-42-38,-104 37 6,-3 3-20,-3 2-22,-4 0-15,-8 0-2,-8 0-5,-3 2 4,-3 16-5,0 9 42,-13 9-12,-26 6-21,-16 9-7,-15 5-12,-9-3-9,-4-1-2,10-10-1,13-13-23,17-6-46,23-15-73,11-8-92,9 0-34,0-31-417</inkml:trace>
  <inkml:trace contextRef="#ctx0" brushRef="#br0" timeOffset="3775">2337 369 733,'0'0'297,"0"0"-281,0 0-11,0 0 98,0 0 41,154 80-33,-96-54-34,2 1-39,0 0-18,-5-1-13,-5-1-6,-8-3 1,-7 0-2,-8-3-1,-6-7-28,-11-3-65,-8-9-111,-2 0-68,-6 0-158</inkml:trace>
  <inkml:trace contextRef="#ctx0" brushRef="#br0" timeOffset="4025">2375 818 898,'0'0'184,"0"0"-148,0 0 92,0 0-16,127-6-58,-87-1-34,-4 3-15,-5-1-4,-7 1-1,-4 1-28,-7-1-93,-3-3-46,-6-4-28,-4-2-102,-2 0-333</inkml:trace>
  <inkml:trace contextRef="#ctx0" brushRef="#br0" timeOffset="4197">2542 591 589,'0'0'172,"0"0"-78,0 0-24,0 0 9,0 0 62,0 0-24,16 118-20,-14-71-21,-2 0-17,0 0-33,0-1-4,0-1-3,-4-5-2,-5-4-5,4-5-6,0-9-6,1-4 0,0-7 1,4-4-1,-2-7 0,2 0 0,-5 0 0,-1-16-12,-6-17-65,1-12-32,-1-6 13,-3 4-5,2 5 15,-1 13 37,-1 11 47,4 11 2,-5 5 34,0 2 22,1 0 2,-5 22-9,2 5 12,0-2-15,8-3-21,4-4-20,6-3 2,0-1-6,0-6-2,0 1-32,8-6-129,11-3-82,4 0-553</inkml:trace>
  <inkml:trace contextRef="#ctx0" brushRef="#br0" timeOffset="4633">2753 1024 853,'0'0'109,"0"0"19,0 0-21,0 0-35,0 0-54,0 0-18,135 51-9,-102-51-248</inkml:trace>
  <inkml:trace contextRef="#ctx0" brushRef="#br0" timeOffset="4899">3244 310 111,'0'0'991,"0"0"-869,0 0-91,0 0 16,0 0 14,0 0-31,56 0 29,-9 0-21,1 5-17,4 4-9,-4-2-8,-7 2 4,-5 0-8,-10 2 0,-8-2 1,-4-1-2,-8 1 2,1 0 0,-5 5 0,0 1 0,-2 10 0,0 4 4,0 6 3,-2 10-5,-9 1 2,-5 2 9,3-2-3,-3-3 5,3-10 2,0-4-5,3-11-5,2-5-6,3-6-1,-1-7 5,-4 0-1,-3 0-5,-7-20-35,1-20-50,2-18-48,7-18-65,3-18-50,4-10-135</inkml:trace>
  <inkml:trace contextRef="#ctx0" brushRef="#br0" timeOffset="5289">3443 20 605,'0'0'120,"0"0"14,0 141-23,0-70 3,-5 7-4,-13 1 16,-5-4-45,-1-6-37,-2-9-25,1-9-10,5-8-9,-1-12 0,6-13-29,4-11-79,-7-7-78,0 0-38,-1-18-505</inkml:trace>
  <inkml:trace contextRef="#ctx0" brushRef="#br0" timeOffset="5523">3050 300 809,'0'0'193,"0"0"-177,0 0 44,0 0 18,0 0-26,0 0-44,116 0-8,-94 0-62,-10 0-103,-12 4-193</inkml:trace>
  <inkml:trace contextRef="#ctx0" brushRef="#br0" timeOffset="5694">2988 484 453,'0'0'367,"0"0"-289,0 0 33,0 0-15,0 0-4,0 0-28,69 36-10,-67-27-21,-2-3-8,0 1-5,0 2-3,0 2 2,0 5-7,-5-1-5,-5 4-3,-2-2-3,3 1 0,5-1-1,4 4-1,0-1 1,0 4 0,6 3 2,10-2 0,0-1 0,-2-2 1,-4-2-2,-3-4 1,-5-1 2,-2-1 0,0-1-4,-13 0 2,-16-1-2,-7-7-43,-9-5-87,-3 0-91,3-3-147</inkml:trace>
  <inkml:trace contextRef="#ctx0" brushRef="#br0" timeOffset="6037">2799 852 583,'0'0'158,"0"0"35,0 0-35,135 60-6,-64-40 20,20 0-47,15 4-29,14 4-29,3 3-19,-13-2-20,-9 0-14,-7-3-14,-8-1-1,1-8-41,-6-12-139,-21-5-544</inkml:trace>
  <inkml:trace contextRef="#ctx0" brushRef="#br0" timeOffset="8019">0 1790 843,'0'0'195,"0"0"-98,0 0-36,0 0 36,0 0 24,0 0-26,0 0-33,31-45-19,19 23-11,25 0-12,23 0-3,13 8 2,12 8-12,8 3-2,14 3 1,13 0 5,7 0-3,11 0-4,9 0 1,11 0 2,18 3-7,16-1-4,10 0 4,17-2 0,-8 0-1,-8 0 1,-25-13 8,-35-3-7,-46 4-1,-46 1-4,-39 7 4,-29-1 0,-11 4-2,-4-4 2,5 3 0,5-1-1,-1 2 1,6-2-5,-4-2-16,-5 1-12,-4 2-22,-3 2-38,-5 0-106,0 0-192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1:51:07.4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1675 0 950,'0'0'154,"0"0"-154,0 0 9,0 0 8,0 0 47,68 156 5,-44-103-10,3 7-36,2 3 6,0 3-9,0 2-11,0-2 2,0-3-4,-5-3-6,-2-5 2,-6-1-1,-7 0 5,-7-3-5,-2-2 3,-2 2 2,-20-7 2,-3-1-3,3-9-3,1-6 2,6-5-5,5-6-1,2 1-3,4-2-48,4-3-24,-2-4 12,-1 0-17,3-2-16,0-3-80,-4-4-169</inkml:trace>
  <inkml:trace contextRef="#ctx0" brushRef="#br0" timeOffset="390">1735 1301 995,'0'0'131,"0"0"-120,0 0 18,0 0 61,0 0 20,0 0-47,81 65-23,-43-50-24,-1-1-1,2-5-3,-3-5 0,-3-4-4,-2 0-4,0-20 4,-4-9-1,-10-2-5,-5 2 8,-12-3-3,0 1 5,-14 5-6,-21 3-6,-14 12-4,-9 11-32,-12 0-76,4 23-115,8 8-56,16-5-301</inkml:trace>
  <inkml:trace contextRef="#ctx0" brushRef="#br0" timeOffset="873">2007 1444 976,'0'0'167,"0"0"-76,0 0 15,0 0-2,0 0-17,0 0-30,0-25-25,0 25-14,-2 0-7,-8 31 4,-13 18 0,-10 23 13,-17 14-1,-5 8-12,-7 2-8,2-3 2,6-5-6,11-15-3,12-6 1,9-12-1,8-7-5,4-8-50,3-7-57,0-9-63,-4-6-90,0-7-55</inkml:trace>
  <inkml:trace contextRef="#ctx0" brushRef="#br0" timeOffset="1185">1370 2433 1045,'0'0'95,"0"0"-60,0 0 86,0 0 6,0 0-37,45 136-40,-5-111-29,11-10-4,5-6-10,2-9-3,-5 0-2,-6-12-2,-11-14-5,-9-5-3,-14-5 8,-9-6 2,-4-5-2,-9-2 0,-26 7-31,-11 11-16,-8 21-62,-2 10-90,0 11-67,5 26-249</inkml:trace>
  <inkml:trace contextRef="#ctx0" brushRef="#br0" timeOffset="1591">1524 2626 771,'0'0'196,"0"0"-144,0 0 43,0 0 45,0 0-6,0 0-67,0 0-17,0 0-11,-7 9-5,-10 21 5,-19 10-5,-15 13-1,-18 12-15,-14 4 0,-2 2-1,0-8 1,10-5-12,15-14-4,16-6 0,15-14 2,13-8-4,7-7-19,7-7-34,2 0-47,-4 0-66,-6 5-119,-5-2-170</inkml:trace>
  <inkml:trace contextRef="#ctx0" brushRef="#br0" timeOffset="1918">700 3228 327,'0'0'732,"0"0"-677,0 0-42,0 0 68,0 0 31,-25 121-50,25-101-31,13-2 3,12-5-12,2-6 2,4-3 2,5-4-2,-1 0-13,2-9-3,-2-15-5,-4-3 3,-7-2 0,-10 5 0,-8 4-2,-6 3 5,0 6-1,-15 5-3,-16 3-5,-10 3-12,-9 0-29,-6 25-51,6 7-108,15-3-67,14-9-277</inkml:trace>
  <inkml:trace contextRef="#ctx0" brushRef="#br0" timeOffset="2262">744 3462 956,'0'0'249,"0"0"-193,0 0 21,0 0 41,0 0-38,0 0-40,0 0-24,0 14-10,-11 12 4,-9 13 9,-3 5-1,-2 7 4,-12 9 3,-3 7-2,-8 4 3,-6 5 1,-4-4-3,2-1-13,-4-5 4,0-3-10,0-9-4,4-8 4,12-12-5,8-10-5,14-8-21,9-7-36,1-5-61,5-4-132,5 0-189</inkml:trace>
  <inkml:trace contextRef="#ctx0" brushRef="#br0" timeOffset="9048">744 3003 7,'0'0'0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1:51:04.66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1568 246 882,'0'0'139,"0"0"-124,0 0-12,0 0 39,0 0 15,0 0 41,0 0-36,4 120-27,8-104 0,3-5-6,1-2-5,2-4 8,2 1-9,3-4-5,3-2-9,3 0-6,2 0 1,5-2-1,0-23 1,-5-6 2,-4-7-3,-14-8 0,-11-8-2,-2-1 0,-7-1 0,-24 9 1,-9 11 0,-11 16-2,-7 20-12,-7 0-63,-4 36-120,5 2-225</inkml:trace>
  <inkml:trace contextRef="#ctx0" brushRef="#br0" timeOffset="968">1724 387 737,'0'0'183,"0"0"-98,0 0-30,0 0 11,0 0 32,0 0-25,0 0-23,0-3-29,0 26-15,-4 9 8,-7 16 42,-7 14-6,-9 11-15,-11 14-10,-9 14 8,-8 6-7,-7 10 2,-6 9-7,-1 5-2,3 1-6,1 1 3,3 12 1,1 4 2,1 10-11,-4 5 6,-3-4 3,0 3-4,3-4-6,0-6-1,7-8-3,2-7-1,3-4 0,8-3 4,5-2-6,2 3 0,-3-1 0,-5-6 1,-2-2-2,-2-3-1,1-9 2,2-10-1,9-17 1,8-15-1,6-13 1,6-13-1,5-14 2,8-9-1,0-7 0,4-4-3,0-5-1,0-1-19,0-3-15,0 0-29,0 0-48,0-9-59,4-18-108,10-9-198</inkml:trace>
  <inkml:trace contextRef="#ctx0" brushRef="#br0" timeOffset="1529">37 4626 1036,'0'0'111,"0"0"-55,0 0 57,0 0-30,-6 136-14,20-116-16,3-2-19,5-2-20,-3-5-4,-4-2 12,-2-4-5,1-5-12,1 0 2,3 0 2,5-19 9,3-16 10,0-10-9,3-10-3,-2-1-9,-9 5 1,-7 12 11,-6 10-12,-5 14 9,0 4 5,-9-3-12,-12 6-3,-4 1-6,-4 2-12,-3 5-47,-2 0-86,1 0-124,7-4-307</inkml:trace>
  <inkml:trace contextRef="#ctx0" brushRef="#br0" timeOffset="13448">1697 90 311,'0'0'145,"0"0"-100,0 0-9,0 0 3,0 0 16,0 0 10,0 0-15,-17-3-33,5 3-13,1 0 5,-2 0-9,-3 0 6,-1 0-4,-1 0 0,0 5 0,0 2 1,4 0 14,4-3-7,1 1 2,5-1-6,-4-2 0,4 5-4,-5 2 0,-1 2 6,-2 5 0,-1 6-8,-1 9 3,3 11-3,0 12-2,2 4-104,-2-5-228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1:50:42.29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0 302 1096,'0'0'173,"0"0"-138,0 0-35,0 0 0,0 0 1,0 0 31,0 0 69,162 0-26,-66-6-11,20 0-29,15-2 5,10 2-10,4-3-19,4 2 6,10-2-6,8 0 10,9-2-6,9 2-1,8-2-3,10 5-5,8-3 3,19 0-1,13-2-4,18-3 1,13-1-1,11-1 0,11 1 6,1-1-4,6 0-6,-3 1-2,-5 4 2,4 2 0,3 2 0,15 0 9,10 3-7,7 0 2,-8 4 6,-12 0-9,-21 22 2,-21 9 5,-15 5-8,-30-1-6,-26 3 6,-32-5-7,-40-2-4,-35-6-10,-36-12-9,-29-6-21,-15-4 3,-12-3-8,-2 0 0,0-3-115,-21-37-295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1:54:26.57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534 3012 684,'0'0'118,"0"0"-91,0 0 5,0 0 43,0 0 5,0 0-7,0 0 2,0 0-8,50-38-20,-23 32-13,6 2 9,5 0-3,6-2-24,5 2 5,7-2-8,4 2-6,11-2 3,8 2-1,0-2-4,-2 0 0,-11 2-3,-10-1-2,-12 5-2,-4 0 2,-7 0 1,4 0 0,-4 0 2,5 5-1,0-1-1,1 0-1,2 0 2,-1-3 0,0 4 0,-4-5 2,-2 4-3,-1 0 1,0-2-1,3 4 1,-1-2 3,5 0-1,1 0 0,1-2 1,3 2-4,1-2 9,6 0-3,-2 0 1,4 2-4,-2 0-1,-6 0 0,1 0 1,-3 0-3,-3-2 1,3 2 0,-2 0-2,3-2 2,9 2-2,1-2 1,13 0 2,3 0-2,2 0-1,1 0 1,-3 0 1,0 2 3,3 0-5,-1-2 5,3 2-4,-2 0 4,-3 2-4,1 0 1,-4-2-1,5 0-1,4-2 3,5 0 0,2 0 0,8-2-1,4 0 0,-1 0 1,3 2-2,-1 0 0,-2 0-1,-1-2 1,-3 0 0,-9 0-1,-3 0-3,3 0 3,0 0 1,7 0-1,3 0 0,-1-2 0,3-2 0,1 2 0,5 2-2,6 0 2,-2 0 0,-3 0 2,-5 0-1,-7 0 0,-5 0 3,-1-2-4,2 0 0,-4 0 0,0-2-2,-6-2 2,-5-2-1,-3-2 1,-7-4 0,-4-2 1,-3-4 1,-2-4-1,-1-3-1,-4-2 1,-1-7-1,-3-3 0,2-5 0,-1 0-2,-1 0-3,1 4-5,-1 0 8,0 0 1,3-2-2,3-3-1,8 0 3,0-5-9,4-1-9,-4 1 6,-5 0-2,-2 4 2,-5 4 0,-1 4 4,-3-1 5,2-1 2,1 0 0,8-2 2,5-2 0,-5 0 2,-1 0-5,-9 4 3,-7-2 0,-7-2 0,-3-1 0,-6-3 0,-9-4 0,-9-4 1,0-4-1,-14-6 1,-19 0-1,-7-1 3,-9 3 17,-11 0 4,-3 4-13,-10 4 0,-1-3-2,-4-3-5,-4 0 2,-10-10 2,-6-3-7,-8 3 7,-14 3 6,-17 6-7,-15 11-7,-10 6 4,0 6 0,8 8-1,9 2-1,14 5 5,12 3-6,15 4 0,5 3-1,4-2 2,-10 3-1,-15 0-1,-11 2 0,-12 2 0,0 2 0,-1-2 2,5 5 4,10-4-5,9 1 0,13 2 3,16-2 4,8 0-6,2 2 0,0-2-2,-15 2 0,-12 2 0,-6 0 0,-8 0 0,-5 2 0,-6 2 0,-3 0 0,-3 0 7,6 0-7,-1 0 0,0 0 0,3 0 5,2 4-5,9 4-3,10 2-1,8 2 3,2 0-1,3 0 2,7 3 0,1 0 0,6-1 0,2 2 0,6 1 0,1 1 1,-1 2 3,1-2-4,2 0 1,4 0-1,3-2 0,3 4 1,-1 0 0,-3 4 4,1 0-5,-1-2 0,-4 2-3,5 2 2,5 2 0,2 4 1,5 3 0,-5 5-1,4 4 1,-1 3 0,-1 2 0,5-1 0,4 0 0,5-4 4,4 1-4,2-5 0,2-2 1,3 0 0,4-2-1,8 0 1,1-2-2,5 2 1,1-2 0,1 4-1,0 3 2,-5 0 0,1 2-1,-1-4 0,5 1 1,0-1-1,2 3 0,0-2 0,3 0 0,-2 0-1,2-2 1,2 0 0,1 1 1,-1-3-1,2 0 0,0-2 0,0-2 0,2 4 0,-6-2 1,4 0-1,2 0 0,0-8 1,0 2-1,0-1 0,0-1-2,0 2 2,2-2 0,8 2-1,1 2 1,3 4 0,1 0 0,5 2-1,5 0 0,1-3 1,3 0 0,2-2 0,0-5 0,0-2 0,3 2 0,2 0 0,2 0 0,-1 2 1,-1 2-1,-3 0 0,-2 0 0,-1-2 1,-4-4 0,-3 0-1,2 1 0,-4-3 0,0-3 1,-1 2-1,-3-3 1,-1-2-1,2 0 0,-2-2-1,-1 0 2,-1-4-1,-4-4 0,-3 0-1,-2-6 0,0 0 0,-3 0 0,-2 0-4,4 0-19,-2 0-29,-2-30-74,0-30-266</inkml:trace>
  <inkml:trace contextRef="#ctx0" brushRef="#br0" timeOffset="5928">18952 6097 807,'0'0'132,"0"0"-64,0 0-14,0 0 18,0 0 21,0 0-7,0 0-14,2-18-19,-2 18-11,-2 0-6,2 0-3,0 0-11,0 0 5,0 0-10,0 0-12,9 0 3,17 0-6,15 0-1,9 0 3,6 0 0,5 0 4,-3 0-8,-3 0 0,1 0 1,5 0 1,3 0-1,3 0 5,2 0-2,2 11 0,1 3 0,-4 4-1,1-1 0,-2 1-2,1 0 1,-2 2-1,-1-2 2,-3 0-1,-2-2-1,-4-1-1,-5 1 1,-2-1 0,0 1-1,-2-1 2,7 1-2,4 0 4,6-3-4,-1 0 0,-5-4 0,-1 0 0,-4-2 1,3-3 0,0 1-1,4-1 0,5-2 0,-1 1 5,-1-3-4,-7 0-1,-10 0 0,-1 0 1,-1 0-1,1 0 5,2 0-5,4 0-3,5 0 3,4 0 0,7 0 1,6-3-1,8 3-1,0 0 0,6 0 1,3 0-1,5 3-2,9 3 3,-4 1 0,-9 0 0,-11-5-10,-13 2 7,-14 1 0,-6-3 2,-3-2-1,-5 0-4,-3 0 0,-1 0 0,-6 0-3,0 0 2,-4-4 2,-6-1-5,-1 1 8,-7-1-7,-4 3 2,-3-3 2,-4 5 5,0 0-3,0 0 6,3 0-4,-1-2 1,5 0-5,1-5-3,-1 3-7,0-1 6,-5 1 5,-2 4 4,3-2 2,-3 0-1,0-1-1,0-1 2,0-1-2,0-1-3,0 4 1,0-3 2,0 3 0,0-3-1,0-1 1,0 1 0,0 1 0,0-1 1,0 1-2,0 2 1,0-3-4,-3 3 4,-2-2-6,3 1-5,-2-1-5,2-3-6,-3 5-17,1-2-32,0 1-30,-1 3-6,0 0 19,-1-2 9,-1 2-40,-4 0-102,2 0-13,0 0-138</inkml:trace>
  <inkml:trace contextRef="#ctx0" brushRef="#br0" timeOffset="82462">10156 10047 24,'0'0'126,"0"0"-44,0 0 4,0 0-13,0 0-15,0 0 21,0 0-17,0 0-9,73-9 24,-73 8-2,0 1 18,2-3-33,5-2-16,-1-1-7,10-3-19,11-7-7,13-1-3,16-1-1,15-2 7,14 4 4,12 1-2,15-3 3,9 2-3,8 3 8,0-1-16,0 8-3,1-1 4,3 5 1,5 2 2,11-2-5,9-1 6,16 1 4,7 0-5,10 0-1,3 0-1,3-1-2,-4-1-1,10-1-3,2-1 1,6-1 0,8-2-5,-3 0-3,2-2 3,-6 2 2,-9 3-1,-9 1 2,-7 2-2,-11 2 1,-7-4-2,1-1-2,-6-4 2,2 1 0,0-2-1,-5 2 1,-6 0 1,-5 3 0,-9-1-1,-1 0 1,-4 3 0,0-3 2,-3 3-3,-1-3-1,1-2-1,1 0 1,0 0 0,-5 3 1,-11 1-1,-5 3 2,-12 2-1,-11 0 0,-15 0 1,-17 0-1,-14-2 0,-11 2 1,-12 0-2,-7 0 0,-8 0-8,1 0-14,1 0-16,4 0-13,5-2-14,8 2-30,0-5-84,-1-2-144</inkml:trace>
  <inkml:trace contextRef="#ctx0" brushRef="#br0" timeOffset="88608">23107 5355 93,'0'0'330,"0"0"-260,0 0-68,0 0 1,0 0-2,0 0 38,0 0-1,-9 0-13,9 0-3,0 0-5,0 0 7,0 0 8,0-2 4,0 2 0,0 0-11,0 0-13,0-2 12,-2 0-3,-2-1 0,0-1-11,-2 2-2,4 2 5,0 0 20,2-2-6,0-1-11,-2 1-5,2 2-2,0 0 7,0-2-5,0 2-10,0 0 1,0 0 1,0 0-3,0-2 1,0-1-1,-2-1 4,-1-1-4,1-1 0,0 4-2,2-3 2,-2 3 3,0 0-3,2-1-3,-2 1 3,0 2 0,2 0 4,0 0-4,0 0 0,0 0-4,0 0 3,0 0-6,0 0-2,-4 0-1,2 9 4,0 7 1,0 2 5,-2-1 0,1-3 1,1-1-2,0-4-1,2 2 2,-2 2 0,0 3 2,-2 6-4,-4 3 2,2-1 0,-3 3 1,-2 2 0,-1 2-1,-1 3 1,-3-1-1,3 0 0,0 1 0,0-1 0,0 3 0,-1 2 0,-1 2 1,-1 2-2,-5 1 6,0 1-5,-2-2 0,0 1 0,6-8 0,3-4-4,8-6-1,2-3-33,1-1-2,3-1-11,-2-2-18,0 2 0,0 0-58,2-3-164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1:55:18.7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100 347 555,'0'0'124,"0"0"-97,0 0-8,0 0 15,0 0 17,0 0 15,0 0-22,-2-10-2,2 10-10,0 0 0,0 0-3,0 0-4,0 0-8,-2 0-3,2 0-4,-2 0-1,2 12-9,-2 25 3,-3 16 22,1 14 4,-5 8-6,0 8-5,-2-3 3,2 5-14,2 1 4,-2-3 0,3 0-7,-3-10-3,2-11-1,4-6 0,3-9 1,0-11-1,0-10-3,0-10 0,0-9-8,3-5 3,0-2 3,-3 0 4,2 0 0,2 0-7,1-2-10,1-25 0,3-14-41,2-10-22,0-7-19,5-4-39,-5 0-53,0 0-270</inkml:trace>
  <inkml:trace contextRef="#ctx0" brushRef="#br0" timeOffset="702">295 82 617,'0'0'96,"0"0"-94,0 0-1,0 0 0,0 0 11,0 0 66,46 0 4,-23 0-43,-1 7-2,0-2-21,0 4 8,3-1-3,4 4-4,2 3 12,9-2-4,9 3-11,9 2 17,9-5-10,8 1-13,6-6-6,0-1 4,-2-5-1,2-2-1,-4 0-3,-3 0 1,-5 0-1,-2-4 0,0-3 0,-1 3-1,4-5 0,5 2 0,4 0 0,0-4 3,-2 2-3,-4 3-3,-9-3 3,-3 4 0,-12 1 0,-5 2 0,-8 2 0,-5 0 0,2 0 0,4-2 0,2-5 0,6-4 3,0 0-2,1 2 0,-1 0-1,-3 0 0,-2 4 0,-4 3 0,-5 2 0,1-2 0,-3 0 0,4-3 0,5-1 0,1-1 0,7 3 0,-4-5 0,-3 4-1,-3 0 1,-5 4 0,-6 1-5,-1 0-5,-1 0-2,0 0-6,0 0 3,2 0 4,-2 0-3,-4 0 1,-1 0-3,-2 0-22,2 0-23,-5 0 4,0 0-37,-4 0 0,-5 0 0,-4 0-25,0 1-85,0 2-106</inkml:trace>
  <inkml:trace contextRef="#ctx0" brushRef="#br0" timeOffset="1513">3358 0 572,'0'0'152,"0"0"-102,0 0-44,0 0 11,0 0 18,0 0-7,-2 31-18,0 14 49,-3 4-14,1 9-6,-3 8-5,0 14-13,-2 14 12,3 13 23,-1 4-19,5 6-10,2-4-11,0-8-12,0-9-4,0-14 1,7-6-1,-5-1-36,0-1-50,-2 0-61,0-5-90,0-7-160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1:54:36.6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14 684,'0'0'144,"0"0"-90,0 0-9,0 0 9,0 0 9,0 0-5,0 0-15,29-14 4,-16 14-25,5 0 21,3 0-12,2 0-10,9 0-8,3 0 4,15 0 9,5 5-9,8-1 2,8-2-3,9-2-3,10 0 3,12 0 6,10 0-3,10 0-5,1 0-7,-6 0 2,6 0-5,-3 0 1,5 3-4,3 8 0,-7 0-1,2 2 0,2-4-1,4 0-1,0-5 2,3-1 0,-3-3 1,-7 0-1,-1 0-2,-16 0-16,-14 0-8,-15 0-13,-16-5-27,-11-2-41,-13 1-69,-17-10-216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0:42:43.452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0 323 970,'0'0'182,"0"0"-88,0 0 17,0 0-2,0 0-26,0 0-16,140-5-14,-97 5-7,5-2-8,10 0-9,5-3-5,7 3-8,5-2-1,10-3-2,-1 3-3,9-1-5,6 2 1,8 3 1,6 0 7,4 0-3,-2-4-5,-1 2-3,6-2 1,3 2-1,3-1 4,1 3-1,-2 0-2,-2 0 0,-3 0 3,-4 0 0,-2 0-3,-3 0 0,9 3 0,7 1 1,4-2-4,6-2 1,-4 0-3,2 0 1,-2 0 0,-4 0 3,-2 0-1,-7 0 1,1 0-1,-1 0 1,0 0-3,5-6 4,4-3-1,8-5-3,-6 0 2,-4-1-2,-3 2 0,-10 1 0,-1 4-6,-3-1 5,-1 0 1,0-2 1,7-1 1,0-3-1,-1-1-1,-3-1 0,-14 1 0,-13 3-2,-18 6 5,-16 0-6,-13 5 2,-11 2-2,-8 0-8,-5 0 1,-5 0-15,-3 0-13,0 0-18,-6 0-64,0-18-131,0-17-462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1:54:43.48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53 572,'0'0'112,"0"0"-90,0 0-19,0 0 6,0 0 55,0 0-5,0 0-17,0 0-17,116-44-11,-70 39-1,6 3-2,0 0-1,2 2-6,2 0-3,2 0 5,5 0 0,5 0 0,9 2-3,0 3 7,4 1-8,-8 3-1,-7 2-1,-5-2 0,-8 2 0,-1-3 0,-1-2 0,4 3 1,6-7-1,1-2 0,5 0 0,-3 0-5,1 0-9,-2 0-18,-1 0-40,3-9-36,0-2-7,1 0-142</inkml:trace>
  <inkml:trace contextRef="#ctx0" brushRef="#br0" timeOffset="1107">1729 210 153,'0'0'0,"0"0"-66</inkml:trace>
  <inkml:trace contextRef="#ctx0" brushRef="#br0" timeOffset="1232">1729 210 217,'4'0'52,"-4"0"-52,0 0-25,0 0 19,0 0 6,0 0 15,6-38-5,-6 36-10,0-1-41,0 1 10,0-2 26,0 1 5,0 1 3,0 2 3,-2-2-6,0 0-6,0 2-29,0-5-25</inkml:trace>
  <inkml:trace contextRef="#ctx0" brushRef="#br0" timeOffset="3400">1766 112 92,'0'0'119,"0"0"-63,0 0-28,0 0 6,0 0 21,0 0 1,0 0 8,0-11-27,0 11-12,0 0-3,0-3 0,0 3 5,0 0-11,0 0 10,0 0 1,0 0-17,0 0-6,0 0 0,2 0-2,-2 0 8,3 0 3,-1 0 0,5-2 8,0 0-15,1 0 4,1 0-6,3-1-2,-4 3 0,3 0 3,-1-2-2,-2 2-1,3 0-1,1 0 1,-1-2-1,3 2 2,-4 0 1,3 0-3,-1-2-1,-1-1 1,0 1-1,0 2 0,-2 0 0,2-3 0,3 3 0,-3-1-1,2-2-4,0 3-11,-2 0-7,-1 0 2,-2 0 9,1 0 5,-1 0 0,-4 0-18,2 0-14,-1 0-53,-3 0-103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1:56:03.04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640 224 844,'0'0'139,"0"0"-138,0 0 3,0 0 39,-54 123 62,16-52-5,-7 7-26,-5 7-16,-6 4-6,-4-4-4,-3 2 0,1-7-22,2-11-16,8-9-5,12-15-3,9-10-2,13-10-55,9-7-61,7-7-59,2-7-32,0-4-129</inkml:trace>
  <inkml:trace contextRef="#ctx0" brushRef="#br0" timeOffset="358">437 701 646,'0'0'174,"0"0"-165,0 0 9,0 0 66,0 0 4,0 0 14,31 49-11,-19-11-23,-8 7-21,0 4 9,-4 0-9,0-1-13,0 2-12,0-6-2,-8-1-12,-2-1 2,1-6-8,3-3-2,-1-4-21,4-4-69,1-7-42,2-5-19,0-9-16,0-4-106,0 0-283</inkml:trace>
  <inkml:trace contextRef="#ctx0" brushRef="#br0" timeOffset="717">956 503 929,'0'0'88,"0"0"-77,0 0 4,0 0 70,18 163-18,-18-103 4,0 7-8,-9-1-18,-11-1-19,0-5-13,2-11-6,2-11-4,4-7-3,-2-11-7,3-4-76,-3-7-79,-1-9-56,-1 0-318</inkml:trace>
  <inkml:trace contextRef="#ctx0" brushRef="#br0" timeOffset="982">648 808 763,'0'0'140,"0"0"-87,0 0 69,0 0-44,19 136 24,-19-102-28,0-1-11,0-6-35,0-5-2,0-4 1,0-5-6,0-2 7,0-2-7,2 0-14,6 0 0,9-2 2,8-1 3,12 1 0,5-2-4,2-3-4,-1 0-2,-8 2 0,-6-1-2,-2 3 1,-7-1-2,-2 1-7,-3-1-48,-3-3-47,-4 0-41,-1-2-35,-3 0-42,4-6-345</inkml:trace>
  <inkml:trace contextRef="#ctx0" brushRef="#br0" timeOffset="1326">1168 964 606,'0'0'364,"0"0"-300,0 0-45,0 0 66,0 0 28,0 0-38,15 94-17,-15-59-28,0-3-21,-7 1-5,-1-4-4,6 0-68,2-5-78,0-8-81,0-9-306</inkml:trace>
  <inkml:trace contextRef="#ctx0" brushRef="#br0" timeOffset="1653">1752 472 972,'0'0'85,"0"0"-68,0 0-1,0 0 74,-11 140 3,-12-82-16,-12 5-22,-2-1-14,0-2-6,3-9-10,10-9-14,4-6-3,0-9-7,5-5-1,-1-2-16,5-4-88,1-5-77,4-6-2,1-5-108,5-5-192</inkml:trace>
  <inkml:trace contextRef="#ctx0" brushRef="#br0" timeOffset="1903">1623 886 689,'0'0'208,"0"0"-175,0 0 83,0 0 21,0 0 2,122 83-28,-89-52-44,-1 2-16,-3 1-12,-8-1-10,0-4 3,-5-4-9,-3-3-7,-3-4-7,2-3-4,-3-2-2,2-1-2,-2-4-1,2 4-50,5-6-43,6-3-154,9-3-362</inkml:trace>
  <inkml:trace contextRef="#ctx0" brushRef="#br0" timeOffset="2761">2431 0 586,'0'0'142,"0"0"-131,0 0 88,0 0-1,0 0-22,0 122-24,0-100-29,0 1-16,0-8-6,0 1 2,-2-3-3,-9-2-122,-3-6-140</inkml:trace>
  <inkml:trace contextRef="#ctx0" brushRef="#br0" timeOffset="2995">2195 171 679,'0'0'175,"0"0"-158,0 0-15,0 0 23,0 0 8,0 0-23,53 36-10,-34-30 0,2-1-62,8-5-89,4 0-145</inkml:trace>
  <inkml:trace contextRef="#ctx0" brushRef="#br0" timeOffset="3182">2662 164 493,'0'0'232,"0"0"-127,0 0 6,0 0-9,0 0-21,0 0-30,-6 0-30,-14 0-15,-9 5-4,-6 1 4,-10 1-6,3 2-83,-1-2-63,3-3-102,5 1-88</inkml:trace>
  <inkml:trace contextRef="#ctx0" brushRef="#br0" timeOffset="3385">2121 312 276,'0'0'223,"0"0"-132,0 0 21,0 0-22,0 0-2,0 0-37,-45 115-19,41-99-13,0-3-12,-1-2-6,1-2-1,0-2-39,-1-5-113,-2-2-49,5 0-328</inkml:trace>
  <inkml:trace contextRef="#ctx0" brushRef="#br0" timeOffset="3619">2121 312 711,'11'-54'77,"-11"54"-49,0 0 78,139 0-23,-81 0-42,4 0-18,3 0-12,-3 0-4,-4 0-4,-7 11 1,-8 0-3,-12 1-1,-6-4 0,-8 4 1,-6-3 1,-2-3 0,-4 3 2,-3-1 0,0 2-1,-2-3-2,0 1 0,0-3-1,0 4 0,-23 0-5,-12 2-79,-14-2-88,-9-5-264</inkml:trace>
  <inkml:trace contextRef="#ctx0" brushRef="#br0" timeOffset="3962">2288 447 633,'0'0'100,"0"0"-96,0 0 15,0 0 70,0 0-34,0 0-34,-9 60-8,9-55-10,0-3-6,0-2-4,0 0-37,0 0-45,0-4 10,9-14-202</inkml:trace>
  <inkml:trace contextRef="#ctx0" brushRef="#br0" timeOffset="4118">2288 447 112,'31'-71'294,"-31"71"-221,0 0-27,0 0 31,0 0 10,0 0-2,123-13 5,-96 13-38,-5 4-29,-1 7-15,-11 0-3,-3-2-4,-7 3 4,0-4 0,-2 1 5,-21 2 2,-1 1 5,-2-1-6,3-2-9,10-3-1,3 1 1,8-5-2,2 3-1,0-1-10,0 0-9,0 3 13,5 0 5,2 0 2,2-3 1,-1 0-1,3 1 2,-1-3-2,1 0-6,2 1-44,0-3-85,0 0-148</inkml:trace>
  <inkml:trace contextRef="#ctx0" brushRef="#br0" timeOffset="4508">2435 681 677,'0'0'157,"0"0"-133,0 0 14,0 0 3,-124 0-30,103 0-10,6 3 1,9 1-2,6 3-10,0-1-60,4 6-54,23-1 90,4 0 2,5 0-54,-3 0 44,-6-2 33,-3 2 9,-4-4 3,-8-1-2,-4-1 13,-8-1 19,0-1 0,0-1 2,-8 2-4,-19 1-14,-4 1-14,-5 1-3,3 0-7,-2-1-108,6 3-216</inkml:trace>
  <inkml:trace contextRef="#ctx0" brushRef="#br0" timeOffset="4836">2188 939 395,'0'0'131,"0"0"-23,0 0 11,0 0-16,133 20-30,-81-15-31,0 2-33,-6-2-8,-5-2-1,-8 0-12,-11-3-20,-9 0-32,-6 0-72,-7 0-115</inkml:trace>
  <inkml:trace contextRef="#ctx0" brushRef="#br0" timeOffset="5101">2429 788 810,'0'0'85,"0"0"-56,0 0 59,0 0-21,0 0-26,0 0-3,20 160 30,-25-90-2,-14 5-19,-2-1 24,-1 1-27,4-5-5,0-3-4,3-12-13,3-6-6,4-6-4,1-15-9,1-10-1,0-8 1,2-10 1,-2 0 1,-5-11-5,-10-32-5,-8-20-129,-4-14-205,-2-8-568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1:54:49.88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212 0 416,'0'0'189,"0"0"-125,0 0-45,0 0 9,0 0 32,0 0-2,0 0-46,-14 94 13,-1-12 42,-10 12-21,-4-1-10,2 3-14,2-6-3,8-6-6,3-2-1,6-10-5,1-3-3,3-9-2,2-6-2,0-6-5,-4-5-43,2-8-26,-3-6-97,1-9-136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1:54:52.30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18 236,'0'0'134,"0"0"-49,0 0-43,0 0-37,0 0 45,123-15 22,-78 15-46,3 0 4,2 0-9,4 0-12,3 9 17,10 6 2,13 1 3,13 2-13,17-1-12,17 3-5,18 3-1,13-1-1,13 0 0,5 0-29,-7 3-12,-10-5-6,-19-2-15,-19-4-37,-14-5-66,-19-3-30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1:55:01.14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63 1074,'0'0'127,"0"0"-112,0 0 11,0 0 40,0 0 18,0 0-10,0 0-42,75-33-12,-44 25-1,6 2 4,3 2 1,11 0-2,6 2-13,15 0 13,15 0-6,9 2-3,8 0 10,8 0-6,8 0-1,7 0 2,7 4 2,-3 4-13,3-2 5,2 4-9,2 0 2,6 2 0,-1 2 5,0 1-1,4-4-3,0 3-1,2 1-2,9-1 1,3 0-1,-3-2-3,-1-2 2,-9 0-4,-5-1 1,-2-2 1,-8-1 0,-4-2 0,-4 0 1,-3-2 0,-1-2-1,-1 2 0,1-2 5,3 0-5,-1 2 0,0-2 0,-10 0 0,-8 0-1,-7 0-2,-9 0 2,-6 0 1,-12 0 0,-13 0 0,-7 0-1,-7 0 0,-6 0 1,-2 0 0,-3 0 0,-2 0 0,0 0 0,-2 0-1,-4 0 0,-2 0 1,-5 0-5,-3 0 4,1 0-2,-7 0 1,-3 0-2,-2 0 3,1 0 0,-1 0-3,-1 0-3,1 0 3,-1 0-2,1 0-5,5 0 5,2 0 0,2 0 2,0 0 1,1 0-2,-1 0-1,-1 0 0,-1 0 3,-3 0-5,0 0-8,-2 0-14,-4 0-21,-2 0-21,0 0-71,0-2-174,-29-9-515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1:55:04.4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2 641,'0'0'126,"0"0"-17,0 0-92,0 0 5,0 0 28,0 0 28,0 0-15,38 0-14,-5 0 32,14 0-14,17 0-18,10 0-11,16 0-1,10 0-6,8 0-15,6 0-4,0 0-1,-5 0-9,-2 6 1,-2 3 3,6 2 3,12 0 5,10-2 7,10 2-14,1-4-6,4-2 0,-1 1 1,5-1-2,-5 1 2,-7 5-2,-4 1-1,-13 3 1,-15-1 4,-8-1-4,-13 0 0,-8 1 1,-4 1 0,-8-2-1,-4 1 0,0-5 0,-9 0 0,0-2-2,-4-3 1,-6 1 2,-7-3-2,-3-2 2,-7 0-2,-7 0 1,-7 0 0,-6 0 0,-4 0 1,-3 0-2,0 0 2,0 0 2,0 0-2,0 0-1,0 0 0,0 0 0,2 0-1,0 0-5,0 0-1,-2 0 3,2 0-3,5 0-5,-3 0-26,6 0-33,-4-5-47,0 1-53,3 0-27,1-1-156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1:55:05.13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146 0 707,'0'0'146,"0"0"-102,0 0-33,0 0 18,0 0 36,0 0 0,0 27-34,0 17-5,0 21 49,-4 12-24,-14 17-29,-6 9-11,-3 6-6,2 0-1,3-6-4,9-12-62,4-8-165,5-10 31,4-11-222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1:55:13.98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23 0 82,'0'0'118,"0"0"-62,0 0-48,0 0-8,0 0 63,0 0-14,0 0-34,0 0 8,2 4 0,-2-4 7,0 5 2,0-3-18,0 2-1,0 3 3,0-2-9,0-1-3,0-2-1,0 0-3,0 1 2,0-3-2,0 0 2,0 0-2,0 0 5,0 0 1,0 2-5,0 2 0,0 3-1,0-3 0,0 5 0,0 0-4,0 5-14,-2-1-12,-5 5-37,-2-3-66,2 1-40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1:55:14.9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51 172 174,'0'0'137,"0"0"-58,0 0-13,0 0-54,0 0-11,0 0 199,-6 15-94,6-15-58,-7 0-28,1-4-2,-3-14 1,-1 0-7,4-2-11,2 0-1,1 0-39,3 0-48,0 2-8,0 5 1,3-1-50,7 1-3,2 4-92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1:55:25.41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1622 883,'0'0'66,"0"0"-1,0 0-65,0 0 0,0 0 28,0 0 28,0 0 4,0 0-17,36 18 2,8-2 21,8 2-30,4-3-1,6-4-7,5 3-17,11 0 7,13 1 9,14 2-8,17 2-2,16-6 4,14-9 0,13-1-4,8-3-6,1 0-1,-9 0-3,-14-7-2,-16-2-2,-22-2-1,-12-1 1,-13 0 0,-3-5-1,-7-3 0,-4-4-3,-6-5 1,2-4-1,-5-7 1,-5 0 1,-7-7 0,-6-6-1,-5-12 2,-7-13 0,0-11 0,-14-11-1,-9-6-1,-10 2 0,-2 2 1,-6 3-1,-25 10-1,-12 5 0,-15 4-3,-16-1-3,-13 5 2,-15 7 0,-14 9 1,-11 11-5,-14 13 5,-6 10-7,-7 10-3,-8 7-5,-5 7-8,0 2 15,9-2-1,18-3 7,17 1 4,18-1 2,11 5 0,5 0 1,3 0-1,1 0 0,4 3 1,15 8-1,8 2-1,16 3-1,6 6-4,9 7 4,5 14-3,-1 12 4,8 14-1,1 16-2,6 6 4,1 3 1,3-3 1,0-2-2,-4-4 5,0-5-5,1-6 2,-2-5-1,2-4 0,3-5 0,1 0 0,3-5 5,0 1 0,0-3 1,9-2-4,9 1 3,9-3-3,7-2 1,5-1-3,13-3 4,6-3-1,4 0-4,7-4-4,-2-3-59,2-2-65,3-11-102,9-13-433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0:42:44.575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0 211 879,'0'0'136,"0"0"-114,0 0-19,0 0 21,0 0 40,0 0 31,136 92 28,-81-48-49,6 7-1,1 7-32,3 5-9,1 6-2,5 9-1,3 2-6,2 9-1,2 3-6,-5 1 2,0 1 2,-3 6-3,3 7-2,6 9 9,7 4-1,1-4-2,6-11 1,8-14-12,2-6 2,13-12 1,6-6-9,5-11 6,4-9-3,-4-7-1,-2-9 4,2-4-3,-5-7 0,-1-7-3,4-2 1,-1-4 4,3-1-2,-1-3-5,-9 3-2,-3-3 2,-4-1 0,-4-2 4,-2 0-4,4 0-1,-2-9 3,2-16-2,4-8 5,1-11-7,3-13 6,2-9-4,9-5 0,6-10 6,6 1-6,-1-5-2,-9-8 0,-9-3-3,-8-7 2,-10-1 1,-13 4-2,-10-3-11,-8-2 2,-5 3 1,1-7-1,1 0-7,-2 6 7,5-6-5,0 4 4,3 5 0,-7 11 8,-5 15-12,-8 19-6,-12 12-20,-15 10-9,-14 8-19,-13 5-31,-2 0-124,-36 5-255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2:16:59.0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4788 1375 488,'0'0'175,"0"0"-136,0 0-5,0 0 45,0 0 37,0 0-32,0 0-14,0 0-15,0 0 8,0 0-2,0 0-2,0 0-13,0 0-13,0 0-14,5 0-8,1 0 1,3 2 1,0 4 4,0 3 3,-3 0-5,1 0 0,-1 5-7,2-1 0,-4 5-2,0 6 2,-1 6-1,-3 7 7,0 8-4,0-1-3,0 3-2,0-5 4,-7-8-3,5-5-3,0-12-2,2-8 0,-2-2 3,2-7-3,0 0 1,0 0 2,0 0-1,0 0 4,0-7-5,0-15 4,0-14-6,6-8 0,11-5-1,4-2 0,-1 0 0,0 6 1,0 5 0,-2 4-3,2 7 3,-4 9 0,-3 2 0,-2 9-4,-4 5 2,2 2-1,1 2-2,9 0 0,5 0 5,3 0 1,0 0 4,-1 0-3,-1 4 10,-5 1 4,-5-1-4,-7 1 2,-4 1 2,-4 12 6,0 11 9,0 15 4,-4 17-8,-21 6-6,-2 2-8,4-3-4,10-10 2,11-9-11,2-9-2,18-9-6,25-9-47,15-16-78,13-4-240</inkml:trace>
  <inkml:trace contextRef="#ctx0" brushRef="#br0" timeOffset="7940">80 20 7,'0'0'66,"0"0"0,0 0-23,0 0 4,0 0-47,0 0-55</inkml:trace>
  <inkml:trace contextRef="#ctx0" brushRef="#br0" timeOffset="8705">95 58 5,'0'0'123,"0"0"-90,0 0-12,0 0 28,0 0 6,0 0-8,3 0-18,-3 0-22,0 0-1,0 0 1,0 0 8,0 0 9,0 0-17,0 0-7,0 0 1,0 0-1,0 0 0,0 0 3,0 0 1,0 0 14,0 0 14,0 0-3,0 0-5,0 0-14,0 0-6,0 0-4,0 0-2,0 0-10,0 0-6,0 0-8,0 0 6,0 0 1,0 0 9,0 0 6,0 0 2,0 0-2,0 0-35,-3 2-90,3 7-42</inkml:trace>
  <inkml:trace contextRef="#ctx0" brushRef="#br0" timeOffset="17175">0 100 788,'0'0'107,"0"0"-86,0 0 4,0 0 55,0 0 14,0 0-10,0 0-5,-2-4-26,2 4-11,0 0-8,0 0-3,0 0-11,26 0-1,18 0 29,15-3-5,7-3-12,0-1-4,-4 3-4,-5 4-8,-1 0 4,-2 0-3,0 0-4,-2 0 2,6 0-2,0 0-3,9 2 1,3-2 6,5 0-11,6 0 4,6 0 2,9-7-1,4-4 9,0 0-6,-7 2-12,-10-2 3,-10 2-6,-6 2 4,-3 1-3,-4 3 1,3-1-1,0 4 1,-4 0 0,1 0 3,1 0 0,3 0 0,4 0-3,3 0 3,6 2-1,8 3 1,4 1-1,3-3-1,1-1 2,1 0-2,6-2 5,7 2-6,5-2 2,-1 0-2,1 0-2,-4 0-2,4 0 4,-3 0-3,3 0 3,-8 0 0,1 2 0,-7 3 0,-2-5 1,-5 4 0,-4-1 0,-4 1-1,-1-2 1,1-2 4,1 3-5,10-1 2,0 0-2,-1 2 2,-6-1-2,-7-1-6,-4 0 5,1 0 1,6 1 0,4-3-5,5 0 5,3 0 0,-1 0 0,2 0 1,-3 0-1,-4 0 0,-4 0 1,-9 0 1,-12 0-2,-12 0-1,-10 0 0,-13 0-1,-5 0 2,1 2-3,-5 2 1,4-2 2,1 3 0,0-5-1,-8 2-3,-3-2-4,-3 0 5,-3 2-3,2-2 4,5 0-2,3 0-4,5 0-6,3 3 2,3-3 0,0 2-8,0 0-10,-2 7-27,-5 2-74,-13 2-199,-9-6-642</inkml:trace>
  <inkml:trace contextRef="#ctx0" brushRef="#br0" timeOffset="31075">6904 91 390,'0'0'189,"0"0"-163,0 0-25,0 0 20,0 0 12,0 0-12,0 0-15,0-13-6,0 13-10,0 0-10,0 0 1,0 0 2,0 0-83,0 0-241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2:16:45.55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632 1038 955,'0'0'41,"0"0"-18,-37 115-6,33-75 19,4-8 21,0-5 3,9-7-30,19-5-9,11-3-8,3-10 3,0-2-4,1 0-4,-8-9 0,-1-11-3,-7-2 3,-9-6 1,-5 2 14,-11-5 27,-2-3 4,-2 1-17,-27 2 3,-15 4-8,-10 5-3,-6 6-21,2 5-8,10 4-10,17 7-55,20-4-135,11-3-147</inkml:trace>
  <inkml:trace contextRef="#ctx0" brushRef="#br0" timeOffset="765">1148 1089 883,'0'0'155,"0"0"-141,0 0-1,0 0 43,0 0 50,0 0-46,9 0-11,17 0 8,11 0-4,5 0-11,9 0-1,14 0-8,14-5 8,22-3-12,8-4-5,9 1-13,7-2 1,8 0-10,8-1 7,6 1-1,11 2-1,17-3 5,4 3 20,16 0-19,-2 0-9,-10 4 3,-12 3-7,-17-3-3,-11 3 3,-12-1 0,-6-1 0,-11-1-4,-12 0 4,-9 1 1,-10 1 0,-12 0-1,-11 4 0,-15-2 0,-11 1 1,-12-1 0,-9 1-1,1 2 4,-1-2-4,0-3 0,3 3-3,-3-4 2,3 1 1,-3-2-18,3-1-37,1-1-57,2-5-46,1-1-111,-3 1-149</inkml:trace>
  <inkml:trace contextRef="#ctx0" brushRef="#br0" timeOffset="1623">5170 826 810,'0'0'184,"0"0"-128,0 0-35,0 0 57,0 0 24,0 0-24,0 35-18,0-6 1,0 5 2,4 0-20,9-3-14,10-5-8,10-1-12,8-1 1,7-4-1,8-6-5,-2-8 0,-4-6 1,-5 0-4,-9 0 7,-5-8-8,-8-17 8,-10-8 5,-9-7 1,-4-14 12,-17-4-13,-33 2-10,-23 10-3,-20 19-3,-17 22-42,-4 5-38,8 38-89,14 0-302</inkml:trace>
  <inkml:trace contextRef="#ctx0" brushRef="#br0" timeOffset="2668">212 1238 813,'0'0'164,"0"0"-67,0 0-38,0 0 5,0 0 27,0 0-13,-100 0-25,96 0-18,1 3-15,-4 8-8,3 11-4,-2 3 0,1 6 1,5 0 1,0 2 0,0-2-4,5 0 0,15 3-2,6 0 0,3-3 2,4-2-3,-4-3-1,-4-3 3,-7-3 2,-7-7-3,-7 0 3,-4-1 10,0 3 6,0 3 10,-29 4-2,-8 3-17,-10-3-6,-2-4-5,7-7-2,9-7-1,8-2-6,11-2-35,7 0-55,7 0-133,0-15-190</inkml:trace>
  <inkml:trace contextRef="#ctx0" brushRef="#br0" timeOffset="3698">6043 498 583,'0'0'515,"0"0"-457,0 0-56,0 0 0,0 0 34,0 0 31,0 0 2,187-4-33,-86 4-16,-3 0-13,-9 0-4,-16 0-3,-15 0 0,-12 0-1,-11 0-13,-14 2-33,-9 0-26,-8 1-21,-4-3-58,0 0-177</inkml:trace>
  <inkml:trace contextRef="#ctx0" brushRef="#br0" timeOffset="3994">6500 0 976,'0'0'159,"0"0"-122,0 0-37,0 0 108,-2 149 39,2-55-37,-7 17-45,-7 11-15,-1 12-19,-1-3 2,1-13-16,8-8-8,7-21-9,0-16-12,20-11-77,15-19-177,6-29-514</inkml:trace>
  <inkml:trace contextRef="#ctx0" brushRef="#br0" timeOffset="4868">2563 873 751,'0'0'170,"0"0"-114,0 0-49,0 0 45,-69 145 44,62-112 8,7 0-36,0 3-24,0-5-22,20-2 3,7-7-10,4-6 2,2-7-4,4-6 3,-4-3-6,0-3 3,-2-19 4,-4-12-7,-3-6 2,-6-4 6,-11-1-14,-7 1 4,-2 6-7,-32 5 6,-17 5-7,-6 13-2,-4 10-1,5 5-14,11 0-60,16 14-100,21 6-147</inkml:trace>
  <inkml:trace contextRef="#ctx0" brushRef="#br0" timeOffset="5476">4067 913 741,'0'0'216,"0"0"-156,0 0 19,0 0 20,0 0 2,0 0-18,0 0-18,-87 120-7,74-91-5,8-2-15,5-3-18,0 1-14,15-5-2,8-5 1,4-6-3,0-6 8,0-3-4,1-7 2,4-26 4,-6-14 27,1-11-26,-9-9-8,-10 3 0,-3 3-2,-5 12-3,0 11 2,-20 16-4,-13 13-1,-14 9-57,-13 29-55,-9 27-49,0 13-76,9-2-156</inkml:trace>
  <inkml:trace contextRef="#ctx0" brushRef="#br0" timeOffset="16833">2014 902 455,'0'0'190,"0"0"-95,0 0-47,0 0 32,0 0 17,0 0-4,0 0-40,0 0-27,0 0-7,0 0 17,0 18 22,-2 17-10,-17 17-26,-8 5-12,-7 3-3,3-4-7,0-4 0,6-12-19,9-9-85,8-13-29,8-18-202</inkml:trace>
  <inkml:trace contextRef="#ctx0" brushRef="#br0" timeOffset="17145">1819 830 899,'0'0'168,"0"0"-101,0 0-52,0 0 8,0 0 50,0 0-22,24 49-12,10 5 23,5 4-47,11-2-12,8 1-3,13-5-59,5-6-151,2-5-228</inkml:trace>
  <inkml:trace contextRef="#ctx0" brushRef="#br0" timeOffset="18112">2128 799 558,'0'0'99,"0"0"-41,0 0 11,0 0 59,0 0-22,0 0-24,-4-2-31,-3 2-10,-4 0-9,2 4-25,-2 14-5,-3 7-2,1 10-2,-3 10-12,-3 9-95,-4-3-206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2:17:32.46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561 310 946,'0'0'159,"0"0"-110,0 0-43,0 0 41,0 0 58,0 0-58,0 0-18,-64 42-11,44-8 3,0 10 2,2 14 4,3 12 0,1 3-5,10-2-1,4-6-6,0-7-5,10-9-2,17-7-4,7-11 6,6-6-3,4-14 2,6-9-3,0-2-1,-2-2-2,-4-27 5,-3-6-7,-6-10 7,-8-9-6,-10-6-2,-12-4 1,-5-1 0,-29 3 3,-22 8 1,-11 7-4,-3 14-1,9 13 0,7 6-1,15 10-6,14 4-8,11 0-56,9 0-69,0 18-164,25 8-172</inkml:trace>
  <inkml:trace contextRef="#ctx0" brushRef="#br0" timeOffset="514">1406 127 944,'0'0'244,"0"0"-155,0 0-77,0 0 57,0 0 42,0 0-40,-45 51-39,6 30-22,-9 19 11,0 9 13,5 3-3,12-8-5,11-6-15,15-6-11,5-10 0,2-13-6,21-9-22,4-6-21,4-14-17,-2-9-52,2-13-80,0-11-63</inkml:trace>
  <inkml:trace contextRef="#ctx0" brushRef="#br0" timeOffset="858">1317 894 1099,'0'0'178,"0"0"-157,0 0-19,18-123 14,2 90 67,1-1-26,6 3-26,0 5-14,-4 6-14,-5 4 7,-5 3 9,-4 2-1,-3 2 4,-1 1-2,-2 7-11,-1 1 0,0 0-2,4 0-7,7 0 0,8 9 0,5 17 0,1 10 2,-2 6 3,-8 7-5,-7 2 10,-6-2-3,-4-2-6,2-9 2,-2-7-3,3-8 0,-1-10 2,0-9-2,0-4-1,-2 0 0,4 0 0,5-6-4,7-28 4,9-15 0,8-13 1,5-12 0,-1-1-2,-1-3-9,-5 7 4,-6 14 5,-9 17 1,-8 20 0,-5 14-3,-3 6 4,0 0-1,0 0 0,0 22 1,0 18 2,2 18 5,0 7-1,2-1-2,-4-4 3,0-6-5,2-10-2,2-4-5,-2-10 4,2-8-17,3-6-38,-3-5-78,4-2-76,2-7-56,3-2-330</inkml:trace>
  <inkml:trace contextRef="#ctx0" brushRef="#br0" timeOffset="1497">2270 680 1009,'0'0'157,"0"0"-149,0 0 43,0 0 58,165-13-30,-107 13-27,1 0-40,-5 0-11,-6 6-1,-8 1-2,-9 0-27,-9-1 8,-9-6-67,-8 0-78,-5 0 59,0 0-93,-13-6-344</inkml:trace>
  <inkml:trace contextRef="#ctx0" brushRef="#br0" timeOffset="1731">2562 410 799,'0'0'261,"0"0"-205,0 0-29,0 0 57,0 0 38,0 123-30,0-58-52,0-1-29,0-2-9,-4-6-2,2-5-11,2-6-58,0-2-67,0-6-47,15-10-167</inkml:trace>
  <inkml:trace contextRef="#ctx0" brushRef="#br0" timeOffset="1981">2941 1003 1041,'0'0'110,"0"0"-95,56-136 39,-34 85 22,1-3-9,-4 3-5,2 7-22,-4 6-15,-3 11-3,-6 7 11,-3 5-3,-1 3-4,-2 6-5,1 1-3,-1 5-7,-2 0-5,0 0-3,0 0-3,3 5-18,1 21-4,5 14 21,1 5 0,2 4 1,-1-2-11,1-5 2,3-7 3,-1-7-2,1-8 4,1-9-4,-1-5 2,-4-6 3,1 0 3,3-8 0,3-21 3,4-16 2,2-11-5,3-8 0,2-10-1,0-1-7,0-2 6,-2 6-7,-2 7-2,-10 10-14,-6 8-24,-9 9-44,0 9-91,0 3-96</inkml:trace>
  <inkml:trace contextRef="#ctx0" brushRef="#br0" timeOffset="2527">3743 0 542,'0'0'628,"0"0"-533,0 0-77,0 0 80,0 0-4,0 0-23,125 29-20,-82 7-17,-6 11-12,-1 16 0,-5 14 1,-9 12-1,-9 9 3,-13 10-2,0 1-5,-42 6-7,-22 1 2,-19-4-7,-10-6-6,-3-9-68,4-17-144,14-14-516</inkml:trace>
  <inkml:trace contextRef="#ctx0" brushRef="#br0" timeOffset="3541">0 1465 607,'0'0'401,"0"0"-273,0 0-126,0 0 12,0 0 77,0 0 41,158-37-36,-64 31-19,28-1-25,34-4-10,38 0-13,22-5-18,27 1-4,20 1-7,2 5-7,5 9 3,-14 0-14,-11 7-20,-22 11-12,-25-3-10,-17-1-22,-30-12-32,-22-2-52,-19 0 63,-19-11 9,-15-14-30,-14 1-147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2:17:44.96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124 314 928,'0'0'104,"0"0"-35,0 0-62,0 0 14,0 0 59,-117 138 15,117-87-22,0 5-19,8 4-11,21-2-12,11-6-9,3-6-5,6-10-2,2-7-6,-5-16-3,4-11-3,-2-2-3,2-20 0,6-24-2,0-14 2,-8-11-8,-9 2 7,-22 5 2,-17 6 2,-17 5 3,-39 4 13,-16 9-10,-8 11-9,4 12 9,13 12-9,15 3-5,15 0-16,14 16-86,19 15-103,0 5-171</inkml:trace>
  <inkml:trace contextRef="#ctx0" brushRef="#br0" timeOffset="811">1148 69 968,'0'0'149,"0"0"-123,0 0-7,0 0 62,0 0 37,0 0-55,-27 26-24,-5 17-20,-3 19-1,-4 16 7,6 13 6,2 3-1,4 4 3,3 0-3,2-8-4,6-6-7,7-13-12,7-15-7,2-9-1,0-9-32,16-7-43,5-9-27,2-8-57,4-12-33,-5-2-61,0-2-208</inkml:trace>
  <inkml:trace contextRef="#ctx0" brushRef="#br0" timeOffset="1545">1323 820 968,'0'0'128,"0"0"-92,0 0 12,0 0 24,0 0 24,0 0-33,72-139-23,-47 97-25,-2 0-7,2-7 0,-3-4 5,3-3 5,-5 3-5,-2 5-8,-1 8-2,-5 11-2,-1 9-1,-7 11 5,-2 7-4,0 2 1,-2 0 2,0 0 1,0 0-5,2 20-6,10 16 6,1 11 0,1 6 2,-1 5 0,1-2 0,-5-7 2,1-5-4,0-6 1,1-4 1,-3-6-1,4-5-1,-3-6 3,-1-5 2,-3-7 6,-1-3 7,-2-2-7,1 0 0,2 0 1,8-14 9,11-23-4,7-17-11,5-9-6,-1-6-6,-1 3-10,-7 7 2,-3 10 1,-5 16 1,-6 11 7,-7 11 1,-4 9 4,-2 2 0,0 0 1,0 0 3,0 0-2,0 0-4,0 0-3,0 0 4,0 0 0,0 0 0,0 0 0,0 0 0,0 0 0,0 0-2,0 0-4,0 0-6,0 0 3,0 0 1,0 0 2,0 0 4,0 0 3,0 0-1,0 0 2,0 0-2,0 0-2,0 0-5,0 0-7,0 0 5,0 0-5,0 0 4,0 0 5,0 0-17,0 0-42,0 0-57,0 0-85,0 0-241</inkml:trace>
  <inkml:trace contextRef="#ctx0" brushRef="#br0" timeOffset="2465">2161 699 714,'0'0'63,"0"0"-52,0 0 3,0 0 108,0 0-13,0 0-14,11 31-6,4-31 12,1 0-26,-1 0-11,2-12-6,-2-13-12,-4-2-10,2-7-13,1-3-7,1-1 1,4-4-14,-2 2 3,3-3-6,1 8 0,-4 5 0,-3 10 0,-8 9 0,-1 7 0,-3 4-2,-2 0-2,0 0-9,4 4-1,0 23 3,4 16 9,0 3 4,-3 3 1,1 0-3,-4-7 1,4-4-2,0-7 4,-2-6-3,3-7 2,-1-7-2,-3-6 1,4-5-1,-5 0 2,7 0 1,4-7-3,7-22 1,5-9-1,4-9-8,-2 3-5,-6 4-10,0 6 6,-8 10 8,-4 10-2,-4 8 9,-3 6 2,-2 0 1,0 0-1,0 15-1,6 19-1,3 3 2,-2 6 9,4-5 5,-4-3-11,2-4 2,2-3 2,0-2-3,0-6-3,2-2-1,0-9-28,3-7-115,3-2-205,-4-9-607</inkml:trace>
  <inkml:trace contextRef="#ctx0" brushRef="#br0" timeOffset="4181">3396 0 946,'0'0'185,"0"0"-93,0 0-52,0 0 49,0 0-10,0 0-23,15 13-22,3 28 8,7 25 7,-4 26 0,2 21-15,-10 19 4,-8 15-15,-5 4-15,0-4-6,-27-4-2,-24-12-32,-25-6-50,-20-5-114,-15-11-272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2:17:53.6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67 385,'0'0'135,"0"0"-109,0 0-19,0 0 0,0 0 59,0 0-15,140-6-28,-100 6 0,2 0 1,3 0-7,-3 0 16,3 0-2,-5 2 3,4 0 4,6 2-16,6-4 1,6 0-2,9 0-9,10 0-9,19 0 2,14-11 10,12 0-3,3 2-6,-2 3 2,0 3-7,-4 1 0,-3 2 0,-2 0-1,-1 0 0,-1-4 1,3-1-1,1 1-1,1-1-4,-3 1-3,-4-1-24,-5 5 2,-16 0-53,-10 0-48,-21 0-66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28.36041" units="1/cm"/>
          <inkml:channelProperty channel="Y" name="resolution" value="28.34646" units="1/cm"/>
        </inkml:channelProperties>
      </inkml:inkSource>
      <inkml:timestamp xml:id="ts0" timeString="2019-10-02T02:18:46.33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2:55:20.93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480 486 213,'0'0'1123,"0"0"-1048,0 0-65,0-149 63,0 98 4,0 0-19,0 2-20,-4 4-17,-7 5-6,-5 7 3,-11 4 2,-4 7-8,-9 10 0,-10 12-6,-2 0-5,-6 32-2,2 21 0,6 14-2,13 11 2,12 2-3,12-2 1,11-7 1,2-8 1,2-14-4,21-9 0,8-11 0,-2-9-1,0-9 2,-3-7 4,-2-4 0,3 0-1,0-8-1,4-26-3,3-15-8,-5-11-6,-5-9-3,-8 9-5,-7 15 16,-9 21 5,0 15 6,0 9-2,0 0 3,0 0-3,0 18 1,2 24 1,11 9 9,10 5 41,10-5-20,11-4-12,4-9-10,-4-3-5,-4-8-3,-11-7-51,-7-13-116,-12-7-317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2:55:22.10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0 832,'0'0'195,"0"0"-154,0 0 23,0 0 64,0 0-26,0 0-49,0 0-10,0 12 0,0 13 15,11 15-3,-1 22-7,-6 25-6,-4 18-16,0 10-5,0 8-11,-6-5-3,0-9-6,4-13 1,2-18-2,0-18-2,0-13-6,5-9-32,-2-14-49,-3-6-77,0-16-160,-3-2-201</inkml:trace>
  <inkml:trace contextRef="#ctx0" brushRef="#br0" timeOffset="328">3 781 1077,'0'0'172,"0"0"-167,0 0 20,0 0 62,0 0-38,143 17-11,-97 8-16,-1 4-17,-7-3 0,-7 3 0,-13 0-2,-12 5 4,-6 2 7,-2 4 22,-27-2 5,-8-1-14,-4-5-3,1-12-7,7-9-4,4-5-6,2-3-7,4-3-36,6 0-81,3 0-300</inkml:trace>
  <inkml:trace contextRef="#ctx0" brushRef="#br0" timeOffset="827">472 946 1040,'0'0'175,"0"0"-175,0 0 11,0 0 12,0 0 16,0 0 24,29 120 35,-19-67-39,-3-2-15,-1-4-1,0-6-30,-1-9-12,0-7 0,2-7-1,-5-9-56,0-9-123,2 0-193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2:55:23.23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168 0 436,'0'0'1010,"0"0"-981,0 0-26,0 0 49,-114 89-18,87-64-34,9-8-57,9-8-182,9-9-290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2:55:23.51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7 0 1103,'0'0'58,"0"0"-17,0 169 89,0-91 5,0 4-20,0 5-37,0-11-32,0-9-32,0-9-4,0-11-10,0-7 0,0-11-12,0-9-56,0-9-74,0-11-109,0 0-80,-7-5-326</inkml:trace>
  <inkml:trace contextRef="#ctx0" brushRef="#br0" timeOffset="234">4 450 1023,'0'0'172,"0"0"-169,0 0 104,125-32 20,-81 32-56,-3 0-34,-5 3-14,-12 14-2,-9 2-8,-8 5 11,-7 7 3,0 5 2,-34 8-7,-7-4-10,-5-4-5,9-12-7,12-10-13,14-5-28,11-9-33,0 0-75,0 0-57,0 0-52,16-9-425</inkml:trace>
  <inkml:trace contextRef="#ctx0" brushRef="#br0" timeOffset="546">543 586 1320,'0'0'116,"0"0"-106,0 0-1,0 0 60,0 0-27,118 49-19,-102-18-14,-9 4-4,-7 1 2,0 2 2,-9-4-3,-15-8 3,-3-6 5,6-6-6,8-5 10,9-5-1,4-2-13,0-2-4,0 3-5,0-1 5,4 0 0,15 0-1,2-2-13,8 0-94,5 0-196,-1-13-490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0:54:19.47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0 127 955,'0'0'132,"0"0"-107,0 0-21,0 0 13,0 0 40,0 0 23,0 0-24,18 93 1,0-41 0,4-7-34,2-5 3,3-5-11,2-6-5,2-9-5,3-4 1,1-10-3,-1-6 1,3 0 1,0-17-4,-2-21-1,-4-13 0,-6-8-3,-10 4 2,-13 1 1,-2 3 4,-17 7-2,-24 8 1,-12 4 2,-5 15-2,-2 8-3,4 9-4,11 0-4,10 6-25,13 26-92,10 10-88,12 1-95,0-3-426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2:55:24.50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487 620 1121,'0'0'164,"0"0"-134,0 0 59,0 0 27,-158-58-51,96 65-31,-5 35-13,1 13-7,8 10 1,16 2-1,17-2-4,16-1-3,9-4 0,0 0-2,15-6 1,19-8-1,6-5-2,7-12 0,4-9-1,0-5-2,-6-10-7,-12-3-34,-13-2-40,-10 0-62,-10-13-97,0-12-137</inkml:trace>
  <inkml:trace contextRef="#ctx0" brushRef="#br0" timeOffset="312">57 978 1184,'0'0'196,"0"0"-193,0 0 62,0 0 47,0 0-49,156 0-50,-90 0-13,1 0-142,-7 0-341</inkml:trace>
  <inkml:trace contextRef="#ctx0" brushRef="#br0" timeOffset="608">934 2 1187,'0'0'101,"0"0"-89,0 0 48,0 0 79,116 0-62,-70 0-38,-1 0-27,-7 0-10,-14 0-2,-11 0-2,-6 0-63,-7 7-74,-2 2-131,-29 2-151</inkml:trace>
  <inkml:trace contextRef="#ctx0" brushRef="#br0" timeOffset="795">849 180 129,'0'0'926,"0"0"-864,0 0-55,0 0 152,8 121-1,-6-59-40,-2 16-34,0 12-38,-8 5-16,-15 10-5,4 7 9,-1 10-18,2 9 6,0 3-9,3-7-6,1-11 1,5-16-3,9-13 3,0-14-3,0-16-1,0-17-3,18-5 0,18-6-1,15-2-1,23-7 1,14-2-1,11-5-16,-3-2-57,-21-6-159,-32-5-927</inkml:trace>
  <inkml:trace contextRef="#ctx0" brushRef="#br0" timeOffset="2964">1707 390 1044,'0'0'151,"0"0"-113,0 0 34,0 0 23,0 0-50,0 0 11,0 192 22,0-99-37,0 1-13,-5 0-4,-3-12-5,0-6-11,4-10-6,0-14-1,1-8 0,3-12-2,-2-8-8,0-6-63,2-7-87,0-9-155,0-2-46</inkml:trace>
  <inkml:trace contextRef="#ctx0" brushRef="#br0" timeOffset="3213">1831 854 997,'0'0'215,"0"0"-142,0 0 25,0 0-11,0 0-19,0 0-37,-39 31-24,14-4-7,0-5 0,5-2 1,5-5-1,6-6 1,5-4-1,1-3 0,3 0-3,0 0-4,0 3-8,3 4-6,18 6 12,15 1 6,9 4 3,9-2 0,3 0 3,1 4-1,-7-4 3,-7-2-5,-12-3-3,-10-5-13,-6 0-84,-9-2-91,-5-6-114,-2 0-513</inkml:trace>
  <inkml:trace contextRef="#ctx0" brushRef="#br0" timeOffset="3572">2393 1146 977,'0'0'206,"0"0"-157,0 0 34,0 0 35,0 0-45,0 0-53,-92 126-20,77-110-6,7-5-102,4-4-156,4-5-158</inkml:trace>
  <inkml:trace contextRef="#ctx0" brushRef="#br0" timeOffset="3837">2484 954 1045,'0'0'128,"0"0"-66,0 0 68,0 0-7,-96-116-55,74 102-30,0 10-6,-5 4-19,0 0-4,-2 0-9,0 15-2,3 17 0,1 8-2,5 9 3,9 4 1,4 5-2,7-4 2,0-8-3,0-5 3,16-12 0,-3-7 0,5-6-1,0-5-1,0-5 1,1-1 0,0-5 0,-1 0 1,-1 0 1,-1 0-1,-1-9 0,-1-7-9,1-8 1,-1-5 7,-1-7-6,-2-4 0,-4-5-1,0 5 3,-3 7 4,-2 6 1,1 12 0,-3 10 0,0 5 2,0 0-1,0 0-1,6 25-21,4 8 21,0 12 14,5 1 10,2-1-1,1-5-1,3-6-9,2-8-9,2-6-4,-1-4-1,-2-9-5,3-3-41,-3-4-55,3 0-119,-6 0-107</inkml:trace>
  <inkml:trace contextRef="#ctx0" brushRef="#br0" timeOffset="4383">2899 1388 1032,'0'0'130,"0"0"-73,0 0 86,0 0-68,0 0-39,0 0-36,-2 101-63,-16-83-402</inkml:trace>
  <inkml:trace contextRef="#ctx0" brushRef="#br0" timeOffset="5070">3803 312 1011,'0'0'98,"0"0"-89,0 0 70,0 118 93,-6-33-42,-13 13-51,-2 9-42,1 5 7,-1-3-17,6-7-3,1-6-21,8-18 0,1-18-3,1-11 0,2-18-1,2-11-40,0-9-21,0-9-18,0-2-45,0 0-66,8-29-37,11-17-103</inkml:trace>
  <inkml:trace contextRef="#ctx0" brushRef="#br0" timeOffset="5335">3908 909 1047,'0'0'191,"0"0"-162,0 0 30,0 0 28,0 0-36,-120 80-24,86-48-12,8-6-13,12-3-1,5-8-2,7 1 1,2-2-7,0 3 0,17 3 3,15 0-4,-1 3 6,7-3 2,-4-3 1,-5-3-1,0-3-6,0-4-66,-3-5-57,3-2-65,-5 0-117,-5-14-403</inkml:trace>
  <inkml:trace contextRef="#ctx0" brushRef="#br0" timeOffset="5631">4135 1029 1112,'0'0'133,"0"0"-85,0 0 66,132-55-42,-93 42-42,2 4-22,-1 2-8,-5 3-3,-5 4-13,-12 0-48,-10 0-112,-8 0-28,0 0-114,-24 0-279</inkml:trace>
  <inkml:trace contextRef="#ctx0" brushRef="#br0" timeOffset="5819">4329 775 774,'0'0'286,"0"0"-254,0 0 71,0 0 92,0 0-90,45 145-34,-43-96-21,-2 3-36,0-3-12,0-12-4,0-8-5,0-8-74,0-17-161,5-4-114,12-6-218</inkml:trace>
  <inkml:trace contextRef="#ctx0" brushRef="#br0" timeOffset="6053">4711 835 1067,'0'0'98,"0"0"-39,6 126 50,-2-82-6,3-8-45,-1-7-26,4-9-27,-4-12-5,-1-8-43,-1 0-117,-2-4-132,-2-25-178</inkml:trace>
  <inkml:trace contextRef="#ctx0" brushRef="#br0" timeOffset="6240">4986 660 1143,'0'0'107,"0"0"-75,126 106 119,-80-52-30,-8 9-15,-12 6-25,-21 6-44,-5 5-25,-42 1-7,-35-1-5,-25-7-22,-20-10-76,-12-19-105,5-19-235</inkml:trace>
  <inkml:trace contextRef="#ctx0" brushRef="#br0" timeOffset="6599">3512 497 836,'0'0'165,"0"0"-110,0 0 17,-135 160 50,100-82-20,4 14-19,10 15-35,11 4-20,10 5-11,0-9-11,24-14-6,25-15-32,11-10-135,8-17-159</inkml:trace>
  <inkml:trace contextRef="#ctx0" brushRef="#br0" timeOffset="7160">5893 925 419,'0'0'677,"0"0"-608,0 0-49,7-147 91,-12 113 14,-17 10-40,-11 8-42,-9 14-23,-8 2-10,-10 27 0,0 22-7,9 8-2,10 4-1,20-3 0,13-9 2,8-7 2,6-11-2,20-11-2,7-9-2,5-11 2,4 0 0,0-15-8,-3-19-27,-3-6 29,-5-2 1,-4 0 0,-6 6-6,-5 14-3,-9 9 0,-5 13-2,-2 0 12,0 9-14,4 19 18,4 13 44,2 14 6,7 7-12,0 3 7,3 0-3,0-12-31,0-15-11,3-11-24,-2-16-136,-3-11-302</inkml:trace>
  <inkml:trace contextRef="#ctx0" brushRef="#br0" timeOffset="7862">6272 114 1099,'0'0'262,"0"0"-222,0 0-1,0 0 61,0 0-29,145 75 13,-99-5-23,-3 21-18,-7 11-6,-12 10-1,-11 6 2,-13 3-16,0 8-10,-44 11-12,-28 5-3,-32 8-54,-23-1-136,-10-16-508</inkml:trace>
  <inkml:trace contextRef="#ctx0" brushRef="#br0" timeOffset="101447">633 2079 603,'0'0'95,"0"0"-47,0 0-48,0 0-10,0 0-1,0 0 10,-9 0-3,15 0-6,23 6 4,13 6 5,12 1-13,2-1-42,2-4 3,-2 4 2,-5-4-45,-4-1-151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2:55:35.24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0 180 1098,'0'0'154,"0"0"-140,0 0-10,0 0 97,0 0 22,29 138-41,-11-60-31,-5 11-7,-4 7-18,-5-2-5,-4-1-7,0-4-3,0-11-7,0-6-4,0-15 0,3-8 0,3-15-26,-4-8-28,0-10-48,-2-5-104,0-4-84,0-7-198</inkml:trace>
  <inkml:trace contextRef="#ctx0" brushRef="#br0" timeOffset="280">49 868 903,'0'0'94,"0"0"-53,136 2 6,-94 18 20,-8 5 13,-12 4 14,-7 2-16,-5 1-26,-10 1-17,0 3 0,-18 1-2,-20 3-11,-9-4-3,0-7-9,8-9-8,6-8-2,12-6-5,3-6-35,2 0-80,3 0-74,2 0-121</inkml:trace>
  <inkml:trace contextRef="#ctx0" brushRef="#br0" timeOffset="624">499 1011 1064,'0'0'181,"0"0"-161,0 0-19,0 0 33,0 0 91,0 136-55,-8-83-24,-4-2-21,3-6-17,5-7-8,4-11 0,0-9-75,13-16-133,16-2-95</inkml:trace>
  <inkml:trace contextRef="#ctx0" brushRef="#br0" timeOffset="967">1021 84 348,'0'0'882,"0"0"-814,0 0-63,0 0 25,0 0 68,0 0-32,44 107-22,-9-85-15,2-4-18,-2-11-6,-1-7-2,-5 0 6,-5-7-7,-4-17-1,-9-8-1,-8-3-2,-3-3-2,-10 2 4,-21 5 2,-13 7 0,-12 13-2,-4 11-1,4 0-7,7 24 5,16 7-5,10 5 8,15-1-17,6 1-124,2-5-115,0-11-100</inkml:trace>
  <inkml:trace contextRef="#ctx0" brushRef="#br0" timeOffset="1310">1459 374 1061,'0'0'194,"0"0"-114,-114 182 32,59-88 11,-12 11-36,-9 10-29,-6 8-15,0-5-23,6-11-7,13-20-6,19-24-4,15-21-6,15-20-5,8-11-46,6-6-37,0-5-10,0-7-108,13-33-92,16-11-235</inkml:trace>
  <inkml:trace contextRef="#ctx0" brushRef="#br0" timeOffset="1544">1168 1102 998,'0'0'136,"0"0"-45,0 0-27,0 0-8,0 0-2,0 0-30,86 85-9,-68-85-4,-3 0-3,-3 0 10,-5-5 7,-5-8 2,-2-3 24,0-6-16,-9-4-5,-13-6-16,-5 8-7,-2 4-1,2 9-6,1 6 2,8 5-2,-1 0-7,2 20-19,5 9-39,12 0-112,0-7-104,27-13-242</inkml:trace>
  <inkml:trace contextRef="#ctx0" brushRef="#br0" timeOffset="1872">1931 826 1124,'0'0'163,"0"0"-111,-33-136 21,6 98 4,-1 10-14,-4 7-21,6 13-8,1 8-16,3 0-11,-1 6-7,2 23 2,2 5-2,4 1 0,4 3 4,8 0-4,3-3 1,0-3 0,0-4-1,7-8-1,9-3 1,3-9-2,6-8-3,8 0-6,8-11-4,3-23-4,-1-6-22,-7-2 8,-13 2 6,-6 7 18,-11 8 9,-6 12 2,0 11 5,0 2 49,0 0-23,0 22-24,-2 11-7,0 12 34,2-1-6,0-1-21,8-6 0,13-3-9,3-5-3,3-11-69,2-5-91,-3-8-237</inkml:trace>
  <inkml:trace contextRef="#ctx0" brushRef="#br0" timeOffset="2480">2433 587 957,'0'0'191,"0"0"-136,0 0-39,0 0 84,0 0 27,0 0-45,125 9-42,-89-2-26,-1 0-14,-6-2 5,-6 1-5,-8 0-57,-9-1-141,-6 0-174</inkml:trace>
  <inkml:trace contextRef="#ctx0" brushRef="#br0" timeOffset="2683">2367 907 1074,'0'0'87,"0"0"66,139 6 6,-80-6-97,1 0-40,-2 0-22,-8 5-56,-15-4-313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2:55:38.48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174 0 1004,'0'0'243,"0"0"-153,0 0-24,0 0 31,0 0-33,0 0-39,-52 190 11,29-70-1,-1 10-7,0-4 10,4-5-13,1-14-12,13-18-10,4-14-2,2-14-1,0-16-38,0-13-36,0-12-46,6-12-76,-2-8-92,-4-3-220</inkml:trace>
  <inkml:trace contextRef="#ctx0" brushRef="#br0" timeOffset="266">49 756 963,'0'0'172,"0"0"-137,0 0 77,140-12-19,-82 12-22,-2 0-34,-8 0-6,-12 16-16,-14 8 1,-10 1 1,-12 4 21,0 5-15,-16 4 8,-20 4-5,-11-7-6,-1-3-12,0-10-2,6-7-5,9-7-1,8-7 0,5-1-24,7 0-56,11 0-107,2 0-163,0-6-337</inkml:trace>
  <inkml:trace contextRef="#ctx0" brushRef="#br0" timeOffset="578">643 976 1152,'0'0'168,"0"0"-127,0 0 46,-37 128 2,16-79-48,3-1-33,9-5-8,9-8-13,0-10-121,23-16-150,17-9-150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2:55:39.29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23 538,'0'0'783,"0"0"-710,0 0-72,0 0-1,145-23 0,-95 23 0,0 0-98,-3 0-218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2:55:39.61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118 0 952,'0'0'288,"0"0"-235,0 0-42,0 0 57,16 185 61,-16-87-27,-23 5-28,-3-1-32,-1-10-21,4-10-6,6-15-10,5-16-5,8-13-3,2-12-29,2-12-84,0-14-130,0 0-177</inkml:trace>
  <inkml:trace contextRef="#ctx0" brushRef="#br0" timeOffset="218">251 509 1011,'0'0'224,"0"0"-174,0 0-19,0 0 59,0 0-33,0 0-17,-102 55-7,93-39-11,5-3-5,4 5-9,0 0 4,0-1-7,13 1-2,3-2-3,4-1 0,-2-1-7,1-5-1,2 0-3,-1-3-10,-1-1-8,2-3-30,1 0-95,0-2-115,-2 0-214</inkml:trace>
  <inkml:trace contextRef="#ctx0" brushRef="#br0" timeOffset="639">660 466 980,'0'0'243,"0"0"-172,0 0-49,0 0 16,0 0-31,0 0-7,6 2-31,5 10-107,3-1-51,3-2-161</inkml:trace>
  <inkml:trace contextRef="#ctx0" brushRef="#br0" timeOffset="780">1059 606 458,'0'0'566,"0"0"-397,0 0-3,0 0-7,57-154-51,-57 114-41,0 0-37,-11 9-22,-12 7-6,-6 8-2,-2 12-6,-4 4-11,-5 11 9,-4 27 1,1 11 4,9 6 2,10-1 1,15-3-3,9-6 3,0-7 2,13-10-1,12-5 1,4-10-1,2-6 2,0-7 0,0 0-3,-4-20-7,-2-11-5,-3-7 7,-4-2-11,-10 4 0,0 7 5,-8 14 10,0 10 1,0 5 2,0 0 14,0 0-8,0 20-5,8 14 0,7 8 47,10 0-12,6-2-10,7-2-13,5-2-6,-3-10-9,-5-6-3,-8-9-79,-18-11-159,-9 0-622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2:55:50.81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110 0 1116,'0'0'182,"0"0"-101,0 0-38,0 0-14,0 0 2,0 0-15,15 154 37,-9-50 7,-6 5-16,0-4-21,-17-9 2,-5-12-10,6-12 7,5-15-17,6-12 1,5-7-4,0-4-4,0-8 0,3-6-3,3-6-32,-1-5-42,-3-7-26,-2 0-78,0-2-53,-2 0-49</inkml:trace>
  <inkml:trace contextRef="#ctx0" brushRef="#br0" timeOffset="281">0 610 985,'0'0'177,"0"0"-126,0 0-51,0 0 18,0 0 57,168-29 8,-101 29-42,-9 31-7,-10 12-8,-17 8-12,-13 2 1,-11 3 9,-7-2-4,0-5-10,-13-5 2,-12-6 4,-4-7-12,-6-9 8,-8-4-5,1-5-2,-2-6-5,5-2-4,10 0-10,10-5-44,9 0-91,10 0-157,0 0-162</inkml:trace>
  <inkml:trace contextRef="#ctx0" brushRef="#br0" timeOffset="609">798 728 818,'0'0'410,"0"0"-323,0 0-65,0 0-4,0 0 17,0 0 51,0 125-10,0-76-40,-4-4-10,1-8-14,3-8-6,0-4-1,0-10-5,0-6-21,0-4-14,0-5-25,0 0-82,0 0-124,0-11-102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2:55:51.76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485 0 1148,'0'0'182,"0"0"-90,0 0 6,0 0-7,0 0-27,0 0-56,-168 54-7,99-16 0,0 2 1,9 0-2,11-6 3,13-8 4,17-10-3,7-9 4,10-5-2,2 0-6,0 7-5,0 4 4,18 9 1,7 6 10,6-2 1,2 1 4,7 0-5,0-3-4,-1-2-4,-4 1-2,-2-3-11,-4-2-64,3 2-106,-1-5-181,2-8-330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2:55:52.1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90 0 1212,'0'0'167,"0"0"-109,0 0-44,0 0 43,0 0 3,0 0 1,6 146 27,-6-52-40,0 7-22,-14-4-14,-9-3 1,6-9-6,-1-7-1,5-9-5,6-9-1,3-11 0,4-9-5,0-9-21,0-6-24,0-10-40,0-8-58,0-7-105,0 0-45,0-2-229</inkml:trace>
  <inkml:trace contextRef="#ctx0" brushRef="#br0" timeOffset="281">82 650 1090,'0'0'92,"0"0"-68,0 0 106,0 0-10,143-2-64,-108 2-34,-3 11-13,-8 14-1,-7 4 1,-3 11-2,-7 2 37,-7 3-19,0 2-7,-21-7 14,-8-7-15,-4-4-10,-2-5-7,-1-6-3,1-4-24,6-3-55,4-2-92,12-7-167,9-2-255</inkml:trace>
  <inkml:trace contextRef="#ctx0" brushRef="#br0" timeOffset="577">653 769 1138,'0'0'233,"0"0"-182,0 0-22,0 0 54,0 0-35,0 0-24,69-3-2,-51 19-10,-5 4 0,-5 0-8,-5-2-2,-3 4 4,0 5 1,-22 4 5,-11 2 13,-4 1-14,4-5-7,8-9 6,14-11 2,11-5 2,0-2-4,0 3-1,25 4-3,8 2 28,17-2-10,7-1-24,1-3-13,-7 2-92,-17 1-328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2:55:41.52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0 818,'0'0'208,"0"0"-176,0 0 13,0 0 97,0 0-23,74 163-21,-56-90-26,-9 5-25,-5-2-7,-4-3-9,0-10-14,0-8-14,-4-7-1,-3-16-2,0-4-4,3-13-63,2-8-85,-3-7-147,1 0-158</inkml:trace>
  <inkml:trace contextRef="#ctx0" brushRef="#br0" timeOffset="250">67 488 762,'0'0'136,"0"0"-40,0 0 24,0 0 2,134 69 7,-101-42-53,-3 4-27,-6-2-29,-9 2-7,-10 0 6,-5 3 4,-9 1 20,-24 1-10,-9-3-17,-3-4-7,7-9-8,11-9-1,16-4 4,9-7-4,2 0 0,0 0 0,0 0-6,4 0-21,16 0 7,9 0 4,10 0-39,7 0-86,1 0-116,-3 0-201</inkml:trace>
  <inkml:trace contextRef="#ctx0" brushRef="#br0" timeOffset="734">542 744 751,'0'0'358,"0"0"-283,0 0-69,0 0 2,0 0 68,0 0 13,94 14-47,-68 3-16,-8-1 6,-9 2 0,-9 0-22,0-1-2,-7 3 4,-22 0 7,-7-2-5,-1 0-7,-1-5-4,9-5 2,9-5-2,9-3 6,9 0 10,2 0 8,0 0 0,0 0-10,0 0-8,0 0-1,0 0-5,0 0-3,0 0 2,0 0-2,0 0-2,2 0-2,6 0-3,8 0 5,4 0 2,5 0 1,-5 0 0,-1 0-1,-5 0 0,-1 0 0,-1 0 3,-1 0-3,2 0 0,3 0-4,2 8-2,2-4-47,0 1-27,-5-2-45,-3 2-120,-8-5-230</inkml:trace>
  <inkml:trace contextRef="#ctx0" brushRef="#br0" timeOffset="1482">226 557 600,'0'0'161,"0"0"-50,0 0-14,0 0-18,0 0-25,0 0-24,0 42 14,-2-1 3,-4 1-16,0 0-7,-1 0 1,-1-6-2,-2-3-11,2-8-9,1-7-3,5-5-65,2-8-71,0-5-104,0 0-532</inkml:trace>
  <inkml:trace contextRef="#ctx0" brushRef="#br0" timeOffset="2091">972 96 955,'0'0'138,"0"0"-71,0 0-35,0 0 37,0 0 13,0 0-1,-12 82-52,39-60-12,6-6-4,4-5-5,1-9-5,-1-2 1,-1 0 2,-7-2-6,-11-9 0,-16-2-12,-2-1 12,-8-1 9,-29-1-9,-9 5 0,-6 4-6,4 7-15,7 0 13,14 0-12,16 0-69,11 0-81,5 0-118,32 0-561</inkml:trace>
  <inkml:trace contextRef="#ctx0" brushRef="#br0" timeOffset="2403">1518 149 950,'0'0'181,"0"0"-141,0 0 13,-134 179 84,69-90-4,-14 13-57,-16 5-15,2 7-35,1-5-16,17-9-5,15-15-5,22-21-2,16-19-19,17-21-62,5-12-103,5-12-72,24 0 63,8-32-47,6-10-91</inkml:trace>
  <inkml:trace contextRef="#ctx0" brushRef="#br0" timeOffset="2606">1153 873 617,'0'0'283,"0"0"-143,0 0-26,0 0 10,-8 121 2,8-106-38,21-6-40,5-6-24,10-3-15,4 0-6,3-27 6,-1-11-6,-9 0-3,-10 0-4,-17 7 4,-6 0 2,-9 4 8,-28 2 2,-11 10-12,-2 8-8,0 7-15,17 0-39,15 14-95,18 6-104,16-7-251</inkml:trace>
  <inkml:trace contextRef="#ctx0" brushRef="#br0" timeOffset="2918">2161 561 973,'0'0'172,"0"0"-81,0 0 21,-46-135-37,10 124-43,-1 8-3,-4 3-12,1 9-17,5 25-1,6 6 1,8 4 1,13-2 9,8-4 4,0-7-12,0-8-1,6-5-1,8-9-2,1-3 2,3-6-10,6 0-3,3-8-4,4-24-13,0-4-27,-4 3-4,-4 6 34,-10 9 13,-8 14 13,-3 4 1,-2 0 26,0 2 23,4 23-13,3 6 54,4 4-47,0 2-10,2-6-4,6-5-20,-2-8-9,1-5-42,7-4-62,4-9-112,2 0-53,-2 0-418</inkml:trace>
  <inkml:trace contextRef="#ctx0" brushRef="#br0" timeOffset="3354">2491 426 1238,'0'0'141,"0"0"-128,0 0 35,135-23 27,-91 23-36,-7 0-30,-5 0-7,-8 0-2,-11 7-71,-11 6-169,-2 1-289</inkml:trace>
  <inkml:trace contextRef="#ctx0" brushRef="#br0" timeOffset="3526">2458 742 970,'0'0'191,"0"0"-82,170 9-44,-84-9-46,3 0-19,-11 0-221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2:55:45.58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23 116 1069,'0'0'218,"0"0"-132,0 0-75,0 0 3,0 0 46,-4 178 43,-4-84-56,2 0-26,4-10-8,2-8-9,0-9-1,0-13-3,0-12-2,6-9-9,-2-11-19,-4-8-33,0-8-89,0-6-209,-4 0-506</inkml:trace>
  <inkml:trace contextRef="#ctx0" brushRef="#br0" timeOffset="250">105 617 1116,'0'0'155,"0"0"-109,0 0 34,0 0 14,138 16-49,-82 6-11,-10 5-23,-10 2-9,-18 0 1,-16 6 6,-2 4 5,-24 1 0,-23 0-4,-8-5-6,-6-3 0,5-10-4,10-4-2,10-10-7,12-1 0,12-2 7,8-5 1,4 0-2,0 0-3,0 0-19,16 0-50,15 0 10,9 0-76,9 0-80,2-9-206</inkml:trace>
  <inkml:trace contextRef="#ctx0" brushRef="#br0" timeOffset="593">651 794 1055,'0'0'217,"0"0"-162,0 0 20,0 0 39,0 0-59,116-3-31,-101 3-18,-8 0-2,-7 4 0,0 10 8,-13 4 1,-19 7 12,-5-1-4,1-4-14,7-2 0,13-5 1,10-2-6,6 3-4,0 1 1,0 3 1,24 0-1,8 0 1,12-3 0,9-1-18,12-6-96,4-1-73,-2-5-70,-4-2-367</inkml:trace>
  <inkml:trace contextRef="#ctx0" brushRef="#br0" timeOffset="952">1457 653 1458,'0'0'92,"0"0"-85,0 0-2,0 0 29,139-44-29,-85 44-5,-2 0-42,0 2-202,-12 9-373</inkml:trace>
  <inkml:trace contextRef="#ctx0" brushRef="#br0" timeOffset="1295">2340 0 1105,'0'0'212,"0"0"-184,0 0-8,0 0-12,-11 168 118,-9-86-43,-1 5-43,0-3-14,-2-5-8,1-6-3,1-9-7,6-8-6,2-11-2,4-12-18,4-10-57,3-10-50,2-13-92,2 0-61,27-23-55,9-21 50</inkml:trace>
  <inkml:trace contextRef="#ctx0" brushRef="#br0" timeOffset="1514">2498 463 860,'0'0'268,"0"0"-182,0 0-28,0 0 63,0 0-5,0 0-58,-17-1-30,-6 10-13,-4 11-13,-2 4-2,2-2 0,7 1 6,5-6-3,4-1-3,4-5 1,2 0-2,3-4 0,2 0-1,0-1-3,0 1 2,0 2 0,0 0 0,0 0 3,14 0-1,3-1 0,6 1-7,-1-2-8,0 2-34,-4 0-99,-5-3-86,-1 1-113</inkml:trace>
  <inkml:trace contextRef="#ctx0" brushRef="#br0" timeOffset="1904">2903 622 983,'0'0'267,"0"0"-228,0 0-39,0 0-7,0 0-58,0 0-175,14-5-536</inkml:trace>
  <inkml:trace contextRef="#ctx0" brushRef="#br0" timeOffset="2091">3655 589 1021,'0'0'212,"0"0"-139,40-158 42,-40 104 5,0 5-33,-19 11-40,-16 9-39,-9 16-8,-12 13 0,0 0 1,0 31-1,10 13-2,10 10-1,18 4 3,12 0 5,6-2-2,0-10 1,12-6-3,13-9 0,2-8 2,4-10-2,0-9 2,1-4-3,-1 0-1,0-11-4,-2-15-3,-4-8-5,-1-1-8,-6 4-10,-4 6 15,-8 12 12,-6 8 3,0 5 1,0 0 21,0 0-15,0 23 0,0 14 3,9 10 52,5 2-15,7 0-15,6-2-17,6-5-14,5-2-1,-1-8-46,-8-15-208,-14-14-1143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0:54:20.22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1806 785,'0'0'181,"0"0"-145,0 0-12,0 0 35,0 0 20,0 0 11,129-149-34,-65 91-11,15-8-23,14-15-11,16-10-5,27-16-3,22-9 0,16-4-3,11-5 0,-7 2-3,-15 5-2,-17 9 3,-20 15-3,-21 19-1,-21 8-4,-15 9 3,-9 9 0,-11 2 4,-8 7 0,-10 4 3,-4 7 0,-8 7 0,-7 9 0,-6 6 0,-3 3-1,-3 2-28,0 2-73,0 0-17,0 0-68,0 0-207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2:57:15.11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1031 1854 716,'0'0'229,"0"0"-176,0 0-14,0 0 37,0 0 23,0 0-24,0 0-32,7-3-11,-7 3-8,0 0 2,4 5-6,7 15-12,0 15 11,3 17 11,-3 10 4,1 12 2,-2-1-6,3-1-7,3-8 14,3-6-13,-2-11-14,1-9-2,-3-9-1,-3-9 0,-1-5-1,-7-7-6,2-6 0,-3-2-1,-3 0 1,4 0 0,3-11 2,9-25 2,6-16 3,3-10-7,0 0-1,-10 8-4,-7 5-2,0 7 5,-6 6 2,0 7 0,-2 14 0,2 6 0,-2 9-1,0 0-1,2 0-6,9 4-6,12 23 14,10 8 6,2 8 21,3-1-12,-5-4-9,-6 0 3,-2-2-2,-5-3 0,-4-2 1,0-2 0,-3-4 0,0-5-5,0-5-3,4-4 0,-5-6 0,-1-5-2,1 0-1,-1 0 3,5-22 4,1-21 5,4-15-5,-1-11-3,-3-2-1,-6 2-4,-1 4 0,-6 12-4,-2 8-8,-2 14-10,0 11-30,-2 16-43,-21 4-91,-1 9-326</inkml:trace>
  <inkml:trace contextRef="#ctx0" brushRef="#br0" timeOffset="983">2385 1573 1097,'0'0'163,"0"0"-155,0 114 8,0-50 88,-6 12 0,-3 8-34,1 8-36,-6-3 2,5-6 13,3-12-13,0-9-17,4-13-14,2-6-4,0-10-2,0-6 0,-2-5-30,-2-1-50,-3-6-88,-6-2-158,-5-8-265</inkml:trace>
  <inkml:trace contextRef="#ctx0" brushRef="#br0" timeOffset="1279">2535 2295 1089,'0'0'10,"0"0"-10,0 0 54,0 0 89,0 0-105,0 0-27,22 107-5,-9-96 14,6-7-1,1-1-10,-3-3 0,4 0-4,-6 0 5,-1-11-1,-1-9-7,-7-5 2,-6-2 2,0 3 1,-2 2 10,-25 6 14,-4 5-2,-5 9 10,1 2-19,6 0-14,9 0-6,9 9-1,6 13-45,5 7-97,0 2-79,21-4-38,10-7-222</inkml:trace>
  <inkml:trace contextRef="#ctx0" brushRef="#br0" timeOffset="1607">2990 2377 984,'0'0'161,"0"0"-74,0 0 61,-5-135-18,-3 112-64,0 7-47,4 10-9,2 4 2,0 2-6,2 0-6,-3 0-6,3 0-3,-2 0 2,-2 0 5,-6 16 1,0 1 0,-1 3 1,1 0 2,4-4-1,1-3-1,5-2 0,0-4 0,0 2-1,0-2-3,0-3 3,0-2-1,7-2 0,2 0-4,0 0-4,4 0-7,3-9 2,-1-8-18,1 3 8,-7 5-9,-3 5 20,-3 4 3,-3 0 11,0 0 4,0 9 14,0 13 13,0 12 28,0-1-20,0 7-11,0 0-11,0 1 0,0 5-3,0-1-6,0 4 4,0 2 3,0-2 15,0-5-20,5-1 11,-3-7-12,-2-5 1,0-2-3,0-7 5,-18-4-9,-5-3 4,-4-6-1,-1-4 7,-3-5-8,2 0-1,-2-11-2,6-18 0,7-5 3,7-4-3,9-4-2,2 4 0,6 0-2,26 0 0,7 5-7,13-3 9,8 3-21,3 2-31,-5 4-43,-8 9-95,-7 5-189</inkml:trace>
  <inkml:trace contextRef="#ctx0" brushRef="#br0" timeOffset="2605">3368 1691 1019,'0'0'135,"0"0"-134,0 0 10,29 120 89,-19-68 11,0 8-34,1 2-26,1-2-15,1-8 0,3-8-8,-3-3-10,2-12-10,-1-5 0,-3-6-5,-2-9 4,0-5-5,-2-2 0,1-2 1,6-2 0,3-29 6,10-16-3,0-11-6,2-2-5,-2 2 0,-4 7-1,-4 11-1,-3 10 4,-5 13 3,-7 11 0,-2 3-2,-2 3 0,2 0-3,2 20-3,2 23 0,-2 17 8,1 6 0,-3 3 3,2-4-2,8-2-1,9-10 0,6-11-1,4-15 1,3-16 0,-1-11 2,6-4-1,-4-30 10,3-10 0,-5-10-2,-4-3 1,-4-4-7,-8-1 4,2-3-7,-1 3-26,-3 4-41,3 9-85,-3 13-111,-3 12-109</inkml:trace>
  <inkml:trace contextRef="#ctx0" brushRef="#br0" timeOffset="8471">5776 1281 888,'0'0'180,"0"0"-136,0 0-25,0 0 22,0 0 28,0 0 24,119-2-7,-45 2-27,8 0-21,2 0-18,1 0-3,-5 0-5,-8 0-8,-10 7-4,-13 2 0,-11 2 0,-9 2-18,-9 1-45,-4 1-73,-10 1-85,-6-1-126</inkml:trace>
  <inkml:trace contextRef="#ctx0" brushRef="#br0" timeOffset="8783">6202 1576 970,'0'0'144,"0"0"-136,0 126 14,0-54 93,0-1-5,-2 3-32,2-5-49,0-7-24,0-4-5,-4-7-33,-7-4-66,-5-11-115,-4-12-191</inkml:trace>
  <inkml:trace contextRef="#ctx0" brushRef="#br0" timeOffset="9999">5745 452 1203,'0'0'22,"0"0"-22,0 0-58,0 0 58,0 0 20,0 0 6,-8-26-26,5 26-15,3 0-9,0 0 13,-2 0 5,2 0 6,0 0-4,0 0 4,0 4 0,0-2-1,0-2 0,0 0-2,0 3 3,0-3 0,0 0 2,0 2-1,0-2 3,0 0 8,0 0 1,0 0-5,0 0 2,0 0 9,0 0 1,0 0-3,0 0-5,0 0-1,0 2-5,0 9-6,0 16 0,0 17 14,0 14 36,0 14-12,-6 1 18,-6 3-16,1-5-5,5-6-11,1-14-15,5-8-7,0-12 2,0-11-4,0-7-1,0-6-2,0-3 4,0-4-4,0 0-1,0 0-26,0 0-43,0-11-30,0-13-104,0-3-182</inkml:trace>
  <inkml:trace contextRef="#ctx0" brushRef="#br0" timeOffset="10545">5899 738 940,'0'0'123,"0"0"-106,0 0 45,0 0 26,43 140-27,-28-114-34,3-1-19,-3-9-6,-1-3 1,1-8-2,-1-3 1,-1-2 0,1 0 1,-5-13 1,2-16 9,0-12-7,-4-1-5,-7 2 3,0 4 5,-2 10-2,-21 3 10,-6 10 5,-2 9-2,4 4-16,5 0-4,11 0-22,6 0-29,5 0-103,0 2-83,5-2-155</inkml:trace>
  <inkml:trace contextRef="#ctx0" brushRef="#br0" timeOffset="10920">6331 143 1128,'0'0'157,"0"0"-142,0 0-15,0 0 0,0 0 5,0 115 39,3-67-30,-1-4-11,1-4 7,-1-7 18,-2-8 0,0-9-10,0-8-5,0-5-10,2-3 1,0 0 0,0 0 2,0 0 7,1-16 4,-1-8-12,-2-5-2,2 2-3,-2 7 0,0 4 2,0 7-2,0 7-2,-2 2-6,-3 0-20,1 0-28,-2 7-83,-6 22-156,1 2-615</inkml:trace>
  <inkml:trace contextRef="#ctx0" brushRef="#br0" timeOffset="11949">6310 132 549,'0'0'108,"0"0"-54,0 0-1,0 0 25,0 0-32,0 0-16,-5 0 3,5 4-8,-5 20-5,-1 14 54,-3 10-32,0 3 7,2 7 17,5-1-6,2 1-15,0-4-27,0-8-3,11-5-5,7-8-7,2-8 0,0-5-2,-2-7-2,0-6 0,-3-3-4,1-4 3,-3 0-6,1-6-18,-1-23 9,1-7-5,-3-2-7,-7 3 17,-4 5 10,0 3 2,-4 7 2,-17 5 1,0 6 22,-6 5-7,0 4 3,0 0-20,9 0-1,5 0-4,4 11-68,7 13-93,2 1-102,0-1-347</inkml:trace>
  <inkml:trace contextRef="#ctx0" brushRef="#br0" timeOffset="12620">6922 1377 753,'0'0'179,"0"0"-140,0 0 30,0 0-16,163-13-35,-109 13-16,-6 0-2,-5 0-14,-12 0-55,-14 0-36,-10 0-65,-7 9-67</inkml:trace>
  <inkml:trace contextRef="#ctx0" brushRef="#br0" timeOffset="12839">7136 1150 874,'0'0'171,"0"0"-144,0 0 71,0 0 59,0 131-60,0-82-38,0 9-41,5 0-17,1 0-2,-2-4-6,1-7-62,4-12-77,4-15-97,8-11-314</inkml:trace>
  <inkml:trace contextRef="#ctx0" brushRef="#br0" timeOffset="13073">7592 1299 1042,'0'0'165,"0"0"-86,0 0-28,145-26 37,-80 21-46,-1 5-37,1 0-4,3 0 0,0 0-1,-1 9-2,0 2 2,-13-4 0,-19 2-26,-15-5-23,-13 3-8,-7 2-13,-2 2-69,-25-2-97,-9-3-571</inkml:trace>
  <inkml:trace contextRef="#ctx0" brushRef="#br0" timeOffset="13322">7700 1539 1087,'0'0'80,"0"0"-35,0 0 71,122 48-21,-90-33-35,-8 1-8,-7 4-10,-5 2-28,-12 3-8,0 6 3,-7 4 1,-31 5-3,-16 0-3,-3-3 1,-3-9-1,13-5-3,16-8-1,18-4 0,13-2 0,0 2-15,8 1 11,26-4 4,13-3 9,10-5-9,9 0 0,-2 0-35,-4-5-123,-16-10-193,-12-3-413</inkml:trace>
  <inkml:trace contextRef="#ctx0" brushRef="#br0" timeOffset="13759">7459 448 926,'0'0'108,"0"0"-64,0 0 80,0 163 7,0-114-70,0-5-33,0-4-20,0-6-7,0-10-1,0-6-9,2-7-78,2-11-116,1 0-130</inkml:trace>
  <inkml:trace contextRef="#ctx0" brushRef="#br0" timeOffset="13962">7666 640 834,'0'0'114,"0"0"12,0 0-30,0 0 20,61 122-57,-42-100-16,1-4-30,1-7-10,-6-2-1,-1-7 1,-3-2-1,-5 0 2,1-4 4,2-23-8,0-11-2,-5-4-13,-4 4-7,0 7 5,-8 7 0,-19 13-1,-9 6-1,-11 5-12,1 2-23,1 21-45,15-1-85,26-7-281</inkml:trace>
  <inkml:trace contextRef="#ctx0" brushRef="#br0" timeOffset="14336">8134 45 841,'0'0'176,"0"0"-169,0 0-6,0 0-1,0 0 54,0 129-12,-8-80 3,-2-3-9,-3-5 33,2-8-13,2-6-20,4-9-20,3-9-9,2-5-7,0-4-1,0 0 0,4 0-5,17-9 6,6-17 4,4-6-1,-4 1-2,-10 6-1,-7 8 3,-10 3 3,0 5 1,-14 9-7,-11 0-12,-6 9-60,0 25-122,7 6-266</inkml:trace>
  <inkml:trace contextRef="#ctx0" brushRef="#br0" timeOffset="14882">8662 1250 1019,'0'0'70,"0"0"-67,0 0-3,0 0 32,166 18 2,-114-13-19,-2 1-12,-8 1-3,-9-3 0,-10 1-58,-5-5-77,-12 0-134,-6 0-140</inkml:trace>
  <inkml:trace contextRef="#ctx0" brushRef="#br0" timeOffset="15101">8925 1072 718,'0'0'163,"0"0"-78,0 0 39,0 116 21,0-68 2,0 9-46,0-2-53,0-1-39,0-3-9,0-7-14,0-5-46,0-11-117,3-10-151,5-9-582</inkml:trace>
  <inkml:trace contextRef="#ctx0" brushRef="#br0" timeOffset="15319">9360 1359 1013,'0'0'210,"0"0"-159,0 0-49,0 0-2,0 0 0,0 0-43,22-6-156,-7 1-216</inkml:trace>
  <inkml:trace contextRef="#ctx0" brushRef="#br0" timeOffset="15491">9574 1408 449,'0'0'632,"0"0"-570,0 0-59,0 0-3,0 0-22,0 0-219</inkml:trace>
  <inkml:trace contextRef="#ctx0" brushRef="#br0" timeOffset="15631">9872 1417 1072,'0'0'152,"0"0"-60,0 0 4,0 0-44,0 0-52,0 0-52,127-62-244,-97 46-604</inkml:trace>
  <inkml:trace contextRef="#ctx0" brushRef="#br0" timeOffset="16754">5402 2676 1130,'0'0'166,"0"0"-120,0 0-45,216-16-1,-44-1 2,44-6 42,50 1 3,30 4-19,32 1-12,35 1-3,28 0 4,26 0 16,5-4 8,-31 3-41,-48 3-11,-73 8-89,-78 1-7,-66 1 83,-47-1 22,-21-4-2,6-6 4,15-12-36,17-13-160,4-7-129</inkml:trace>
  <inkml:trace contextRef="#ctx0" brushRef="#br0" timeOffset="23540">8136 80 235,'0'0'380,"0"0"-272,0 0-34,0 0 3,0 0 20,0 0 2,0 0-41,-4-13-6,2 11-15,0 0 0,0-1 5,-1 1-11,3 0-10,0 2-1,0-2-10,0 2-5,0-3-5,0-1-1,0-3-8,0-2-24,0-2-23,3 5 2,3-1 22,-2 3 16,-4 1 1,0 1 10,0 2 4,0 0 1,0 0 1,0 0 5,0 0 6,0 0 27,0 0 0,0 0-10,0 0-10,0 0-14,0 0-5,0 0-2,0 13-10,0 14 5,0 9 6,-4 8-1,-2 1 2,-4 1 2,3 2-2,-1-2-2,-3-1 2,4-1 1,0-4 0,3-4-2,4-3-2,0-6-1,0-5 0,11-3-2,11-7-12,1-4-28,1-4 8,-2-4 12,-4 0 16,-1 0-2,0-3-1,-7-10 0,4-3 12,-5-4-4,2-6 2,0-3 2,0-2-13,-2-1-1,-4 1-1,-5 5 10,0 3 6,0 6 0,-7 3 5,-15 5-3,-13 7-2,-10 2-106,-7 2-261</inkml:trace>
  <inkml:trace contextRef="#ctx0" brushRef="#br0" timeOffset="27487">322 2937 927,'0'0'132,"0"0"-103,0 0-29,0 0-9,0 0 3,0 0 6,0 0 22,141 151 11,-70-106 37,20 2-19,23-3-2,26-4-4,23-9-5,18-4-9,15-7-5,9-6-9,7-6-9,13-1 1,8-7 5,8 0 13,2 0-11,-13-18-13,-16-6-3,-23-7 3,-20-7 0,-26-4 0,-18-6 0,-25-3 1,-12-2 2,-16-14 2,-14-20 0,-12-27 4,-12-28-11,-11-14 0,-14-13 3,-11 1-3,-11 4-1,-48-1-1,-34 2 0,-36 9-4,-40 14 5,-34 7-5,-36 16 5,-37 13 3,-24 17-1,-13 20-2,6 22 1,11 30-1,17 15-2,7 24 1,7 56 0,0 39-2,14 43-26,29 48-31,45 37-33,61 38-17,62 27-29,54 5-36,56-21-194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2:55:48.87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54 189 1148,'0'0'222,"0"0"-142,0 0-66,0 0 23,0 0 50,0 0-19,-6 87-38,6 2 10,0 22-3,0 8-13,-8-6-10,-5-11-2,2-10 1,2-18-8,4-12 2,3-15-7,2-10-4,0-9-10,0-6-34,0-4-54,0-7-68,0-9-167,0-2-238</inkml:trace>
  <inkml:trace contextRef="#ctx0" brushRef="#br0" timeOffset="312">81 757 1080,'0'0'164,"0"0"-116,0 0 18,0 0 50,0 0-36,0 0-42,60-36-30,-16 34-4,10 2-4,0 0-1,-10 18-1,-13 11 1,-11 2-3,-9 2 4,-9 4 4,-2-2 3,-4 5 13,-27 0 9,-7 0-4,-5-2-16,3-9 2,3-5-8,6-6 0,6-9 0,2-2-3,6-4-3,3-3-10,8 0-22,4 0-25,2-3-33,0-14-132,2-2-231</inkml:trace>
  <inkml:trace contextRef="#ctx0" brushRef="#br0" timeOffset="858">499 962 813,'0'0'206,"0"0"-122,0 0 12,0 0 43,0 0-38,0 0-37,58-2-30,-35 2-18,1 9-5,-4 4 0,-4 5 3,-7 2-5,-7 2 4,-2 7 9,-7 9-4,-22 3-2,-8 1-10,-1-7-2,-1-3-2,8-12-1,10-5 0,9-6 0,8-5 4,4-1 12,0-1 2,4 2-8,21 1-2,12-1 10,6-1-8,-1-3-11,-6 2-48,-7 0-85,-11 5-139,-10-3-339</inkml:trace>
  <inkml:trace contextRef="#ctx0" brushRef="#br0" timeOffset="5054">894 463 853,'0'0'250,"0"0"-140,0 0-33,0 0 7,0 0-44,0 0-5,0 0 29,62 53-10,-31-32-33,0-3-11,-4-5-5,2-9-1,-2-4 0,2 0-2,0-17-1,-2-15-1,-5-6-10,-11 0 1,-11 0 4,0 7 5,-31 5 5,-16 3-2,-7 10-2,-3 9-1,3 4 9,7 0-6,12 4-2,14 16-1,13 7-6,8 11-37,0 8-80,20 5-74,11-6-90,5-9-601</inkml:trace>
  <inkml:trace contextRef="#ctx0" brushRef="#br0" timeOffset="5491">1515 664 992,'0'0'225,"0"0"-131,0 0 28,-140 131 16,82-80-30,-4 7-40,2 2-28,4 5-20,4 2-6,10-5-4,9-4-5,6-7-4,7-11-1,0-2-3,4-7-28,-1-2-31,3-4-60,5-7-55,7-12-146,2-6-210</inkml:trace>
  <inkml:trace contextRef="#ctx0" brushRef="#br0" timeOffset="5741">1255 1198 977,'0'0'196,"0"0"-115,0 0-32,0 0 32,0 0 10,0 0-64,29 69-14,4-57-9,1-8-2,-1-4-2,-2 0 0,-6 0 0,-10 0 0,-8-7 3,-2-8 3,-5-1 27,0-6 0,-8-3 0,-18 5-7,-5 0-13,-7 7-13,0 8-3,2 5-10,5 0-52,9 2-64,11 14-135,11-7-206</inkml:trace>
  <inkml:trace contextRef="#ctx0" brushRef="#br0" timeOffset="6115">2269 258 1205,'0'0'239,"0"0"-200,0 0-27,0 0 50,0 0-8,0 0-13,-4 165 29,-15-85-23,-1-2-17,0-7-4,2-4-12,10-11-11,3-7-3,3-13-3,2-7-14,0-9-17,-2-5-42,0-4-71,-3-6-157,-2-5-146</inkml:trace>
  <inkml:trace contextRef="#ctx0" brushRef="#br0" timeOffset="6365">2151 726 878,'0'0'148,"0"0"-103,0 0 24,147-7 11,-114 9-21,-8 14-3,-6 4 12,-3 7-8,-7-3-32,-7 6-2,-2-1 10,0-1-6,-22 1 6,-10-4-1,-3-5-17,-3-5-3,1-3-15,-1-4-1,2-5-29,6-1-75,11 2-166,5-4-64,14 0-357</inkml:trace>
  <inkml:trace contextRef="#ctx0" brushRef="#br0" timeOffset="6692">2770 693 1315,'0'0'155,"0"0"-144,0 0 26,0 0 90,0 0-26,-4 149-70,4-107-26,-3-2-5,3 0-25,0-6-143,0-16-317</inkml:trace>
  <inkml:trace contextRef="#ctx0" brushRef="#br0" timeOffset="8408">3804 483 985,'0'0'116,"0"0"-82,0 0 48,0 0 44,0 0-64,0 0-31,-33 2-15,-10 20-16,-9 6 0,-1 3 1,0 0 3,9-4 2,9-7-4,16-9-1,10-5 7,9-6 11,0 0 2,0 0-10,0 5-11,0 6 0,7 7 3,10 4 5,3 2-3,5 1 6,2-3-3,4 3-4,5-3 4,6-4-8,1-1 1,-1-3-2,-3-3-34,-5-2-98,-10 0-121,-13-4-118</inkml:trace>
  <inkml:trace contextRef="#ctx0" brushRef="#br0" timeOffset="8783">3405 1065 1071,'0'0'255,"0"0"-210,0 0-14,0 0 109,0 0-30,115 73-48,-57-55-44,9-2-18,1 2-9,-8 2-126,-9-3-310</inkml:trace>
  <inkml:trace contextRef="#ctx0" brushRef="#br0" timeOffset="9142">4490 0 1194,'0'0'143,"0"0"-133,0 0 2,0 0 49,-9 118 71,7-38-43,2 9-46,-5 7-19,3 2-11,-2 0 2,-1-5-12,3-8 2,0-14-3,-2-10-2,-1-17-3,0-13 3,1-8 0,-5-8-52,-4-1-75,-5-12-186,-3-2-272</inkml:trace>
  <inkml:trace contextRef="#ctx0" brushRef="#br0" timeOffset="9422">4428 672 800,'0'0'463,"0"0"-405,0 0-56,0 0 74,0 0 42,147 16-65,-112 4-29,-5 0-11,-4 2-6,-8-2-4,-7 0 7,-4 3-4,-7 3 1,0 5 2,-18 6-3,-16 0 8,-6-1-13,-2-5 0,0-4 6,2-5-4,2-6-3,6-5-1,1-2-23,9 0-64,8-3-134,12-1-135,2-5-533</inkml:trace>
  <inkml:trace contextRef="#ctx0" brushRef="#br0" timeOffset="9797">4862 822 886,'0'0'214,"0"0"-174,0 0 11,0 0 93,0 0-55,0 0-33,120 33-17,-113-10-10,-7 6-5,0 4-7,-25 7 2,-21 4 3,-12 1 3,-2-7-9,8-5 6,21-11-8,16-10-2,11-8-9,4-1-3,0 3-5,10 3 5,17 5 4,9-1 4,8-2-1,5 0-7,-1 0-2,-7 5-63,-5 2-114,-3 2-162</inkml:trace>
  <inkml:trace contextRef="#ctx0" brushRef="#br0" timeOffset="10312">5437 646 960,'0'0'338,"0"0"-298,0 0-26,0 0 45,115 38 28,-47-29-45,9-5-26,8 0-16,-7-4-71,-10 3-294,-14 1-743</inkml:trace>
  <inkml:trace contextRef="#ctx0" brushRef="#br0" timeOffset="10624">6431 33 1111,'0'0'126,"0"0"-124,0 129 113,-2-59 28,-5 5-43,0 7-14,2 3-37,3 7-19,2-6 0,0-5-13,0-8-9,0-10-5,0-8-2,0-8-1,0-7-16,0-13-32,0-7-44,0-9-61,0-11-166,0 0-229</inkml:trace>
  <inkml:trace contextRef="#ctx0" brushRef="#br0" timeOffset="10889">6431 608 1240,'0'0'199,"0"0"-186,0 0-12,0 0 66,0 0 14,124 2-34,-77 16-34,-4 2-2,-8 7 4,-4 4 0,-8 0 4,-6 2-3,-5-1-8,-12-1-4,0 3 0,0-3 0,-25 0 2,-6-2 3,-7-7 0,-5-6 8,4-8-6,3-1-11,9-2-3,11-5-26,12 2-51,4-2-109,0 0-184,14-2-334</inkml:trace>
  <inkml:trace contextRef="#ctx0" brushRef="#br0" timeOffset="11216">7179 550 1648,'0'0'124,"0"0"-77,0 0-8,36 116-3,-29-47-8,-1 9-24,-6 0-4,0 4-86,0 1-260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2:56:03.11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80 572 1126,'0'0'276,"0"0"-210,0 0-61,0 0 17,0 0 26,0 0-12,0 0-11,81 54-10,-35-36-8,3-9-2,-3-4 1,-4-5-4,-5 0-2,-8 0-1,-11-9-10,-9-5 4,-9-1 7,0-1 1,-16-8 0,-15-4-1,-13 2 0,-8 4 0,-1 6-2,-2 9 1,7 7-4,13 0 2,4 18-5,6 22 4,5 18 1,7 14 3,8 3 6,5-1 3,0-14-5,25-11 0,8-11-2,5-9 0,11-14 0,4-6-1,7-9-1,6 0-41,-4-4-124,-9-18-202</inkml:trace>
  <inkml:trace contextRef="#ctx0" brushRef="#br0" timeOffset="499">979 0 1279,'0'0'189,"0"0"-143,0 0-43,0 0 48,-137 147 36,102-49-38,4 14-9,6 3-19,10 2-2,5-4-11,8-6-4,2-7-4,12-13 0,23-13-21,14-8-53,13-7-57,15-10-65,5-9-26,2-14-152</inkml:trace>
  <inkml:trace contextRef="#ctx0" brushRef="#br0" timeOffset="827">1584 640 1067,'0'0'177,"0"0"-148,0-114 30,0 78 70,-17 5-67,-8 9-25,-2 8-7,-6 12-3,-10 2-12,-7 27-5,-8 20-2,4 13-8,12-2 12,19 0 2,17-5-6,6-8 2,4-3-7,23-9-1,2-5 0,4-11 0,-1-6 0,-3-8-1,-3-3 5,-6 0-5,0 0 5,-2-23-6,0-8-7,2-9-22,-3-7-34,2-2 1,-3 5 4,-6 12 16,-3 15 17,-5 12 19,-2 5 6,0 0 33,2 22-13,3 12 9,4 6 28,4 2 4,8-6-35,0-5-10,4-7-16,0-6 3,-3-2-3,-3-7-13,0-3-62,-1-6-68,-1 0-155,-3 0-330</inkml:trace>
  <inkml:trace contextRef="#ctx0" brushRef="#br0" timeOffset="1295">2054 789 1038,'0'0'179,"0"0"-20,0 0-14,0 0-21,0 140-45,-15-102-48,-1-2-25,-1-3-6,-2-6-30,9-12-87,3-15-194,7 0-480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2:56:05.97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132 150 1106,'0'0'193,"0"0"-170,0 0-7,-48 129 64,46-62 43,2 13-45,0 11-7,0 3-32,0-5-9,-2-9-12,-5-11-5,-1-9-11,0-6 2,-5-9-4,0-10-1,0-8-10,2-9-36,6-9-74,3-9-92,2 0-102,0-22-229</inkml:trace>
  <inkml:trace contextRef="#ctx0" brushRef="#br0" timeOffset="265">105 734 1040,'0'0'132,"0"0"-96,0 0 27,143 15-5,-118 10-41,-6 6-8,-11 2 5,-8 1 23,0-3 24,0 0-15,-17-4-6,-8-2-3,1-8-13,1-3-15,8-5-8,6-7-1,5-2-25,-6 0-26,2 0-99,1-9-98,1-2-40,3 0-287</inkml:trace>
  <inkml:trace contextRef="#ctx0" brushRef="#br0" timeOffset="561">711 907 1281,'0'0'204,"0"0"-168,0 0-17,0 0 47,-54 114-1,41-67-34,4-5-22,9-2-7,0-6-2,0-6-29,2-5-80,14-12-182,-3-9-392</inkml:trace>
  <inkml:trace contextRef="#ctx0" brushRef="#br0" timeOffset="904">1029 0 1308,'0'0'194,"0"0"-183,0 0-8,102 154 50,-63-63 36,1 21-13,-5 17-16,-3 14-25,-14-1-11,-18-4-7,0-8-4,-37-8-5,-15-8-1,-15-16-2,-1-18-5,6-18-23,7-15-49,10-11-112,7-18-285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2:56:07.31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0 306 30,'0'0'1145,"0"0"-985,0 0-132,0 0-3,0 0 37,0 0-14,109 8-17,-44-3-22,0-5-4,-7 0-5,-14 0-7,-13 0-53,-15 4-115,-16 3-85,0 2-253</inkml:trace>
  <inkml:trace contextRef="#ctx0" brushRef="#br0" timeOffset="219">288 0 782,'0'0'472,"0"0"-284,33 129-65,-22-66-6,-7-1-31,-4-2-28,0 0-35,0 1-23,0 1 0,-2 5-77,-2-7-225,4-13-1078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2:56:08.06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16 1052 986,'0'0'125,"0"0"-111,0 0 60,0 0 44,122 0-51,-90-3-29,3-12-12,2-5-7,-4-9-5,0-7-7,-6-4-4,-8 0-3,-10 5 0,-9 1-3,-2 5 3,-29 7 0,-11 6 1,-8 16 2,0 0-3,-6 18 7,6 25-3,11 8 7,12 13-1,16 3 2,11 5-6,9-6-4,24-8-2,8-13 0,3-12 2,5-13-2,4-11-2,-1-9-107,-8 0-181,-11-22-457</inkml:trace>
  <inkml:trace contextRef="#ctx0" brushRef="#br0" timeOffset="437">914 0 1214,'0'0'78,"0"0"-61,-96 125-14,56-27 97,2 15 34,5 10-69,11 2-18,13-1-15,9-10-15,4-11-13,38-14 1,18-6-5,19-1-62,14-6-89,10-8-102,1-7-254</inkml:trace>
  <inkml:trace contextRef="#ctx0" brushRef="#br0" timeOffset="811">1304 292 869,'0'0'161,"0"0"-110,0 0-6,0 145 100,0-54-20,0 14-43,0-1-37,0-5-12,-5-15-4,-1-12-10,-4-15-13,4-12-4,2-14-1,-3-8-1,5-12-23,0-7-94,-2-4-158,-4-2-100</inkml:trace>
  <inkml:trace contextRef="#ctx0" brushRef="#br0" timeOffset="1030">1229 836 1004,'0'0'100,"0"0"-90,0 0 130,162 58-8,-112-38-60,-9-3-37,-12 1-4,-11-2 1,-9-3-11,-9 5-6,0 0 6,-20 4 14,-18 0-12,-11 0-20,0-3-3,6-8-2,12-4-44,16-3-35,15-2-114,0-2-124,19 0-385</inkml:trace>
  <inkml:trace contextRef="#ctx0" brushRef="#br0" timeOffset="1310">1834 858 958,'0'0'269,"0"0"-195,0 0-38,0 0 11,0 0 40,-9 136-27,7-92-33,2-3-22,0-8-5,2-2 0,7-2-13,0-2-20,-2-3-130,-1-8-187</inkml:trace>
  <inkml:trace contextRef="#ctx0" brushRef="#br0" timeOffset="1529">2093 1255 582,'0'0'569,"0"0"-458,0 0 31,0 0 10,0 0-70,0 0-38,4 95-29,-22-73-15,-1 3-57,-2-10-183,10-5-523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2:56:09.9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54 221 1185,'0'0'66,"0"0"-65,12 167 21,-8-78 85,-4 9-5,0 12-12,-9-3-26,-9-5-5,0-7-26,5-9-23,6-13-7,7-11-3,0-15-23,3-14-73,17-14-98,2-17-143,-2-2-258</inkml:trace>
  <inkml:trace contextRef="#ctx0" brushRef="#br0" timeOffset="234">95 872 1137,'0'0'105,"0"0"-104,0 0 21,0 0 91,142-56-58,-95 56-24,-7 0-5,-9 16 3,-11 8-9,-13 9-1,-7 7 7,-7 3 11,-30 4-6,-11-3-21,-1-6-7,-2-9-1,12-11 1,6-7-3,14-6 0,10-3-4,9 0-6,0-2-17,0 0-19,24 0-5,13 0 21,7 0-30,2-4-136,1-3-179</inkml:trace>
  <inkml:trace contextRef="#ctx0" brushRef="#br0" timeOffset="577">571 876 1050,'0'0'161,"0"0"-93,0 0 35,141 0 28,-120 7-71,-7 4-31,-9 7-8,-5 2-11,-5 6 0,-26 8 7,-16 2-6,-6-3-5,-1-6-2,15-9 1,12-9-4,17-3 1,10-1-2,0 4-15,23 2 15,16 0 1,11-2-1,10-5-1,2-4-66,-6 0-133,-12-4-309</inkml:trace>
  <inkml:trace contextRef="#ctx0" brushRef="#br0" timeOffset="920">953 0 1261,'0'0'116,"0"0"-96,119 36-8,-67 20 63,-9 22-40,-18 26 28,-17 28 36,-8 17-47,-25 10-17,-26 1-4,-10-11-1,1-11-20,6-10-10,13-17-51,14-20-115,9-20-329</inkml:trace>
  <inkml:trace contextRef="#ctx0" brushRef="#br0" timeOffset="1388">1458 662 882,'0'0'152,"0"0"-108,0 0 28,0 0 32,141 3-42,-99 1-45,-2 1-14,-9-1-3,-9 3-42,-13 4-123,-9 2-196</inkml:trace>
  <inkml:trace contextRef="#ctx0" brushRef="#br0" timeOffset="1560">1331 978 612,'0'0'525,"0"0"-313,198 3-77,-102-3-26,-9 0-72,-18-3-37,-18 2-10,-24-2-123,-25 1-320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2:56:12.88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181 0 1070,'0'0'194,"0"0"-160,0 0-16,0 0 58,0 0-13,0 0-38,-19 140 37,13-46-23,1 11 3,-3 10-6,-4 1-5,-1-4-10,0-10-13,-1-17-1,6-10-6,3-16 3,1-13-4,4-12-2,0-12-7,0-6-37,0-7-30,0-5-83,0-4-132,0 0-141</inkml:trace>
  <inkml:trace contextRef="#ctx0" brushRef="#br0" timeOffset="312">43 697 891,'0'0'148,"0"0"-107,0 0 49,140 0 24,-107 14-43,-4 8-29,-2 11-7,-5 3-6,0 4-9,-6-4-10,-7-3 2,-7-1-2,-2-6 1,0 3 9,-24 0-3,-14 0 2,-11-2 0,-2-5-9,-3-4-5,8-7-5,10-4-31,9-5-101,13-2-164,10 0-114</inkml:trace>
  <inkml:trace contextRef="#ctx0" brushRef="#br0" timeOffset="640">515 887 1108,'0'0'165,"0"0"-105,0 0 5,0 0 38,0 0-4,2 125-48,-11-79-34,0 1-11,2-2-5,7-5-1,0-7-38,0-9-73,7-8-125,11-12-114,2-4-554</inkml:trace>
  <inkml:trace contextRef="#ctx0" brushRef="#br0" timeOffset="890">854 519 1118,'0'0'170,"0"0"-148,0 0 36,0 0 14,0 0-43,0 0-21,137 42-8,-96-28-40,-6-1-202,1 5-361</inkml:trace>
  <inkml:trace contextRef="#ctx0" brushRef="#br0" timeOffset="1342">1539 169 1003,'0'0'35,"-22"134"-15,-4-40 39,-1 6 76,-2 0-6,2-6-55,5-12-38,5-13-11,3-11-7,3-11-9,4-7-8,0-9-1,5-11-70,2-6-161,0-14-149</inkml:trace>
  <inkml:trace contextRef="#ctx0" brushRef="#br0" timeOffset="1560">1569 740 295,'0'0'790,"0"0"-710,0 0-44,0 0 10,0 0-29,0 0-15,-127 71 0,118-51 1,5 0-2,4 0-1,0-4 0,0-1 0,0 1-1,0-5 1,2 3-4,6-2-1,3 0 0,10 4 5,8-3 1,4 5 1,5-3 3,1 1 10,-2 0-11,-6-8-4,-7 6-6,-4-5-140,-9-3-191</inkml:trace>
  <inkml:trace contextRef="#ctx0" brushRef="#br0" timeOffset="1904">2059 826 1025,'0'0'291,"0"0"-231,0 0-33,0 0-14,0 0-13,0 0-100,2-2-122,-2 2-228</inkml:trace>
  <inkml:trace contextRef="#ctx0" brushRef="#br0" timeOffset="2075">2408 786 897,'0'0'88,"0"0"-6,0 0 61,8-140-4,-10 111-55,-19 7-25,-4 8-34,-4 10-15,-6 4-10,-3 11-1,3 22-5,8 10 0,9 4 6,13-3-1,5-4 1,0-6-1,5-10 0,9-4-1,3-4 1,1-10 1,5-3 0,3-3 3,0 0-3,3-14-13,0-10-26,-4-10-19,0 1 2,-6 4-8,-5 7 36,-3 9 15,-9 10 13,-2 3 3,0 0 23,0 5-11,2 17 23,0 7 69,4 2-39,-2-2-36,3 0-11,-1-5-12,3 1-9,0-1-3,4 1-84,3-2-178,2-6-286</inkml:trace>
  <inkml:trace contextRef="#ctx0" brushRef="#br0" timeOffset="2606">2801 652 1106,'0'0'29,"0"0"2,0 0-31,0 0 132,0 0-77,0 0-40,87-37 3,-56 50-1,4-1-7,3-4-4,-5 1-6,-1-2-1,-10-2-47,-6 3-108,-5-5-76,-7-1-142</inkml:trace>
  <inkml:trace contextRef="#ctx0" brushRef="#br0" timeOffset="2808">2994 521 461,'0'0'496,"0"0"-395,0 0-67,0 0 38,0 0 120,0 0-63,27 145-58,-19-98-40,-6-2-15,-2-1-16,0 0-47,0 1-157,-16-1-322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2:56:16.2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75 161 792,'0'0'232,"0"0"-150,0 0-15,0 0 50,0 113 40,0-46-65,0 2-29,0-5-20,-2 1-13,-11-9-14,-5-5-6,3-2-6,1-4-4,5-5 0,5-7-15,4-1-42,0-8-37,0-4-98,4-9-108,7-11-273</inkml:trace>
  <inkml:trace contextRef="#ctx0" brushRef="#br0" timeOffset="281">42 622 986,'0'0'191,"0"0"-102,0 0 54,129-18-46,-102 18-61,-2 9-5,-7 15-2,-7 5-11,-7 7-5,-4 2 6,0-1-5,-23 3 1,-10 1-6,-5-5-6,-1-5-2,5-7 1,7-11-2,9-4-5,10-6-12,3-3-20,3 0-25,2 0-64,0 0-86,0-5-30,4-8-154</inkml:trace>
  <inkml:trace contextRef="#ctx0" brushRef="#br0" timeOffset="609">451 651 931,'0'0'251,"0"0"-205,0 0-13,0 0 78,0 0-30,0 0-35,81 60-27,-65-40-10,-7 0-7,-7-3 1,-2 3 3,-2 0 2,-27 3 7,-7-3-9,-1-2-2,8-5 2,8-4-4,13-4 5,8-3-2,0-2-5,0 4-5,2-1 5,13 1 1,8 1 6,6-1 2,2-2-9,4 3 0,1-1-75,2 1-114,-2-3-176</inkml:trace>
  <inkml:trace contextRef="#ctx0" brushRef="#br0" timeOffset="1030">998 82 972,'0'0'23,"0"0"-20,0 0 105,0 0 11,0 0-59,0 0-40,18 85 2,-3-82-9,3-3-2,1 0 3,-4-12-1,-1-10-8,-8-5 0,-6-2-1,0 0-1,-20 5 6,-16 8 5,-6 9-9,-1 7-5,1 0-5,7 23-1,12 6-12,15 2-62,8-5-38,4-1-52,32-5-79,8-6-216</inkml:trace>
  <inkml:trace contextRef="#ctx0" brushRef="#br0" timeOffset="1326">1307 227 918,'0'0'193,"0"0"-159,-86 123 97,41-54 59,-11 13-76,-4 5-50,-2 4-19,-5 3-30,3-7-11,8-11-3,12-16-1,15-16 0,15-15-33,12-9-74,2-11-104,4-9-128,25 0-209</inkml:trace>
  <inkml:trace contextRef="#ctx0" brushRef="#br0" timeOffset="1545">1176 867 1037,'0'0'165,"0"0"-154,0 0 108,0 0 12,0 0-91,0 0-31,-20 89-8,45-89 0,-1 0-1,3-2-12,-2-21-22,-6-8-2,-5-2 15,-12-6 17,-2-1 4,-8 5 3,-29 8 6,-11 12-6,-8 15-3,0 0-3,12 6-1,13 17-33,19-3-103,12-3-157</inkml:trace>
  <inkml:trace contextRef="#ctx0" brushRef="#br0" timeOffset="1888">1740 125 1267,'0'0'0,"0"0"-30,0 0 30,-11 162 91,-7-75-27,0 7-31,-2-3 4,3-6 16,-1-7-11,5-9-13,-1-4-27,5-7-2,0-7-32,2-7-143,3-13-183,1-8-562</inkml:trace>
  <inkml:trace contextRef="#ctx0" brushRef="#br0" timeOffset="2106">1762 648 1042,'0'0'372,"0"0"-352,0 0-5,0 0-9,0 0 28,0 0-24,100-4-9,-73 24 0,-9 0-1,-7 2 1,-9 0 14,-2 3 9,0-3 1,-21 3 4,-18-3-3,-11-2-5,-15 3-5,5-6-5,6-1-7,16-7-4,22-7-14,12 0-40,4-2-46,6 0-134,32 0-152</inkml:trace>
  <inkml:trace contextRef="#ctx0" brushRef="#br0" timeOffset="2403">2168 726 1090,'0'0'293,"0"0"-281,0 0-9,0 0 52,0 0-21,7 163-29,-7-101-5,0 5-133,-3-2-209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2:56:19.31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692 0 1154,'0'0'159,"0"0"-122,0 0 57,0 0 29,0 0-68,0 0-45,-146 22-9,88 9 6,-6 5 6,-6 4-5,-6 4-7,2-4 1,8-4-4,8-4-13,16-12-11,15-8 15,16-4 8,11-8 1,0 2-4,0 0-8,9 7 14,15 4 0,10 5 30,1-2-7,3 1-11,-2 3-5,-2-2-2,-5 4-1,2-1-2,0-4-2,0-1 0,-2-1-14,-3-1-49,-3-1-80,-5-2-181,-12 3-291</inkml:trace>
  <inkml:trace contextRef="#ctx0" brushRef="#br0" timeOffset="390">19 839 809,'0'0'524,"0"0"-438,0 0-59,0 0 134,0 0-27,170 45-74,-110-36-35,1 0-17,-8 5-8,-8 1-32,-6 2-78,-2 6-142,-11-5-349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0:54:20.64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163 172 346,'0'0'724,"0"0"-639,0 0-73,0 0 18,0 0 72,0 0 3,0 0-46,-41-20-31,39 20-25,-2 20-3,-1 14 2,3 8 5,2 0 4,0-2-8,9-4 1,16-7-4,4-6 0,4-6 3,2-5-3,3-8-3,3-4 0,1 0-3,0-18-9,-4-15 5,-2-12-4,-9-4 7,-12-2 4,-15-5 3,0 3 3,-27 4 3,-15 7-6,-14 10 1,-8 16-1,-9 16-22,-10 7-108,-4 42-82,0 16-220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2:56:21.79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157 0 617,'0'0'411,"0"0"-297,0 0-82,0 0 26,0 0 33,0 0-37,-20 114-20,16-7 42,-8 18-11,-3 2 1,-8-9-26,1-15-6,2-26-7,2-12-14,7-18 0,5-14-13,1-11 0,5-8 0,0-8-12,0-1-64,9-5-72,11 0-129,2-18-37,-4-13-466</inkml:trace>
  <inkml:trace contextRef="#ctx0" brushRef="#br0" timeOffset="296">92 631 907,'0'0'143,"0"0"-103,0 0 13,145 89 58,-111-58-33,-8-2-15,-3 0-20,-10-2-4,-7 0-5,-6-3 9,0 3-5,-4 0 7,-25-3-11,-11-3-21,-4-4 3,1-6-14,1-2-2,9 0-22,4-4-43,8-1-35,11 1-58,7-1-26,3-4-47,5 0-363</inkml:trace>
  <inkml:trace contextRef="#ctx0" brushRef="#br0" timeOffset="593">551 845 1210,'0'0'193,"0"0"-182,0 0 82,-46 113 12,32-59-47,3-3-37,7-4-19,4 0-2,0-7-20,0-5-71,13-6-158,5-13-288</inkml:trace>
  <inkml:trace contextRef="#ctx0" brushRef="#br0" timeOffset="842">777 640 1320,'0'0'220,"0"0"-205,0 0-7,0 0 58,0 0-26,115-16-40,-51 16-7,2 11-50,-1 7-64,-11 0-241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2:56:22.93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189 0 336,'0'0'816,"0"0"-794,-18 156 27,5-67 83,-7 2 15,-5 5-40,-1-9-42,3-9-26,4-13-11,0-12-13,6-8-13,4-10-2,5-6-14,4-6-77,0-6-123,0-10-177,0-7-241</inkml:trace>
  <inkml:trace contextRef="#ctx0" brushRef="#br0" timeOffset="218">309 499 1145,'0'0'274,"0"0"-252,0 0-22,0 0 34,-135 56-1,95-30-27,7-1-1,12-7 1,7-1-4,12 1-2,2 2 0,0 0 2,10 1-2,11-3 0,8-5 0,2-2-1,1-4-6,-8-3-4,-3-2-12,-8 3-24,-2-3-31,-4 7-61,-3-2-66,-2-1-338</inkml:trace>
  <inkml:trace contextRef="#ctx0" brushRef="#br0" timeOffset="530">510 686 1120,'0'0'304,"0"0"-283,0 0-18,0 0-6,0 0-25,0 0-136,109-20-101,-76 20-384</inkml:trace>
  <inkml:trace contextRef="#ctx0" brushRef="#br0" timeOffset="671">1042 624 791,'0'0'583,"0"0"-551,0 0 24,0 0 88,19-134-47,-19 103-52,-10 2-22,-9 7-10,-4 9-7,-8 10-6,-2 3 0,-3 9-7,3 18 6,2 11-2,6 2 1,9 4 0,9-1 0,5-6 0,2-3 1,0-9 1,9-10 0,11-4 2,3-6-1,6-5 0,4 0-1,3-11-2,1-14-11,-1-6-5,-5-7-7,-6-2 1,-5 6 13,-7 10 8,-7 11 3,-6 10 0,0 3 12,0 0 18,0 20-18,0 12 7,0 8 0,0-3-10,0-1-4,12 0-5,17-3-25,7-1-129,3-6-298</inkml:trace>
  <inkml:trace contextRef="#ctx0" brushRef="#br0" timeOffset="1263">1399 532 1175,'0'0'258,"0"0"-245,0 0-1,0 0 44,0 0-39,121 0-14,-73 0-3,6 7-14,-10-2-46,-8 4-79,-14-1-69,-18-3-195</inkml:trace>
  <inkml:trace contextRef="#ctx0" brushRef="#br0" timeOffset="1466">1609 278 979,'0'0'193,"0"0"-149,2 152 133,-2-90-16,0-1-72,-10-10-72,8-5-17,2-6-104,0-8-291</inkml:trace>
  <inkml:trace contextRef="#ctx0" brushRef="#br0" timeOffset="1841">2206 143 1005,'0'0'176,"0"0"-176,0 0 0,0 0 68,-40 180 63,28-95-22,6-1-38,1-6-15,1-13-12,-2-10-30,-2-5-8,-1-15-4,-1-6-2,-2-6-26,1-10-54,5-9-95,-2-4-97,6 0-103</inkml:trace>
  <inkml:trace contextRef="#ctx0" brushRef="#br0" timeOffset="2075">2192 484 846,'0'0'316,"0"0"-253,0 0 11,0 0 80,0 0-72,143 8-59,-103 19-16,-2 4-1,-9-2 8,-9 2 3,-14 3-6,-6 0-4,-2 3 3,-31 3 3,-14 0-5,-4-6-4,1-5-4,10-7 7,11-9-5,12-4-1,5-4-1,8-3-13,4-2-5,0 0-5,0 0-44,0 0-81,7 0-133,11 0-293</inkml:trace>
  <inkml:trace contextRef="#ctx0" brushRef="#br0" timeOffset="2886">2680 595 1127,'0'0'96,"0"0"-94,0 0 105,0 0 36,0 0-65,0 0-33,56 69-23,-48-47-11,-5 2-3,-3 4-4,0-4 4,-22 3 0,-19 0 1,-5-7-8,-1 0-1,11-7-4,11-4 3,17-5 1,8-2-5,0 3-10,6-1-1,21 3 16,14-5 2,7-2 2,6 0-4,0 0-42,-8 0-150,-6-6-222</inkml:trace>
  <inkml:trace contextRef="#ctx0" brushRef="#br0" timeOffset="3260">3159 506 1512,'0'0'47,"0"0"-38,0 0-9,123-36 0,-81 36-15,3 0-92,-7 0-120,-7 5-298</inkml:trace>
  <inkml:trace contextRef="#ctx0" brushRef="#br0" timeOffset="3447">3640 85 1083,'0'0'339,"0"0"-322,0 0 12,-24 153 116,8-75-26,1 12-50,-1 10-37,5 2-22,7-6-2,2-9 12,0-20-10,2-16-10,0-15-2,-4-11-9,0-17-64,-5-8-126,1 0-240,4-11-321</inkml:trace>
  <inkml:trace contextRef="#ctx0" brushRef="#br0" timeOffset="3697">3600 662 928,'0'0'468,"0"0"-448,0 0-19,0 0 109,0 0-59,118-36-47,-89 43 0,-6 15 3,-8 5 1,-6 4 11,-9 5-2,0 2-2,-15-1-2,-17 1 4,-5-2 2,-6-9-14,1-5-1,2-9-4,7-8-23,4-5-71,13 0-89,13-12-124,3-12-376</inkml:trace>
  <inkml:trace contextRef="#ctx0" brushRef="#br0" timeOffset="3978">4090 550 1215,'0'0'332,"0"0"-327,0 0 12,0 0 108,3 163-68,-23-96-45,-5 2-12,-1 4-61,-8-2-247,-3-1-651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2:56:27.51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6 6 1083,'0'0'269,"0"0"-170,0 0-85,0 0 49,0 0 17,0 0-49,52-2-22,-12 2 7,5 0-9,-3 0-4,-5 0-3,-3 0-8,-10 0-52,-5 0-52,-9 9-96,-7 9-19,-3 0-80,-9 2-409</inkml:trace>
  <inkml:trace contextRef="#ctx0" brushRef="#br0" timeOffset="219">0 178 931,'0'0'270,"0"0"-170,0 0-30,0 0 48,0 0-10,0 0-56,44 14-16,-9-8-29,6 1-7,-1 0-41,2 1-79,7 10-239,5 2-341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2:56:28.09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152 0 1130,'0'0'244,"0"0"-174,0 0-69,0 0 12,0 0 43,-2 123 55,-6-50-32,-4 1-40,-1-3-3,1-6-16,-1-5-17,2-6-1,2-6-2,0-10-20,1-7-22,3-11-41,0-8-69,5-8-183,0-4-174</inkml:trace>
  <inkml:trace contextRef="#ctx0" brushRef="#br0" timeOffset="234">99 417 1015,'0'0'268,"0"0"-237,0 0-2,0 0 119,0 0-75,160-15-43,-108 15-21,-11 10-9,-11 15-1,-14 6 1,-12 9 2,-4 7 1,-9 2 17,-29 0 5,-6-7 14,-10-8-16,-2-12-11,5-8-5,2-8-7,5-6-5,13 0-8,10 0-6,13 0-11,8 0-53,6-6-135,30-1-215</inkml:trace>
  <inkml:trace contextRef="#ctx0" brushRef="#br0" timeOffset="702">627 422 1044,'0'0'293,"0"0"-293,0 0-55,0 0 55,0 0 28,0 0-27,-7 26 1,38 3 26,5 0 10,-1-4-14,-6-8 21,-6-1-28,-12-7-2,-9-2-2,-2 4 6,-2 2 11,-29 5 4,-14 4-24,-6 0-9,2-2 25,6-4-9,20-4-7,9-6 17,14 0 13,0 2-27,11 3-7,27 2-6,15-6 13,12-7-13,4 0-8,0-5-108,-4-6-171,-12 4-554</inkml:trace>
  <inkml:trace contextRef="#ctx0" brushRef="#br0" timeOffset="1186">1193 402 1064,'0'0'129,"0"0"-129,144-3-11,-86 3 6,-4 0-30,-10 0-150,-7 0-349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2:56:29.5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126 0 1297,'0'0'243,"0"0"-243,0 0-37,0 0 37,0 180 92,-5-82-17,-17-2-37,0-5-12,-3-9 5,7-14-1,3-6-16,5-9-5,6-8-9,4-5-14,0-9-47,4-11-122,19-16-180,6-4-315</inkml:trace>
  <inkml:trace contextRef="#ctx0" brushRef="#br0" timeOffset="234">335 541 1219,'0'0'239,"0"0"-219,0 0 44,0 0 37,-120 29-60,82 0-35,7 4-4,4-1 0,7-6-2,7-6-5,6-6-1,5-6 2,-1-5 0,3-1 1,0 2 1,0 3 3,0 4-1,18-2 2,3 4 3,0-1 1,6 1-1,-2 0 2,-1-2-7,1-2-4,-3 1-70,2-4-106,5 1-201</inkml:trace>
  <inkml:trace contextRef="#ctx0" brushRef="#br0" timeOffset="562">547 708 1253,'0'0'285,"0"0"-280,0 0-2,0 0 18,0 0-21,0 0-10,69-7-51,-51 12-136,-1 1-224</inkml:trace>
  <inkml:trace contextRef="#ctx0" brushRef="#br0" timeOffset="749">1104 661 1206,'0'0'294,"0"0"-270,0 0 49,-7-123 44,-15 101-69,-9 9-36,-5 4-2,-5 9-7,4 0 2,1 13 0,9 18-3,8 8-2,1 5 0,7 5 0,1 0-1,6-2-1,4-12-5,0-6 1,0-10-1,10-9 3,7-10-2,10 0-7,4-6 6,9-28-7,1-6-13,-2-7-11,-5 3 3,-5 6 15,-9 9 12,-9 14 5,-5 8 3,-6 7 31,0 0 32,0 0-30,3 13-8,-1 14 5,2 4 11,6 7-8,3-5-16,3 5-8,-1-4-9,5-1-21,0-1-85,0-3-224,3-9-622</inkml:trace>
  <inkml:trace contextRef="#ctx0" brushRef="#br0" timeOffset="1435">1576 412 1007,'0'0'123,"0"0"-49,0 0 97,0 0-37,154 0-70,-107 0-35,-3 0-1,-6 4-11,-7 1-17,-11-3-1,-11 2-56,-9 5-55,0 2-109,-7 5-83</inkml:trace>
  <inkml:trace contextRef="#ctx0" brushRef="#br0" timeOffset="1638">1688 612 1121,'0'0'200,"0"0"-145,0 0 132,0 0-56,135 3-90,-90-3-29,4 0-12,-4-9-32,-5-2-133,-7 4-285</inkml:trace>
  <inkml:trace contextRef="#ctx0" brushRef="#br0" timeOffset="2231">2367 637 945,'0'0'184,"0"0"-152,0 0 11,116-40 94,-82 18-43,-7 2-49,-6-3-8,-5 1-1,-5 2-12,-9-1-4,-2 4 2,0-1-14,-9 2-8,-17 7 0,-8 7-6,-1 2-2,-3 9 2,5 24 4,2 12 0,10 11 4,7 9-2,12 1 1,2-6 1,5-6 7,23-10 2,11-8 2,3-9-8,5-11-5,4-7-9,-2-9-78,-2 0-193,-7-3-471</inkml:trace>
  <inkml:trace contextRef="#ctx0" brushRef="#br0" timeOffset="2714">2889 84 1011,'0'0'199,"0"0"-168,0 0-23,0 0 76,0 0 31,-81 170 3,52-81-39,7-5-19,6-1-12,8-3-19,8-2-13,0-5-11,11-4-5,22-6-7,14-5-61,11-9-121,5-7-252</inkml:trace>
  <inkml:trace contextRef="#ctx0" brushRef="#br0" timeOffset="3245">3354 505 1025,'0'0'238,"0"0"-228,0 0 16,0 0 121,-29-136-67,7 110-48,-2 1-13,-3 10-7,-6 8-7,-2 7-5,2 0-2,4 29 2,7 6 3,9 6 10,6 3-6,7-2 7,0 1-10,11-7 4,11-5 2,3-11-4,-5-7-1,2-8 4,1-5 0,-1 0-2,5-5 1,0-17-4,1-3-4,-1-6-6,-2-3-4,-3 3-12,-3 5-13,-7 8-5,-5 11 20,-5 7 15,-2 0-1,0 0-2,0 0 2,0 22 6,0 7 2,0 5 7,0 0 4,0-3 4,0-2 1,4 0-11,14-3 1,0-1-8,-2-8-1,2 1-9,-1-4-55,6-14-173,6 0-177</inkml:trace>
  <inkml:trace contextRef="#ctx0" brushRef="#br0" timeOffset="3744">3893 766 1227,'0'0'161,"0"0"-131,0 0 110,0 0-42,0 0-73,-111 118-25,89-89-28,15-4-153,7-8-339</inkml:trace>
  <inkml:trace contextRef="#ctx0" brushRef="#br0" timeOffset="3962">4243 191 1240,'0'0'105,"0"0"-105,0 0 0,-18 169 59,5-102 19,-3 7-30,5 2-25,3-1-9,-2 1-2,4-9-7,-3-9-5,0-11-16,4-12-105,1-10-206,4-16-318</inkml:trace>
  <inkml:trace contextRef="#ctx0" brushRef="#br0" timeOffset="4181">4212 670 1244,'0'0'110,"0"0"-74,0 0-25,0 0 114,0 0-69,131-6-36,-95 23-8,-5 6-1,-6 3-4,-7 3-1,-9 5 8,-9-1-5,0 0 5,-21 1-1,-21-5-1,-14-4-2,-8-1-10,1-4-28,10-7-48,17-1-61,21-8-126,15-4-158</inkml:trace>
  <inkml:trace contextRef="#ctx0" brushRef="#br0" timeOffset="4524">4676 492 1103,'0'0'90,"0"0"-85,122 58-1,-84-33 72,-11 1-22,-12 1 0,-10 0-7,-5 2-14,-18 6 11,-32 3 0,-14 2-22,-7-2-18,8-7-3,19-8-1,22-8 0,20-1-2,2-3-34,21 2 17,26-2 19,14-4 2,5 0-2,5-5-60,-5-2-173,-11 0-269</inkml:trace>
  <inkml:trace contextRef="#ctx0" brushRef="#br0" timeOffset="4883">5266 126 1609,'0'0'29,"0"0"-28,114 97 61,-101-35 17,-13 16-7,-7 22-18,-44 18-20,-27 13-15,-22 6-7,-12-2-12,3-1-62,15-16-155,32-15-607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2:56:37.86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2184 656,'0'0'139,"0"0"-34,0 0-45,0 0-27,0 0 5,0 0 18,0 0-3,0 0-14,-12-15-10,34 15 15,16 0 29,12 0-28,16-7 0,19-6 1,17-8-8,19-1-17,6-2-9,4 2-2,-1 1-3,-13 5 2,-7 8-5,-10 1-4,-5 7 1,9 0 6,2 0-5,4 0-2,3 7 0,5-1 2,9-6-2,11 0 0,14 0 0,4-2 3,8-11-2,0-3 3,-6 0-3,0 3 0,0 2 2,4 0-3,8 2 0,3-4-2,4 2 2,1-1 0,-5 4-1,-1 3 2,-5 1-3,3 1 6,6 3-2,-1 0 0,2 0-2,-10 0 0,-18 0-4,-19 0 3,-15 9 1,-16 0 0,-9 0 0,-5 0-3,0-2 3,-5-3-1,-6-2-1,-10-2-17,-12 0-33,-17 0-48,-20 0-108,-15 0-284</inkml:trace>
  <inkml:trace contextRef="#ctx0" brushRef="#br0" timeOffset="26972">353 5 115,'0'0'0</inkml:trace>
  <inkml:trace contextRef="#ctx0" brushRef="#br0" timeOffset="27050">353 5 12,'-29'-4'309,"29"4"-184,0 0-74,0 0-19,0 0 1,0 0 6,-6 0 0,6 0-15,0 0-3,0 0-7,0 0-2,0 0 5,0 0-6,0 0-4,0 0 4,0 0 9,0 0-8,0 0 0,0 0 0,0 0 17,0 0 6,0 0 4,0 0-21,0 0-16,0 0-1,0 0 0,0 0-1,0 0 4,0 0-2,0 0-2,0 0 1,0 0 0,0 0 4,0 0-5,0 0 0,0 0-1,0 0-1,0 0 2,0 0-1,0 0-1,0 0-2,0 0 3,0 0 0,0 0 0,0 0-1,0 0-5,0 0-2,0 0 8,0 0 1,0 0-1,0 0-5,0 0-72,0 0-42,-2 6-129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2:43:13.97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86 1430 346,'0'0'376,"0"0"-286,0 0-89,0 0 32,0 0 66,0 0-3,0 0-40,12-6-33,12 6-10,16 0 10,18 0 33,13 0-8,12 0-11,6 0-22,3 6-11,-4 3-1,-3 2-2,-5-2 5,-6 0-4,-4-2 5,-4 0-3,-1-1-3,-1-3 4,5-3-4,2 0 24,1 0-17,-8 0-6,-13-5-2,-12 1-9,-16-3-30,-9 5-31,-9-1-31,-5-1 35,0 2-22,-7 0-243</inkml:trace>
  <inkml:trace contextRef="#ctx0" brushRef="#br0" timeOffset="5600">173 332 807,'0'0'123,"0"0"-90,0 0-28,0 0-4,0 0 13,0 0 20,0 0 16,-4-76 1,4 76-18,0-2-3,-2 2-1,2 0 7,-3 0-1,1 0-14,2 0-4,0 0-7,0 0-5,-2 0-5,2 0 7,0 0-2,0 0 2,0 0-3,0 0-4,-2 15-6,-10 28 2,-1 22 4,-3 17 9,3 11-5,5 10-2,0 4 2,2 2-3,1-4 0,-3-5 0,-2-11-1,4-13 1,-1-11-1,5-16 0,2-9-7,0-11-36,0-7-49,2-6-19,11-14-65,1-2-183</inkml:trace>
  <inkml:trace contextRef="#ctx0" brushRef="#br0" timeOffset="6240">0 0 900,'0'0'114,"0"0"-110,0 0-3,0 0 37,0 0 11,0 0-17,88 20 10,-32 5 23,11 1-14,13-1-19,9-1-5,11 1-11,10-5 3,3 0-7,5-2-9,-2-1 1,-4-1 0,-10 2-4,-10-3 0,-15 2-1,-11-5-14,-20 2-19,-13-5-3,-8-2-32,-10-3-19,-7 1 31,-6-3-50,-2 0-90,0-2-185</inkml:trace>
  <inkml:trace contextRef="#ctx0" brushRef="#br0" timeOffset="6692">1430 281 788,'0'0'164,"0"0"-158,0 0-6,0 0 0,0 0 36,42 158 18,-33-80-1,-6 15-24,-3 12-12,0 9-4,-8-2-8,-7-3-5,4 0-1,6-9-121,5-15-218</inkml:trace>
  <inkml:trace contextRef="#ctx0" brushRef="#br0" timeOffset="9999">1459 1306 201,'0'0'160,"0"0"-123,0 0 12,0 0 31,0 0-19,0 0-21,0 0-17,0 0-5,0 0 6,0 0 12,0 0 6,0 0-18,0 0-15,0 0-1,0 0 1,0 0 3,0 0-7,0 0-5,0 0-3,0 20 3,0 9 3,0 4 23,0-2-2,0 0-12,0-2-6,0 3-6,0-4-26,0-3-198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2:43:28.6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358 711 989,'0'0'156,"0"0"-106,0 0-31,0 0 56,0 0 14,0 0-3,0 0-41,-35-125-18,14 109-12,-4 3-6,-2 8-3,-4 5-1,-2 0-1,-5 16-3,-1 22-1,6 16 0,2 8-2,12 9 0,5 5 1,9-7 0,5-9 1,0-11 0,7-16-2,17-8-3,8-9-1,3-12 1,6-4 2,1 0 1,0-25-4,1-12-4,-3-11-2,-7-3-3,-6-2-5,-9-3-1,-3 10-3,-6 3 6,-2 10 2,-5 11 10,-2 8 6,0 10 0,0 2 4,0 2 16,0 0-1,-2 0 4,-5 6-15,2 25-5,3 12 5,2 8 10,0 2 0,0-6-4,0-6-6,14-9-8,3-4 0,2-6-18,0-2-27,-1-7-37,3-4-99,-4-7-74,1-2-434</inkml:trace>
  <inkml:trace contextRef="#ctx0" brushRef="#br0" timeOffset="827">743 89 795,'0'0'202,"0"0"-106,0 0-64,0 0 29,0 0 40,0 0-13,0 0-48,-29 93-14,6-15-9,4 14 9,3 4 8,3 6-8,6-1 0,4-1-10,3-7 1,0-8-6,18-11-7,11-14-1,7-14-3,-1-8-12,4-9-19,-1-7-31,-7-6-34,-2-7-24,-4-7-11,-10-2-92,-7 0-294</inkml:trace>
  <inkml:trace contextRef="#ctx0" brushRef="#br0" timeOffset="1170">986 655 928,'0'0'161,"0"0"-141,0 0-13,0 0-7,0 0 80,0 0 3,56 89-36,-44-58-25,-1-2-6,-3-2 26,0-7-15,-3 0-11,1-7-12,-1-2-1,2-6 1,2-5-1,3 0-3,5 0 0,3-18-13,2-18-16,-2-6 0,0-5-11,-5-4 13,-1-3-9,-1 5 26,-2 5-5,-1 15 6,-4 16 1,-4 8 8,-2 5 4,0 0 25,0 11-14,0 23-4,0 15 50,-6 5-12,-4-1-18,6-4 1,4-9-18,0-2-6,0-5-6,4-4 0,17-5-2,-3-6-2,1-4-8,2-8-26,-6-6-35,-1 0-55,-1-18-113,-2-17-302</inkml:trace>
  <inkml:trace contextRef="#ctx0" brushRef="#br0" timeOffset="1685">1701 0 1096,'0'0'117,"0"0"-93,0 0 26,0 0 76,109 174-23,-104-79-16,-5 17-28,0 4-17,-3-3-7,-11-8-15,2-9-16,1-9-4,-1-14-31,-1-12-82,1-19-132,4-22-256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2:43:30.8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0 447 980,'0'0'185,"0"0"-161,0 0-21,0 0 13,0 0 80,0 0-15,25 138-19,-25-82-17,0 2-2,0-7-5,0-8-12,0-8-12,0-15-6,0-6-7,0-12-1,0-2-1,0 0-1,0 0 0,0-20-9,2-22-8,21-23-8,1-11 3,5-4-11,3 2-4,-1 13-10,-2 17 0,2 16 12,-4 19 14,-8 11 16,2 2 5,-6 4 2,1 23 16,-3 13 25,-7 7 5,-1 4 15,-5 9-9,0-7-14,0 1 0,0-5-6,0-11-15,0-7-8,3-9-5,16-10-4,1-12-1,3 0-5,-1-9-6,-2-25-9,3-6 2,-8-9-17,-4 5 22,-2 8-10,-3 7 0,-1 13 12,-1 7 7,-4 7 3,3 2-6,2 0 3,3 0 2,5 18 3,3 5 6,-3 8 12,-1 4 0,-3 3 2,-1 0 3,0-7-15,2-2 8,1-7-16,1-6 0,-1-5-10,2-9-31,3-2-63,4 0-82,2-18-48,0-8-233</inkml:trace>
  <inkml:trace contextRef="#ctx0" brushRef="#br0" timeOffset="639">825 641 918,'0'0'179,"0"0"-133,0 0 53,0 0 41,-13 114-37,13-92-50,0-2-25,2-6-15,11-8-8,5 1-3,7-7-2,1 0 0,3-5-1,0-19-12,-7-9-7,-6-3-2,-9-4 4,-7-5 0,-2 5 7,-27 2 6,-12 14-10,-3 8 1,2 14-2,5 2 8,14 0 4,13 0-41,10 6-86,0 8-29,31-1 0,17-2 0,5-2-101</inkml:trace>
  <inkml:trace contextRef="#ctx0" brushRef="#br0" timeOffset="951">1338 601 93,'0'0'737,"0"0"-577,0 0-57,0 0 21,0 0 7,0 0-26,0-74-49,-41 74-24,-5 0-4,-6 5-10,8 19 10,8 8 2,14 1-14,15 5-11,7 0-5,0 0 0,13-3 0,16-3-4,5-12-2,1-9-6,-2-11-13,-1 0-12,-5-7-22,-3-17-42,-3-10-75,-8-8 9,-7-5-65,-4-8-130</inkml:trace>
  <inkml:trace contextRef="#ctx0" brushRef="#br0" timeOffset="1232">1359 0 715,'0'0'351,"0"0"-272,0 0-64,0 144 98,0-68 35,0 5-44,0 1-60,0-4-32,3-7-12,8-7-19,0-5-102,-1-10-217</inkml:trace>
  <inkml:trace contextRef="#ctx0" brushRef="#br0" timeOffset="1638">2155 55 1143,'0'0'182,"0"0"-149,0 0 4,0 0 43,0 0-20,-71 143 4,37-54-16,8 7-17,7 0-8,13-5-5,6-2-14,0-2-4,20-7-2,20-7-19,16-10-22,13-16-52,11-14-125,5-13-151</inkml:trace>
  <inkml:trace contextRef="#ctx0" brushRef="#br0" timeOffset="5912">1834 610 824,'0'0'149,"0"0"-113,0 0-34,0 0 20,0 0 38,0 0-25,0 0-2,-80-96-6,69 94-9,2 2 7,2 0-9,0 0-4,-1 0-11,-6 0-1,-3 15-2,1 14 0,-4 5-3,4 1 4,3 4-3,3-6 1,8-4 0,2-7-4,0-4-6,0-7 8,14-2 5,3-5 1,6-4-1,6 0-1,2-20 0,0-11-24,-4-4-14,-6 4 10,-6 6 22,-9 10-9,0 6 0,-4 6 16,-2 3 3,0 0 8,0 0-1,0 0-2,2 9-8,9 11 0,7 3 6,8-1 4,15-4-10,5-5-27,10-9-161,2-4-421</inkml:trace>
  <inkml:trace contextRef="#ctx0" brushRef="#br0" timeOffset="6583">2393 470 589,'0'0'349,"0"0"-254,0 0-87,0 0 6,0 0 33,0 0 21,11 33 3,7-9-30,3 3-12,-4 0-9,1-4 4,0-3-2,-4-3-10,-4-5-5,2-6 3,-8-1-7,-1-5-2,-1 0 6,-2 0 1,4 0 4,5-18 0,7-15-12,3-12-40,10-4-57,-2 0-90,0 2-246</inkml:trace>
  <inkml:trace contextRef="#ctx0" brushRef="#br0" timeOffset="6910">2817 113 1013,'0'0'133,"0"0"-111,0 0 29,116 105 100,-74-38-52,-9 11-10,-10 13-23,-14 9-32,-9 5-16,-21 6-9,-32 5-9,-23 0-40,-17-13-186,-5-14-1177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2:43:55.9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452 945 674,'0'0'104,"0"0"-20,0 0-5,0 0 50,0 0 3,0 0 12,0 0-43,0 0-49,27-134-35,-27 87-3,-7-2-10,-13 7-1,-7 4-3,-6 7-2,-7 18-2,-7 13 4,-5 0-6,-3 35 2,-3 26 1,5 12 0,11 14 3,11 0 5,19-5-4,10-6 6,2-9-4,8-9 0,19-11-2,4-9-1,5-10 0,0-8-1,2-8 1,0-10 1,4-2 1,3-11 1,-1-27-3,3-11 0,-5-9-5,-1-5-25,-13 3-6,-10 9-3,-11 13 16,-7 18 13,0 9 8,0 11 2,-11 0 11,-8 20-1,4 25-8,1 12 4,8 6 16,6-7-1,0-5-10,12-9-7,11-2-4,7-9 1,1-8-1,2-5-3,-2-12-8,3-6-63,-3 0-37,0-18-41,-4-13-40,-3-7-74,-5 1-57</inkml:trace>
  <inkml:trace contextRef="#ctx0" brushRef="#br0" timeOffset="531">810 1195 287,'0'0'477,"0"0"-345,0 0-93,0 0 15,0 0 65,0 0-35,21 115-25,-7-81-12,-1-3-10,-1-2 12,2-7-22,2-6-18,-3-7-5,5-7-3,-2-2-1,4 0 0,2-25-18,0-8-20,-1-5-15,-6 0 17,-7 7 20,-2 7 12,-4 10-4,-2 5-4,0 9 12,0 0 0,0 0 10,0 3-10,2 21 2,2 10 11,5 8 39,0-2-9,5-5-13,1-8-11,3-7-14,0-7-5,-1-8-1,4-5-35,-2 0-77,4-20-39,-1-16-104,3-6-191</inkml:trace>
  <inkml:trace contextRef="#ctx0" brushRef="#br0" timeOffset="967">1651 684 787,'0'0'210,"0"0"-127,0 0-11,0 0 52,0 0-32,0 0-46,-81 96-30,44-60-6,-1-5 5,9-9-14,11-10-1,11-6 0,7-6 0,0 2-7,0 7-18,3 2 13,13 7 12,3 0 1,1 2-1,3 0 2,-1 0-2,0-4 0,-2 2 1,-2-5-4,0-2-14,-3-2-43,-1-5-64,-5 1-40,-7-5-90,-2 2-152</inkml:trace>
  <inkml:trace contextRef="#ctx0" brushRef="#br0" timeOffset="1279">1359 1221 759,'0'0'209,"0"0"-165,0 0 47,0 0 21,0 0-10,153 49-46,-99-46-47,0 3-9,-4 5-46,0 7-6,-15 9-101,-14 6-253</inkml:trace>
  <inkml:trace contextRef="#ctx0" brushRef="#br0" timeOffset="1903">1983 635 542,'0'0'82,"0"0"15,0 0 15,0 0 0,0 0 6,46 154-20,-41-85-2,-5 9-27,0 0-10,0-11-21,0-7-15,4-13-11,6-7-10,0-9-2,6-9-49,6-10-142,7-12-67,0 0-237</inkml:trace>
  <inkml:trace contextRef="#ctx0" brushRef="#br0" timeOffset="2169">2430 778 113,'0'0'863,"0"0"-792,0 0-43,-8 152 44,8-108 33,0-8-24,2-5-41,15-11-33,-1-5-3,3-6 0,-2-4-3,3-5 0,2 0-1,0-14 0,-1-15-16,-4-8-18,-5-3 4,-12 2 7,0 2 23,-14 4 18,-24 9 7,-6 6-8,-10 11-9,3 6 16,9 0-4,8 3-11,18 12-9,16 2-40,0-1-200,25-9-189</inkml:trace>
  <inkml:trace contextRef="#ctx0" brushRef="#br0" timeOffset="2621">2785 125 740,'0'0'99,"0"0"-32,0 0 40,-5 123-17,1-85-8,1-3 0,3-4-43,0-8-18,0-6-16,7-5 0,9-6-3,1-6-1,4 0 0,3 0-1,1-13 8,-3-7-2,-6-2-2,-8-1 9,-3 8 5,-5 1 14,0 6-3,-5 3-13,-14 3-14,-6 2-2,-6 9-99,-4 22-158,-2 7-517</inkml:trace>
  <inkml:trace contextRef="#ctx0" brushRef="#br0" timeOffset="3994">2873 7 507,'0'0'159,"0"0"-82,0 0 27,0 0 18,0 0-30,0 0-24,0 0 10,0-9-14,0 9-7,-6 0-27,-3 27-24,-5 13-3,-1 18-3,-1 5-40,3 3-189,3-3-342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0:54:21.48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354 0 599,'0'0'268,"0"0"-175,0 0-80,0 0 37,0 0 52,-26 118-2,14-31-15,1 20-22,-1 24-12,-5 19-12,-8 12 7,-6 17-9,-6 3-7,-3-1-13,1-8-10,6-12-4,8-14 0,8-16-3,3-15 2,7-13-2,5-12 0,0-17-1,2-12 1,0-13 0,0-11-2,0-13-1,0-13-7,0-4-13,0-7-27,0-1-15,0 0-22,0-15-63,0-16-42,-2-5-105,0 7-203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2:43:39.65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0 575 794,'0'0'199,"0"0"-83,0 0-94,0 0 12,0 0 42,0 0-3,0 0-26,29-7-25,-12 32 7,6 8 16,-5 7-9,-5 7-10,-7 4-10,-6 2 3,0-1 1,0-12-8,-4-11-2,-5-11-5,5-11-2,2-3 1,-1-4 0,3 0-1,0 0 2,0 0 1,0-29-6,0-15-7,0-16-11,5-12 3,17 5 4,4 11 5,6 14-3,-1 11-10,-2 11 8,-2 11 5,-7 9-1,-3 0 3,-1 11-6,-3 25 1,-1 15 9,-10 11 1,-2 3 8,0-1 7,0-10-5,-2-18-2,-1-12-6,3-10-3,0-10 0,0-2-2,0-2 1,0 0-3,12-26-14,13-19 10,4-13-6,0-2-6,-8 9-3,-3 13 5,-5 18 16,-8 11-1,0 9 3,-5 0-6,0 0-3,0 27-23,0 10 32,2 6 6,2 1 2,1-6-8,3-9 0,6-2-8,6-11-32,7-12-146,6-4-63,5 0-256</inkml:trace>
  <inkml:trace contextRef="#ctx0" brushRef="#br0" timeOffset="624">991 644 940,'0'0'179,"0"0"-128,0 0-38,0 0 99,0 0-29,0 0-46,-131-80-21,108 80-14,3 0-4,1 0 1,3 13 0,3 14-1,5 8-1,8 8-2,0-1 2,0 3 0,8-5 3,7-4 0,1-5 0,1-13 0,-3-7-2,-3-5 1,-3-6-1,0 0-5,3 0-6,2-24-20,0-17-7,3-12-26,-3-5-37,-2 5 35,0 6 29,-1 18-7,-6 14 14,-2 8 32,-2 7 10,0 0 25,4 0-20,5 20 22,5 11 39,1 2 7,3 3-23,-3 0-12,-1-5-20,4 0-15,2 1-6,3-6-4,-6-6-2,-1-6-1,-7-8-25,-3-6-75,-4 0-17,1 0-20,-3-26-49,0-8-341</inkml:trace>
  <inkml:trace contextRef="#ctx0" brushRef="#br0" timeOffset="1108">1165 602 310,'0'0'540,"0"0"-463,0 0-36,0 0 74,0 0-50,0 0-19,94 133-12,-75-102-24,2-4-10,-4-3 0,-1-6 0,-5-8-2,-4-4-30,-5-6-28,-2 0-13,0-5-17,0-26-21,0-9-157</inkml:trace>
  <inkml:trace contextRef="#ctx0" brushRef="#br0" timeOffset="1311">1347 611 54,'0'0'861,"0"0"-734,0 0-80,0 0 56,-109 124 32,83-90-43,5-6-56,8-3-36,7-2-22,6-6-141,0-8-169</inkml:trace>
  <inkml:trace contextRef="#ctx0" brushRef="#br0" timeOffset="1841">1800 100 918,'0'0'177,"0"0"-159,0 0-5,-85 134 92,65-67 1,2 8-31,12 1-38,6 5-14,0-8-8,2-4-2,18 0-11,4-7-1,1-8-1,-1-5 1,-1-13-1,-2-3-3,0-6-77,-3-5-90,1-9-110,2-10-349</inkml:trace>
  <inkml:trace contextRef="#ctx0" brushRef="#br0" timeOffset="2278">2154 488 982,'0'0'90,"0"0"-85,0 0 39,0 0 72,0 0-70,0 0-12,-111-49 6,96 49-6,1 0-11,1 4-6,1 18-6,1 10-5,5 4 2,4-1 0,2-4-7,0-2 1,8-9 0,10-4-4,0-5 3,0-6-2,1-5 0,4 0-5,-1-5-14,0-17-18,-4-3 4,-4-1-17,-7 3 13,-3 8 11,-4 5 13,0 9 14,0 1 13,0 0 13,0 0-14,0 0-7,0 6-1,6 14 11,8 9 19,-1 0-28,5 0 6,4-2-12,1 2-13,1-3-96,3-3-205</inkml:trace>
  <inkml:trace contextRef="#ctx0" brushRef="#br0" timeOffset="3479">2446 673 713,'0'0'215,"0"0"-157,0 0-47,0 0 39,0 0-4,0 0 35,0 60-12,0-40-39,0-4-15,6-3-5,8-4-3,-1-3-7,8-6 5,1 0 1,2 0-6,3-20-4,-5 0-21,-1 3-11,-11 1 0,-5 7 12,-5 7 24,0 0 6,0 2 13,0 0 26,0 0-13,0 0-19,0 0-13,0 0 0,0 11 0,0 4 2,8 3 18,0-2-6,0-7-6,-1 0-7,5-1-2,-6-3-22,7-3-112,-1-2-99,3 0-439</inkml:trace>
  <inkml:trace contextRef="#ctx0" brushRef="#br0" timeOffset="3931">3063 733 910,'0'0'174,"0"0"-127,0 0-25,-44 124 84,19-81-47,5-7-44,5-7-15,8-9-19,7-11-149,0-9-141</inkml:trace>
  <inkml:trace contextRef="#ctx0" brushRef="#br0" timeOffset="4150">3478 579 861,'0'0'187,"0"0"-151,0 0-12,0 0 85,-54-116-37,25 103-22,0 8-33,-4 5-8,4 0 2,2 23 10,7 12-3,7 10-13,4 2-1,7 0 1,2-5 0,0-6-5,4-10-3,11-3 1,1-10-2,-1-4-6,4-5-2,-4-4 5,1 0 2,4-4-5,0-16-9,4-9-44,-1-7-42,-4 1 25,2 3-13,-8 10-2,-4 11 49,-2 7 27,-7 4 19,0 0 19,0 0 42,0 0-9,0 4 5,0 14 9,0 2 26,0 4-11,0-4-37,4-2-29,5-2-11,0-7-3,0-3-1,0-1-88,0-5-49,2 0-83,0 0-173</inkml:trace>
  <inkml:trace contextRef="#ctx0" brushRef="#br0" timeOffset="4602">3478 579 619,'117'92'149,"-117"-92"-53,0 0 9,0 0 21,35 113-22,-31-83 0,2-4-57,1-9-21,-1-3-5,2-7-5,-4-3 0,0-4-14,5 0 5,3 0 5,1-20 2,2-7-6,-1 3-8,-4-3-5,-3 5-9,0-3-7,-2-1-35,1-5-51,-2 2-56,3 0-50,0 0-206</inkml:trace>
  <inkml:trace contextRef="#ctx0" brushRef="#br0" timeOffset="4945">4062 0 969,'0'0'142,"0"0"-138,0 0 28,0 0 82,0 0-39,0 0-14,131 162-23,-112-70-5,-7 10 20,-12 7-1,0 1-14,-18 1-8,-20-4-6,-4-9-13,-1-13-11,6-18-1,5-16-69,10-13-166,13-16-387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2:43:45.0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9 306 1061,'0'0'91,"0"0"-91,0 0 0,0 0 79,0 0 16,0 120-28,-2-85-27,-1-4-16,1-8-8,0-10-8,2-4-6,0-7 1,0-2-1,0 0 4,0-2 6,0-27 1,9-11-13,13-13-2,5-1-10,2 3 0,2 8-25,-6 12 12,-2 11-9,-10 11 5,-7 5 21,-4 4 3,-2 0-2,0 18 7,2 10 29,1 4 34,-3-1-16,0-4-13,0-5-13,0-6-8,3-7-4,-1-7-6,0-2-2,0 0 1,2 0-2,5 0-2,7-16-3,6-13-2,7-8-14,0-3-30,-7 3-6,-3 13 11,-11 11-2,-4 8 29,-1 5 15,-3 0 0,0 11 4,0 14 8,0 6 57,0 2-11,0-3-4,0-4-13,8-6-23,4-4-9,3-3-3,3-6-2,0-3-1,4-4-27,1 0-99,4-6-72,-4-14-56,0-5-187</inkml:trace>
  <inkml:trace contextRef="#ctx0" brushRef="#br0" timeOffset="577">648 286 375,'0'0'582,"0"0"-478,0 0-22,-24 115 96,24-92-44,0-3-89,3-5-31,16-2-11,6-6-1,4-5-2,4-2 0,-1-6-22,-3-21-31,-7-6 26,-9-3 20,-11 0 4,-2 8 3,-6 3 6,-28 7 3,-3 9 13,-6 7-16,5 2-3,11 0-3,10 0-16,17 13-67,0 3-78,13 0-6,22-4-73,5-2-242</inkml:trace>
  <inkml:trace contextRef="#ctx0" brushRef="#br0" timeOffset="874">1155 323 664,'0'0'305,"0"0"-150,0 0 20,0 0 3,0 0-67,0 0-20,-27-67-42,0 67-35,-6 0 2,-1 11-1,3 20-10,4 12-5,9 4-3,5 0-6,9-5-9,4-2 4,0-4 1,4-8-5,17-8-10,2-11-25,4-6 3,4-3-22,-2-15-51,0-24-20,-2-3-1,-6-5-14,-8 1-40,-3-3 13,-2 0-18</inkml:trace>
  <inkml:trace contextRef="#ctx0" brushRef="#br0" timeOffset="1139">1190 60 23,'0'0'628,"0"0"-490,0 0-36,0 0 9,0 0-12,0 0-12,0-60-30,2 74-36,3 21 48,-3 17 28,-2 10-22,0 7-40,0 2-24,-11-3 5,-1-8-11,6-7-5,4-8-2,2-10-13,0-10-13,0-10-59,16-13-90,1-2-67,3-20-160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2:43:46.91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33 635 707,'0'0'246,"0"0"-196,0 0-47,0 0 66,0 0 17,0 0-31,0 135-2,-9-92-4,-2-5 11,2-5-11,5-10-14,4-10-23,0-9-10,0-1-2,0-3 1,0 0-1,0 0 3,0 0-3,0-20-2,15-18-10,14-9-20,5-2-2,1 4 25,-6 12-7,-6 8 1,-6 12 12,-10 4 2,-2 7 2,-5 2 3,0 0 7,4 2-9,2 20-1,3 5 22,1 6 14,-4-3-14,1-3-13,-1-5 1,2-7 0,-4-4-6,4-4-2,-1-5-3,5-2-2,3 0 2,5-6-6,9-21-6,2-6-21,3-3-15,-3 7 4,-4 4 20,-12 12-40,-5 8 20,-6 3 36,-4 2 8,0 0 12,0 7-6,0 13 18,0 4 37,0 1-18,0-5-25,0-2-15,6-2 1,3-5-4,0 0-4,2-7-48,7-4-48,6 0-10,5 0-34,5-22-101,1-5-104</inkml:trace>
  <inkml:trace contextRef="#ctx0" brushRef="#br0" timeOffset="577">788 689 598,'0'0'287,"0"0"-207,0 0 22,0 0 18,0 0 15,0 0-43,-8 95-50,3-81-30,3-3-12,0-5-6,2-3-97,0-3-120,0 0-133,0-5-319</inkml:trace>
  <inkml:trace contextRef="#ctx0" brushRef="#br0" timeOffset="765">865 510 918,'0'0'167,"0"0"-150,0 0-2,0 0-8,0 0-7,0 0-7,10 14 4,-1 6-103,1-3-154,-4 1-318</inkml:trace>
  <inkml:trace contextRef="#ctx0" brushRef="#br0" timeOffset="936">923 789 786,'0'0'141,"0"0"-39,0 0 32,0 0 25,0 0-40,0 0-53,0 38-38,0-38-20,0 0-2,0 0-1,0-14-4,17-12-1,8-8-21,4-4-4,4 2 6,-2 3-17,-4 8 6,-8 12 11,-7 9 10,-5 4-2,-3 2 11,2 27 0,2 6 75,-2 3-28,1 3-1,-5-3-17,4-5-6,2-6-16,5-1-7,7-10-26,14-7-183,7-9-458</inkml:trace>
  <inkml:trace contextRef="#ctx0" brushRef="#br0" timeOffset="1560">1659 0 961,'0'0'184,"0"0"-123,0 0-32,0 0 82,0 0 23,-67 149-38,43-64-38,2 10-17,4 8-12,5 2-16,7-3 0,6-3-10,0-10 0,12-12-3,13-5-1,4-17-9,-2-10-39,-3-14-30,3-11-24,0-11-73,2-9-46,-3 0-23,-1-29-456</inkml:trace>
  <inkml:trace contextRef="#ctx0" brushRef="#br0" timeOffset="1841">2012 668 795,'0'0'145,"0"0"-104,0 0 62,31-131 49,-31 104-41,0 7-21,-2 5-28,-14 8-18,-4 7-24,-4 0-11,-10 4-9,-3 28-2,-6 10 2,5 4 0,7 1 1,10-5-1,11-5 1,7-11-1,3-3-1,0-10-4,7-4-1,15-7-12,7-2-10,5-2-11,6-25-30,-1-5 0,-2-3 8,-6 1-1,-9 3 30,-6 9 11,-8 9 14,-8 8 7,0 5 40,0 0 35,0 0-38,0 11-28,-4 18 25,-5 5 24,0 1-15,7-1-26,2-3-4,0-6 2,0-3-9,7-6-5,6-5-1,0-2-39,3-5-77,1-4-66,2 0-43,-1-7-289</inkml:trace>
  <inkml:trace contextRef="#ctx0" brushRef="#br0" timeOffset="2309">2012 668 426,'143'70'466,"-143"-70"-406,0 0 28,0 0 40,0 0-44,0 0 7,50 20-32,-41-5-9,1 5-29,-6 2-6,2 3 20,-1-1-12,1 1-3,2-3 3,0-4-12,-1-5-7,-1-2-2,-1 0-1,0-4 0,-1-2 0,-2-3-1,2-2 1,-4 0 0,3 0 0,-3 0 2,0 0 2,0 0 0,0 0 10,0 0 2,0 0-2,0 0-8,0 0-1,0 0-2,0 0-2,0 0-2,0 0 0,0 0-3,0 0 3,0 0 0,0 0 0,6 0-1,6 0 1,1-9 0,3-2 2,-3 0-2,3-3-1,-1-1-1,3-3-4,0 0-3,0-2-2,-3 2 2,-1-2 4,-3 3-1,-5 1-2,-2 3 2,-4 4 4,0 4 2,0 1 0,0 2 0,0 2-1,0 0-2,0 0 1,0 0-8,0 0 4,0 0-3,0 0 1,0 0 2,0 0-1,0 11 7,0 7 1,0 2-1,-4 4 0,-2 5 1,-3 2-1,2 2 1,5-1-1,2-3 0,0-5 5,0-3-4,0-4-1,11-8-1,4-4-2,3-5-43,7 0-143,4-3-138</inkml:trace>
  <inkml:trace contextRef="#ctx0" brushRef="#br0" timeOffset="3229">2878 1058 1131,'0'0'120,"0"0"-120,0 0 0,0 0 0,0 0-2,0 0-107,-100 69-380</inkml:trace>
  <inkml:trace contextRef="#ctx0" brushRef="#br0" timeOffset="3573">3177 679 934,'0'0'166,"0"0"-155,0 0 53,0 0 47,-6-120-55,-4 96 6,4 4-27,-5 4-9,-1 7-9,-3 7 1,-8 2-17,-6 0-1,-8 13-2,-1 23-3,2 8 2,10 5 1,5 5 2,11-8 0,2-3 0,8-9 0,0-12-3,0-7 2,5-4 0,8-8-4,2-3 5,8 0 3,4-9-2,4-11-1,0-9-11,-4 2-2,-2 0 9,-8 5 2,-5 8 1,-6 5 0,-1 7 2,-5 2-1,0 0 13,0 0-13,2 2-16,2 21 16,4 2 19,0-1-4,1 3-12,5-7 3,1-2-1,1-3-1,1-4-3,1-2-1,-5-9-43,3 0-65,-3 0-68,0-13-13,-1-14-149,-3-4-268</inkml:trace>
  <inkml:trace contextRef="#ctx0" brushRef="#br0" timeOffset="4041">3348 668 848,'0'0'102,"0"0"-97,0 0 83,0 0 8,0 0 8,0 0-30,21 102-32,-17-74-24,2-2-12,4 1-4,-1-2-1,1-5 3,0-5-2,1-4-2,-3-4 0,4-5 1,-3-2 3,4 0 4,3 0 22,1-11 11,3-11-19,1-3-16,-2-6-5,2-7-1,-3-2-41,-5-5-62,2 1-76,-5-1-75,-2 3-244</inkml:trace>
  <inkml:trace contextRef="#ctx0" brushRef="#br0" timeOffset="4384">3794 160 813,'0'0'403,"0"0"-324,0 0-48,0 0 48,0 0 18,0 0-25,0 0-3,134 141-33,-103-68-4,-4 12-10,-9 11-7,-14 8-3,-4 10-4,-14 11-1,-32 8-6,-16-1-2,-10-5-14,-14-12-25,-4-14-120,3-19-341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2:41:03.95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135 559 1152,'0'0'114,"0"0"-43,0 0-44,0 0 23,65 156 27,-45-110 7,-7 1-14,1 5-17,-8 8-19,1 9-9,-3 11-5,-2 9-5,-2 14-1,0 8-2,0 12-6,0 8 0,0 3-4,-2 4 0,-2-2 3,0 2-2,-3 0 1,-3 3 1,4-6 7,2-4-10,4-12 8,0-17-4,0-12-4,2-15 2,12-8 4,1-7-8,3-7-4,-3-5 4,3-6 6,-2-13-6,-5-7-1,-4-9-13,-3-6-4,-4-7-6,0 2-11,0-2-12,0 0-43,0-4-65,0-25-149,-15-13-42,-10-5-517</inkml:trace>
  <inkml:trace contextRef="#ctx0" brushRef="#br0" timeOffset="748">0 4 762,'0'0'175,"0"0"-162,0 0-2,0 0 74,124-9 12,-77 9-10,8 0-4,10 4-29,9 8-8,10-4-8,14 1-3,12 3-7,14-6-7,13 3-3,5-2 2,9-3-6,7-2-7,14 3 23,11-3-4,6-2-17,5 5-4,-3-3-5,6 11 2,-6 3 0,-12 4 0,-17 0-2,-19-2-4,-18-5 4,-5-6 2,-2-5 0,4-2 10,19 0-11,21 0 2,25 0 6,23 0-5,8-2-2,3 2-2,-12 0-3,-22 0-8,-28 5 8,-37 1-13,-35 1 7,-35 0 7,-28-5 2,-15 0 0,-7-2 0,-2 0 1,7 0-3,2 0-2,0 4 3,2-1 1,0-3 3,-2 0-3,0 0-1,-1 0-4,0 0 4,3 0-14,2 0-17,3 0-13,6 0-7,0 0-22,5 2-22,2 5-54,0-3-12,-2 5-115,-7-2-125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2:41:16.6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5525 2809 420,'0'0'570,"0"0"-528,0 0-42,0 0 63,0 0 67,77-129-17,-58 94-46,0-3-40,2-2-17,3-5 23,3-2-3,0-4-19,6-5-4,3-6-4,4-3 0,-3-8-2,2-10-1,-6-8-1,-6-21 1,-7-8-5,-9-4 2,-4-2-4,-3 11 7,3 6-4,-1 4 3,-2 7 1,-4 9 0,0 2 0,-4 9-2,-11 2 2,-1 7 0,-1 5 1,-6 5 0,-6 4 1,-11 6-2,-14 2 3,-12 7-1,-19 2 2,-15 7-4,-12 4-1,-1 5-2,-3 6 3,9 5 1,2 6 6,10-1-7,5 6 2,5 0-2,0 0 0,-3 0 0,-17 0 0,-13 0 2,-20 0-2,-11 0 2,-12 0-2,3 0 1,11-2 2,18-12 5,26 3 10,21 0-6,10-2 0,5 1-3,-4 1-4,-11-2-5,-10 0-3,-12 2 3,-10-1-2,-2 4 2,1-4 0,5 1 0,10 0 0,2 2 1,7 0 1,0 3 2,-1-3-2,1-1 1,-1 4-2,1 6 1,-2 0 0,-1 0-2,3 5 0,4 10 0,8 1-2,15 4 1,6 0-3,5 4 2,3-1-2,4-3-3,1 0-1,5-5 4,3-1-2,0-3 3,-1-5 3,-6 3-1,-7-4-4,-7 1-2,0-1 3,7-3 2,2 2 1,4-1 0,0-1-2,-1 2-16,-1-1 7,-2 1 12,6-2-2,8 0 2,8 1 0,12-1-2,5 0 2,6-2-4,2 0 3,2 0-3,0 0 3,0 0-5,0 0 0,0 0-4,0 0 0,0 0-3,0 10 2,0 0 5,0 11 5,0 0 0,-7 4 1,5 2 1,-2 6 0,0 5-1,0 13 0,4 14 1,0 18 2,0 12 13,0 14-7,0 3-1,0 6 2,0-2-7,10-5-2,5-4 1,1-9-2,2-8 2,-2-6-4,1-8-11,-1-14-28,4-11-15,4-15-121,7-13-44,6-21-154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2:41:09.8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47 459 206,'0'0'42,"0"0"-41,0 0-1,0 0 4,0 0 67,0 0-45,0 0-26,-12 0 1,12 0 0,0 0 0,-2 0-1,0 2 38,-2-2-7,-3 2-31,3 3-3,1-3-105,-2 0-160</inkml:trace>
  <inkml:trace contextRef="#ctx0" brushRef="#br0" timeOffset="327">47 459 636,'-39'113'214,"39"-113"-138,0 0-20,0 0 35,0 0-9,0 0-11,-8-69-28,8 54-20,13-1-18,5-1 3,5-1 2,1 2-6,0 3-4,3 2 8,-2 4-8,-1 5 0,-1 0-1,-4 2 1,2 0-4,-2 0 2,-1 13 1,1 9-1,-4 5-1,-5 6 4,0 7-4,-3 5 6,-3 2-2,4-3-1,4-4 2,8-6 0,4-3-2,3-4 2,2-7-5,-4-5 2,-6-6-49,-7-4-52,-10-3 11,-2-2-43,0 0 47,0-7-52,0-17-304</inkml:trace>
  <inkml:trace contextRef="#ctx0" brushRef="#br0" timeOffset="749">513 520 869,'0'0'199,"0"0"-181,0 0-5,0 0 63,-137 21-9,97 2-38,1-1-21,5 1-7,10-6-1,7 1-14,9-7-95,6-2-78,2-7-197</inkml:trace>
  <inkml:trace contextRef="#ctx0" brushRef="#br0" timeOffset="1045">737 0 1025,'0'0'93,"0"0"-64,0 0 60,0 0-37,0 0-52,0 0-10,-8 62-43,0-6-68,2-3-149</inkml:trace>
  <inkml:trace contextRef="#ctx0" brushRef="#br0" timeOffset="1341">856 575 795,'0'0'104,"0"0"-104,0 0 2,0 0 37,124-3 7,-77 3-31,2 10-15,-3 3-28,-3 3-84,-9-1-84,-5 1-296</inkml:trace>
  <inkml:trace contextRef="#ctx0" brushRef="#br0" timeOffset="1591">1593 586 1047,'0'0'50,"0"0"-31,0 0 51,0 0-2,0 0-22,115-118-12,-90 109-28,-5 5-1,3 1-5,1 1 0,-4 2 0,3 0 0,-6 0-3,-1 2-1,-3 14 0,-3 8-1,-2 5 1,-1 7 4,-1 4 0,4 0 2,3 0-3,5-2 1,1-2 0,4-5 0,-1-7-22,1-3-65,-4-8-27,0-10-98,-9-3-269</inkml:trace>
  <inkml:trace contextRef="#ctx0" brushRef="#br0" timeOffset="1934">2079 528 1048,'0'0'64,"0"0"-62,0 0 2,0 0 65,-116 94 13,81-56-64,-2-3-18,11-4-1,8-4-92,11-11-44,7-7-137,7-9-346</inkml:trace>
  <inkml:trace contextRef="#ctx0" brushRef="#br0" timeOffset="2137">2364 644 879,'0'0'122,"0"0"-90,0 0 17,0 0 59,0 0-4,120-4-34,-93 4-34,-1 0-33,3 0-3,2 0-27,-4 0-34,-4 0-65,-10 0-26,-8-7-83,-5-4-214</inkml:trace>
  <inkml:trace contextRef="#ctx0" brushRef="#br0" timeOffset="2371">2511 443 179,'0'0'544,"0"0"-507,0 0 89,0 0 25,5 139-52,-5-92-40,-2-1-13,-6-1-36,-1-5-10,9-9-115,0-13-297</inkml:trace>
  <inkml:trace contextRef="#ctx0" brushRef="#br0" timeOffset="3104">2996 439 665,'0'0'263,"0"0"-190,0 0-31,0 0 48,0 0-2,0 0-49,2-7-32,-2 7-7,0 18 0,0 13 11,6 5 30,-2 4-21,0-2-7,3-4-12,-3-6 3,0-3 3,4-5-6,-2-2 1,5-5 0,0-2 0,3-6 0,6-3 1,2-2-1,9 0-1,5-16-1,2-13-8,0-2-16,-1-7-12,-3-2 3,-3 3 19,-8 3 14,-8 5-1,-6 4 2,-9 8 6,0 3 18,0 7 17,0 3 17,0 4-26,-2 0-13,-10 0-20,-5 29-5,-8 15 5,1 17 3,-1 6 5,10 4-4,1 9 9,10 5 1,-1 2 5,3 4 21,-2-11-27,-5-6-3,-5-14-6,-1-7 0,-7-10 1,-1-5-1,2-7-1,-2-7 0,0-6 1,1-5 1,-2-4 1,-3-7 3,0-2 0,-2 0-5,2-15 1,3-12 4,4-11 0,4-11-6,12-8-3,4-10-7,4 2 1,27 3 0,11 4-3,8 9-4,4 4-9,-1 7-7,7 10-30,5 3-68,6 11-90,0 4-67</inkml:trace>
  <inkml:trace contextRef="#ctx0" brushRef="#br0" timeOffset="3884">3688 724 1015,'0'0'182,"0"0"-182,0 0 0,0 0 31,0 0-13,122-9-18,-71 12-76,0 5-177,1-1-436</inkml:trace>
  <inkml:trace contextRef="#ctx0" brushRef="#br0" timeOffset="4181">4324 560 862,'0'0'158,"0"0"-148,0 0-8,0 0 10,0 0 11,0 0 27,21 75 17,-19-39-22,0-1 2,-2 3-21,0-2-3,0-3-9,0-3-11,0-13 2,0-2-4,2-5 0,8-8-1,7-2-4,5 0 1,12-13 1,3-18-12,1-8-17,-1-1 13,-6-2-3,-2-3 16,-6 3 5,-9 9 0,-5 6 3,-9 12 0,0 10 26,0 2 13,0 3-8,0 0-25,0 8-9,-11 25-15,-7 14 15,-2 10 13,2 10-7,8 7-4,4 8 3,6 5 16,0-2-9,0-7-6,0-9-3,0-13-2,0-7 3,-15-9 2,-1-9 6,-1-7 8,1-4 4,-2-4-6,5-5 2,-3-2 1,0-5-10,-1-1-3,-8-3-4,-1 0 2,-10-12-4,-2-12 0,2-7 4,8-7-3,7-4 3,15 2 0,6 0-3,0 4-3,31 0-2,13 5-8,14 2 6,3 2-20,1 7-22,-2-2-68,-8 4-101,-8-2-124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2:41:14.74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0 319,'0'0'945,"0"0"-945,0 0-9,0 0 4,27 167-9,-27-98-233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2:40:39.0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1245,'0'0'128,"0"0"-66,0 0-3,0 0 20,0 0-7,0 0-18,0 0-24,40 31 0,18 16 15,13 5-17,-1-1-18,-1-6-3,-11-5 1,-2 0 1,-1 0 4,5 6-1,4 6-4,0-1-4,-2 0 2,-7-2-6,1 2 4,2 7-2,13 12 0,14 8 0,19 6 2,14 3 2,7-2 0,-5-5-4,-8-7 0,-12-4 5,-6-1-4,-11-4 5,-1-2-7,-6-1-1,-10-4-3,-3-1 3,-7-4 1,-5-6-1,-2-3-1,-2-3 0,1-3-2,2 6 6,3 8-6,2 5 3,1-3 0,4 7 0,1-11 1,-3 0-1,2-4 1,-9-7-1,-2 2 5,-2-6-5,-9-3 1,-5-5 0,-8-10-1,-12-3 1,-4-6 0,-4-5-1,-5 0 0,2-2-1,-2 0-2,0 0-9,0 0-18,0 0-18,0 0-25,0-11-65,-7-11-152,0-7-339</inkml:trace>
  <inkml:trace contextRef="#ctx0" brushRef="#br0" timeOffset="1279">214 3111 1013,'0'0'167,"0"0"-156,0 0-7,0 0 44,0 0 66,0 0-32,65 0-24,-12-11-15,21-5-20,15 1 4,15-3-7,14 0 0,15 0-6,0-2-6,2 0-3,-2 0-3,-2 2 0,0 0-1,2 2 3,6-1 1,-1-1 0,-4 0-1,-14 3-4,-13-1 0,-9 0-2,-11 3 2,-7 0 0,-4 2-3,-10-3 2,1 3 1,-4 0 0,2 2 0,-3-2 0,-4 2-2,-7 2 0,-8-2 0,-10 5 2,-13 0 1,-9 1-1,-4 3-4,-7 0 4,2-2 0,4 0 0,3-3 0,3 3 0,1-2 0,-1-1-5,-6 3-22,-2-2-6,1 4-10,-5 0-20,2-3-26,2-2-79,0-1-76,2-3-474</inkml:trace>
  <inkml:trace contextRef="#ctx0" brushRef="#br0" timeOffset="1919">3217 2538 562,'0'0'168,"0"0"-144,0 0-16,0 0 83,0 0 16,0 0-22,12 34-22,1-21-21,1 0-19,1 3-16,3-1-7,-1-4-41,4-2-126,-8-6-316</inkml:trace>
  <inkml:trace contextRef="#ctx0" brushRef="#br0" timeOffset="5351">3661 2549 751,'0'0'304,"0"0"-246,0 0-50,0 0 21,0 0 25,0 0-8,0 0-26,0 0-17,-6-46-2,8 46 4,-2 0 7,0 0 7,0 0 21,0 0 1,0 0 8,0 0-11,0 0-14,0 17-12,-10 19-8,2 15 13,-3 12 7,3 6-8,6-2-6,2-1-5,0-8-3,10-4-2,13-9-2,10-10-1,0-10-41,2-16-84,1-9-159,-5-5-361</inkml:trace>
  <inkml:trace contextRef="#ctx0" brushRef="#br0" timeOffset="5772">3913 2703 1079,'0'0'48,"0"0"-48,0 0 28,0 0 100,0 0-58,0 0-51,37 0-3,-12 16-5,2 4 0,0 7 9,-6 4-3,2 4-5,-5-1-7,-5 1 1,-4-4-2,-2-3-3,-3-4-1,-1-4-26,-1-2-51,2 0-79,0-7-66,6-7-350</inkml:trace>
  <inkml:trace contextRef="#ctx0" brushRef="#br0" timeOffset="6068">4204 2806 1029,'0'0'188,"0"0"-146,0 0-31,0 0 115,0 0-21,0 0-63,-127 80-30,92-49-9,1 0-3,8-7 0,10-1-30,12-5-99,4-5-121,9-6-51,22-5-119</inkml:trace>
  <inkml:trace contextRef="#ctx0" brushRef="#br0" timeOffset="6302">4403 2984 889,'0'0'159,"0"0"-151,0 0-1,0 0 44,0 0 15,0 0-49,-47 65-11,34-48-6,6 1-2,1-2-67,1-3-86,5-2-167</inkml:trace>
  <inkml:trace contextRef="#ctx0" brushRef="#br0" timeOffset="6552">4661 2886 764,'0'0'244,"0"0"-199,0 0-12,0 0 88,0 0-16,0 0-64,12-18-38,-12 38 3,0 7 32,0-2 3,2-4-29,2-5-6,3-2 1,1-8-7,0-1-1,3-5 1,-1 0-12,9 0-17,-2-27-11,3-8-22,3-8-18,-8-6 29,3 0 39,-7 7-7,1 11 1,-6 13 14,-4 11 4,1 7 22,-3 0 39,0 0-20,0 0-14,0 0-6,0 9-12,0 13 20,6 9 9,-4 7-5,-2 4-6,0 7-2,0 0 1,0 7-5,-8 0-3,-9 2 1,2-3-2,-3-3-2,1-6 3,3-3-12,-1-7 5,-1-1-6,1-6 10,-4-2-9,4-7-6,-1-9 4,10-4 4,-1-5-7,7-2 0,-2 0 7,-2 0-8,-4-18-6,0-15-3,1-7 4,1-14 0,-2-3 1,4-6-6,2 7 4,2 12 0,0 12 0,0 12-5,6 9 1,19 7 1,11 4-1,9 0 7,11 0 1,2 0-17,-6 7-83,-2-3-68,-8-4-26,-2 0-156,-6 0-265</inkml:trace>
  <inkml:trace contextRef="#ctx0" brushRef="#br0" timeOffset="7254">5187 2654 872,'0'0'208,"0"0"-180,0 0-18,0 0 108,0 0-5,0 0-30,134 63-24,-112-14-12,-6 8 8,-16 15-12,0 10-2,-25 7-6,-19 7-18,-10-3-11,-2 4-6,3-6-35,4-4-106,8-16-278</inkml:trace>
  <inkml:trace contextRef="#ctx0" brushRef="#br0" timeOffset="39000">802 400 514,'0'0'13,"0"0"-9,138 75-4,-68-50-73,1-1-102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2:41:00.4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303 195 792,'0'0'180,"0"0"-113,0 0-61,-127 159 27,116-90 44,11 13 41,5 11-31,37 8-31,18-1-11,14-4-15,14-16-7,13-15-14,10-12-4,3-15 1,-2-9-2,-12-13-3,-9-12 1,-11-4-2,-13-7-3,-12-28 0,-12-19-6,-9-15-10,-14-22 0,-9-18-22,-11-11-6,0-1-19,-29 3 11,-19 16 25,-9 10 18,-10 16 12,-11 16 24,-13 14 28,-13 12 31,-13 11-31,-5 8-10,2 9-12,12 6-11,14 0-3,13 0-11,2 18-5,13 22-9,10 17-56,18 15-135,20 1-159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2:40:48.39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58 533 902,'0'0'163,"0"0"-147,0 0 1,0 0 64,0 0 33,0 0-55,0 0-16,2-98-25,2 94 2,5-1-2,-2 3-5,4 2-7,5 0-6,-1 0 1,10 11 1,4 20 1,-2 14-1,-4 13 6,0 6 5,-5 6-5,-1-4 0,0-6-7,0-6-1,1-10 0,0-8 0,2-7-2,-2-11-28,-1-7-36,1-9-34,3-2-55,-4-11-78,-1-20-251</inkml:trace>
  <inkml:trace contextRef="#ctx0" brushRef="#br0" timeOffset="406">556 411 1043,'0'0'147,"0"0"-146,0 0 35,-162 144 108,81-77-35,-6-2-54,12-7-36,11-11-19,18-12 0,18-8-26,15-14-98,13-11-160,4-2-298</inkml:trace>
  <inkml:trace contextRef="#ctx0" brushRef="#br0" timeOffset="796">1067 0 1019,'0'0'83,"0"0"-83,0 0-10,0 0 8,0 0-22,-10 154-186,10-102-416</inkml:trace>
  <inkml:trace contextRef="#ctx0" brushRef="#br0" timeOffset="2169">1388 303 979,'0'0'164,"0"0"-109,0 0 8,0 0 37,0 0-3,0 0-32,-18-15-27,18 15-22,0 7-5,0 19-4,11 8 17,14 11-6,4 1-12,6-3-3,5-1 2,0-4-2,-6-7-1,-6-7-2,-7-6 0,-11-5 2,0-6-2,-8-5-5,-2 3 5,0-5 3,0 4 8,-6 1-2,-19 4-3,-15 2-6,-5 3-9,3 1-22,11-4-29,13-2-67,13 2-113,5 0-121</inkml:trace>
  <inkml:trace contextRef="#ctx0" brushRef="#br0" timeOffset="2512">1635 892 1011,'0'0'249,"0"0"-178,0 0-6,0 0 49,-131 83-28,79-57-41,4 0-31,5-3-10,11-1-4,13-8-36,7-1-73,12-4-160,0-7-284</inkml:trace>
  <inkml:trace contextRef="#ctx0" brushRef="#br0" timeOffset="2902">2227 586 638,'0'0'613,"0"0"-549,0 0-60,0 0-4,0 0 41,0 0-17,18-24-24,12 20-1,7-1 1,1 3 0,-2 2 0,-7 0 3,-3 0-3,-8 0 2,-5 0-1,-3 4 5,1 12 13,5 11 8,-3 10 6,3 6-6,-1 4-7,1 0-4,-1-7-8,1-5-7,2-4-1,2-6 0,-1-3-35,4-6-88,2-5-120,-5-9-156</inkml:trace>
  <inkml:trace contextRef="#ctx0" brushRef="#br0" timeOffset="3245">2736 638 1061,'0'0'197,"0"0"-163,-121 80 30,63-20 82,-2 3-52,2-1-66,10-7-28,7-3-33,7-7-179,8-14-503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0:54:21.8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303 0 576,'0'0'209,"0"0"-127,0 0-63,-6 134 14,10-97 52,11 1-10,3 2 4,5-2-8,1-7-40,5-6-8,2-7-6,4-7-5,2-6 11,-2-5-1,-1 0-2,-3-16 2,-2-13-5,-6-9-1,-15-4-2,-8-5 6,-8 5-7,-44 6 5,-19 16-8,-23 18-10,-13 2-18,-2 31-47,8 16-54,22 4-84,27-7-272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2:40:52.98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327 2635 633,'0'0'199,"0"0"-123,0 0-44,0 0 55,0 0 12,0 0 10,0 0-18,0-4-20,0 2-22,0 2-9,0-3-10,0-3-11,0-8-13,2-6-6,18-6-3,7-6 1,4 5-3,-2 1-8,0 3-1,-6 8 7,-10 4 5,-5 2-3,-6 7 4,-2 2 0,3 0-1,-3 0 4,0 0-3,0 0 2,0 0 3,3 0-1,5 6-2,7 23 1,10 11 13,9 10 8,-3 1-12,-4-5-5,-1-1-6,-3-3 1,-4-4 1,2-7-2,-1-6 0,-3-3 0,2-4-20,-2-4-32,1-8-76,0-4-100,-5-2-208</inkml:trace>
  <inkml:trace contextRef="#ctx0" brushRef="#br0" timeOffset="483">852 2388 1039,'0'0'109,"0"0"-81,0 0-23,-119 136 45,78-83 76,1-1-48,5-3-61,4-5-17,6-4-96,2-11-168,4-11-441</inkml:trace>
  <inkml:trace contextRef="#ctx0" brushRef="#br0" timeOffset="1295">1078 2060 929,'0'0'149,"0"0"-130,0 0-19,0 0-4,0 0 4,0 0 0,0 128 0,0-91-26,0 1-115,0 2-331</inkml:trace>
  <inkml:trace contextRef="#ctx0" brushRef="#br0" timeOffset="1544">1205 2629 1019,'0'0'41,"0"0"-41,0 0-1,0 0 1,122 4 0,-86 3-5,-1-1-47,-3 1-24,-8 2-126,-11-2-513</inkml:trace>
  <inkml:trace contextRef="#ctx0" brushRef="#br0" timeOffset="1778">1359 2532 990,'0'0'124,"0"0"-100,0 0-18,0 0 48,8 146 15,-8-106-34,0-7-31,0-4-4,0-9-4,0-7-65,0-8-49,12-5-171</inkml:trace>
  <inkml:trace contextRef="#ctx0" brushRef="#br0" timeOffset="1997">1708 2477 992,'0'0'143,"0"0"-129,0 0-11,0 0 102,0 0 5,0 0-47,23 123-47,-15-103-16,4-7 0,3-2-7,3-6-8,4-5-44,-2 0-20,1 0-10,-4-20 29,-3-5 22,-3-4 22,-5 3 15,-4 1 1,-2 9 1,0 8 8,0 5 28,0 3 23,0 0-30,0 9-20,-4 17-9,-7 11 7,0 5 3,-5 2 18,3 10 20,-1 6 0,2 9 6,2 7-2,6 2 9,-1-3-27,5-3-16,-2-12-5,0-11-1,-4-11-3,-1-11-8,-7-10 8,-1-6-10,-5-6 12,-7-5-2,-7 0-8,-3-9-2,-3-18 0,6-11-7,8-8 2,14-4-1,10 1-8,2 7-9,14 7 4,21-1-1,14 3-12,13-3-38,10-2-59,5 5-57,2 2-26,-10 3-367</inkml:trace>
  <inkml:trace contextRef="#ctx0" brushRef="#br0" timeOffset="2605">2096 1951 807,'0'0'177,"0"0"-105,0 0-8,0 0 44,0 0-37,0 0-18,54 54-39,-37-14-14,-3 4-28,-3 3-223,-7-5-339</inkml:trace>
  <inkml:trace contextRef="#ctx0" brushRef="#br0" timeOffset="3853">2880 2257 832,'0'0'159,"0"0"-125,0 0-26,0 0 97,0 0 54,0 0-27,-40-3-85,5 14-15,-3 7-5,-5 2 1,1 0-11,0 0-4,4-2-9,6 0-4,5-5 0,8-2 0,5-2 4,8-2-4,1-5 0,5 0-5,0-2-1,0 5-1,0 4-3,7 4 9,13 5 1,3 0 3,0 0-2,2-1 3,0-1-7,-5-1 3,2-1-5,-4 0-25,3-3-31,-6 2-44,-2-4-70,-6 0-77,-7 0-389</inkml:trace>
  <inkml:trace contextRef="#ctx0" brushRef="#br0" timeOffset="4243">2399 2698 893,'0'0'221,"0"0"-187,0 0-14,0 0 139,0 0-50,113 37-41,-68-14-45,2 1-15,6 6-8,3 2-4,2 0-82,3-5-68,3-9-59,1-16-367</inkml:trace>
  <inkml:trace contextRef="#ctx0" brushRef="#br0" timeOffset="4773">3230 2337 1043,'0'0'141,"0"0"-139,0 0 20,0 0 83,0 0-20,0 0-31,100-112-22,-79 104-5,-2 3-7,-3 2-1,2 3-6,2 0-2,0 10-4,4 19-5,1 15 1,2 10 3,0 6-3,-3 2-1,-2-2-1,0-6 2,3-5-3,2-5-42,2-6-123,0-9-44,-2-13-49,-1-16-351</inkml:trace>
  <inkml:trace contextRef="#ctx0" brushRef="#br0" timeOffset="5085">3773 2254 958,'0'0'225,"0"0"-179,0 0-35,0 0 126,-91 125-12,47-65-52,-1 2-40,5-6-19,2-7-9,7-6-5,4-8 0,9-8-34,5-5-82,9-9-182,4-6-226</inkml:trace>
  <inkml:trace contextRef="#ctx0" brushRef="#br0" timeOffset="5335">4026 2448 1033,'0'0'190,"0"0"-159,0 0 63,125-2-5,-81 2-52,0 9-28,-1 2-9,-1 0 0,-1-2-8,-6-5-62,-4-2-45,-2-2-71,-14 0-50,-10 0-352</inkml:trace>
  <inkml:trace contextRef="#ctx0" brushRef="#br0" timeOffset="5538">4157 2379 860,'0'0'156,"0"0"-56,0 0 10,0 0-17,0 0-22,0 0 8,5 100-27,-5-55-28,-9-5-12,-3-4-9,3-3-3,5-6-9,4-7-56,0-2-52,4-10-102,21-5-50,9-3-302</inkml:trace>
  <inkml:trace contextRef="#ctx0" brushRef="#br0" timeOffset="5787">4679 2192 1084,'0'0'74,"0"0"-50,0 0 60,0 0-5,0 0 13,0 0-29,-14 109-39,12-60-14,-3 4-5,-1 1 1,-3-7-3,0-2 1,2-10-3,3-8-1,4-9 0,0-14-1,0-4-25,0 0-27,17 0 18,19-29 32,11-11-5,4-14-5,0-4-12,-2-4 7,-11 2 16,-7 7 2,-6 10 3,-11 9 10,-8 14 21,-6 9 20,0 9 7,0 2-13,0 0-18,-4 16-12,-19 26-16,-3 14-1,-3 11 0,6 0 1,6 1-1,7 4-1,1 4 0,3 4 0,-5 4 0,-3 1 2,-5 2-2,-10-2-8,-2-5 8,-6-8 0,0-10 0,1-13 2,3-11-1,4-12 7,8-10-7,6-7 13,7-9 0,-2 0 0,6-9-6,1-22-6,3-14-1,0-15-1,7-15-1,20-13-1,6-3-5,10 2 1,6 17-4,6 15 1,6 14 2,10 14 0,3 9-9,5 9 11,2 9-3,-12 2-8,-11 0-36,-18 0-93,-20 0-59,-16 0-111</inkml:trace>
  <inkml:trace contextRef="#ctx0" brushRef="#br0" timeOffset="12651">5539 0 743,'0'0'209,"0"0"-172,0 0-10,0 0 74,0 0 16,0 0-6,2 2-33,-2 13-26,9 8-15,1 8 3,4 11-12,-3 3-10,3 8-5,-5 9 14,-3 1-11,-4 10-3,-2 7 0,0 16-6,0 14 5,-8 14-3,-1 15-3,4 10-2,0 6-3,1 13 3,4 8-2,-4 6-1,-3-1 0,-1-10 2,-6-3-3,1-4 5,-1 6-4,1-3-1,-1-11 9,1-20-1,4-25 18,2-19-26,5-26 0,2-21-3,0-16-14,0-16-25,0-13-44,2 0-40,5-27-78,0-15-105,-3-13-683</inkml:trace>
  <inkml:trace contextRef="#ctx0" brushRef="#br0" timeOffset="33571">367 1635 1061,'0'0'26,"0"0"-19,0 0-6,163 18 3,-74-18 22,17 0 76,17 0-24,13-14-46,9-6-3,0 7-12,0 2-3,-12 6 0,-4 5 7,-1 0 25,-3 0-27,0 5-14,8 10 0,10-3-2,11-1 1,8-7-3,0-2-2,-4-2-2,-10 0 3,-19 0 0,-22 0 0,-20 0-1,-20 0-3,-14 0 0,-10 0-1,-14 0 5,-8 0-3,-5 0 2,-7 0 1,-7 0 1,-2 0-1,0 0 3,0 0 1,0 0 1,0 0-5,0 0-33,-13-2-65,-7 0-134,-2-3-208</inkml:trace>
  <inkml:trace contextRef="#ctx0" brushRef="#br0" timeOffset="35474">197 2038 1003,'0'0'101,"0"0"-90,0 0-7,0 0 14,0 0 76,0 0 1,0-13-35,0 13-31,0 40-18,0 31 1,0 30 29,-6 19-7,-3 9-13,-2-2-10,2-7-9,3-9 2,-1-14-2,5-22-1,2-15-1,0-13 0,0-11-6,0-8-35,0-3-51,4-7-63,1-7-55,-5-11-85,0 0-297</inkml:trace>
  <inkml:trace contextRef="#ctx0" brushRef="#br0" timeOffset="35849">93 1777 1065,'0'0'95,"0"0"-95,0 0-6,0 0 6,0 0 10,0 0 42,109-31-4,-53 27-16,15 4 3,14 0 2,12 0-11,9 0-11,-2 0-8,1 0-5,-2 0-2,-1 0 0,3 0 2,-1 2-2,-6 2-1,-6 5 1,-10 0-2,-11-2 2,-4 4 0,-7 0 0,-2-2 1,2 2-1,-1 0 0,-4-2 0,-1 2-8,-3-2 2,5-4-7,4-5-20,4 0-9,5 0-4,-1 0-16,-13 2 17,-14-2 14,-18 0-1,-11 0 10,-6 3 5,-3-3 2,3 0 12,4 0-4,-4 0 5,1 0-9,-3 0 7,-4 0 4,0 0 0,2 0 0,2 0 2,2 0-2,-2 0-2,0-3-11,-1 3 1,-3-2-2,2 2-3,0 0 13,0 0 3,0 0-2,0 0 3,0 0 3,-2 0 6,0 0 14,0 0 4,0 0 11,0 0 0,0 17 0,-2 13 33,-13 12 10,-5 14-16,-3 13-19,0 13-9,-6 14-18,2 9 1,0 6-12,0 5 4,2-5 0,6-4 0,-2-6-5,5-10-5,3-4-1,3-9 0,0-11-1,4-7 1,-1-7-1,3-4 0,-1-4-1,5-5 1,-5-4 0,3-10-19,0-8-23,-3-4-39,3-8-25,-2-6-45,-9 0-58,-9 0-128</inkml:trace>
  <inkml:trace contextRef="#ctx0" brushRef="#br0" timeOffset="36878">31 3444 674,'0'0'129,"0"0"-104,0 0-21,0 0 6,0 0 33,0 0 18,-31-20-24,31 18-15,0-3-15,0 1-5,17-5 9,16-2 41,14-1 3,16 1 5,10 2 13,16 3-17,14 1-8,8 3-3,5 2-8,5 0 10,-1 0-29,5 0-2,2 0-5,4 0-3,3 7-4,4 4-4,11 2 2,7 3-4,-2 2-10,-5-1-32,-15 3-31,-20-2-9,-27 1-59,-25-4-28,-29 1-114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2:41:24.6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10 162,'115'0'143,"-12"0"-53,-16 0-32,-16 7-43,-17 24-15,-25 25-39,-21 13-202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2:41:54.66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1453 1110 997,'0'0'111,"0"0"-75,0 0-35,0 0 15,45-132 70,-30 89 10,3-8-38,1-7-38,2-7-15,0-6-2,1-9-1,0-7-1,2-2 0,3 2-2,-2 12 0,-6 17-18,-3 20 5,-9 18 14,-3 15 0,-4 5 1,0 0 8,0 0-5,0 0 5,0 0-8,0 0-1,0 0-1,0 0-1,0 0-1,0 0 3,0 0-4,0 0 2,0 0 2,2 0 0,4 0 0,-2 5 0,2 6 11,1 0-2,2 5-5,-2 8-1,4 10 9,-3 12 1,-1 12-1,0 7 0,0 4-1,-1 0-6,5-2 0,5-7-4,2-2-1,4-9 6,1-2-4,1-7-2,3-5 2,0-6-2,-3-6 0,3-1 1,-3-7 0,-1-3 2,-4-6-1,-3-4 2,-3-2 2,1 0-1,1-6 4,4-19 11,0-10-8,3-10 0,1-13-8,4-11 0,0-9-2,0-11-2,-4-4-2,2 4-10,-2 8-9,-8 17-19,-8 21-27,-7 17-33,0 12-80,-16 10-124</inkml:trace>
  <inkml:trace contextRef="#ctx0" brushRef="#br0" timeOffset="1077">2844 33 961,'0'0'172,"0"0"-68,0 0-72,0 0 49,0 0-8,0 0-6,0 82-18,0-30-14,0 8-27,0 9 3,0 4-6,0 8 4,0-1-9,-12 0 2,-3-4-1,-1-2-1,-1-8-3,5-5-7,6-13-17,1-10-25,5-7-58,0-11-73,0-8-39,0-10-141</inkml:trace>
  <inkml:trace contextRef="#ctx0" brushRef="#br0" timeOffset="1404">3044 806 872,'0'0'89,"0"0"-57,0 0-22,0 0 10,0 0-3,0 0-5,94 58-1,-70-58 4,-1 0 28,-4 0-27,-3-17-13,-5-6 38,-4-1 43,-7-3-27,0 0 22,0 10-6,-13 1 1,-10 9-21,-4 5-15,-2 2-20,8 0-17,5 2-1,9 16-3,7 2-45,0 0-55,21-3-125,8 0-3,-1-4-121</inkml:trace>
  <inkml:trace contextRef="#ctx0" brushRef="#br0" timeOffset="1716">3543 775 869,'0'0'171,"0"0"-91,0 0 43,0 0 5,20-131-29,-20 115-37,0 7-16,0 7-20,0 0-3,0 2-18,-10 0-5,-7 9-4,-1 15-2,1 5 5,5 2 1,6-4-3,4-1 2,2-3 0,0-7 1,0-5 3,0-4-2,14-7 0,3 0-1,5 0 1,3-20 2,-3-9-3,-4-2 4,-7-1 0,-4 1 13,-5 4 8,-2 3 1,0 8-5,0 5-11,0 6-7,0 5 2,0 0-5,0 0-11,0 32-1,0 10 12,0 9 3,0 7 0,0 5-3,0 1 0,5 5 0,3 5 5,-4-1-5,-4-4 1,0-4-4,0-9 4,-15-5-1,-9-4 1,-3-5 5,-4-2-4,-3-6 1,1-8 10,-3-6 4,3-9-1,6-11-1,11 0-6,8-4 4,8-29-9,0-16-2,29-16-4,13-15-3,11-5-2,7 0-19,5 14-31,0 13-32,-5 16-55,-7 11-135,-11 6-247</inkml:trace>
  <inkml:trace contextRef="#ctx0" brushRef="#br0" timeOffset="2621">4168 833 970,'0'0'139,"0"0"-109,44-118-21,-13 67 69,-2-9 31,-2-7-31,2-2-30,-2 2-13,-4 7-12,0 11-5,-5 13-8,-5 12 6,-2 8-9,-6 14-1,-3 2-1,-2 0-5,5 4 4,3 27-4,3 18 0,3 16 4,-1 10 1,1 6-5,1-3-4,3-11 3,-1-12 1,8-5-6,0-10 5,2-9-3,0-7 3,-8-10 1,-1-10 0,0-4 1,4 0 8,9-29 6,10-24-5,7-28-10,4-23-6,2-25-50,-1-23-79,0-15-105,-11 0-167</inkml:trace>
  <inkml:trace contextRef="#ctx0" brushRef="#br0" timeOffset="18127">999 105 332,'0'0'227,"0"0"-128,0 0-6,0 0 14,0 0-28,0 0 4,0 0-13,-76-83-27,59 74 7,-8 5 17,-6 1-31,-7 3-27,-11 0-7,-9 23 0,-9 10-2,2 3 0,9 0-3,19-5 1,19-5 1,9 3-3,9 7-7,0 6 3,6 3 7,23 1 2,7-1-1,7-2 9,5-3-4,4-5 2,-4-1 10,0-5 17,-9-3-14,-1 1 1,-7-7 7,4 2 2,-6-3-6,-1 1-4,1 2-8,0-2-11,-7 2 5,-4 3-4,-2 4 1,-12 2 3,-4 4-4,0 5 12,-9 5-7,-22 2 4,-9-2-5,-3-3-3,4-9 1,3-6-1,3-9 0,1-5 0,1-4-1,-4-7 1,-6-2 1,-5 0-2,-8-2 3,-6-20-1,-3-7-3,3-7 0,9 3-1,11-1 2,13 3 1,12 2 6,11-2 0,4-3-2,0-8-7,25-7-1,14-4-1,7-3 1,15 0 1,11-2 0,3-2 0,8 0-2,-4-4-3,-2-2-5,-9 6-8,-10 3-4,-13 5-6,-14 10-14,-15 9-12,-16 6-17,0 7-36,-31 11-37,-15 9-161,-14 0-350</inkml:trace>
  <inkml:trace contextRef="#ctx0" brushRef="#br0" timeOffset="21403">0 2065 834,'0'0'20,"0"0"36,0 0-56,0 0-2,0 0 2,139-45 0,-74 28 2,12-6 19,17 3 3,22-4 4,22-3-6,20-4-11,27-9-4,25-7-5,23-6-2,21-3 8,5 0-3,-3 7-2,-7 7-3,-16 4 3,-19 7-3,-21 9-1,-19 6 0,-18 7-9,-16 7 6,-13 2 2,-15 0-12,-15-2-21,-12-5 9,-20-2-13,-11 0-58,-17 3 21,-10-4-17,-6 6 21,-9-2-22,-3-2-36,-2 0-105</inkml:trace>
  <inkml:trace contextRef="#ctx0" brushRef="#br0" timeOffset="22542">3958 1428 45,'0'0'519,"0"0"-447,0 0-72,0 0 0,0 0 0,0 0 0,13 0 8,7 2 10,5 9 2,6-4 5,11 0 5,12-7 10,17 0-5,12 0 11,14-14-30,8-10-11,11-5 30,4-5-25,1-1-10,-13 6 0,-14 2 0,-20 9-6,-18 7-45,-18 2-20,-18 9-4,-11 0-27,-9 0-76,0 7-101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2:42:01.01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0 704,'0'0'212,"0"0"-147,0 0-3,0 0-3,0 0 15,0 0 71,86 118-56,-40-58-30,9 9-25,6 7-16,14 6 5,12-2-6,15 5 19,12 4-15,13 0-1,6 7-7,10-5-11,5-6 7,-1-7 4,-5-9 3,-4-4-7,-13-5-9,-16-5 3,-24-3 1,-19-7-4,-21-8 1,-11-5-1,-10-1-1,-6-7-4,-2-2 1,-5-4-16,-3-4-17,-1-3-21,-2 0-23,-3 0-94,-2 3-111,0-5-243</inkml:trace>
  <inkml:trace contextRef="#ctx0" brushRef="#br0" timeOffset="624">258 2304 841,'0'0'215,"0"0"-171,0 0-32,0 0 9,0 0 33,0 0 5,98-7-11,-17 0 21,25-2-25,17 2-16,20-2-5,6 1-14,1 5-2,-6-1-5,-6 2-2,-13 2-2,-7 0 1,-13 0-9,-16 0-49,-16 0-27,-15 0-35,-11 0-49,-13 0-132,-15-7-337</inkml:trace>
  <inkml:trace contextRef="#ctx0" brushRef="#br0" timeOffset="1233">2174 1590 791,'0'0'191,"0"0"-164,0 0-12,0 0 28,0 0 20,0 0 9,0 0-36,36 7 5,-14 4-11,1 3-12,-4 2 4,2-1 9,-5 2-5,1 4-5,-1-1-10,-3 4-1,1 5-1,1 3-2,1 3-6,4 3 11,0 4-4,5-2 2,-2 1-2,0-3-1,-3-5-7,0-2 2,-6-2-2,-1-7 0,-2-2-24,-4-4-55,2-3-28,-3-2-42,-1-2 2,0-4-112,-5-3-216</inkml:trace>
  <inkml:trace contextRef="#ctx0" brushRef="#br0" timeOffset="1701">1794 2305 908,'0'0'125,"0"0"-125,0 0 4,0 0 4,0 0 42,0 0 28,185 0 10,-94 0-32,9 0-16,2 0-16,-6 8-10,-16 1-14,-19-1-1,-26 6-146,-14-3-42,-13-9-77,-4-2-422</inkml:trace>
  <inkml:trace contextRef="#ctx0" brushRef="#br0" timeOffset="3776">370 1169 917,'0'0'86,"0"0"-48,0 0-31,0 0 5,0 0 8,0 0 3,-93 58-11,74 7 3,5 13 24,6 4-2,4 1-16,4-8-2,0-3 3,0-12-9,12-6-4,17-8-2,10-6-3,7-6 3,10-8 1,9-12 3,6-14 5,3 0 12,3-25 1,-2-19 5,-2-14-7,-11-11-8,-13-7 13,-22-7-1,-27-3-2,-11-3-2,-54 0-3,-31 8-1,-26 12-15,-19 16-8,-1 17-1,13 14-7,28 13-8,34 9-38,34 0-48,22 36-109,11 13-143,2 11-429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2:41:02.29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0 161 1060,'0'0'108,"0"0"-108,0 0-1,0 0 1,0 0 86,0 0 35,176 0-29,-87 0-47,23 0-1,19 0-13,19 0-1,14 0-9,17-3-8,10-8-3,15 0 1,3-5-11,-4 1 4,-9 4-1,-4 2 4,-3 4-6,-4 3 0,-2 2-1,-12 0 0,-12 0 0,-11 0 2,-7 7-2,0-3 0,-2-4 1,7 0 0,-1 0 0,3 0 0,-5-6 0,-4-8 1,-12 1-2,-12 2-6,-6-3 6,-4 6 1,-10-4-1,-10 8 0,-8 0 0,-11 4 0,-3 0 0,1 0 0,1 0 0,1 0 0,3 0 0,-3 4-2,-11 5-2,0-5 3,-7 3-7,-11-3-9,-8-4-30,-11 0-42,-11 0-124,-7-20-181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2:41:15.74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0 834,'0'0'178,"0"0"-165,0 0-8,0 0 81,0 0 52,153 80-19,-70-46-27,15-1-32,6 3-22,10-3-1,7 1-5,8 1-5,18 1-5,13 4-4,10-2-13,13 6-3,10 4-4,5-2-1,8 3 3,-3-4 1,-16-3-1,-8-4-6,-11-7-8,-10-4 6,-6-7 3,-3-4-9,3-5-2,-1-7 7,5-2 9,-2-2-1,-10 0 1,-7 0 0,-17 0 0,-14 0 0,-12 0 1,-11 0-1,0 3 2,-6 1-2,1 1 0,-2 1-2,-5-1-5,-4 4-2,-6-3-3,-9 3-15,-9 0-17,-9-2-92,-15-3-64,-5 1-5,-12-1-135,-2-4-255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2:59:42.97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114 417 1027,'0'0'105,"0"0"-77,0 0 18,0 0 41,0 0-21,0 0-48,0 0-17,0 0 9,-51 151 33,33-95-21,2-3-12,5-4-4,5 2-1,2-3-3,0-2-2,4-1 0,0-7 0,0-5 0,0-6-47,0-3-16,0-4-44,0-2-35,0-7-22,0-9-40,10-2-51</inkml:trace>
  <inkml:trace contextRef="#ctx0" brushRef="#br0" timeOffset="343">368 702 843,'0'0'232,"0"0"-206,0 0-8,0 0 20,0 0 3,0 0-10,0 69 50,-2-34-2,-3 1-32,5-2-5,0-1-15,0-6-15,0-5-2,13-6 0,1-5-1,-1-9-5,5-2 1,5 0 4,1-9 9,3-20-3,-3-4-6,-5-5-1,-9 0 0,-3-2-6,-7 2 8,-2 2-6,-27 3 2,-7 11-5,-6 6-1,7 7-5,8 9-23,13-2-13,14 2-17,0 0-75,31 0-130,10 0-25</inkml:trace>
  <inkml:trace contextRef="#ctx0" brushRef="#br0" timeOffset="904">804 0 720,'0'0'233,"0"0"-183,0 0-48,0 0 23,0 0 25,0 0-9,10 138-5,-10-91-3,0 2 1,0-2-17,-2-3-16,-10-1 4,6-6-5,-1-5-43,5-6-136,2-10-142</inkml:trace>
  <inkml:trace contextRef="#ctx0" brushRef="#br0" timeOffset="1170">1061 158 703,'0'0'81,"0"0"16,0 0-7,0 0-11,0 0 2,0 0-21,38 127-28,-29-113-5,0-5-6,0-5 0,-1-2 8,6-2-3,4 0 0,4 0 16,1-20-2,-4-4-23,-3-10-8,-5-1 0,-9 1-1,-2 3 1,0 6 10,-13 7 6,-14 5-12,-6 9-13,-8 4-10,-1 2-53,0 29-142,2 2-133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3:00:06.2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209 548 1087,'0'0'182,"0"0"-138,0 0 11,0 0 28,0 0-6,0 0-29,0 0-38,-13 62-8,-9 3 21,-9 9 7,-5 10-11,1 3-7,0 0-8,12-9-4,9-13-15,14-16-53,0-14-24,14-13-41,12-15-47,-2-7-74,-1 0-473</inkml:trace>
  <inkml:trace contextRef="#ctx0" brushRef="#br0" timeOffset="265">396 838 979,'0'0'160,"0"0"-127,0 0-26,0 0 52,0 0 46,0 0-36,43 124-20,-23-110-32,2-3-6,1-6 3,1-5-2,-2 0 2,3-3-4,-3-19-3,-2-7-2,-8-5-2,-10-3 0,-2 1 1,0 3-2,-21 4-2,-12 9-4,-9 9-7,-5 11-13,3 0-32,8 13-40,16 7-105,15-9-174</inkml:trace>
  <inkml:trace contextRef="#ctx0" brushRef="#br0" timeOffset="655">716 11 704,'0'0'261,"0"0"-210,0 0-28,0 0 67,0 0-6,0 0-13,44-11-13,-38 29-10,-2 4-12,-4 7-3,0 2 5,0 3-5,0-1-5,0-2-8,0-6-9,0-3-4,0-2-4,8-2 0,9 0-3,8-3 2,2-2-1,-6-1 2,0-4-3,-9-3 0,-10-1-4,-2 1 1,0-5-3,0 0 3,0 0 1,-19 0 2,-14 0-1,-9 0-11,-9-11-16,-3-5-52,5-2-138,6-4-136</inkml:trace>
  <inkml:trace contextRef="#ctx0" brushRef="#br0" timeOffset="1061">802 42 502,'0'0'515,"0"0"-476,151-29-34,-88 29 3,-7 0-8,-9 0-137,-12 0-519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3:00:08.05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53 266 969,'0'0'150,"0"0"-129,0 0 30,0 0 63,0 0-18,0 0-48,0 2-28,0 27-15,0 15 4,-2 12 24,-11 4-11,1-2-14,3-2-4,1-9-4,2-7 0,6-9 0,0-7-21,0-8-27,0-7-21,0-7-33,10-2-40,7 0-17,6-27-170</inkml:trace>
  <inkml:trace contextRef="#ctx0" brushRef="#br0" timeOffset="281">190 578 799,'0'0'121,"0"0"-90,0 0 37,0 0 3,0 0-21,0 0-7,39 111-27,-19-108-3,0-3-1,0 0 6,-5-17-5,-1-7 0,-7-3 14,-7 1 16,0-3-12,0 2 5,-21 5-26,-8 2-6,-2 4 3,-2 7-7,0 5-6,6 4-17,4 0-19,8 0-40,4 4-24,4 12-19,7-3-100,0-6-184</inkml:trace>
  <inkml:trace contextRef="#ctx0" brushRef="#br0" timeOffset="827">470 89 922,'0'0'94,"0"0"-94,0 0 0,0 0 50,0 0-10,0 0-13,35 20-7,-22-1 1,-1-2 14,1 4 1,-2-1-16,1 0 7,-4 0 2,1 2-19,-3-2 0,0-2 5,-4-1-3,-2-1 10,0-5 4,0-2 9,-2-2 0,-12-1-7,3-3-14,-5-3-6,3 0-8,-5 0-32,3-12-47,-2-16-103,7-8-132</inkml:trace>
  <inkml:trace contextRef="#ctx0" brushRef="#br0" timeOffset="1170">470 89 818,'93'-80'187,"-93"80"-162,0 0-12,147-9 12,-109 9-25,-6 0-129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3:00:11.8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6 0 588,'0'0'351,"0"0"-276,0 0-71,0 0 4,0 0 46,0 0 11,0 0-11,0 0-21,10 122 15,-10-30 42,0 10-31,0 3-32,-4-7-10,-4-13-11,6-14 1,2-18 0,0-15-7,0-15-1,14-15-71,7-8-112,4-15-199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0:54:22.59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0 944,'0'0'114,"0"0"-104,0 0 16,178 53 52,-78 0 54,14 15-28,7 7-10,10 12-23,14 3-29,9-6-14,6-8-16,6-10-9,-2-10-1,-8-9 0,-7-9 0,-15-7-2,-18 3-14,-16-1-40,-17 3-117,-23-3-213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3:00:12.5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78 0 950,'0'0'129,"0"0"-129,0 0 0,0 0 0,-64 127 4,54-99-2,10-1-2,0-5-43,12-13-134,17-9-299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3:00:12.79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23 0 805,'0'0'264,"0"0"-244,0 0-16,0 0 4,147 57 52,-107-21-8,-9 2 11,-4 2-3,-13-2 3,-8 2-26,-6 2-7,0 3-5,-27 4-1,-13 4-10,-5-2-2,-3 1-7,1-6-2,9-10-1,13-11-1,12-10-1,8-10-1,5 2 0,0-3-3,2 3 4,25 4 1,16 0 6,13 0-3,10-4 2,8 4-6,-8-2-45,-1 0-140,-20 2-118,-14-5-716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3:00:20.47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165 66 1133,'0'0'105,"0"0"-59,0 0-46,0 0-15,0 0 15,-2 116 54,-10-43 22,-3 12-22,-5 4-22,-5 0-11,-4-8-10,5-12 1,4-20-4,6-13-5,12-21 1,0-10-3,2-5 5,0 0 0,0-7 3,2-31 2,18-26-9,7-23-2,9-9-8,-3-4-1,0 8 8,1 7 0,-8 12-1,3 17 1,-6 16 0,-8 18-1,-3 13 2,-8 5 0,0 4-3,1 0-3,1 17-3,6 26 5,3 12 4,1 12 8,1-2-1,2-3 2,-2-2-5,1-4-4,0-5 4,2-11 2,0-6-6,-2-9-5,2-10-17,-2-4-40,-1-6-64,4-5-61,-1 0-96</inkml:trace>
  <inkml:trace contextRef="#ctx0" brushRef="#br0" timeOffset="530">1038 140 1036,'0'0'112,"0"0"-92,0 0-16,0 0 7,0 0 25,131 40-9,-102-31-13,-2-5-11,-6 1-3,-4-5-13,-7 0-98,-8 0-205</inkml:trace>
  <inkml:trace contextRef="#ctx0" brushRef="#br0" timeOffset="733">926 450 642,'0'0'495,"0"0"-446,0 0-6,143 0 53,-95 0-49,-2 0-38,-4 0-9,-1 0-16,-4 0-172,-6 0-250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3:00:21.45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124 0 873,'0'0'470,"0"0"-455,0 0-15,0 0 0,0 0 9,0 0 23,147 93-10,-116-66-2,-6-5-9,-10-2-10,-11-2 6,-4 2 1,-8 4 5,-26 1 1,-10-3-3,-9-2-2,5-4-1,8-8-3,14 0-2,13-4-3,11-2-1,2 4-3,0 4-4,0 8-4,4 4 12,15 9 2,10 5 3,5 4-1,2 4 2,-3-2 1,-6-2-5,-7-3 2,-12-6 6,-8-5 16,0-1 11,-19-7-18,-21-1 18,-11-1-18,-5-9-2,2-3-9,10-4-8,17 0-13,20 0-67,7 0-130,20 0-428</inkml:trace>
  <inkml:trace contextRef="#ctx0" brushRef="#br0" timeOffset="468">663 1076 1179,'0'0'219,"0"0"-219,0 0-5,0 0-13,0 0 14,0 0-69,-67 64-152,65-57-260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3:00:22.17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0 648 950,'0'0'175,"0"0"-148,0 0-9,56-163 89,-18 101-16,5-7-30,1-5-14,1 3-18,-3 2 6,-4 13-16,-9 12 6,-9 17-8,-9 16 6,-9 9 12,-2 2-19,0 0-16,0 22-8,0 22 8,0 21 2,0 9 11,0 4 0,0-7-1,2-5-5,8-9-2,3-17-2,3-9 0,1-11-1,-1-11 0,3-9 1,6 0-3,11-29 12,9-22-5,3-19-7,2-8-8,-8 5 5,-9 13-6,-8 18 3,-11 19 2,-8 17 2,-4 6 0,-2 0-5,5 12-12,-3 27 1,6 12 18,4 11 5,-1 1-2,3-3-2,-1-7 0,5-10-1,-1-10-1,4-11-28,-4-6-62,1-9-67,5-7-109,6 0-163</inkml:trace>
  <inkml:trace contextRef="#ctx0" brushRef="#br0" timeOffset="546">1168 151 892,'0'0'248,"0"0"-218,0 0-16,0 0 87,158-18-37,-107 18-47,-3 0-15,-13 13-2,-13 3-112,-13 4-125,-9 0-296</inkml:trace>
  <inkml:trace contextRef="#ctx0" brushRef="#br0" timeOffset="749">1139 588 924,'0'0'142,"0"0"-63,0 0 19,0 0-50,143 9-48,-99-9-61,5-16-316</inkml:trace>
  <inkml:trace contextRef="#ctx0" brushRef="#br0" timeOffset="999">2128 2 976,'0'0'116,"0"0"-112,0 0-2,0 0 54,0 0 34,0 0 1,123 84-46,-92-55-31,-9-7-13,-10-3 1,-10-6 1,-2-2 5,-7 3 4,-29 1-1,-10-2-1,-10-1-4,9-4-1,13-1-5,19 2 0,13 4-1,2 5-17,0 9 10,20 6 8,13 7 7,12 5 14,7 4 6,-2 0-2,0 2 11,-13-6 4,-14-5 0,-19-5 5,-4-6-9,-8-4 6,-31-7-4,-16-4-9,-17-6-15,-10-5-14,-9-3-29,-1 0-93,1 0-147,2 0-708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3:00:38.9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524 0 920,'0'0'95,"0"0"-20,0 0-56,0 0-11,0 0 15,0 0 25,0 0 9,-7-11-24,7 11-25,-9 0-3,-6 26-5,-12 16 5,-9 15 12,-9 14 18,-5 7-20,-6 6 2,-7 3-9,1-6-7,6-13 2,12-12 0,13-16-6,15-11 1,11-11-2,3-5-2,2-6 0,0-3 2,0-4 4,0 0 0,0 0 0,0 0 4,0 0 2,0 0 5,7 0-3,22 0 0,20 0-5,22-1 2,9-2-5,3 3 0,-5 0-5,-7 0-3,-2 0-51,-5 0-67,-3 0-14,-12 0-96,-16 0-557</inkml:trace>
  <inkml:trace contextRef="#ctx0" brushRef="#br0" timeOffset="515">580 71 803,'0'0'332,"0"0"-253,0 0-79,0 0-41,-65 160 41,7-44 8,-9 11 20,4 0-22,15-11-6,30-11-8,18-18-112,26-18-309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3:00:40.05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591 105 938,'0'0'152,"0"0"-134,0 0-1,0 0 43,0 0 20,0 0-39,0 0-19,-148 100 9,77-44-10,-3 4-2,-3 2-4,10-5-10,11-6-3,11-9 0,16-9-2,14-6 0,9-5-4,6-2-3,0-2 2,2 0 5,22 0 6,12-1 3,10 1-5,4-2 1,6-2-1,-2-5-3,2-1-1,0-4-20,-2-1-36,-3-3-49,-6 0-42,-12 0-42,-15 0-151</inkml:trace>
  <inkml:trace contextRef="#ctx0" brushRef="#br0" timeOffset="484">626 0 853,'0'0'83,"0"0"-71,0 0 8,0 0 29,0 0-24,0 0 37,-2 179 38,-25-68-10,-11 14-28,-4 4-18,-3-4-18,8-7-14,3-4-4,8-3-8,3-2-27,8-4-114,1-16-117,5-20-238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3:00:24.04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570 3480 1251,'0'0'89,"0"0"-89,0 0-12,0 0 12,0 0 63,0 0-5,27 118-13,6-104-19,3-10-12,3-4 0,2 0 0,1-13-4,-9-14-2,-10-2 0,-17 0 8,-6-2 18,-33 4-2,-31 7-16,-17 15-16,-15 5-2,-2 20-5,11 17-8,16-2-20,29-2-14,31-4-51,11-6-82,45-12-62,24-11-159</inkml:trace>
  <inkml:trace contextRef="#ctx0" brushRef="#br0" timeOffset="500">935 3451 1041,'0'0'147,"0"0"-119,0 0 1,0 0 65,0 0 0,0 0-51,-6-16-21,39-6-10,18-16 12,16-8-6,11-14-11,11-9-7,11-10 0,8-10 1,6-9-1,3-8-1,-3-6-3,0-2-25,-8 5-2,-10 11-15,-9 13-43,-18 12-29,-15 15 26,-17 11 16,-12 9-21,-9 14 22,-5 4 11,-3 2-61,4-2-413</inkml:trace>
  <inkml:trace contextRef="#ctx0" brushRef="#br0" timeOffset="905">2671 1767 961,'0'0'136,"0"0"-129,0 0-6,0 0 42,0 0 95,0 0-34,-22 95-55,22-67-7,4-4-12,12-2-12,0-6-1,-3-5-3,-2-4-7,-2-7-2,-7 0-2,-2 0 4,0 0 5,0-11 4,0-18-2,-9-9-11,-11 2-3,-5 7-6,3 7-8,7 10 8,4 8 0,6 2 2,2 2-23,1 0-38,-4 0-46,-1 18-43,3 10-3,4 1-218</inkml:trace>
  <inkml:trace contextRef="#ctx0" brushRef="#br0" timeOffset="1482">2613 2025 1004,'0'0'159,"0"0"-153,0 0 13,0 0 116,96 159-4,-49-77-31,4 11-48,2 19-19,-4 11-2,-5 10-3,-3 8 16,-7-3-24,-8-4-13,-4-10-2,-2-13-3,-1-15 2,-2-11-3,1-16-1,-3-13-1,-1-12-8,-5-14-11,-5-10-17,0-12-6,-4-5-11,0-2 12,3-1 8,-3 0 7,3 0-3,-3-1-30,0-7 5,0 6 48,0 2 7,0 0 18,0 0 21,0 0-10,0 16-9,0 11 6,-10 9 12,4-5-9,3-5 2,3-6-18,0-4-3,0-5-5,13-6 5,10-5-8,8 0 8,3-18 3,3-22-3,-6-11-6,-10-5 0,-15 0-3,-6 5-1,-29 11-12,-33 13-13,-27 9-39,-27 16-73,-16 2-124,-12 0-270</inkml:trace>
  <inkml:trace contextRef="#ctx0" brushRef="#br0" timeOffset="2153">766 3552 473,'0'0'575,"0"0"-481,0 0-89,0 0 9,0 0 142,161 13-21,-59 9-36,29 5-30,21 2-8,15 2-24,16 0-14,2 2-14,-5 4-1,-15-6-6,-29 0-2,-31-7-7,-36-1-46,-29-3-71,-26-7-122,-14-11-169</inkml:trace>
  <inkml:trace contextRef="#ctx0" brushRef="#br0" timeOffset="2637">88 3171 947,'0'0'226,"0"0"-133,0 0-58,0 0 0,0 0 11,-62 138 12,42-72-25,14-1-29,6-10-4,0-5-113,29-19-121,6-20-275</inkml:trace>
  <inkml:trace contextRef="#ctx0" brushRef="#br0" timeOffset="3074">2678 526 852,'0'0'67,"0"0"-20,0 0 60,94 114-19,-59-63-7,-6 2-21,-5-2-16,-12-2-14,-12-9-22,0-1 0,-23-4 4,-15 1-1,-13-5-9,5-9 2,7-6 0,17-7-3,13-7 0,9 2-1,0 1-3,14 6-7,26 4 10,20 8-1,14 1-20,5 10-186,9 11-232</inkml:trace>
  <inkml:trace contextRef="#ctx0" brushRef="#br0" timeOffset="3510">3415 3605 1089,'0'0'75,"0"0"-66,145-4-9,-81 4 0,-3 15 24,-8 7 31,-3 5 20,-8 4-7,-5-2-18,-10-7-12,-9-2-5,-9-6-10,-7-3 0,-2 0-4,-2 3-12,-31 6 7,-17-2-6,0 2-4,-2-7 0,14-4-3,18 0 0,9-7-1,11 2-2,0 5-2,2 5-5,27 4 9,9 4 0,4 2 3,1-2-2,-5 3 0,-3 4 0,-1 3 3,-5 1 20,-7 5 18,-11 2-17,-11 2 2,0 2 9,-21-1 9,-18-3 1,-8-5-11,-4-5-11,1-10-20,0-5-4,3-10-17,0-3-56,0-2-130,7 0-361</inkml:trace>
  <inkml:trace contextRef="#ctx0" brushRef="#br0" timeOffset="5008">487 3540 714,'0'0'77,"0"0"-77,0 0-52,0 0 16,0 0 32,0 0 4,0-48-32,0 48-71,0 0 25,0 0 78,0 2 42,0 18 18,0 4-4,0 7 4,0 1-33,2-1-19,12-2-8,9-7-14,12-9-179</inkml:trace>
  <inkml:trace contextRef="#ctx0" brushRef="#br0" timeOffset="9532">2805 1736 856,'0'0'430,"0"0"-275,0 0-126,0 0 18,0 0 7,0 0-6,0 0-19,0 0-16,9-45-8,40 5-2,26-16-2,21-9-1,18-8-1,13-7 0,6-2 1,8-3-3,-8-2-21,-10 4-37,-16 8-20,-21 5 22,-18 8 4,-19 9 7,-14 8 33,-8 5 8,-4 7 6,-3 4-3,-3 7 3,1 3 0,-3 4-40,-1 4-61,-5 4-6,-2 3-95,-3 1-244</inkml:trace>
  <inkml:trace contextRef="#ctx0" brushRef="#br0" timeOffset="9953">4268 591 929,'0'0'117,"0"0"-93,0 0-19,0 0-5,0 0 31,0 0 25,-6 64 11,6-35-24,0-2-10,0-1 9,0-1-10,2-5-23,14-4-4,1-8-1,6-5 3,-1-3 0,0 0 0,3-18 0,-1-16 1,-3-8-8,-8-5-2,-9-4 2,-4 0-2,0 4 5,-17 5-8,-12 8 2,-8 12-22,2 13-62,-5 9-99,2 7-141</inkml:trace>
  <inkml:trace contextRef="#ctx0" brushRef="#br0" timeOffset="10452">5031 0 785,'0'0'189,"0"0"-134,0 0-54,0 0 46,0 0 12,0 0 4,-90 147-11,68-107-14,5-4 2,5-8-10,10-3 5,2-1-22,0 1-1,16-2 5,17-1-6,11-4-3,12-5 1,6-2-7,5-4 3,-2-1-5,-3-1 0,-8-3-6,-9 3-90,-10-5-110,-15 0-33,-17 0-235</inkml:trace>
  <inkml:trace contextRef="#ctx0" brushRef="#br0" timeOffset="10796">5249 31 1020,'0'0'129,"0"0"-126,-36 163 28,9-78 56,-4-3-54,4 5-26,3 0-7,6-2-135,5-8-124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2:59:23.70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0 309 508,'0'0'152,"0"0"-108,0 0-25,0 0 25,0 0 39,0 0-27,0 0-15,31-4-20,-19 4-8,0 0 1,5 0 4,0 0-1,8 0-13,4 2 19,8 2 14,6 0-28,3 0-4,2 0-1,-4 2-3,1 2 0,-7 0 0,-1 0-1,-1 0 2,1 0-2,6-6 0,4-2 1,8 0 3,10 0 10,16-10 0,8-8 11,7-5 4,-3 4-22,-8 1-2,-14 1 0,-15 8 0,-18 3-4,-14 2 1,-11 4-2,-3 0-2,-4 0 0,-1 0 2,1 0-1,0 0 1,2 0 0,-2 0-1,3 4 1,0 2 0,-2-5 0,0 6 0,-1-6 0,-2 2 0,3 1 0,0-2 0,6-1 0,6 2 2,2-2-1,4-1 3,-1 0 0,-3 0-3,-4 0-1,-6 0 1,-1 0 0,-6 0 1,-2 0-1,-2 0 1,0 0-2,0 0 1,0 0-1,0 0 0,2 0 0,2 0 0,5 0 0,5 0 0,3 0 0,10 0 0,16 0 1,6 0-1,4 0 1,1-1-1,-8 1 0,-5 0-3,-8 0 3,-1 0 0,-6 0-1,0 0 1,-1 0-1,0 0 0,2 0 1,-3-3 0,1 0 0,-3-1 1,-6 1-1,-3-1 0,1 0 0,-4 1 0,-1 0 2,-3 2-1,0-3 0,-2 1-1,0 2 1,5-2-1,5 1 0,1-2-1,8 4 0,1-1 1,5-2 0,2 2 0,3-2 1,-1 2-1,3-4-2,-3 3 2,-2 0 2,-6 2-2,-6 0-1,-3 0 1,-5 0 1,-1 0-1,-4 0-1,-1 0 1,1 0-1,4 0 1,-2 0 0,1 0 0,-3 0 0,2 0 0,-2 0 0,-1 0 1,1 0-1,1 0 1,0 0-1,2 0 1,-1 0-1,1 0 2,0 0-2,0 0 2,0 0-1,0 0-1,4 0 0,6 0 1,10 0 2,10 0-2,12 0 2,3 0 2,-5 0-3,-7-1-1,-6 1-1,-5 0 0,-7 0 1,-5 0 0,-2 0-1,-3 0 0,-1 0 0,1 0 0,-1 0 0,3 0 0,7 0 0,4 0 0,9 0 0,2 0 1,2 0 0,-2 3-1,-3 4 0,-6 1-1,-4-1 1,-4 0-1,-4 1 0,1-1 1,-7 0-3,3-1 3,-6-1 0,1-2 0,-3-2 0,-2 2 0,0-2 1,2-1-1,3 5 0,3-5 1,-1 2 0,-1 0 2,2-2-3,-3 0 2,-1 0 0,1 0 0,1 0-1,7 0 1,5 0-1,7 0 1,7-10-1,-1-1-1,1 1 0,-2 2 0,-5 1 0,-1 0 0,-5 3 0,-3 0 0,0 1 0,0-4 0,3 1 0,-1 1 0,2-2 0,1 1 0,-3 0-1,5 0 3,0 0-2,6 0 0,3 3 0,1-2 1,1 1 0,1 0-1,-6 2 0,3 0 0,-3 2 0,0 0 1,1 0 0,1 0-1,3 0 0,5 0 0,3 0 3,3 0-2,5 0-1,1-4 1,-1-2 2,-7 0-3,-5 2 5,-4 0-4,-3 0 1,2 2-2,0 0 1,-1-2 2,1 2-2,-3 0-1,-1-2 1,1 2 1,-2 0-2,1 2 0,-4 0 0,2 0 0,2 0 0,1 0 1,3 0-2,1 0 1,3 2 0,1-2 0,2 0 0,1 0 0,-1 0 1,1 0-1,-3-6 3,-2-2-3,-3 6 1,-6 0-1,-5-2 0,-2 2 0,1-2 0,-2 0 0,-2 2 1,4-2-1,0 2 0,1-2 0,1 0 2,2 0-2,2 2 0,3 0 0,-1 0 0,0 2 0,1-2 0,1 2 1,-1 0-1,4 0 0,2 0 0,2-2 0,1-2 0,-3-2 0,-7 2 1,0 0-1,-1-2 0,-3 2-3,-5 0-28,-6 0-83,-16-10-103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3:16:06.41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132 0 1052,'0'0'156,"0"0"-145,0 0-9,0 129 60,0-55 31,-10 10-16,-3 7-12,-1 6-5,-1-6-23,1-9-8,4-8-7,1-14-19,0-9 4,2-11-6,5-11-1,2-11-2,0-11-33,0-7-30,0 0-18,0-5-36,4-28-28,19-18-68,6-12-179</inkml:trace>
  <inkml:trace contextRef="#ctx0" brushRef="#br0" timeOffset="250">343 456 843,'0'0'191,"0"0"-137,0 0 6,0 0 42,0 0-39,0 0-4,-107 50-16,43-19-12,3-4-11,10-5-8,15-7-8,19-3-2,10-8-2,7 0-4,0 5-11,2 7-8,25 4 23,6 2 6,12-2-2,4 0 1,0-4-5,-5-3 0,-5-4-36,-8-4-101,-4-5-109,-4 0-183</inkml:trace>
  <inkml:trace contextRef="#ctx0" brushRef="#br0" timeOffset="610">940 60 1024,'0'0'153,"0"0"-107,0 0-36,0 0-10,-122 147 72,66-82 14,-2-5-30,12-7-24,10-8-17,9-10-12,11-13-3,7-8-25,9-9-105,0-5-83,0 0-39,9-22-267</inkml:trace>
  <inkml:trace contextRef="#ctx0" brushRef="#br0" timeOffset="790">853 256 648,'0'0'121,"0"0"8,0 0 10,129 54-23,-75-30 10,4 0-49,4 3-32,-3-5-26,-9 1-5,-11-6 1,-16-8-6,-11-4-6,-12-5-3,0 0-2,-2 0-37,-23-16-125,-6-8-115,-11 2-129</inkml:trace>
  <inkml:trace contextRef="#ctx0" brushRef="#br0" timeOffset="1000">920 434 539,'0'0'177,"0"0"-33,-15 176-10,5-100-20,-1 11 10,-7 4 24,1 5-30,1-9-45,7-9-43,3-18-25,1-15-5,3-12-3,-2-11-50,-3-8-114,-6-12-199</inkml:trace>
  <inkml:trace contextRef="#ctx0" brushRef="#br0" timeOffset="2650">1379 499 744,'0'0'147,"0"0"-126,0 0 34,0 0 49,0 0-18,0 0-48,149 22-18,-109-22-11,-4 0-9,-3-2-11,-6-11-63,-9-8-60,-9-3-140</inkml:trace>
  <inkml:trace contextRef="#ctx0" brushRef="#br0" timeOffset="2860">1549 285 714,'0'0'78,"0"0"-67,0 0 106,0 0-31,19 149-9,-19-99-15,0 3 0,0 0-23,-17 1-6,1-3-17,1-7-3,3-4-12,10-1 1,2-8-1,0-4-1,0-7-7,12-7 4,3-6-9,3-7-12,4 0-11,2-12-7,5-21-30,0-9-39,3-5-103,-6-2-258</inkml:trace>
  <inkml:trace contextRef="#ctx0" brushRef="#br0" timeOffset="3170">1813 330 767,'0'0'107,"0"0"-57,0 0 63,161 31-54,-108-14-37,-8 4 0,-11-1-11,-13 2-4,-9-2-4,-12 3-3,0 3 1,-22 1 8,-28 2 10,-21-2-5,-8-3-7,4-4-5,11-4 0,26-10-2,18 1 0,16-5 0,4 0-6,0 3-14,20 2 20,13 1 3,18 1 28,17-4 0,5-3-18,0-2-13,-11 0-1,-15 0-71,-13 0-71,-16-13-35,-14-7-19,-4-7-315</inkml:trace>
  <inkml:trace contextRef="#ctx0" brushRef="#br0" timeOffset="3520">1927 109 526,'0'0'218,"0"0"-133,0 0-2,0 0 17,0 0-23,0 0 7,42 136 26,-48-65 4,-25 12-28,-7 5-45,-2 4-17,-3-7-7,3-3-6,5-9-4,4-12-6,8-8-1,7-17-2,7-12-39,5-10-70,4-12-112,0-2-63,2-18-34</inkml:trace>
  <inkml:trace contextRef="#ctx0" brushRef="#br0" timeOffset="3770">1880 784 592,'0'0'193,"0"0"-11,49 127-30,-13-69 0,11 2 6,6 5-35,9 2-38,1-5-26,-5-9-9,-5-10-23,-7-10-18,-13-11-8,-11-6-2,-9-5-24,-8-6-80,-5-5-122,-11 0-260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1:02:53.9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68 1085,'0'0'55,"0"0"33,0 0-29,0 0-42,0 0-3,0 0 15,0 0 21,25-16 28,27 27-33,10 0-2,7 0-29,3-2-7,-3 0-4,-7-2 1,-6-3-3,-8-1 1,-8-1-2,-11-2-2,-8 0-32,-13 0-15,-6 0-11,-2 0 9,0 0-11,-26 0-119,-10-2-79,-8 2-126</inkml:trace>
  <inkml:trace contextRef="#ctx0" brushRef="#br0" timeOffset="265">315 181 594,'0'0'140,"0"0"-66,0 0-56,0 0 83,0 149-4,9-79-19,-3 5-34,1 5-11,-2-6-13,0-5-15,-3-11 1,0-5-6,-2-1 1,0-1 1,0 2-2,0 0-21,-14 1-70,3-7-86,0-7-116</inkml:trace>
  <inkml:trace contextRef="#ctx0" brushRef="#br0" timeOffset="546">104 1208 952,'0'0'96,"0"0"-87,0 0-8,0 0 46,0 0 18,147-2-16,-92-7-29,-2 2-18,-1 5-2,-8 0-47,1 2-54,-1 0-94,-4 0-5,-3-7-153</inkml:trace>
  <inkml:trace contextRef="#ctx0" brushRef="#br0" timeOffset="811">991 72 871,'0'0'69,"0"0"50,0 0-42,0 0-14,0 0 0,0 0-23,-10 33 6,10 41 19,-2 21-1,-3 14-34,-3 1-5,1-5-10,0-16-11,3-13-4,1-14 1,3-13-1,-2-9 0,0-11-14,0-7-41,0-9-49,2-5-11,0-7-21,0-1-9,-2-1-74,-5-27-409</inkml:trace>
  <inkml:trace contextRef="#ctx0" brushRef="#br0" timeOffset="1139">792 0 949,'0'0'79,"0"0"-75,0 0 18,174 20 32,-101 9 13,8 2-23,-6 6-6,-1 3 9,-12 2 0,-13 13-7,-16 12-5,-10 14 6,-19 8 15,-4 0-24,0-6-18,-15-8 15,-12-8-8,-11-9-6,-13-7-4,-12-2 2,-3-6-5,-6-6-8,5-5 0,9-10-2,18-9-46,16-8-34,15-5-98,9 0-126,0 0-276</inkml:trace>
  <inkml:trace contextRef="#ctx0" brushRef="#br0" timeOffset="1529">1759 346 881,'0'0'93,"0"0"-12,0 0-42,0 0 2,0 0 5,0 0 1,13 36-14,-4 28 66,0 19-34,-6 12-15,-3 4-18,0 1-4,-8-7-11,-7-3-5,4-10-12,4-11 3,5-14 1,2-17-4,0-13 0,0-14-34,0-9-61,0-2-68,0-7-38,0-31-53</inkml:trace>
  <inkml:trace contextRef="#ctx0" brushRef="#br0" timeOffset="1825">1550 288 934,'0'0'52,"0"0"-9,0 0-25,158-42 36,-90 42-3,7 0-6,-7 0-22,-5 20-11,-13 15 13,-13 16 0,-18 19 33,-17 12 11,-2 9-1,-10 8-17,-17-8-15,-2-7-14,0-8 5,-2-15-2,-3-8-11,-3-11 2,-3-8-7,1-10-5,4-4-4,3-4-10,8-7-68,7-3-90,5-6-161,10-6-233</inkml:trace>
  <inkml:trace contextRef="#ctx0" brushRef="#br0" timeOffset="2215">2462 123 902,'0'0'89,"0"0"-75,119-35 2,-70 30 33,-7 5 0,-9 0-20,-6 0-17,-6 2-3,-4 10-7,-5-6-1,-6 1 1,-4 0-2,-2-1-44,0 1-115,-2 0-130,-20-3-205</inkml:trace>
  <inkml:trace contextRef="#ctx0" brushRef="#br0" timeOffset="2434">2474 203 567,'0'0'100,"0"0"26,0 0-2,2 169-36,-2-84 2,0 11-6,-18 9 6,-11 2-37,-4-5 5,6-13-1,5-13-36,8-13-16,4-10-4,3-8-1,3-12-2,1-4-55,3-7-53,0-9-56,0-5-41,0-8-215</inkml:trace>
  <inkml:trace contextRef="#ctx0" brushRef="#br0" timeOffset="2699">2336 825 952,'0'0'131,"0"0"-108,0 0 22,118-38 39,-69 36-54,4 2-26,1 0-4,-3 0-13,-4 0-126,-11 0-162</inkml:trace>
  <inkml:trace contextRef="#ctx0" brushRef="#br0" timeOffset="2902">3405 392 637,'0'0'231,"0"0"-138,2-122 13,-2 98 51,-15 4-35,-11 11-21,-13 4-41,-3 5-36,-4 0-7,-2 18-5,13 9-4,6 6-3,11 5 0,11 6-1,7 6-3,0 1 0,7 2 3,17 3-2,3-3 1,4-4-2,1-1 0,-6-6 0,-1-2 1,-5-2-1,-9 2 1,-4-2 0,-7 2 10,0 0 30,-29 2-15,-21 5-3,-14-2-2,-11-3-3,-4-11-7,12-13-9,21-9-1,15-9-2,17 0-39,14-3-112,0-25-402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0:54:24.8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83 0 573,'0'0'290,"0"0"-204,0 0-86,0 0-10,0 0 10,0 0 10,0 0 10,0 0-17,0 0-3,0 0 0,0 0 0,0 14 13,6 8 14,0 9-3,-2 12-9,0 10 5,-4 12 3,0 10 1,0 13 0,0 9 4,-16 6 0,-1 0 21,-1-6-30,3-8 1,1-6-13,5-8-1,1-3-5,5-5-1,1-9 0,2-7-1,0-7-9,0-8-25,0-4-52,0-8-15,0-6-62,0-7-68,0-4-219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3:16:25.63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8 1640 1223,'0'0'145,"0"0"-123,0 0-9,0 0 61,0 0-14,0 0-24,-21-140-21,34 86-5,10-9-7,3-8-1,6-7-1,-3 1 2,-2 0-6,-7 8 1,-7 14-4,-9 10 2,-4 10 3,0 8 0,0 7 1,0 4-4,0 3 4,0 6 5,0 3-4,0 1 0,0 3-1,0 0 0,0 0-1,0 0-1,0 0-1,0 0 1,0 0-1,0 0 3,0 0 2,-2 0 7,0 0-2,0 0-1,2 0-4,0 0 6,0 0-4,0 0-3,0 0 1,0 0-2,0 0 1,0 0-1,0 0 2,0 0-2,0 5 1,0 9-1,6 8 4,15 13 10,5 10 1,0 11 3,3 13-4,-2 4 0,0 3-2,2 2 0,2-2-3,1-7-4,1-7-4,-2-6-1,-2-5 1,0-4 0,-4-5-1,2-2 0,-3-9 0,-4-6-1,-2-5 2,-3-9-2,-3-6 1,-6-1 0,-1-4 0,-3 0-2,2 0 2,4-29 5,5-18-2,5-17 1,-3-10 0,3-6-8,-7-9 1,0 0-5,0-7-2,-2 7-18,4 6-13,1 12-15,-1 11-6,1 13-42,1 14-115,1 13-12,1 15-194</inkml:trace>
  <inkml:trace contextRef="#ctx0" brushRef="#br0" timeOffset="950">1549 956 809,'0'0'184,"0"0"-144,0 0-6,0 0 24,0 0 31,0 0-21,0 0-29,-29 20-17,-16 11-12,-17 7-10,-5 0 0,7-9 0,14-7 1,17-8-1,10-8 3,11-1-6,3-3 2,5-2 0,0 4-2,0 5-18,16 7 21,13 4 8,2 4 11,4 3-10,2 0-1,-4 0-2,3-5-5,-3 0-1,0-4 0,3-3-16,-1-6-74,-1-6-46,-5-3-92,-13 0-337</inkml:trace>
  <inkml:trace contextRef="#ctx0" brushRef="#br0" timeOffset="1310">1190 1618 1157,'0'0'127,"0"0"-127,0 0 0,0 0 12,0 0 71,150 37-32,-86-25-35,5-1-16,-2 4-48,-7 3-98,-13-2-82,-14-3-295</inkml:trace>
  <inkml:trace contextRef="#ctx0" brushRef="#br0" timeOffset="1550">1944 1412 1060,'0'0'61,"11"-124"-46,2 53-14,-2-1 0,-2 1 23,-3 4 40,1 11-35,-4 16-16,-1 18-2,-2 13 8,0 7 26,0 2-8,0 0-35,0 0-2,5 31-26,3 20 25,3 23 1,5 12 15,-3 8 10,3-5 0,-1-9-8,1-8-6,1-18-6,2-14 4,-6-16-8,-2-11 0,-2-13 3,-2 0-4,4-6 9,11-39 8,7-26-9,6-25-8,2-11-21,-4 0-26,-6 7 25,-3 15 19,-4 25 2,-7 27 1,-3 15 0,-10 18 0,2 0 0,7 11-9,7 27 9,3 13 20,4 5 22,-1 4-26,-2 0-7,0 0 6,2 0 9,-2-4-13,2-7-11,5-2 0,9-9-11,9-10-44,3-14-109,2-14-109,-6 0-373</inkml:trace>
  <inkml:trace contextRef="#ctx0" brushRef="#br0" timeOffset="2190">3521 760 856,'0'0'32,"0"0"-32,-116 122 11,58-70 94,0-6-20,-2-6-41,11-8-7,14-10-13,12-9 10,15-6-17,4-4-15,4-2-2,0 4-7,4 4 7,15-1 30,6 4-2,6-3 4,2 2 0,3 0 3,-1 0-13,0 5-10,-2 0-7,-2-1-3,0-2-2,-2 1 0,-3-5-57,-3-3-115,-7-3-53,-12-1-128</inkml:trace>
  <inkml:trace contextRef="#ctx0" brushRef="#br0" timeOffset="2514">3162 1420 1109,'0'0'96,"0"0"-94,0 0 125,137 51 6,-69-33-61,6-1-44,2 3-19,-5 0-9,-9 0-22,-10-2-133,-17-4-203</inkml:trace>
  <inkml:trace contextRef="#ctx0" brushRef="#br0" timeOffset="3330">3881 1395 539,'0'0'361,"0"0"-296,0 0-35,0 0 75,0 0-8,0 0 23,10-49-38,9 11-68,4-9-13,2-2-1,-1-4 3,3-8-2,-1 1 1,3 2-2,-4 7 1,-7 9 0,-5 13 3,-7 11-3,-2 12 1,-4 6 3,0 0 16,0 0 2,0 0-23,0 17-1,0 28-8,0 17 9,0 20 1,4 3 0,9 0 6,9-5 3,5-9 4,11-12 0,4-10 2,1-14-3,-1-10-2,-7-12 0,-8-6 8,-2-7-4,-3 0 2,7-27 4,3-24-9,5-21-7,1-15-5,-3-11-6,-3-4-22,-6 6 6,-1 16-21,-2 15-20,-8 23-52,-4 18-80,-8 15-92,-3 9-517</inkml:trace>
  <inkml:trace contextRef="#ctx0" brushRef="#br0" timeOffset="3880">4887 1228 981,'0'0'181,"0"0"-169,0 0 82,114 6 6,-66 8-87,4-1-13,1 3 0,-2-1-41,-8 3-92,-10-2-78,-12 1-402</inkml:trace>
  <inkml:trace contextRef="#ctx0" brushRef="#br0" timeOffset="4100">5069 911 638,'0'0'388,"0"0"-372,0 0 26,7 152 51,-7-81-16,0 7-26,-2 5-20,-7 3-22,3 2-9,1 1-102,2-5-151</inkml:trace>
  <inkml:trace contextRef="#ctx0" brushRef="#br0" timeOffset="4580">5700 370 932,'0'0'157,"0"0"-140,0 0-15,0 0 26,0 0 98,-93 132-29,48-37-24,-5 23-14,6 18-7,4 7-3,11 6-20,11-2-7,16-5-6,2-1-4,16-10-4,20-10-5,3-14-3,1-23-3,-3-21-9,-11-18-19,-10-19-28,-8-12-36,-3-14-84,-5 0-25,0-36-17,0-27-529</inkml:trace>
  <inkml:trace contextRef="#ctx0" brushRef="#br0" timeOffset="4940">6164 0 1003,'0'0'134,"0"0"-103,0 0-31,0 0 43,0 0 64,0 0-58,-21 109-46,-3-6 24,-12 15 38,-1-5-34,5-12-19,10-19-10,13-13-2,5-20-3,4-16 3,0-14-32,0-13-34,0-6-40,2-5-37,17-32 32,15-17-80,7-10-165</inkml:trace>
  <inkml:trace contextRef="#ctx0" brushRef="#br0" timeOffset="5180">6353 290 800,'0'0'212,"0"0"-197,0 0-12,0 0 72,0 0 4,0 0 10,-27 58-24,-8-27-28,-13 2-15,0-8-14,7-3 1,14-2-7,17-2-2,10 9-14,0 2-9,6 2 19,19 2 2,8-2 4,5-2 0,3-4-2,-4-5-2,-1-2-65,-12-3-94,-9-4-181</inkml:trace>
  <inkml:trace contextRef="#ctx0" brushRef="#br0" timeOffset="5510">5805 1620 645,'0'0'644,"0"0"-577,0 0-59,0 0 1,0 0 53,122 20-19,-97-2-32,-8 2-6,-3 2-2,-7 5 6,-7-1 5,0 10 5,-9 2-4,-20 0-5,-6-2-1,-6-5-7,3-9 2,9-4-3,12-9 0,7-7 1,10 0-2,0-2 0,0 5 0,0-1 3,4 5 4,28 4 8,15-2-4,13 3-11,11-5-25,10-3-81,-4-3-230,-10-3-566</inkml:trace>
  <inkml:trace contextRef="#ctx0" brushRef="#br0" timeOffset="5950">6941 221 972,'0'0'124,"0"0"-112,0 0 71,-6 184 66,6-92-58,4 15-11,0 15-12,-4 12-14,0 15-3,-10 7-14,-25 5-6,-11 4-13,-8-7-10,-2-15-5,4-19-2,6-22-1,15-24-7,9-13-45,11-16-73,9-24-184,2-23-390</inkml:trace>
  <inkml:trace contextRef="#ctx0" brushRef="#br0" timeOffset="6280">7302 1239 1345,'0'0'34,"0"0"-34,0 0 0,0 0 38,138 18 13,-84-1-34,2 1-16,-4 0-1,0-2-47,-8-7-134,-7-7-178</inkml:trace>
  <inkml:trace contextRef="#ctx0" brushRef="#br0" timeOffset="6500">8001 845 1147,'0'0'159,"0"0"-159,0 0 8,0 0 66,0 0 7,16 126-14,-16-61-31,0 7-29,0-1-3,-6-2-2,-10-5-2,-2-6-1,2-7-40,6-6-78,0-7-121,1-13-112</inkml:trace>
  <inkml:trace contextRef="#ctx0" brushRef="#br0" timeOffset="6740">8323 1232 1293,'0'0'105,"0"0"-94,0 0 75,0 0-3,0 0-32,0 0-40,-101 29-11,44 7 0,-1-1 3,6-1 0,10-5-2,15-3 1,11-3-4,12-5-2,4 0 3,0-3 0,20 1 2,18 2-1,9 2 3,-1 4-3,2 1-69,-15 1-171,-18 3-386</inkml:trace>
  <inkml:trace contextRef="#ctx0" brushRef="#br0" timeOffset="9990">7951 1558 181,'0'0'385,"0"0"-285,0 0-29,0 0 27,0 0 8,0 0-19,0 0-31,-2-3-12,2 3 13,-4 0 4,4 0-17,0 0-16,-2 0-13,-2 0-8,-7 23 0,-5 8 18,-3 4-8,-2 3-9,-1 0-8,2 0-1,0-7-16,7 1-125,5-8-166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3:16:12.97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0 128 430,'0'0'0,"0"0"-47</inkml:trace>
  <inkml:trace contextRef="#ctx0" brushRef="#br0" timeOffset="60">0 128 197,'6'0'211,"-6"0"-154,0 0-42,0 0-1,0 0 52,0 0 31,9 80 0,-7-76 23,2-1-47,1-1 10,-2-2-24,-1 0 5,0 0 23,2 0-24,9 2-10,8 3-11,8 1 7,6 4-12,1-2-15,7 1-4,-1 3-5,2-4 0,7 4 5,-1-1-3,5-2 4,1 2-5,-1 0-3,4-2-1,-1 0 0,0 2 0,-6-2-2,4 0 0,-2-3 0,0-1-3,4-3 6,-5 0 3,5-2-7,-3 0-4,-1 0 8,-3 0-10,-4-4 7,-1-3-6,8 3 1,-2-1 2,8 3 3,2 0-3,-2-3 2,5 3-7,-5-5 4,2 1-3,3-1 0,-3-2-1,5 2 4,0-2-3,3 1 0,1-4-1,-3 4 1,6-4-1,2-1 1,7 0-1,-2-1 4,2 1 0,-2-1-3,-6 3 6,-6 0-5,-5 4-2,-1-2 4,-3 5-2,-2 2 1,-2-3 6,-2 5-7,-6-2-1,6 0 2,-1 0-3,3-1-1,7 1 1,-1 0 5,3 0-5,1 2 2,-3-5 0,-5 3-2,-5-2 7,-6 1 1,-4 1-2,-8 0-5,-2 2 5,3 0-1,6 0 3,7 0-7,12 0 8,5 0-6,1 0-2,0 0 1,-5 0-2,-10 0 3,-3 0 2,-14 0-4,-1 0-1,-5 0 0,0 0 3,2 2-2,2 3 1,7-3 2,7 0-1,9 0 3,7 0-4,10-2-1,10 0 6,3 0-6,-1 0 2,-3 0-2,-4 0-1,-4 0 0,-1 0 2,1-6-1,-1-1-1,0 0-4,4-1 4,2-1 1,2 0 0,4 2-1,-8 0 2,0 1-2,-11-1 1,-8 0 0,-9 5 0,-6 0 0,-6 2-1,1-2 2,0 2-1,5-3 0,13 1-1,12-4 0,17 1 2,11-4 1,0 0-3,2 3 0,-14-1-2,-10 3 1,-12 1 0,-13 3 0,-9 0-4,-4 0 4,-5 0 1,2 0 6,8 0-6,10 0-6,11 0 6,14 0 2,11 0-2,7 0 0,-1 3 2,-1 1-2,-6 0 2,-6 1-2,3-1 2,4 3-1,7-3 0,10 5 3,6-2-3,1 2-2,-2-2-3,-5-1 3,-1-1 1,-5-1-1,-8-2-5,-13 1 5,-8-1 2,-7-2 1,-6 0-2,-6 0 0,-6 0 1,-1 0 1,1 0-2,-2-5 2,-1 1-1,-6-1 0,-6 3-2,-7 0 2,-2 0-1,0 2 0,5 0 1,-1 0-1,3-2-1,-2-1 1,1 3 1,3 0-1,-4 0 0,6 0 0,-2 0 0,-5 0 0,3 0 0,-7 0 1,-1 0 3,-4 0-4,-2 0-3,1 0 1,-6 0 4,4 0-3,-3 0 1,-3 0 0,3 0 1,2 0-1,0-2 0,10 2 0,2 0-1,8 0 0,2 0-2,-2 0-1,-5 0 3,-4 0-10,-6 0 9,-9 0-12,-5 0-21,-2 7-71,-9 8-171,-31-6-484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3:16:19.1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0 579,'0'0'90,"116"0"-79,-20 0-7,16 0 23,12 0 2,12 0-20,9 0 4,11 0-3,22 5-5,20-2 0,18-3 34,21 1-13,6 4-19,-14 6-7,-13 7-7,-33-2-39,-36 4 16,-35-2 8,-35-3 7,-23 1-2,-16-5-22,-12 0-16,1-7-1,-4-1-10,-4-3 6,0 0 20,-7 0 4,-2 0-28,-6 0-199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3:15:17.2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8 1892 1097,'0'0'113,"0"0"-65,0 0 34,0 0 22,0 0-61,0 0-22,-6-125 3,6 82 9,0-6-16,0-6-2,0-3 0,0-7-10,0 0-3,0-4-2,0-2-1,2 2 0,0 3-2,-2 3-4,2 12 0,-2 8 5,0 10 2,0 6-2,0 7 4,0 3 0,0 1-2,0 5 1,0 4-1,0 3 0,0 1-1,0 3 0,0 0 1,0 0-1,0 0-1,0 0-1,0 0-2,0 0-2,0 3-4,12 14 9,5 10 1,8 11 1,2 6 2,2 10 10,4 4-2,5 2 6,2 5-9,5 2 9,1 4-13,3 0 5,-2-2 1,-2-4-7,-5-10 0,-5-3-1,-2-12-1,-1-5 1,-8-6 3,-3-4-4,-4-5 2,-3-4-2,-3-7 3,-3-5-1,-5-2-2,0-2 0,-1 0 8,2 0-6,7-20 25,5-15-2,5-15-15,0-10-10,-1-7 10,-5-10-10,-1-6 1,-3 1-4,-2 1 3,-5 8 0,-1 9 0,-3 10-11,0 11-7,0 10-7,0 11-39,-5 6-61,-6 12-137,0 4-276</inkml:trace>
  <inkml:trace contextRef="#ctx0" brushRef="#br0" timeOffset="2120">1924 1043 59,'0'0'853,"0"0"-738,0 0-44,0 0 27,0 0-21,0 0-39,-131 11-34,71 20 6,-5 0 2,5-4 1,14-7 2,9-6 0,13-5-5,11-3-6,6-4 0,3 1-3,2-1 0,2-2-1,0 0 0,0 2-1,0 0-4,0 7-10,4 2 15,13 7 11,10 2 1,4-2-6,12 2 2,3-2-1,4 0 0,-2-3-7,0 1 0,-11-3-32,-8 3-48,-10-1-74,-15 1-44,-4 2-305</inkml:trace>
  <inkml:trace contextRef="#ctx0" brushRef="#br0" timeOffset="2510">1425 1633 1018,'0'0'162,"0"0"-153,0 0 92,0 0 34,156 38-43,-94-27-49,7 5-35,1-5-8,-3 0-6,2-4-97,2-7-217,-4 0-580</inkml:trace>
  <inkml:trace contextRef="#ctx0" brushRef="#br0" timeOffset="2830">2410 1593 553,'0'0'563,"0"0"-486,0 0-27,0 0-21,20-154 26,5 103 4,4-5-34,-3-1-2,3 1-10,-6 0-7,-5 5 11,-3 6-7,-1 7-6,-3 12 0,-5 8-2,1 11 2,-7 5 1,0 2-3,2 0-2,3 2-17,8 27 9,5 16 8,-1 10 7,4 12 2,-4 5 4,-1-1 3,5-2 8,-2-6-11,1-11 1,3-9-10,-1-9-1,-2-14 0,-2-9-2,2-9 0,0-2 3,5-18 7,2-33 3,-2-19-7,0-14-7,-2-7-8,-10 0-8,-2 8 7,-4 14 1,-3 18 3,1 19 3,-3 19 2,-2 9 0,2 4-3,5 13-14,4 27 0,6 18 17,6 14 6,2 3 3,-3 1-4,3-3-3,1-2 3,3-6-1,6-9 7,4-9 4,-4-12-15,-1-8-4,-1-7-70,-2-11-188,3-9-138</inkml:trace>
  <inkml:trace contextRef="#ctx0" brushRef="#br0" timeOffset="3490">4028 856 1175,'0'0'128,"0"0"-92,0 0 41,0 0-31,0 0-36,-163 49-4,94-11-5,0 2 0,5-7 1,14-9-1,12-6 3,16-9-4,13-7 1,5 1 1,2-1-1,2 0 1,0-2 3,0 2 14,0 3-7,4 6-7,17 7-2,4 4 8,12 1 6,1-1-9,4 0 2,5-4-7,-5 0-3,3-5 0,-5-2-2,-9-2-22,-9-2-25,-11 6-82,-11 0-109,-8-1-159</inkml:trace>
  <inkml:trace contextRef="#ctx0" brushRef="#br0" timeOffset="3840">3471 1611 317,'0'0'612,"0"0"-464,127 60-4,-62-40 2,3 0-103,11-2-30,5 4-13,5-1-127,-4-9-272</inkml:trace>
  <inkml:trace contextRef="#ctx0" brushRef="#br0" timeOffset="4290">4433 1578 164,'0'0'750,"0"0"-619,0 0-72,0 0 67,0 0 23,0 0-64,36-97-44,-11 51-5,-1-3-6,2-7-7,3-6-14,2-7-1,3-5-4,0-2-2,-3 5 0,-2 7-2,-9 15 0,-9 18 1,-2 12-1,-7 13 2,-2 6-2,0 0-1,0 0-5,5 6-5,3 25 1,8 19 10,4 17 1,0 13 0,0 9 10,0 5 5,2-1 3,5-2 3,7-10-4,-1-10-8,5-13-1,-2-11-3,-3-16 3,-1-11-7,-5-11 2,-2-9-3,4 0 1,10-40 16,5-27-11,6-22 2,-6-18-9,-2-11-2,-6 0-6,-10 6-9,-1 19 8,-9 21-16,-8 19-21,-8 15-56,0 15-196,0 10-133</inkml:trace>
  <inkml:trace contextRef="#ctx0" brushRef="#br0" timeOffset="6980">5788 1317 879,'0'0'83,"0"0"-79,0 0 8,0 0 63,0 0-14,171 13-22,-95-13-9,0 0-22,-6 0-6,-16 0-2,-13 0 0,-14 0-32,-16 2-46,-11 5-53,0-5-19,-16-2-14,-10 0-241</inkml:trace>
  <inkml:trace contextRef="#ctx0" brushRef="#br0" timeOffset="7210">6035 1112 852,'0'0'207,"0"0"-200,0 0 6,0 0 51,-2 145 66,4-87-68,11-3-35,8-1-27,6-3-12,2-13-187,0-13-253</inkml:trace>
  <inkml:trace contextRef="#ctx0" brushRef="#br0" timeOffset="8760">7027 279 982,'0'0'121,"0"0"-98,0 0 4,0 0 64,0 0-46,-69 129 9,33-15 39,-2 26-36,-2 15-27,4 11 11,5 0-4,7-5-13,11-11-4,13-6-9,0-8 3,19-7-12,20-11 7,7-18-6,3-19-2,4-19-1,-3-17 0,-11-16-31,-8-14-48,-12-12-34,-13-3-107,-6-27-29,0-29-444</inkml:trace>
  <inkml:trace contextRef="#ctx0" brushRef="#br0" timeOffset="9200">7559 125 366,'0'0'436,"0"0"-415,0 0-2,0 0 112,41 163-35,-39-90-34,-2 7 9,0-2-20,0-4-22,0-10-19,-2-8-5,2-9-5,0-13-17,0-11-112,4-11-56,15-12-159</inkml:trace>
  <inkml:trace contextRef="#ctx0" brushRef="#br0" timeOffset="9430">7845 526 818,'0'0'104,"0"0"-73,0 0 46,-123 25-7,105-12-31,9 0-11,7 3-28,2 4 5,0 2 8,5 3-1,12-1 3,8-4-3,4 0-6,-3-2-3,3 2-3,-4-2 0,0-3-53,-4 1-83,-2-5-194</inkml:trace>
  <inkml:trace contextRef="#ctx0" brushRef="#br0" timeOffset="9800">7187 1956 960,'0'0'167,"0"0"-164,0 0 9,149-6 77,-97 6-33,-12 22-27,-11 2-8,-11 3-11,-14 4 8,-4 2 29,-9 6-4,-25-4-14,-8 1-6,0-7-4,6-7-11,12-9-3,12-6 2,10-5 0,2 1-7,0 1-3,0 3-12,21 4 5,21 2 10,26-2 0,31-6-10,16-5-74,6 0-209,-16-11-752</inkml:trace>
  <inkml:trace contextRef="#ctx0" brushRef="#br0" timeOffset="10310">8178 13 718,'0'0'129,"0"0"-4,81 174 15,-34-82-41,-1 8 6,-4 15-28,-3 17-17,-12 17-27,-10 14-4,-10 6 28,-7 3-3,0-5-6,-20-2-11,-9-7-13,-6-17-11,-2-15-8,-1-18-4,1-19-1,3-14-6,5-12-52,11-17-98,16-27-249</inkml:trace>
  <inkml:trace contextRef="#ctx0" brushRef="#br0" timeOffset="10750">9025 1105 658,'0'0'431,"0"0"-383,0 0-46,0 0 23,0 0 71,0 0-37,169 38-28,-101-24-26,-4-2-5,-3-2-108,-13-6-99,-7-4-259</inkml:trace>
  <inkml:trace contextRef="#ctx0" brushRef="#br0" timeOffset="11010">9883 564 967,'0'0'129,"0"0"-122,0 0-5,0 0 89,-31 198 56,9-95-49,-3 8-36,3-7-16,-2-5-26,5-12-9,4-7-4,6-11-7,4-12 1,5-7-1,0-17-25,0-8-60,5-14-108,17-11-44,7-5-65</inkml:trace>
  <inkml:trace contextRef="#ctx0" brushRef="#br0" timeOffset="11233">10037 1226 66,'0'0'882,"0"0"-791,0 0-52,0 0 32,0 0 36,0 0-60,-31-5-25,-2 21-16,-8 1-4,7 1 3,13 0 9,9-2-4,8 1-9,4 3 6,0 0 11,0 1-7,6-4-3,12 6 1,5-1-4,13 2 1,10 3-6,8 0-32,1-2-43,-10-5-155,-19-9-632</inkml:trace>
  <inkml:trace contextRef="#ctx0" brushRef="#br0" timeOffset="11633">8522 1983 963,'0'0'155,"0"0"-149,0 0 14,0 0 142,173 0-9,-46 9-59,31 2-22,30-4-36,12-5-24,-4-2 8,-20 0-13,-33 0-7,-38 0-47,-27 7-63,-20-3-114,-18-2-114</inkml:trace>
  <inkml:trace contextRef="#ctx0" brushRef="#br0" timeOffset="17950">6368 120 803,'0'0'123,"0"0"-55,0 0 2,0 0 0,0 0 22,0 0-21,0 0-50,0 14-21,8 51-12,5 37 12,-1 40 48,-10 37-4,-2 25-21,-2 19 6,-23 7 6,1-9-15,3-14-1,12-22-14,9-25 0,0-17-2,7-16-3,9-13 0,-1-10 0,-5-10-32,-2-19-67,1-17-79,-5-29-66,-4-29-195</inkml:trace>
  <inkml:trace contextRef="#ctx0" brushRef="#br0" timeOffset="24870">2393 1910 480,'0'0'143,"0"0"-97,0 0-39,0 0 8,0 0 32,0 0 24,0 0-12,0 0-17,0 0-11,0 0-6,0 0-3,0 0-4,0 0-7,2 0-3,2 0-4,3 0 0,6 0 9,7 0 20,9 2-1,9 2-16,9 3-4,13 2 0,11 0 0,12-3-7,8 3-1,3-2-3,2 2-1,-5-3 0,-6-1 2,-10 2-2,-6-1 4,-9 1-4,-8-3-2,-8 3 2,-5-2-2,-6-1-23,-4 3-26,-5-1-90,-8 3-21,-8-2-238</inkml:trace>
  <inkml:trace contextRef="#ctx0" brushRef="#br0" timeOffset="28010">7290 1018 900,'0'0'86,"0"0"-65,0 0-2,0 0 37,0 0 14,0 0-5,38 0-23,2 0 10,15 2-9,14 3-20,16 2 3,11-1-8,10 5-9,6 3-3,6 3-6,-4 3-74,-12 7-125,-26 4-95,-35 8-81</inkml:trace>
  <inkml:trace contextRef="#ctx0" brushRef="#br0" timeOffset="32560">7390 250 709,'0'0'129,"0"0"-55,0 0 6,0 0 6,0 0 4,0 0 11,0 0-38,0-25-35,0 25-21,0 0-7,0 2-3,0 23 3,9 11 7,-3 10 11,2 8 10,2 3-16,-3 6-6,2 2 1,0-1-5,-2 3 0,-1-5 3,-2-6-3,-4-9-2,3-9 0,-3-11-17,2-5-38,1-9-74,-1-2-33,0-8-82,-2-3-157</inkml:trace>
  <inkml:trace contextRef="#ctx0" brushRef="#br0" timeOffset="33000">7345 27 623,'0'0'122,"0"0"-19,0 0-29,0 0-25,0 0-5,0 0-7,29-9-1,14 9 1,10 0-6,7 0-13,0 0-9,2 0-1,3 0-7,5 0 1,-4 0-1,-1 0-1,-9 0 1,-12 0 0,-13 9-1,-8 0 0,-10 2-1,-8-5 0,-3-1 0,-2-3 1,0 0 0,0-2 2,0 3 15,0-1 23,0-2-16,0 2-1,2 2-11,3 3-11,1 2 5,1 4 9,-1-1 2,1 1-12,2 0 6,2 5-2,3 9 1,5 9 9,2 13-3,1 9-4,-5 11-1,-3 13-6,-5 7 11,-9 7-11,0 2 0,0-4-2,0-5-2,-4-7-1,-3-9-22,3-7-87,4-15-108,0-20-165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3:15:35.64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5 877,'0'0'129,"0"0"-111,0 0-16,0 0-2,0 0 13,0 0 41,149-14 0,-67 14-27,23 3 9,20 14 12,13 1-13,15 2-9,11-1-5,5-4-11,9 1 1,1 2-5,3-1-2,12 6-3,11 1 0,8 3-1,-3 2-5,-11-5-42,-26-2 13,-22-2-11,-26-2-7,-29-4 11,-20-3 23,-18-2 11,-14-5 4,-15 0 3,-10-4-1,-11 0 1,-4 0 0,1 0 0,2 0 0,6 0 0,8 0 0,4 0-3,8 0-24,-5-4-20,-4 0-1,-3 1 31,-4 1 16,-1 0 0,-5 0 1,1 2 1,1 0 10,3 0 12,1-3-16,-1 1-5,-5 2-1,0-2-1,-6 2 7,-3 0 15,-2 0 5,0 0-5,0 0 4,0 0 9,0 0-10,0 20-21,2 18 6,0 13 34,-2 14-27,0 15 3,0 18 12,0 18 14,0 13-13,-6 14-13,-10 2 2,1 4 15,-1-2-2,3-2-2,5 0-10,4-3-14,4-10-2,0-10-5,0-17 0,0-18-2,0-7 2,-4-9-2,-17-4 1,0-6-1,-11-8-20,-1-4-94,-2-11-149,0-12-87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3:15:36.73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0 175 674,'0'0'245,"0"0"-169,0 0-54,0 0 69,185-35 34,-71 12-7,35 1-22,38 0-35,36-3-26,22 1-12,15 11 7,14 4-15,9 9 4,5 0 23,-7 4-23,-9 12-19,-27-5-2,-27 0-4,-26-4-24,-32-7-21,-24 0 4,-23 0-5,-19 0-45,-16-14-94,-24-10-131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3:24:59.72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87 775,'0'0'194,"0"0"-111,0 0-46,0 0-6,0 0 23,0 0 29,0 0 7,0-36-22,0 36-13,0 0-21,0 0-15,0-2-11,0 2 5,0 0-7,0 0 2,0 0-2,0 0-5,2 0 2,4 0-3,2 0-1,9 0 1,10 0 2,9 0-1,7 0 4,1 0-4,-1 0-1,-3 0 2,-7 0 0,-4 0-2,-2 0 1,-5 2-1,0 0 1,3 0-1,-3 0 0,3 1 1,2 0-2,-1 1 3,5-2-2,2 2 1,2-2 0,0 1-1,3 2 2,-1-3-2,1 2 1,-2-4 0,-2 2-1,-1 0 0,-2-2 1,3 0 0,1 0 2,3 0-3,-1 0 1,4 0-2,1 0 2,3 0-1,6 0 2,0 0-2,3 0 1,-1 0 3,-2 0-2,-3 0-2,-6 0 0,-2 0 0,0 0 1,0 0-1,-2 0 0,-1-2 1,4 0-1,1-2 2,2-3 2,6 0-2,1-1-1,-2-2 1,0 2 2,-3 1-3,2 2 0,-4 0-1,-1 0 2,-1 1-2,0 0 1,1-2 1,-1 2-2,1 1 3,1 3-3,0 0 1,-1 0 0,-3 0 3,-1 0-3,0 0-1,-1 0 0,-1 3 1,-3 1 0,1-3-1,2 4 1,-2-1-2,7 0 1,3 1 0,6 0 3,5-1-3,2 0 0,-2-3 4,-6 2-4,-9-3-1,-10 2 1,-9 0-3,-6 0 4,-3 0-4,-4 0 3,0 0-1,-3-2-7,-1 0-22,1 2-49,-3-2-122,-3 0-126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3:25:05.53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87 656 902,'0'0'79,"0"0"-67,0 0 15,0 0 48,0 0 5,0 0-21,0 0-20,37-13-9,-29 13 17,-2 0-14,1 0-5,-1 0-2,1 0 0,-2 0-2,1 5-4,-1-1-12,-1-2 3,-2 5-5,0 0 4,3 2-4,0 2 1,-3 4-4,2 5 3,-4 5-6,0 4 5,0 7-1,0 6-4,0 7 2,-11 7 0,-4-1 0,-4 5 2,2-6-1,5-7-1,6-12 0,4-12 0,2-14 0,0-5 1,0-4-1,0 0 6,0-4 7,6-28-3,17-19-4,4-9-8,-1-7-1,1 0-2,-1 3-1,-3-1-1,-1 5-5,1 2 2,-2 7 4,2 8 3,-5 8 1,-3 10-2,1 10 0,-3 6 2,6 4-6,0 1 6,4 4-4,1 0 3,-3 0 0,-2 0 0,1 0-1,-4 15 2,2 3 1,-3 7 4,-1 4 3,-3 4-3,-2 7 4,-2-2 3,-3 5-1,-2-3-3,0 0-2,-2 0-3,2-2-2,3 2 0,4-5-2,4 1-6,8-7-36,12-9-71,11-11-145,14-9-183</inkml:trace>
  <inkml:trace contextRef="#ctx0" brushRef="#br0" timeOffset="976">840 44 836,'0'0'191,"0"0"-148,0 0-36,0 0 59,0 0 27,0 0-4,111-43-39,-84 43-23,-7 3-6,-2 10-2,-9 0-1,-7 7-6,-2 5 2,-4 7 0,-30 5 1,-8 1-11,-2-4-4,5-8-4,13-10-8,10-7-5,12-5 2,4-2-17,0 1-7,0 5 18,6 4 21,19 3 7,6 3-3,9 2 4,5 4 9,-3 3 1,-2 3 9,-9-4-4,-13-1 2,-11-5 1,-7-5 1,-5 1 22,-30 2 1,-10 0-25,-8-3-25,-3 1-2,7-3-88,7-4-265</inkml:trace>
  <inkml:trace contextRef="#ctx0" brushRef="#br0" timeOffset="3846">0 1517 587,'0'0'113,"0"0"-97,0 0-14,124 58-2,-54-50 2,10-3 3,15-5 30,19 0 16,22 0-28,23 0-21,16-7-2,8-4-13,4 0-41,-6 0-62,-23-3-339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3:25:34.30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175 268 749,'0'0'160,"0"0"-153,0 0-2,0 0 23,0 0 63,0 0-29,0 0-17,0 0 15,-40 125-13,31-69-9,3 15 3,-4 25 17,2 11-20,-1 6 5,-7-1-15,3-5-7,-3-4-5,-1-10-4,3-6-1,5-16-5,3-10-5,4-17 1,2-13 0,0-9-2,0-10-4,0-8-9,0-4-73,0 0-61,0-2-27,4-34-25,0-15-418</inkml:trace>
  <inkml:trace contextRef="#ctx0" brushRef="#br0" timeOffset="1620">164 123 924,'0'0'127,"0"0"-40,0 0-14,0 0 28,0 0 1,0 0-19,23-35-24,-4 33-23,18-1 2,13 1-6,15 0-3,11 0-19,11-5 5,7 0-10,-1 1 0,3-1-4,4 0 1,4 1 0,10 1-2,2 1 5,-7-1-2,-8 3 0,-10 2-2,-11-2 1,5 2 0,2 0 2,2 0-3,5 0-2,-1 0 0,-1 0 1,-1 0-1,-4 0 2,-3 0-3,-1 0 3,-5 0-2,-5-5 2,-4 3-3,-9 0 5,-6 2-2,-2 0-1,-2 0-3,0 0 3,3 0 1,4 0-1,11 0 0,1 0 2,4 0 2,3 0-2,4 0-2,5 0 1,8 0-1,1 0 1,-5 0-2,-4 0-3,-5 0 4,-4 0-2,-5-5 0,-2 3 2,1 0-6,1 2 5,6 0 1,4 0-1,6 0 1,0 0-1,0 0 1,-1 0 0,-3 0 0,-8 0-2,-1 0-3,-9 4-1,-5 8 6,-4-3 2,-8-1-2,-1-1-2,-7-5-4,-4 3 4,-3-3-3,-4 0 1,-4 0 2,-5 1-7,-5-3 7,1 0-2,-1 0 2,2 0 2,2 0-2,4 0 0,1 0 1,1 0-5,-2-3 4,-4 1-4,1 0-2,3-2 2,3 4 0,7 0 1,10 0 1,-1 0 1,5 0 2,-7 0-6,-11 2 1,-11-2 0,-7 2 3,-2-2 2,-1 0-4,0 0 4,-2 0 1,-1 0-4,1 0-3,2 0-12,-4 0-2,-2 0-11,-2 0-14,0 0-26,0 0-39,0 0-88,-14-7-88,-3-4-197</inkml:trace>
  <inkml:trace contextRef="#ctx0" brushRef="#br0" timeOffset="2680">5911 30 669,'0'0'175,"0"0"-160,0 0-7,0 0 34,0 0 38,0 0 8,2 42-37,0-20-7,-2 5-8,0 7 1,0 3 9,0 11-7,-2 5 4,-10 11-3,3 8-17,-1 8-12,0 0 2,1 0-3,1-4 4,1-5-4,2-4 2,1 2-3,-1-2 3,1 4 2,2 1 9,0-5-12,0-5 5,-3-4 6,1-2-11,-1-3-7,0-6 7,1-2 7,0-5-4,-1-3-8,1-1 0,0-5 3,1-2-4,-2-4-2,3-8-2,2-1-1,-2-4 0,2-4 0,0-1 0,0-1-1,0-1-14,0 1-15,0 2-21,0-2-37,0-1-90,-2-5-114,2 0-240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3:25:27.78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38 278 586,'0'0'16,"0"0"32,0 0 8,0 0 30,0 0-10,0 0 5,0 0-36,-38-92 13,38 88-21,0 2-2,13 0-17,14-2 17,14 0 12,7-4 12,12 0-8,7 0-9,11 0-9,5 0-4,3 2 5,1 2-14,0 2-5,0-4-2,-2 0 3,1-2-2,1-2 3,1-2 1,-4 2-6,-6 0 0,-2 0-10,0 2 4,4 2 5,9 0-3,3 2 3,-1 2-7,-4 2-2,-3 0-2,-1 0 7,0 0-7,1 0 1,0 0 0,-3 0 1,-1 0 0,0 0-2,-2 0 1,2 0-1,3 0 2,-1 0 5,3 0-7,0 0 2,-3-4 0,0 2 1,7 2 0,3 0-3,4 0 0,-3 0 2,-6 0-2,-6 0 0,-4 0-3,2 0 2,0 2-1,6 6 2,2 2 0,0-2 0,5-2 1,-1-2 0,5 0-1,2 0 1,2 0 0,-5 2 2,1-2-2,-1 2 2,-2-4 0,9 0 0,-2 2-3,0-2-1,-1-2 0,-5 0 1,-1 0-1,-1 0 1,-6 0-3,-1 0 3,-9 0 0,-3 0 0,2 0 0,-1 2 0,9-2 3,5 0-2,13 0-1,6 0 1,5 0 0,-1 0 4,5 0 1,-5 0-4,-6 0 3,-10 0-3,-5 0 1,-5 0-6,2 0 6,-2 0-4,-2 0 3,2 0-1,0 0 4,11 0 3,13 0-4,15 0 5,15 0 1,13 0 0,10 0-5,8 0 9,1 0-12,-1 0-1,-10-2-2,-11 0-2,-7 2 3,-14-2 0,-15 2 0,-8-2 0,0 0 1,-3-2 0,5-2 0,7-2 1,11 2 4,15 0-4,5 2-2,0 4-4,-12 0 3,-10 0 0,-12 0-1,-8 6 2,-12 0-3,-4 4 3,-7 0 0,3-2 1,4 4 0,2-4-1,7 4 2,2 0-2,4 0 1,7 0 2,0 0 1,1-2-4,-6 2-3,-10 2 2,-3-2-1,-2 4 0,5 1 2,6-2 1,9 2-1,10-3 0,1 2-2,3 0 2,-8 2 1,-8-2 1,-9-2-2,-5 2 2,-1-4 1,-3 0-1,-2-2-2,-2-4 0,-3-2-5,1 0 5,6 2 0,4 0-6,3 4 6,4-2-1,-4 2 1,3 0-1,-6 0 1,-1 2 0,-6 0-1,-8 0 0,-7 0-1,-4 0 0,-5-1-1,4-2 3,-2 1-2,5-2-11,-5 1-20,-5-2-28,-18-7-75,-20-7-335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0:54:25.29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247 240 615,'0'0'221,"0"0"-176,0 0-38,0 0 5,0 0 46,0 0 14,56 112-32,-41-92-17,3-2 1,3 0-10,-2-5-2,1-4 7,1 0-2,-4-5-4,1-4-8,0 0-4,-2 0 2,-1-6 0,1-17 5,-1-10-1,1-10 1,-5-10-4,-5-7 5,-6 0 9,0 0-5,0 13-11,-21 13 3,-18 19 5,-16 10-10,-17 5-5,-10 18-18,-7 20-36,6 7-45,12-5-124,18-7-421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3:25:38.10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89 761,'0'0'147,"0"0"-104,0 0-34,0 0 25,0 0 43,0 0 2,47-2 2,-9-9-32,18 2 12,13-2-3,16 2-6,15 2-16,11 5-15,10 2 1,-2 0 3,0 0-11,1 0 5,-2 0-9,-4 5 8,-3 3-11,1 4 10,2-6-2,12 1 2,10-5 8,13-2-7,7 0-9,5 0-8,-6-9 2,-7 0 2,-15 3-1,-13 3-2,-10 3-1,-14 0 4,-7 0 0,-6 0-3,-6 0 1,2 0 0,2 0-1,9 0-1,10 5 1,9-3-1,5-2 1,9 0-1,-3 0 2,0 0-3,-6 0 1,-9 0-2,-9 0 2,-7 0-1,-10 0 2,0 0-1,-4 2-1,-4 1 1,3-3 0,-1 0 5,4 0-5,2 0-1,2 0 2,-6 0-1,-7 0-1,-11-3-4,-10-1 3,-9 2 1,-9-1 0,-4 3-1,-5-2 1,-1 2 1,6-2-1,0 0-1,4 0 1,0-1 0,0-1-1,-2-1 1,-3 3 1,2-4-1,-1 3-3,0-1-3,-4-3-9,0 5-26,-7 0-43,-6 2-87,-8-5-235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3:26:16.74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37 0 801,'0'0'117,"0"0"-103,0 0 9,0 0 67,0 0 0,0 0-18,0 0-16,0 0-27,0 0-10,0 38-18,0 22 21,-2 16 17,-10 8 0,-1-8-26,7-11-7,2-13-6,4-12 0,0-6-23,4-10-93,20-18-120,5-6-375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3:26:17.27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0 412 25,'0'0'948,"0"0"-895,0 0-51,24-113-2,1 82 54,0 0 3,2 6-26,-1 5-12,0 5-7,-1 8-6,0 2 2,2 5 23,2 0 2,6 0-7,3 15 4,3 10-1,-4 4-2,-3-2-6,-3-2-6,-2-3-8,-2-9-7,2-2 0,4-9-53,11-2-88,8-15-155</inkml:trace>
  <inkml:trace contextRef="#ctx0" brushRef="#br0" timeOffset="450">1074 129 684,'0'0'408,"0"0"-352,0 0-52,0 0 4,0 0 45,0 0 22,2 72 21,-2-25-57,0 2-2,0 0-4,-5-7-6,1-11 4,0-9-10,2-11-15,2-8-1,0-3-2,0 0 0,0 0 4,0-7 2,0-24-3,0-14-4,8-4-2,11-6-5,0-1 0,3 3-5,5 6-1,0 6 6,-2 10 0,-4 11 2,-2 9-1,-1 7-1,-1 4 3,10 0 1,4 0 0,3 0 0,-3 0 1,-2 13 1,-9 3 2,-5 8-1,-6 5 19,-9 9-6,0 2 2,0 5-6,0-1-8,0 1-3,0-5-86,27-13-207,18-25-655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3:26:23.10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456 436 1030,'0'0'63,"0"0"-60,0 0 10,-116-44 68,70 44-1,-10 0-40,-2 20 18,0 9-26,9 2-11,13 4-3,14 1-16,11 2 1,11 2 1,0 3-4,20-1 1,18 0-1,9 0 1,6-5 2,2-6-1,-1-2-2,-10-7-1,-7 0-1,-18-6 2,-9 4 0,-10-3 1,-5 8 5,-31 4 17,-15 0 3,-11-3-15,0-6-9,6-6-2,15-10-10,17-4-32,15 0-45,9-15-131,0-14-142</inkml:trace>
  <inkml:trace contextRef="#ctx0" brushRef="#br0" timeOffset="430">623 797 926,'0'0'163,"0"0"-163,0 0 9,0 0 30,0 0 83,0 0-49,43 132-34,-26-108-21,-1-4-11,1-9-5,2-4 7,-1-7 1,-3 0-4,3-2 7,-7-25 21,2-6-14,-8-7-12,-5-2 0,0-3-5,-27 2 3,-8 10 2,-8 8-8,1 12-3,2 11-3,11 2-10,7 0-44,11 7-79,11 8-41,0 1-72,2-10-213</inkml:trace>
  <inkml:trace contextRef="#ctx0" brushRef="#br0" timeOffset="801">1062 140 1059,'0'0'179,"0"0"-135,0 0-39,0 0-5,0 0 45,0 0 68,0 183-28,0-90-36,-4-2-15,-16 1 0,2-10-4,2-10-20,5-12-3,6-11-7,5-9 2,0-4-2,0-10-1,0-3-21,0-8-67,0-6-104,0-7-85,0-2-122</inkml:trace>
  <inkml:trace contextRef="#ctx0" brushRef="#br0" timeOffset="1130">1196 684 288,'0'0'433,"0"0"-308,0 0-39,0 0 29,0 0-12,0 0 2,16-7-22,-14 7-38,5 0-7,-1 0 5,0 7-17,1 13-4,3 9 0,-2 4-9,-1 7 1,2 2 3,-2-1-2,-1-3 8,5-9-9,3-9-11,-1-5-3,3-8 1,3-7 5,2 0-3,3-2 4,5-30-5,-2-5-2,-3-11-8,-1-1-11,-7 3-3,-3-1-21,-7 7-14,-2 9-30,0 9-30,-4 13-35,0 9-11,0 0-218</inkml:trace>
  <inkml:trace contextRef="#ctx0" brushRef="#br0" timeOffset="1530">1666 879 920,'0'0'116,"0"0"-34,0 0 59,0 0-30,0 0-33,0 0-37,51 23-24,-30-21-4,-4-2 4,1 0-7,4 0 0,-2-15-3,5-10-2,-5-6-2,-7-3-3,-4-1 0,-9 1-3,0 5 3,-9 9-2,-18 9 1,-8 11-3,-7 0-1,-5 27-2,0 11 7,11 6 0,14 4 7,15-8-3,7-3-3,9-3-1,29-8 1,11-1-5,9-3 4,7-4-76,0-7-96,-7-9-285</inkml:trace>
  <inkml:trace contextRef="#ctx0" brushRef="#br0" timeOffset="2010">2357 29 1090,'0'0'151,"0"0"-96,0 0-49,-83 140 84,46-35 39,1 10-45,7 3-36,15-1-17,14-8-22,0-12-7,41-9-2,12-8-7,13-16-115,4-10-249,-3-14-639</inkml:trace>
  <inkml:trace contextRef="#ctx0" brushRef="#br0" timeOffset="6690">2767 178 1040,'0'0'106,"0"0"-92,0 0-10,0 0 41,0 0 50,0 0 3,10 145-15,-10-81-36,0-1-5,0-8-14,0-3 4,0-10-16,0-9-4,0 1-9,0-10-3,14 1-46,4-3-41,6-6-88,5-7-125,0-9-632</inkml:trace>
  <inkml:trace contextRef="#ctx0" brushRef="#br0" timeOffset="7000">3221 635 1075,'0'0'71,"0"0"-68,0 0 51,0 0 43,0 0-30,0 0-17,25 113-26,-25-91-15,0-2 1,-7-4-1,-8-5-9,-6 0 0,2-1-31,-2-4-82,1-2-122,11-4-351</inkml:trace>
  <inkml:trace contextRef="#ctx0" brushRef="#br0" timeOffset="7290">3585 458 1071,'0'0'121,"0"0"-120,0 0 1,0 0 66,0 0 1,0 0-20,73 109-8,-73-77-8,0-3-11,0-2-1,0-3 2,-11-4-1,-5-2-10,5-2-4,-3-5-4,4 0-3,3-7 1,3-1-2,4-3 0,0 0 0,0 0-1,0-16-4,0-15-2,21-14-9,8-6 5,9-9 2,5-3-9,1 3 0,-1 11 9,-5 14 1,-11 12 1,-10 15 7,-5 5-7,-4 3 1,-1 0-8,4 14 7,0 6 6,4 0-1,4-3 0,-1-5-105,1-8-119,4-4-275</inkml:trace>
  <inkml:trace contextRef="#ctx0" brushRef="#br0" timeOffset="7760">4290 0 1047,'0'0'144,"0"0"-137,0 0 76,0 0 44,0 0-38,139 95-29,-104-35-16,-4 17-12,-8 9-14,-12 14 8,-9 8 5,-2 3-3,-11 0-11,-29-1-8,-16-4-9,-12-3 0,-11-3-69,-4-2-97,4-11-322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3:27:14.2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0 832,'0'0'40,"0"0"-80,0 0 13,0 0-291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3:27:20.35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177 300 527,'0'0'415,"0"0"-342,0 0-70,0 0 2,0 0 44,0 0 16,0 0-35,-56 138-10,50-75 3,4 6 12,2-3 13,0-3-15,6-5-12,12-9-8,4-9-2,3-11-5,8-5-1,5-10 9,7-14-9,3 0 10,6-16-5,2-26-3,2-18-6,-4-9-1,-8-9-4,-11-3-2,-21 6 6,-14 6 2,-16 7-1,-38 8 23,-14 11 14,-14 17-3,-7 10-10,-1 14-2,10 2-9,11 7-5,17 24-9,15 4-3,16 15-36,15 5-59,6 5-58,14-4-86,21-14-268</inkml:trace>
  <inkml:trace contextRef="#ctx0" brushRef="#br0" timeOffset="800">1210 0 1088,'0'0'127,"0"0"-123,0 0 7,0 0 93,0 0 6,-148 166-53,105-83-20,5 9-10,7 8 5,4 2 3,7 3-11,11-5-5,9-4-9,0-16-8,2-11 2,21-11-2,2-11-4,6-7 2,4-11-58,1-9-60,2-11-153,-5-9-118</inkml:trace>
  <inkml:trace contextRef="#ctx0" brushRef="#br0" timeOffset="1500">1617 416 915,'0'0'185,"0"0"-137,0 0 14,0 0 55,0 0-35,0 0-44,21 0-22,-5 20 5,2 5-13,0 4 6,-7 4-8,-4 3-3,-5 1 10,-2 3-2,0 1 1,0-5-2,-4-8-3,-4-8-2,2-6-2,4-8 0,2-3-3,0-3 2,0 0 6,0 0 1,0-5 9,0-28-18,0-14 0,16-8-16,6-6 7,4 3-7,-1 9-7,-2 9 6,-4 9 10,-5 13 3,-3 7 4,-5 4 2,-4 7-1,1 0-1,2 0 3,3 0 3,3 3 1,3 10-5,3 0-2,2 3 0,0-3-28,4 1-70,-1 1-115,-1-4-119</inkml:trace>
  <inkml:trace contextRef="#ctx0" brushRef="#br0" timeOffset="1990">2247 587 823,'0'0'154,"0"0"-139,0 0 52,0 0 5,0 0-63,114 0-9,-81 0-83,0 0-209</inkml:trace>
  <inkml:trace contextRef="#ctx0" brushRef="#br0" timeOffset="2520">2777 180 494,'0'0'403,"0"0"-358,0 0-43,0 0 109,0 0 1,0 140-20,-7-73-14,-3 4-25,-2 7 4,-1-2-9,-1 2-8,3-7-9,3-8-12,1-10-11,5-8-4,2-8-4,0-5 0,0-7 0,19-8-8,4-3-25,6-10-20,4-4-37,3 0-76,-1-18-111</inkml:trace>
  <inkml:trace contextRef="#ctx0" brushRef="#br0" timeOffset="3180">3016 478 743,'0'0'205,"0"0"-195,0 0-9,0 0 43,0 0 14,0 0-32,-5 0-24,5 0-2,0 3 1,7 6 5,15-1 0,9 4 11,14-4 3,13 1 4,8-2-11,11-3-13,-6 1-24,-11-1-34,-13 1-19,-18-1-26,-16 1-72,-11-5-11,-2 0-295</inkml:trace>
  <inkml:trace contextRef="#ctx0" brushRef="#br0" timeOffset="3500">3361 381 896,'0'0'65,"0"0"-11,0 0 79,0 164 4,-2-110-31,-9-1-43,4-6-24,5-7-27,2-9-7,0-6-5,0-10-1,2-6-50,16-9-84,6 0-92,7-18-82</inkml:trace>
  <inkml:trace contextRef="#ctx0" brushRef="#br0" timeOffset="3730">3847 347 5,'0'0'964,"0"0"-917,0 0 22,0 136 51,-13-83-12,-1 1-40,3-5-44,7-4-20,4-10-4,0-10-20,0-12-105,0-11-101,0-2-152</inkml:trace>
  <inkml:trace contextRef="#ctx0" brushRef="#br0" timeOffset="3960">4071 75 838,'0'0'146,"0"0"-72,104 167 49,-67-97 36,-6 3-45,-16 7-38,-15 7-13,-4 5-22,-42 3-15,-26 1-5,-24-4-19,-17-8-2,-17-8-110,-5-25-321</inkml:trace>
  <inkml:trace contextRef="#ctx0" brushRef="#br0" timeOffset="4540">1609 189 860,'0'0'207,"0"0"-201,0 0-2,-48 160 34,30-80 46,5 7 0,8 4-34,5 3-30,0-5-16,32-6-4,9-12-72,13-17-255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3:27:25.48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0 708 936,'0'0'183,"0"0"-183,0 0-6,0 0-1,0 0-1,0 0-67,14 27-185</inkml:trace>
  <inkml:trace contextRef="#ctx0" brushRef="#br0" timeOffset="280">263 515 746,'0'0'223,"0"0"-209,0 0-4,0 0 112,0 0-47,0 0-3,34 60-7,-28-34-18,-2 3-11,-1 7 10,-1 4 5,-2 4-16,0 4-6,0-2-4,0 1-5,-13-2-5,-3-10 1,1-6-4,6-11-5,4-5-3,5-10-2,0-3-1,0 0 3,0 0 5,0-5-2,9-24-7,13-11-6,9-11-6,8-2-3,1-5 0,2 7-10,-4 6 0,-4 9 5,-8 16 11,-11 9 7,-4 6 2,-3 5 0,-2 0 2,3 5 9,-1 17 3,2 7-2,1 4 4,-5 3-1,1-4-4,0 3-8,2-4-3,4 3-3,3-1-60,9-4-67,6-7-119,2-8 1,5-12-351</inkml:trace>
  <inkml:trace contextRef="#ctx0" brushRef="#br0" timeOffset="900">856 82 789,'0'0'317,"0"0"-299,0 0-16,0 0 65,0 0 30,0 0-35,129 76-25,-107-51-17,-9-3-12,-5-4-4,-8 2-2,0 4-1,-29 3 2,-14 2 6,1-5-5,4-4-4,13-6 7,17-5-7,8 2-1,0 0-11,8 3 12,30 1 0,14-1 8,8-2-8,2 2-94,-2-3-116,-9-2-171</inkml:trace>
  <inkml:trace contextRef="#ctx0" brushRef="#br0" timeOffset="1350">1529 0 889,'0'0'105,"0"0"-7,15 194 57,5-87-1,9 18-28,0 15-13,0 9-32,-7 3-41,-15-12-23,-7-15-13,-22-21-4,-36-15-54,-31-21-98,-24-26-254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3:26:48.11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3748 412 630,'0'0'241,"0"0"-183,0 0-13,0 0 19,0 0 10,0 0-12,0 0-3,0 0-21,-33-7-6,-8 43-8,-21 24-21,-20 21-1,-19 8-1,-1-3 2,-2-3 1,8-10 2,9-8 4,18-9-7,15-7-2,17-14-1,14-8-1,5-4-20,7-6-77,5-1-44,1-7-119,5-9-268</inkml:trace>
  <inkml:trace contextRef="#ctx0" brushRef="#br0" timeOffset="370">2734 1083 684,'0'0'209,"0"0"-98,0 0-73,0 0 14,0 0 35,0 0 16,3-5-39,-3 16-39,0 20-25,0 9 2,0 5 6,0-5 0,0-6 6,4-10-13,12 1 2,8-7-3,17-10 0,17-8-2,21 0-32,17-35-97,5-14-118</inkml:trace>
  <inkml:trace contextRef="#ctx0" brushRef="#br0" timeOffset="810">4811 439 745,'0'0'467,"0"0"-445,0 0-22,0 0 0,122 125 2,-57-63 52,9 11 10,8 3-12,5 5-16,2 1 6,-2-4-14,-12-7-19,-7-6-4,-13-14-5,-10-9 1,-10-10-1,-12-15-1,-8-5-37,-11-12-105,-4 0-74,0-9-128</inkml:trace>
  <inkml:trace contextRef="#ctx0" brushRef="#br0" timeOffset="1090">5328 1145 1057,'0'0'99,"0"0"-90,0 0-9,0 0 73,0 0 58,0 0-36,131 123-47,-90-101-29,3-2-10,-4-4 0,3-8 5,-4-5-5,-1-3 3,1 0-4,-2 0-1,3-20-5,-2-12-2,3-5-17,-6-10-28,-8-4-73,-14-3-176,-13 9-603</inkml:trace>
  <inkml:trace contextRef="#ctx0" brushRef="#br0" timeOffset="1980">1041 1655 1073,'0'0'146,"0"0"-77,0 0-58,0 0 20,0 0 13,0 0-8,0 0-9,-49 154-7,27-49 13,-3 11 2,3 0-11,1-3-7,9-6-10,9-15-4,3-17-2,0-17-1,23-18 2,6-11-6,4-9 4,7-15-49,4-5-32,3 0-37,-2-29-74,-7-5-149</inkml:trace>
  <inkml:trace contextRef="#ctx0" brushRef="#br0" timeOffset="2260">1349 2359 722,'0'0'384,"0"0"-315,0 0-69,0 0 0,0 0 24,-56 150 17,18-97-29,3-8-12,8-12-12,13-11-85,12-13-117,2-9-335</inkml:trace>
  <inkml:trace contextRef="#ctx0" brushRef="#br0" timeOffset="2480">1776 2204 940,'0'0'138,"0"0"-91,0 0-41,0 0 9,0 0 89,0 0-46,9 135-31,-9-97-19,0-9-2,-4-11-6,2-4 0,-1-10 1,1-2 2,0-2 2,2 0 2,0 0-2,-2 0 2,0 0 7,2-14-8,0-17-6,0-11-20,4-9-7,20 0 16,5 2-1,0 11 4,0 9 5,-4 11 0,-5 12-2,-5 6 2,-1 0-2,-3 0 5,-2 20 6,-2 8 38,-5 6-15,-2 6 1,4 0-14,-1-4 6,3-8 3,1-5 8,2-10-31,-2-4-1,1-5 1,1-4-1,7-4 1,7-34-2,2-15-8,7-10-20,-3 6-19,-7 8 7,-4 13 20,-7 18 19,-7 9 1,-4 9 2,0 0 19,0 0 9,5 2-14,4 14 9,2 6 12,7 1-14,4-1-16,5 2-3,4-4-4,2-2-86,5-4-193,1-8-626</inkml:trace>
  <inkml:trace contextRef="#ctx0" brushRef="#br0" timeOffset="3530">5384 1976 648,'0'0'433,"0"0"-388,0 0-43,2 120 57,-2-66 64,-5 2-42,-5-3-23,0-2-18,6-11-15,2-11-10,2-9-1,0-10-9,0-9-2,0-1-3,0 0 3,0 0 0,8-11-3,15-22-3,8-18 3,4-12 0,1-1-1,-7 6-7,-4 14 0,-5 12 3,-5 14 4,-1 12-1,-5 3-3,-3 3-1,6 0-4,-1 5-1,0 19 11,0 10 13,-6 6-6,-5 5 8,0-5 2,0-5 4,0-8-7,0-7 6,0-9-12,0-9-7,0-2-1,0 0 1,0 0-2,15 0 1,12-22-6,10-14 2,6-6-8,-1 2-15,-6 7-12,-10 13 7,-9 10 9,-9 10 8,-3 0 5,-3 0-16,-2 19 22,0 7 4,0 1 10,0 0-5,0-7-3,0-2 0,6-1-2,4-3-1,3-1-13,1-4-52,3-5-133,3-1-31,-2-3-288</inkml:trace>
  <inkml:trace contextRef="#ctx0" brushRef="#br0" timeOffset="4150">6061 2101 824,'0'0'240,"0"0"-196,0 0-35,0 0 51,127-18-3,-90 18-45,2 0-11,-8 0-2,-3 7-42,-5 1-30,-7 4-21,-7-4-30,-9-3-220</inkml:trace>
  <inkml:trace contextRef="#ctx0" brushRef="#br0" timeOffset="4360">6252 1992 826,'0'0'188,"0"0"-178,0 0 51,0 0 22,0 0-2,0 0-53,32 140-25,-26-113-3,-1-3-7,-3-6-78,-2-4-30,3-10-49,3-4-279</inkml:trace>
  <inkml:trace contextRef="#ctx0" brushRef="#br0" timeOffset="4550">6597 1758 658,'0'0'374,"0"0"-329,0 0-41,0 0 46,0 122 88,0-64-39,0 2-34,0-2-42,0-2-19,0-2-3,0-3-1,12-4-42,6-10-140,4-12-76,5-10-255</inkml:trace>
  <inkml:trace contextRef="#ctx0" brushRef="#br0" timeOffset="4760">6919 2264 917,'0'0'177,"0"0"-150,0 0 41,0 0 61,0 0-50,0 0-55,-25 113-19,12-80-5,-1 1 0,4 2-10,5-3-137,3-4-178</inkml:trace>
  <inkml:trace contextRef="#ctx0" brushRef="#br0" timeOffset="5020">7181 2009 1105,'0'0'199,"0"0"-184,0 0-4,0 0 18,0 0 45,0 0-41,101 119-7,-92-68-14,-7 5 14,-2 2-1,0-1 3,-6-9-15,-6-13-6,3-13-7,5-10 4,2-12-4,2 0 4,0 0 6,0-14 12,0-26 6,0-20-26,6-18-2,17-11-3,6-2-11,4 3-1,0 19-3,-4 18 3,-6 22 10,-6 16 5,-3 13 0,3 0 1,4 0 11,6 7 22,4 6-10,2 0-16,-2-4-8,-4 0-4,-7 0-110,-9-7-259,-11 3-818</inkml:trace>
  <inkml:trace contextRef="#ctx0" brushRef="#br0" timeOffset="7789">5003 1423 905,'0'0'65,"0"0"-10,0 0-43,0 0-1,0 0 52,0 0 7,0 0-11,0 0-37,-18-2-17,24 36-2,15 22 56,-2 22-8,-3 24-15,-7 16-5,-7 11-9,-2 7 3,0 0 4,0-9-13,0-14-2,0-14-11,0-21 5,0-18-8,0-16 0,0-14-1,0-13 1,0-10 0,0-5-12,0-2-46,0 0-15,0-6-13,0-33-49,0-14-62,0-20-116</inkml:trace>
  <inkml:trace contextRef="#ctx0" brushRef="#br0" timeOffset="8217">4920 1310 846,'0'0'101,"0"0"-55,0 0-43,0 0 37,0 0 58,131-16 18,-73 12-29,13 2-11,23-3-19,20-1-23,19-3-7,17-2-11,13 2-11,10-5-4,6 5-1,3 1 2,-5 1 2,-15 5-4,-10 2-8,-10 0-1,-4 0 3,0 0 5,-2 0 0,-4 0 1,-12 0-24,-8-7-5,-19 3 7,-13 1 2,-15 3 3,-20 0 5,-16 0 7,-10 0 0,-3 0 2,1 0 2,6 0 1,4 0 0,-2 0 1,-1 0 0,-7 0 0,0 0 0,-9 0-1,-1 0 0,-3 0-1,-4 0 1,0 0 3,0 0 2,0 0-1,0 0-4,0 0 2,0 0-2,0 0 0,0 0-4,0 0 3,0 0 1,0 5 2,0-1 9,0 3 14,0 4-2,-6 9 3,-5 11 5,-5 16-3,-4 20-1,-2 22 3,-3 20-4,-2 20 6,2 10-6,-3 5-6,1 10 1,5-5-5,2-8-3,7-19-10,6-17 0,0-19-2,5-7 3,2-10-2,-3-16-2,1-13-3,-2-15 2,2-10 1,-5-6-55,-5-9-65,-9 0-118,-12-18-192</inkml:trace>
  <inkml:trace contextRef="#ctx0" brushRef="#br0" timeOffset="9087">5016 2890 939,'0'0'181,"0"0"-152,0 0-28,0 0 24,154 0 125,-48 0-30,26 0-34,22-3-45,15 1-14,7 0-1,5 2 18,2 0-11,12 0-20,13 0-1,10 0-8,15-2-4,0-14-4,-4 5 3,-6 0-16,-21 2-15,-21 9 10,-27 0-17,-36 0-19,-33 0-16,-39 0-44,-30 0-128,-16-7-273</inkml:trace>
  <inkml:trace contextRef="#ctx0" brushRef="#br0" timeOffset="12437">0 1726 1115,'0'0'111,"0"0"-111,0 0-17,0 0 17,0 0 2,143 49 37,-92 16-15,5 31 16,-5 31 5,-4 34-28,-11 8-4,-10 7 4,-3-7-9,-5-17-7,-3-19-1,1-23 1,-1-24-1,-1-28-1,1-22-10,1-18-22,-1-18-80,1-3-42,-5-50 1,-7-31-135</inkml:trace>
  <inkml:trace contextRef="#ctx0" brushRef="#br0" timeOffset="12747">357 1589 740,'0'0'104,"0"0"-14,0 0-51,0 0 40,22-118 0,-8 102-5,6 0-18,11 3-33,18-3 6,25-2-6,22 3-3,19-5-8,19-3-2,20-1-6,10-1 7,6 1-8,-1 4-3,-7 4 0,-8 12-1,-7 4 0,-13 0 1,-16 20 3,-22 9-1,-20 2-2,-18 2 0,-18-4-2,-9-6 3,-8-3-1,-10-5 0,-2-4 1,-4-2 2,-1-4 1,1 1-2,2 2 0,0 0-2,2 1 4,3 2-1,-1-2 0,0 0-3,0 0 5,0 2 6,3 0 4,2 5-2,6 4 2,3 0-3,7 4-2,-1 1 8,-4-1-2,-4 3-11,-7 2 5,-5 12-2,-7 12 1,-6 16 2,0 15-1,0 17 4,-4 10-10,-9 9 4,-3 8 1,5-4 2,-5-8-4,3-7-4,-3-8-1,-1-15-2,-4-8 0,1-11 0,-1-15 0,-4-6-2,-4-8-43,-11-7-61,-12-8-118,-14-15-67,-17-8-427</inkml:trace>
  <inkml:trace contextRef="#ctx0" brushRef="#br0" timeOffset="13437">25 3268 945,'0'0'156,"0"0"-110,0 0-46,0 0 0,0 0 23,218 25 92,-70-16-33,28-3-34,20 1-15,18 0-24,2 4-7,-7 1-2,-9 5-7,-15 6-103,-15 8-134,-16-2-276</inkml:trace>
  <inkml:trace contextRef="#ctx0" brushRef="#br0" timeOffset="14227">1322 2395 375,'0'0'203,"0"0"-125,0 0-14,0 0 19,0 0 17,0 0-27,4-5-20,-4 13-18,0 18-28,0 12 0,0 9-4,0 4-3,0 5-39,0-10-221</inkml:trace>
  <inkml:trace contextRef="#ctx0" brushRef="#br0" timeOffset="18247">2803 345 1174,'0'0'151,"0"0"-146,0 0-5,0 0 0,0 0 39,141-46 45,-61 28-17,15-2-17,15-3-9,10-3-1,7-4-20,9-1 0,2 2-12,0 0-2,1 5 0,-6 2 0,1 4-3,-7 2 2,-2 7 0,2 5-3,0 4 5,6 0 1,1 0 1,6 2 5,3 7-9,7 0 5,6-2-2,0-3-7,-5-2 0,-4 1-1,-9 1 3,-11 3-1,-7 2 4,-10 2-6,-6 0 0,-10-2 2,-11-3-2,-12 1 0,-13-7-2,-10 2-3,-7 0 4,-4-2 0,-5 3 0,-3-3 1,-2 0-1,-3 2-2,0-2 2,1 2 0,-3-2-2,3 0 3,0 0 0,-4 0-1,2 0 1,-5 0-1,-3 0-3,-2 0 0,-1 0-1,-4-2-1,-3 2-3,-1 0-1,-4 0-9,0 0-9,0 0-15,0-5-45,-2-3-100,-22-4-224</inkml:trace>
  <inkml:trace contextRef="#ctx0" brushRef="#br0" timeOffset="24507">1395 2589 765,'0'0'161,"0"0"-130,0 0-21,0 0 18,0 0 4,0 0-25,-73 124-7,71-104-30,2 0-116,0-1-252</inkml:trace>
  <inkml:trace contextRef="#ctx0" brushRef="#br0" timeOffset="45427">9249 1825 95,'0'0'1008,"0"0"-975,0 0-33,0 0 0,0 0 62,0 0 50,0 0-33,22 100-54,-15-58-12,-2 0 5,-5 3 22,0-3-18,0-3 0,0-4-2,0-10-8,0-5-5,-5-14 0,5-3-3,0-3-1,0 0 6,0-9-1,5-29-5,17-13-3,7-12-5,2-2-4,2 5 4,-4 5-11,-2 6-8,0 9 11,-2 6 10,-8 9 2,-3 10 1,-8 10 1,-4 5 3,1 0 2,3 11 1,4 26 11,-2 3 2,-1 9-1,-1 2 2,0 0 5,2 0-9,7 2-12,8-1-5,6-1-8,6-2-81,-1-7-116,1-10-181</inkml:trace>
  <inkml:trace contextRef="#ctx0" brushRef="#br0" timeOffset="46217">9809 1103 833,'0'0'153,"0"0"-120,0 0-26,0 0 61,0 0 9,0 0-1,104 65-20,-93-41-14,-9 1-26,-2 1-1,0 5 13,-31 3 33,-17 4-28,-6-3-17,0-6-11,14-4-1,18-12-3,11-4-1,9-3-1,2-1 1,0 4-11,11 0 10,15 0 2,12-2 0,7-3 0,4-4 8,0 2-6,0 1-3,-2 3-18,-7 5-98,-2 5-93,-11-3-118</inkml:trace>
  <inkml:trace contextRef="#ctx0" brushRef="#br0" timeOffset="46587">10194 1900 983,'0'0'198,"0"0"-69,0 0-76,0 0 20,0 0-42,0 0-31,66-11-134,-58 5-274</inkml:trace>
  <inkml:trace contextRef="#ctx0" brushRef="#br0" timeOffset="47477">10865 1457 878,'0'0'201,"0"0"-122,0 0-4,0 0 17,0 0-17,0 0-40,-58 100 18,35-42 3,10-7-17,11-6-12,2-3-6,0-8-2,15-5-10,8-7 1,4-11-3,8-4-7,5-7 1,5 0-1,1-11 0,1-20-9,-9-5-12,-7-7 1,-12 1 6,-15-5 14,-4 1-1,-9-1 2,-27 7 1,-15 9 8,-11 4-2,-6 13-7,6 8 5,15 3 0,18 3 2,17 0-8,8 0-7,4 14-50,0 11-72,14 4-33,26-9-69,16-9-213</inkml:trace>
  <inkml:trace contextRef="#ctx0" brushRef="#br0" timeOffset="47938">11559 1228 1041,'0'0'224,"0"0"-183,0 0-29,0 0 115,-140 184 3,85-90-53,6 9-22,6 1-21,14-3-11,16-6-22,13-6 5,0-4-6,13-2-20,16-10-48,2-8-54,3-16-148,1-12-219</inkml:trace>
  <inkml:trace contextRef="#ctx0" brushRef="#br0" timeOffset="48228">11682 1709 1033,'0'0'165,"0"0"-165,0 0 8,0 0 28,0 0 70,0 143-21,-13-90-32,-5-4-19,3-7-3,2-8-2,1-10-10,8-11-19,4-8 2,0-5 2,0 0 10,0-20 12,0-27-2,24-20-24,10-6-20,5 2-6,7 8-1,-7 16 0,-5 14 9,-10 15 11,-11 11 4,-8 5 3,-5 2 9,5 0 11,4 16 0,3 15 21,5 4-5,-5 3-17,-3 2-9,-1-4 0,-4 0-9,2-3 1,1-4-2,5-2-2,1-5-55,7-2-42,2-9-101,7-8-147,7-3-532</inkml:trace>
  <inkml:trace contextRef="#ctx0" brushRef="#br0" timeOffset="48738">12451 1270 600,'0'0'441,"0"0"-389,0 0-47,0 0 111,0 0 7,5 169-5,-5-95-38,0 6-32,-21 2-2,-1-4-16,3-8-15,5-10-6,9-11-3,5-9-5,0-9-2,5-9-12,9-6-50,3-12-26,5-4-66,7-2-20,3-29 19,1-7-135,-2-7-215</inkml:trace>
  <inkml:trace contextRef="#ctx0" brushRef="#br0" timeOffset="48968">12627 1818 677,'0'0'255,"0"0"-219,0 0-9,0 0 105,0 0 6,0 0-51,-4 111-20,4-91-32,0-4-26,6-5-7,17-9-2,8-2-1,9 0-9,0-22-62,0-9 5,-6-5 22,-14-1 9,-9-6 34,-11 1 2,0 4 13,-25 9 47,-17 11-40,-12 11-7,-4 7 14,4 0-6,13 16-6,14 11-15,18 1-7,9 6-32,9-5-78,28-4-22,17-7-83,6-10-283</inkml:trace>
  <inkml:trace contextRef="#ctx0" brushRef="#br0" timeOffset="49288">13111 1811 768,'0'0'283,"0"0"-205,0 0 0,4-127 36,-4 87-19,-2 7-24,-14 2-44,3 11-14,4 8 25,5 6 11,4 6-39,0 0-10,0 0-15,0 20 0,-3 9 15,1 4 0,-3 3 0,3-1 0,0-1 0,-2 0-1,4-6 1,0 1-1,0-2 1,2-7-2,14 0-1,1-7-3,-1-4 1,-1-4-5,-6-3 7,-4-2 3,-3 0 3,-2 0 2,0 0 7,0 0 5,0 0-1,0 0 7,0 0-2,0 0-5,0 0-6,0 4-8,0-4-2,0 3-4,-2-1-1,-3 2 0,1 5-1,-5 7 6,-2 6 8,-3 3 2,-1 8 3,3 3-1,2 6-4,1 3-4,2-1-4,4 1 3,1-5 2,0-7-1,2-6-3,-2-12 0,0-3 1,0-6-2,-1-6 1,-7 0 4,-13 0 11,-12 0 5,-15-4-14,2-5-4,7-4 1,12 1 0,14-1 6,8 0-8,7-3 0,0-8-2,15-5-12,25 0 4,20-5-11,10 6 6,6 5 4,-8-2-18,-3 5-18,-5-4 4,-6-1 0,-5 1-10,-7-1-102,-13 3-77,-10 0-57</inkml:trace>
  <inkml:trace contextRef="#ctx0" brushRef="#br0" timeOffset="50277">13581 1795 908,'0'0'109,"0"0"-59,0 0 18,0 0 18,0 0-31,0 0-44,4 12-4,0 10 39,-2 1-8,-2 1-8,0-4 11,0-2 1,0-5-19,0-6-7,0-3-10,0-4-1,0 0-1,0 0 2,0 0 1,0-2 1,16-22-4,7-14-4,8-7-22,2 5 14,-1 4 3,-3 14-3,-10 6-2,-5 12 4,-8 2 4,-6 2 2,0 0 4,3 0 8,3 2-10,4 18 13,0 9 0,-3 0-9,-5 2 9,-2 1-5,0-6-2,0-6-4,0 0-3,0-2-1,0-7-10,0 0-65,14-6-64,15-5-53,11 0-101,9-20-585</inkml:trace>
  <inkml:trace contextRef="#ctx0" brushRef="#br0" timeOffset="50822">14180 1160 1014,'0'0'118,"0"0"-103,0 0 33,0 0 88,0 0-46,0 0-26,100 157-9,-73-93-6,2 10-18,-3 11-7,-3 12 1,-9 10-7,-10 7 1,-4 4-7,0 2 6,-14-6 0,-13-7-2,-1-18-3,-3-15-4,6-21-3,5-13-3,7-13-3,3-11 0,8-10 0,2-6 2,0 0-2,0 0-11,0 0-20,0 0-49,-4-15-119,0-12-414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3:27:41.1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8 786 919,'0'0'199,"0"0"-124,0 0-11,0 0 22,0 0-11,0 0-17,-8-53-26,8 53-19,0 0-8,10 0-3,7 2 2,3 13 7,-5 1-7,-4 2-3,-2 6 3,-4 3 4,-3 5 4,0-1 1,-2 0 2,0-2-1,0-7-4,0-4 0,0-7-2,0-7 2,0-1 0,0-3-2,0 0-1,0 0-2,0 0 4,0 0 0,0-9 4,0-20 6,4-13-15,7-15 0,7-5-4,5 2 0,4 11-8,-3 11-2,-2 16 2,1 6 5,-6 8 2,-3 3-4,-6 3 4,-1 2-5,0 0-1,2 18-3,0 17 3,-5 10 7,-4 10 5,0 3 1,0-2-3,0 0 3,-4-5-3,-3-6 0,3-10-3,2-6 1,2-9-1,0-11-1,0-4-21,0-5-58,0 0-46,0-14-83,0-24-171</inkml:trace>
  <inkml:trace contextRef="#ctx0" brushRef="#br0" timeOffset="650">744 0 1135,'0'0'167,"0"0"-167,0 0-4,0 0 4,0 0 55,0 0-17,82 73-15,-59-40-14,-10-4 1,0 0-9,-8-4 0,-5-3 8,0 0-9,-20 1-15,-16-5 8,-11 0-1,1-9-11,3-7 4,9-2 10,13 0 5,7-5 0,8-6 0,6 2 2,0 5-2,0 2 16,0 2-16,6 0-14,21 0 7,8 11 7,3 11 3,-2 5 4,-10 4-6,-3-2 6,-9-5 4,-10-2 2,-4 1-3,0-1 12,-20 0 7,-22 5-4,-12-4 2,0-3-8,4-8-12,11-3-6,20-4 0,5-5-1,14 0-23,0 0-80,0 0-127,9 0-223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3:27:42.67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171 25 1099,'0'0'175,"0"0"-93,0 0 53,0 0-29,0 0-23,0 0-33,2-25-22,-2 25-21,0 25-6,-11 20-1,-6 15 9,-8 11 3,-2 0-4,3 3-5,3-5-1,4-2 1,5-7-3,4-7-1,1-10-6,5-12-21,0-8-29,2-15-26,0-3-30,0-5-13,4-2 3,21-27 7,6-12 6,7-8-73,2 5 4,-9 6 92,-7 13 52,-7 14 35,-11 7 66,-6 4 97,0 0 1,0 0-79,0 11-1,0 7 37,0 4 1,2-4-43,5-3-29,-1-1-23,4-5-2,3-3-24,1 1 0,1-7 5,3 0 1,1 0-1,2-13-4,-1-16-2,-5-5 3,-6-3-2,-9 3 1,0 5 7,-4 11-8,-18 5 2,-5 9-4,-2 4 1,0 0-5,4 4 3,7 18-29,12 5-43,6 6-41,0 1-34,31-3 7,12-7-90,5-8-138</inkml:trace>
  <inkml:trace contextRef="#ctx0" brushRef="#br0" timeOffset="560">702 553 520,'0'0'194,"0"0"-50,0 0-18,17-113 4,-17 88-15,0 7-19,-6 5-39,-5 4 0,1 5-28,6 1-23,0 3-6,-1 0-6,-3 7-8,-2 20-2,2 6 12,5-4 1,3-4-4,0-8-8,0-6-3,7-2-4,9-4 12,-1-5 3,1 0 7,-3 0 7,-4 0 14,-4 0 17,-3 0-7,-2 0 14,0 0 5,0 0-12,0 0-13,0 0-5,0 0-10,0 0-2,0 0-8,0 15 0,-4 12 0,-8 15 3,3 10 14,-1 4-6,2 6-8,4 2 1,-3 8-3,3-1 0,-6-2 0,2-4 0,-5-10-1,-5-3 4,-2-12-3,-2-4 3,-5-12 1,-2-8-3,0-10 7,-2-6-6,2 0 4,2-25 4,5-12-4,10-15-5,12-12-2,0-14 0,25-11-6,21 0 2,18 9-16,7 15 11,8 16-7,4 9 7,0 8-19,-8 1-15,-8 5 3,-9 1 0,-13 5-4,-18 7-28,-14 2-26,-11 2-1,-2 2 20,0 0-19,-11 3-31,-5-1-112,3 1-108</inkml:trace>
  <inkml:trace contextRef="#ctx0" brushRef="#br0" timeOffset="1236">1118 451 760,'0'0'189,"0"0"-135,0 0 37,0 0 4,0 0 13,0 0-11,14 44-40,-10-19-24,-2-1-11,-2-4 3,0-2-5,0-5-7,0-6-10,0-3 6,0-4-7,0 0 1,0 0 4,9 0 2,5-4-9,8-20-1,9-14-5,7-7-16,2 3 16,-6 9-8,-10 15-7,-9 9 4,-10 9 16,-1 0-10,-1 7 11,-3 15 13,2 9 33,-2 5-15,0-1 15,0-4-11,0-4-7,0-7-2,0-9-17,0-4 4,2-5-13,9-2-4,5 0-12,13-9-66,9-26-103,6-14-706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0:54:32.16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14 581,'0'0'81,"0"0"-47,0 0-15,0 0 18,0 0 41,0 0 19,0 0-20,0-5-24,0 5-10,0-2-5,0 2 3,0 0-8,0-2 0,0 2-5,0-3-3,0 3-14,0 0-8,0 0 0,4 0-3,9 0 0,10 0-1,10 0 2,9 0 0,12 12-1,11-1 6,6 6 1,7-1-4,3 2 1,2 4-1,0-1-1,4 0-1,-7-2-1,-8-2 3,-10-1-2,-8-5 0,-6 0-1,-2-2 0,-4 0 1,-5-5-2,-4 1 2,-3-5-3,-8 2 2,-5-2 0,-7 0 0,-4 0 3,-6 0-3,3 0 0,-3 0 0,0 0 0,0 0 0,0 0 1,0 0 2,0 0-1,0 0 0,0 2-2,0 1 0,2 3-1,8 10-3,7 4 3,5 2 1,0-2 1,5-2-1,4-5 0,4-6 0,8-5 0,3-2 0,4 0-1,-4-18-1,-5-8 2,-6-1-4,-8 3 2,-14 3 2,-8 6 2,-5 2 1,-13-1 7,-27 1-5,-20 4-5,-17 9-15,-8 0-10,6 9-33,10 20-56,22 2-81,26-2-264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3:28:41.20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2 133 757,'0'0'161,"0"0"-74,0 0-13,0 0 9,0 0-4,0 0 15,0 0-23,-2-13-21,2 13-13,0 0-15,0 0 0,0 0-10,0 17-6,0 7 6,12 10 4,-2 2-5,-8 6-4,-2 2-3,0-2-1,-2-6 2,-8-9-2,2-8-1,6-11-1,0-2-1,2-6 1,0 0 0,0 0 0,0 0 6,0 0 2,0-22-2,0-20-7,18-12-3,3-10-1,4 0-6,4 8 7,-4 5-2,-1 11 1,-6 11 4,-4 8 0,-6 13-2,-3 4-1,-3 4-2,2 0-8,8 8 1,1 20 12,3 9 6,-3 9-1,1 0 0,-6-4 2,-1-4-5,1-6-1,2-6 1,3-4-2,5-4-1,2 0-30,7-8-121,4-6-185,-2-4-726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3:28:42.08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85 0 752,'0'0'134,"0"0"-41,0 0-40,0 0 23,0 0 6,0 0-10,3 29-30,-3 25-14,0 21 70,0 10-31,-15-2-32,-6-3-5,1-11-5,5-7-11,5-15-6,6-10-6,2-8-1,2-8-1,0-3-6,0-7-47,0-5-47,6-6-96,8 0-7,1-2-115</inkml:trace>
  <inkml:trace contextRef="#ctx0" brushRef="#br0" timeOffset="310">326 584 787,'0'0'87,"0"0"7,0 0 4,0 0 9,0 0-33,129-36 9,-104 9-37,0-4-16,-4-2-10,-5-1 1,-5 3-12,-7 5 10,-4-2-10,0 8-1,-26 7 0,-12 9-8,-4 4-6,-3 6-2,3 30 1,9 9 6,14 4-1,17-3 4,2-1 2,10-5-1,16-4 4,8-7-7,-1-7-5,3-6-6,2-5-60,-3-7-46,0-4 15,2 0-46,-6 0-204</inkml:trace>
  <inkml:trace contextRef="#ctx0" brushRef="#br0" timeOffset="710">1012 129 1117,'0'0'112,"0"0"-92,0 0 18,0 0 24,0 0 1,0 0 4,-37 89-23,32-53-15,5-1-6,0 2-10,0 0-1,7 6 2,4 1-2,0 1-7,0 6 2,0-2-6,-1 2 2,0-4-2,-1-5 0,-2-6 2,2-7-2,-3-7 0,-1-4-1,-3-11 0,-2-1 2,0-6-2,0 0 2,-2 0 2,-23 0-4,-8 0-6,-5-13-38,0-16-35,5-13-118,8-12-107,9-6-466</inkml:trace>
  <inkml:trace contextRef="#ctx0" brushRef="#br0" timeOffset="1070">966 192 677,'0'0'340,"0"0"-262,117-14 12,-63 12 1,2-5-58,-2 5-29,-4-2-4,-3 4-96,-11 0-202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3:32:05.67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485 167 865,'0'0'104,"0"0"-34,-141-98 2,95 75-13,-3 3 44,7 5 16,10 6-21,14 7-33,12 2-9,4 0-28,-9 20-18,-12 49-8,-10 36 4,-3 24 2,10 7 2,14-9-6,12-16-1,12-15-3,29-18-2,18-20 2,12-18 0,16-13-1,8-20 1,3-7 2,1-19 0,-8-30-2,-9-15 2,-6-18-1,-11-15 1,-14-9 0,-17-10-1,-23-2 1,-11 13 2,-36 14-8,-36 24 3,-26 24-19,-12 26 14,-11 17-3,3 4 4,18 28 2,24-1-2,27 2 0,24 5-22,21 9-38,4 15-50,0 7-60,17-2-66,2-11-186</inkml:trace>
  <inkml:trace contextRef="#ctx0" brushRef="#br0" timeOffset="511">492 490 1074,'0'0'11,"0"0"7,160 73 8,-88-26 41,-1 7 24,2 17-12,5 27-35,-7 9-24,-4 5 86,-11-14-94,-9-23-12,-3-15-4,-2-13-55,-1-20-165,-6-18-175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3:32:07.07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495 0 677,'0'0'214,"0"0"-131,0 0-33,0 0 55,0 0-17,0 0-43,-83 9-24,27 9-10,-2 7-6,0-1-5,3 1 3,4-3 4,5 0-5,11-6-2,13-3 0,6-2 0,10-6 0,2 1-3,1 1-6,3 2-1,0 4 1,0 5 1,13 4 8,14 0 10,11 1 1,4-3 4,3-4-5,1-3-1,1-4-9,-5-2 0,-3 2-38,-10-1-64,-7 1-40,-16 0-128,-6 0-439</inkml:trace>
  <inkml:trace contextRef="#ctx0" brushRef="#br0" timeOffset="390">15 642 997,'0'0'124,"0"0"-92,0 0 75,123 0-20,-83 0-45,7 5-23,1 10-12,2 3-7,1 0-84,-7 4-146,-10 0-351</inkml:trace>
  <inkml:trace contextRef="#ctx0" brushRef="#br0" timeOffset="929">1203 138 1037,'0'0'130,"0"0"-93,0 0-3,0 0 80,0 0-14,0 0-49,0 5-44,0 37-3,0 18 9,0 21 23,-7 1-17,-6-4-12,2-9-2,1-9-2,6-8-2,4-12-1,0-11 0,0-14-1,0-4-10,0-6-9,0-5-12,0 0-33,0 0-71,7-11-54,15-21 18,7-10-353</inkml:trace>
  <inkml:trace contextRef="#ctx0" brushRef="#br0" timeOffset="1259">1606 278 958,'0'0'160,"0"0"-144,0 0-15,0 0-1,-16 126 52,3-53-18,9-4-24,4-5-7,7-5 3,32-12 8,11-5 31,8-13-25,-1-16-8,-8-11-7,-7-2-3,-7-6 2,-14-21-3,-7-4 6,-10-7 1,-4-4 25,0-8 9,-20-5-9,-18-1-6,-11 0-7,-9 7-4,-4 9-2,-1 14-3,8 7-4,15 11-2,16 4-5,12 4-1,10 0-47,2 17-153,0 8-59,29-3-396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3:32:08.94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0 395 949,'0'0'141,"0"0"-107,0 0-34,0 0 0,0 0 49,0 0 2,0 0-17,11 129-5,-11-90 6,0-8-11,0-2-11,0-7-7,0-4-5,3-7-1,-3-4-2,0-5-56,2-2-60,2 0-62,5 0-151</inkml:trace>
  <inkml:trace contextRef="#ctx0" brushRef="#br0" timeOffset="280">639 289 878,'0'0'164,"0"0"-79,0 0-2,19-150 53,-19 114-34,0 5-34,0 7-34,-9 2-6,-9 8-3,-5 5-6,-4 7-17,-8 2-2,-7 0-3,2 22 1,1 7-1,10 2-4,8 3 0,3-1 3,9 0-3,9 1 6,0 0-2,0 1 1,13-1-2,12-1 2,4-2 2,6-4 2,7-3-1,1-4 3,-3-2 3,-5 0-1,-8 0 0,-6-4 0,-11 1 5,-5 1 0,-3-1 2,-2 1-1,0 2 1,0-5-2,-5 3-1,-12-3-2,-5 0-1,-7 1-3,-3-5-1,-3-5 0,2-4-1,1 0 0,1 0 1,4-7-2,5-8-1,5-3-1,3 0 1,9-2 1,5-7 0,0-6-1,19-1 0,20-1-2,10 3 2,9 6-6,4 1-43,1 7-59,-10 3-121,-17 4-375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3:33:34.1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83 950,'0'0'139,"0"0"-78,0 0-23,0 0 57,0 0 8,0 0-31,0 0-27,65 82-10,-63-33 3,-2 5-9,0 4-4,-6 0 3,-13-3-16,6-8 3,3-9-7,0-12-3,8-10-4,0-9 0,2-7-1,0 0 0,0 0-2,0-3 1,0-28-6,12-22 6,9-21-8,6-12-17,2 3-3,0 5 9,-2 18 11,-2 11 1,-8 18 1,-5 13 7,-6 11-2,-4 7 2,-2 0 1,5 0 8,1 25 5,6 22 12,-4 13 1,-1 9-4,-5 5-3,-2-10-7,0-6-5,0-9-1,4-14-7,8-6 0,1-4-5,1-7-24,1-5-30,1-6-37,4-7-136,6 0-80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3:33:34.68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0 733 193,'0'0'952,"0"0"-831,0 0-94,0 0-9,0 0 66,0 0-20,100 0-34,-59 2-23,-1 1-7,-5-1-31,-8 2-66,-11 1-72,-11 6-46,-5 2-183</inkml:trace>
  <inkml:trace contextRef="#ctx0" brushRef="#br0" timeOffset="180">2 978 239,'0'0'710,"0"0"-585,0 0-39,0 0 50,0 0-7,135 36-51,-69-36-55,1 0-15,-2 0-8,-12 0-58,-11 0-158,-11 11-308</inkml:trace>
  <inkml:trace contextRef="#ctx0" brushRef="#br0" timeOffset="610">780 510 173,'0'0'1062,"0"0"-963,0 0-95,0 0-4,-15 165 89,-10-80 5,2-1-32,6-4-20,8-12-18,6-13-13,3-12-5,0-15-5,0-10-1,3-2-38,6-5-41,-5-4-31,3-3-40,-1-4-51,6 0-67,5-22-136</inkml:trace>
  <inkml:trace contextRef="#ctx0" brushRef="#br0" timeOffset="850">1034 771 217,'0'0'755,"0"0"-627,0 0-41,-26 132 46,9-72-24,9 2-37,8-6-28,0-10-7,22-6 4,10-15-26,1-10-9,2-10-6,3-5-4,-2-16-6,2-26-5,-4-9-1,-8-7 1,-13 2 9,-13 5 6,0 6 0,-24 12 5,-18 6-5,-6 9-9,0 12 5,1 6-15,9 0-32,11 0-55,16 9-118,11 0-261</inkml:trace>
  <inkml:trace contextRef="#ctx0" brushRef="#br0" timeOffset="1340">1272 0 928,'0'0'89,"0"0"-76,0 0 12,0 0 62,130 20-28,-94-2 0,-3-2-14,-6-1-15,-12-4-18,-11-4-2,-4 9 9,0-1 2,-29 3 2,-6 4-10,-5-8-8,4-6 1,14-3-4,11-3 0,7 0-2,4 1 0,0 1 0,0 5-10,13 6 10,14 5 8,4 3 5,6 2 8,-1 1 6,-3 1 9,-8 0 2,-11-5 4,-10-2 6,-4-2-3,0 0-2,-20-5-7,-7-2-11,-6-2-10,-1-7-5,-1 0-10,4-2-24,2 0-78,2 0-204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3:43:14.14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58 872,'0'0'221,"0"0"-84,0 0-62,0 0-13,0 0 7,0 0-23,0-11-26,7 44-20,4 18-2,5 21 2,-5 5 8,-9-3-3,-2-5 0,0-13 4,-9-9 1,-2-12-4,0-12 6,6-12-5,3-9 0,2-2-2,0 0 0,0 0 4,0-31-9,7-16-2,15-22-17,9-7 2,5 0 13,-1 5-1,-6 15-2,-8 12-6,-6 15 8,-6 16 1,-4 8 3,-5 5 0,0 0-3,0 29-15,0 20 7,0 16 12,0 1 19,0-5-3,0-12-11,0-11 3,2-12-3,9-8-3,0-7 3,-2-8-4,4-3 0,7 0 2,14-23 9,11-21-12,5-10-1,6-3 0,-11 3 1,-7 11-1,-13 15 0,-14 12 1,-7 14 0,-4 2 1,0 4-1,0 27-9,0 12 9,-4 6 7,-3-7-2,5-6 0,2-5-3,0-7-2,2-3-2,18-6-6,0-4-32,5-6-79,1-5-102,1 0-11,1-25-163</inkml:trace>
  <inkml:trace contextRef="#ctx0" brushRef="#br0" timeOffset="640">929 280 497,'0'0'255,"0"0"-78,0 0-56,7 139-41,-7-101-9,-2-7-7,-5-4-21,1-7-38,4-9-1,-1-5-4,3-3-54,0-3-72,0 0-61,0-27-112</inkml:trace>
  <inkml:trace contextRef="#ctx0" brushRef="#br0" timeOffset="850">923 11 898,'0'0'203,"0"0"-128,0 0-44,0 0-13,0 0-16,0 0-2,-2-9-103,17 9-38,10 0-85,-1 0-46</inkml:trace>
  <inkml:trace contextRef="#ctx0" brushRef="#br0" timeOffset="980">923 11 620,'152'149'118,"-152"-149"26,0 0-35,46 148-2,-40-99-1,0 2 15,-6-2-41,0-5-22,0-8-19,0-7-21,-6-11-9,4-7-7,2-6 3,0-5-4,0 0 1,0 0-2,0-12-11,14-17-7,9-13-5,5-5 2,-2-2-5,4 9 11,-4 13 2,-7 12 9,-4 10-1,-1 5 0,-6 0 5,3 11 8,-1 21 3,-8 8-1,-2 6 15,0 6 2,0-6 4,-8-3-13,4-10-14,4-8-4,0-5-34,2-11-138,23-9-137,6 0-245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3:43:12.3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1019 359 937,'0'0'59,"0"0"-24,-148-96-6,95 82 26,1 5 17,4 9 30,-2 0-54,2 20-23,-8 16-21,0 16 6,2 8-10,6 13 4,9 9-2,8 8-1,10-1-1,11-5 0,10-8 1,0-11 5,22-12-6,21-10 0,10-12 3,14-13 1,5-14-3,-1-4 4,-9 0-5,-6-20-1,-10-11-3,-5-7-11,-5-11-8,-5-2-15,-7-7-26,-4-7 7,-6-2 8,-6 1-8,-3 1 12,-5 9 14,0 14 13,0 13 10,-7 9 8,1 11 1,2 5 6,1 4 0,0 0 8,3 0 4,0 0-3,0 0 0,0 0 3,0 13-6,0 25-2,-2 17 47,0 17 4,-2 6-26,4 4-1,0-6-21,0-5-8,4-10-4,21-8-2,14-9-105,9-15-190</inkml:trace>
  <inkml:trace contextRef="#ctx0" brushRef="#br0" timeOffset="3430">483 0 656,'0'0'237,"0"0"-123,0 0-23,0 0 43,0 0 23,0 0-43,-27 9-44,-10 27-25,-17 21-14,-8 21-2,-5 22-3,5 17-5,4 9 0,9 13-10,11-6-6,16-8 5,16-9-7,6-11-2,6-14-1,27-11 0,11-6-32,8-12-80,2-4-103,-4-14-240</inkml:trace>
  <inkml:trace contextRef="#ctx0" brushRef="#br0" timeOffset="3980">1435 16 976,'0'0'223,"0"0"-170,0 0-47,0 0 10,51 113 123,-19-31-6,1 19-55,0 13-25,-6 6-11,-12 2-20,-7-6 3,-8-7 0,-6-10-12,-23-13-8,-10-6 0,-6-11-5,-4-10-50,-3-15-102,10-19-227,7-21-793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3:43:17.97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42 1096,'0'0'90,"0"0"-86,0 0-4,0 0 24,0 0 3,0 0-27,0 0-27,0-2-106,15-16-80,5-4-235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0:54:33.0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1390 0 871,'0'0'110,"0"0"-84,-116 67-17,58-25 19,-11 12 52,-13 6-3,-12 9-12,-10 9-3,-10 4-21,-7 1-16,1 1-1,7-1-5,8-5-5,15-9-2,26-11-12,16-16-2,19-9-39,10-10-21,8 2-56,5-3-14,-6 0-106,-3-4-308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3:43:18.3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19 170 891,'0'0'187,"0"0"-151,0 0-26,0 0 54,0 0 29,0 0-33,0 22-6,12 7-18,-5 6 6,-1 8 1,-4 2 9,-2 1-17,0 1-5,0-5-16,0 1-5,-2-3-8,-9-9 8,-3-5-4,6-6 1,1-11-4,5-6 2,2-3-3,0 0 4,0 0 3,0-16 0,4-24 4,14-18-12,9-18-5,2-10 0,2-2 0,-2 4 1,-2 15 0,-5 16 1,-2 16 4,-6 13-3,-4 11-1,-1 6 3,3 5 0,3 2-1,10 6 0,8 26 0,0 19 1,-4 14 1,-8 8 1,-8 3 1,-4-2-1,-2-10-2,-1-6-31,7-5-84,7-6-139,7-13-237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3:43:41.75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33 143 795,'0'0'186,"0"0"-129,0 0-51,0 0 6,0 0 40,0 0 7,0 0 1,0 114 9,2-78-25,7-3-22,4-6-10,5-2-2,0-3 0,4-7-2,2-8-3,3-7 0,2 0 0,3-9-1,-1-24-4,-4-9 2,-3-10-1,-9-3 2,-8-1 6,-7 4 14,0 10 7,-24 7 11,-19 12-7,-11 8-16,-8 8-12,2 7-6,11 0-5,18 0-46,23 20-74,8 7-118,26 0-239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3:43:43.34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17 0 66,'0'0'917,"0"0"-782,0 0-110,0 0-14,0 0 24,0 0 11,0 100 38,0-26-11,-9 6-39,3-6-22,6-8-10,0-6-2,0-11-68,9-15-272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3:44:49.3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26 0 1073,'0'0'204,"0"0"-183,0 0-19,0 0 62,0 118 26,0-60-39,0-2-25,0-5-16,0-6-10,0-5-11,-9-7-116,-8-13-274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3:43:44.15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2780 1640 802,'0'0'202,"0"0"-161,0 0-23,0 0 52,0 0 44,0 0-7,0 0-58,16-7-28,6 7-14,14 0 15,8 18 17,8 4-21,-8 3-10,-9 4-5,-10 0 0,-14 4-2,-11 8 1,0 5 0,-38 5 5,-12 1-3,-13-10 1,3-7-3,9-12 0,17-10 1,16-6-1,12-5 3,6-2-5,0 0 0,0 2-2,33 3-1,18-1 3,20-2 9,17-2-9,7 0-67,-1 0-217,-9 0-486</inkml:trace>
  <inkml:trace contextRef="#ctx0" brushRef="#br0" timeOffset="46150">0 1765 733,'0'0'153,"0"0"-97,0 0-27,0 0 26,-5-127 17,14 91 0,7-4-27,-1 0-13,6-5-10,3-6 4,4-2 1,11-12-10,5-2-4,5 1-5,0 1-2,0 7 1,-5 7-1,6 4-2,1 5 6,4-1 4,3 3-2,9-3-7,3 3-2,3 3-1,6 3-2,2 5 0,4 5 1,11 2 2,4 8-3,7 8 3,2 6 3,-4 0 0,0 6-3,-4 14 1,-6 5-1,-5 1 3,-11 1-2,-16 0 0,-14 2 1,-16 2-2,-6 2 9,-5 1 4,-2-3-9,5 3 5,-3-3-5,2 2 4,1-4-6,0 2-3,-1-4 3,-2 0-2,-2-5-2,-2-2-1,-5-5-2,-6-3 2,0-6 4,-2-1-4,-3 1 1,0-1 1,2 1-2,1 3 1,-3-1-1,2 0 0,-2 4 0,1-8-15,-3 4-13,2 0-15,-2 0-39,0 4-80,0-6-42,0 3-138</inkml:trace>
  <inkml:trace contextRef="#ctx0" brushRef="#br0" timeOffset="47000">2261 1272 775,'0'0'203,"0"0"-134,0 0-12,0 0 18,0 0 17,0 0-16,-5 0-19,5 0-26,3 18 19,17 2 23,5 2-39,2 1-6,2-1-11,2-2-2,-3-4-7,1-5-4,-2-2 2,-3-7 2,-1 0-2,-6-2 3,1 0 2,1-2 0,4-25 2,9-17-2,4-19-6,4-17-5,0-7-8,-3-2-55,-8 7-118,-6 14-338</inkml:trace>
  <inkml:trace contextRef="#ctx0" brushRef="#br0" timeOffset="48520">1276 109 854,'0'0'162,"0"0"-122,0 0-40,0 0 1,0 0 14,0 0 38,0 0 13,0 143-11,4-105-19,8-3 2,-1-6-7,3-4 6,-4-7-18,1-7-5,1-5-6,-5-3-1,-3-3-2,-2 0 0,2 0 4,1-9 0,6-29 7,0-18-6,-2-6-3,-6-1-2,-3 8 0,0 10 12,-12 10-7,-5 8-2,3 9-8,1 9-2,-1 9-69,-5 20-136,-6 29-102</inkml:trace>
  <inkml:trace contextRef="#ctx0" brushRef="#br0" timeOffset="66041">1851 2288 569,'0'0'175,"0"0"-59,0 0-68,0 0 10,0 0 34,0 0-14,18 0 23,16 9 2,8 11-19,3 5-25,3 4-11,6 6-12,4 5-7,4 3-11,5 4-1,2-5 3,0 0-1,3-4-6,1-7-4,3-4-2,2-3 3,6-6-5,6-4 8,1-6-3,3-5 0,-1-3-5,-1 0-2,-5-5 1,-4-13-1,0-10 0,4-6-1,3-6 5,1-7-5,-2 1-1,-9-1-1,-8 2-4,-17 0 4,-8 8-1,-9 3-1,-12 10-5,-7 6 4,-9 7 0,-7 6 0,1 5-2,-4-2-18,0-4-9,0-3-29,0-5-38,0-1-83,-7-1-57,-3 3-123</inkml:trace>
  <inkml:trace contextRef="#ctx0" brushRef="#br0" timeOffset="66551">4164 2065 863,'0'0'224,"0"0"-177,0 0-44,0 0 49,0 0 87,0 0-43,78-11-30,-42 9-38,1 2-7,-3 0-5,-5 0-11,-5 0 10,-3 18 2,-6 2 5,-6 7-4,-5 9 4,-4 6-6,-4 7-12,-28 4 10,-12 5-14,-12 2-32,-4 1-96,-2-10-221,-5-9-625</inkml:trace>
  <inkml:trace contextRef="#ctx0" brushRef="#br0" timeOffset="66991">2896 2279 610,'0'0'398,"0"0"-287,0 0-100,0 0 14,0 0 85,0 127-16,2-98-21,14-2-31,6-7-17,0-2-5,3-9-1,2-7-4,0-2-3,1 0-5,6-14 1,0-14-3,-5-8-1,-10-2 4,-7 2-6,-12 1 3,0 2 5,-25 6 13,-18 5-19,-12 15-4,-9 7-40,-6 33-41,1 27-141,11 12-555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3:43:47.18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4342 346 1007,'0'0'121,"-51"-114"-117,20 54-3,-3 2 58,-3 9 38,-7 11-11,-10 18-16,-11 18-34,-11 2-14,-1 20 9,-2 20-7,12 16-6,14 13-10,19 11-5,19 7 1,11 2-2,4-4-1,6-5 3,26-11-1,12-14-2,7-12-1,10-16 0,1-11 0,-6-12-5,0-4-2,-8-4-8,-3-23-12,-5-14-13,-4-8-20,-7-13-19,-3-5-14,-3 3 5,-10 5 22,-4 13 34,-5 17 22,-4 11 10,0 11 14,0 7 42,0 0 1,0 0-43,0 29-1,-2 16 25,0 13 27,2 4-11,0-4-19,0-4-14,0-8-9,0-8-11,16-4 5,-1-10-6,1-6-14,1-4-62,1-8-68,1-6-13,-2 0-157</inkml:trace>
  <inkml:trace contextRef="#ctx0" brushRef="#br0" timeOffset="540">4577 667 966,'0'0'160,"0"0"-3,17 140 24,-13-89-90,-1 1-55,4-4-24,-1-3-12,7-5-45,3-13-216,2-16-476</inkml:trace>
  <inkml:trace contextRef="#ctx0" brushRef="#br0" timeOffset="68991">33 2171 14,'0'0'957,"0"0"-846,0 0-101,0 0 29,0 0 90,0 0-11,0 0-32,0 0-20,71 13-5,-13-9-11,14 1-12,10-1-9,3 1-11,-7-1-3,-4 3-9,-3 2-1,5 0-4,6 2 29,7 2-19,2-2-5,1 3-3,3-1-1,4-2-1,5 0 2,3 3-2,-2-6 6,-9-3-2,-11-2-2,-14-2 0,-13-1-2,-2 0 0,-6 0 0,4 0 4,2-1-2,4-9-3,-2-1 0,2-2 0,3-3 0,-5 1 0,-3 1 0,-1-1 0,-5-1 0,-7 3 0,-4-5 0,0-2 0,0-5 1,4-8-1,3-5 0,1-7 2,1-6 2,0-4-4,-2-6 2,-5-3-2,-5-7 0,-6-1 1,-6-1 1,-10-1-2,-11 1 0,-2-3-1,-5 5-5,-24-1 0,-10 6 4,-11 3-6,-8 1 0,-8 4 0,-8 2 2,-8 3 5,-3 2-2,-7 2-1,-6 4 3,-2 2 1,-4 6 0,-1 3 0,7 5 3,11 7-3,9 2-3,2 9 0,1 6 1,-10 5 1,-6 0-2,-5 9 0,-4 16 3,1 4-1,5 0 1,8 0-2,12 2 2,8-2 0,8-3 5,6 4-5,4-1-3,-2-3 3,4 3 2,-1-2-2,0 2 3,2-2-4,3-3 1,5 0 0,-2 1 1,3-1-1,-1-1 1,6-3-2,4-3 1,7-3 0,6 4 0,1 4-6,2 5-4,-2 6 10,2 7 1,-5 5 1,-5 4-2,2 7 3,-3-3-1,3 5 2,2 0-2,5 0-2,1 4 1,5 0 1,0 4 0,-2-2 0,6-4 0,2-4 2,0-1-3,10-1 3,16 0-2,8-3-2,3 0 0,12-2-1,2 6-15,5 2-102,-12-11-246</inkml:trace>
  <inkml:trace contextRef="#ctx0" brushRef="#br0" timeOffset="76011">0 2073 64,'0'0'118,"0"0"-11,0 0-37,0 0-23,0 0 14,0 0-6,0 0 16,0 0 0,11 0-13,-6 0 5,4 0 7,1 0-24,11 0 2,10 0-4,11 0-8,14 4 12,11 3-25,11 0-11,4-1-7,3-1 0,-5-3-5,-4 2 5,-10 1-5,-10-5 0,-11 2 0,-14-2 0,-5 0 0,-1 0 0,-5 0-38,-9 0-269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3:45:19.71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307 451 921,'0'0'142,"0"0"-115,0 0 50,0 0 47,0 0-39,0 0-41,0 0-18,0 0-14,29 0 4,-12 5 3,-2 4-3,1 6 0,-3 8-4,-5 8-1,-8 11-6,0 11-1,-8 10 5,-21 4 1,0-5 5,2-6-3,10-12-6,7-14-3,3-13-2,5-10-1,2-7 2,0 0 0,0 0 4,0-11 9,2-27-2,15-20-13,2-13-8,6-7-8,1 4 8,1 7-2,0 14 3,-7 8 1,0 14 5,-4 7-3,-3 8 3,0 7-2,1 7 1,1 2-2,8 0 4,3 0 0,6 0 3,-3 0 0,2 2 0,-6 9 0,-6 3 4,-1 6-7,-5 6 6,-5 10-4,-6 11 0,-2 4 2,0 7 2,-12 4 6,-5 1-2,3-5-3,3-7-5,7-13-1,4-9-1,0-7-1,0-6-47,8-7-51,11-9-60,2 0-50,2-7-193</inkml:trace>
  <inkml:trace contextRef="#ctx0" brushRef="#br0" timeOffset="650">1176 688 1063,'0'0'75,"0"0"-73,0 0-2,0 0-23,0 0-169,0 0-727</inkml:trace>
  <inkml:trace contextRef="#ctx0" brushRef="#br0" timeOffset="850">1828 657 880,'0'0'163,"0"0"-141,-4-130 53,-13 90 46,-5 4-26,-1 12 2,-1 8-18,-5 12-42,-9 4-34,-6 13-3,-12 32 0,-2 15 0,5 13 11,10 6 1,14-2 5,12-1-1,12-11-3,5-9-9,0-10-4,18-10 1,13-9 3,4-14 3,10-11-3,8-2-4,3-6-1,2-30-12,-2-11-15,-10-11-16,-9-7 14,-10 1 6,-12 6-1,-7 9 12,-5 11-1,-3 13 12,0 12 2,0 6 8,0 7 2,0 0-6,0 0-4,0 23-22,0 13 22,0 15 20,0 7 9,0 6-8,0 3 0,5-7-14,8-6-6,2-12-1,-1-9-10,-3-6-44,0-7-42,-2-9-122,-3-11-96</inkml:trace>
  <inkml:trace contextRef="#ctx0" brushRef="#br0" timeOffset="1420">2163 881 1096,'0'0'80,"0"0"-20,0 0 98,0 0-40,18 143-39,-18-94-32,0-7-28,-4-2-16,-5-4-3,-2-5-5,0-4-115,-3-7-276</inkml:trace>
  <inkml:trace contextRef="#ctx0" brushRef="#br0" timeOffset="2771">78 1303 385,'0'0'313,"0"0"-201,0 0-49,0 0 14,0 0 3,0 0-11,-9-3-8,9 3-26,0 0-10,5 0-11,26 0 3,29 0 45,43 0 23,36 0-23,36 0-37,26 4-13,7 6-4,2 1-5,-3 2-3,-17 1-4,-26-1 2,-30 2-28,-44 1-18,-30 0 22,-22-5 18,-16 0 3,-7-2 5,-4-5-1,-4-2 1,-2 1-3,-5-3 3,0 0-1,2 0-3,2 0-86,5 0-15,3 0-3,-4 0-31,-1 0-67,-5 0-9,-2 0-69</inkml:trace>
  <inkml:trace contextRef="#ctx0" brushRef="#br0" timeOffset="87260">176 377 182,'0'0'551,"0"0"-488,0 0-57,0 0 43,0 0 57,0 0-21,0 0-30,-8-12-20,8 12-13,-3 0-22,-2 22-11,-3 25 11,-3 18 12,-3 14 44,-3 5-24,-2 5-5,0 1 4,1 0 2,-1-8-7,7-8-17,1-16-6,5-12 6,4-9-7,2-12-2,0-4 0,0-3-51,0-8-83,8-8-66,0-2-332</inkml:trace>
  <inkml:trace contextRef="#ctx0" brushRef="#br0" timeOffset="87660">141 14 960,'0'0'74,"0"0"-71,0 0-2,0 0 20,0 0 32,0 0-20,113-13-5,-55 13 12,12 0-19,1 3-14,4 6 6,10 2 4,6-2-2,13 6 2,10 3-9,0 0-5,-7 4-2,-18-2 0,-15-2-2,-9 0-2,-7 2 2,-3-3 0,-2 3-6,-1-2-3,-4-2-1,0-1 2,-2 2 6,10-2-8,4-4-12,7 3 7,0-2-12,-4-2-19,-13-1 15,-12 0 12,-11-5-2,-5 0 3,-9-1 7,-1-1 3,-8-2 6,-1 0 2,-3 0 1,0 0 15,0 0 27,0 0-12,0 0-15,0 0-12,0 0-3,0-5-12,8-1-28,4-1-36,3-2-66,3 5-38,-3-1-80</inkml:trace>
  <inkml:trace contextRef="#ctx0" brushRef="#br0" timeOffset="88160">2368 331 364,'0'0'208,"0"0"-161,0 0 14,0 0 10,0 0-5,0 0-44,14 5-11,-5-1 8,-2-2 13,-1 1-5,-2 1-9,2-2-7,-4 4 0,2-1-1,0 4 0,-1 5-3,1 1 5,-2 12 11,-2 13 15,0 16-11,-11 21 2,-22 24-2,-10 12-15,-1 3-5,0-6-7,9-15-4,12-17-89,13-4-212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3:44:07.41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4527 812 850,'0'0'225,"0"0"-184,0 0 26,0 0 58,122-43-20,-76 38-43,16 1-10,18 2-14,13-1-6,23 3-14,21 0-4,19 0-9,10 0 3,4 0-8,1 0-1,-5 3 1,-8 10-1,-16 3-2,-26-1 0,-31-4 2,-29 0-2,-21-6 0,-16-2 3,-5-3-2,-5 0 0,-3 0-19,-1-3-11,-5-19-46,0-1-150,-7 1-227</inkml:trace>
  <inkml:trace contextRef="#ctx0" brushRef="#br0" timeOffset="400">5256 1353 1154,'0'0'80,"0"0"-45,0 0 52,0 0 4,-67-136-29,53 109-21,-1 7-28,1 6 3,3 8-11,3 3 1,-2 3 4,-3 0-10,-2 20-4,-7 17-1,1 7 2,6 3 3,1-3 0,12-6-1,2-2-1,0-12 1,0-3 1,9-6-1,7-9 2,4-6 1,6 0 4,11-6-3,4-25 1,9-7-4,-8-7-14,-9 7 3,-10 10-6,-15 10 9,-5 11 8,-3 7 0,0 0 6,0 0 1,0 0-2,-3 20-5,-3 11-2,2 5 2,4 2 2,0-1 5,0-5-2,15-5-3,9-5 0,3-4-2,9-7-7,-1-4-7,3-5-25,-2-2-52,-4 0-125,-13 0-126</inkml:trace>
  <inkml:trace contextRef="#ctx0" brushRef="#br0" timeOffset="910">5773 1464 1039,'0'0'115,"0"0"11,0 0 31,0 0-50,0 0-40,13 118-39,-17-87-25,-3-6-3,1-7-88,6-18-240,0 0-545</inkml:trace>
  <inkml:trace contextRef="#ctx0" brushRef="#br0" timeOffset="1480">4258 11 488,'0'0'468,"0"0"-329,0 0-58,0 0 11,0 0 31,0 0-51,-5 32-39,5 16 38,0 21-5,-5 12-14,-14 12-12,-8 5-8,-8 10-7,-6 1-1,-1 0-12,-3 2 5,3-4-6,2-9-2,2-11-6,9-7 1,7-8-1,4-3-3,9-7 0,0-4 3,5-7-5,2-8 3,2-10-1,0-9 2,0-8-1,0-7-2,0-7 1,0-2 0,0 0 2,0 0 0,0 0 0,0 0 3,0 0 4,0 0-1,0 0-8,0 0 0,0 0-6,19 0 3,24 0 3,22 0 0,26-2-57,26-20-123,11-5-389</inkml:trace>
  <inkml:trace contextRef="#ctx0" brushRef="#br0" timeOffset="2410">7174 0 644,'0'0'275,"0"0"-178,0 0-17,0 0 19,0 0-2,0 0-26,-11 18-36,3 20-9,-9 15 38,0 15-12,-5 7-13,-1 12-14,3 6 16,-4 10-8,1 4-4,1 9-8,-1 2-8,6-9-1,1-9 2,3-15-6,7-14-2,1-11 1,0-8 1,3-8-4,-3-11 0,5-5 3,-2-11-4,2-8 1,0-4-2,0-5-1,-2 0 1,2 0 3,0 0 6,-2 0 7,2 0-4,-4 0-3,-1 0 1,-6 0-2,-7 0-1,-9 0-9,-14 0-2,-13 4-6,-11 10-30,-17 8-29,-18 11-67,-17 5-218</inkml:trace>
  <inkml:trace contextRef="#ctx0" brushRef="#br0" timeOffset="8970">0 1373 159,'0'0'900,"0"0"-795,0 0-96,0 0-9,0 0 11,0 0 55,80 2 20,-40 20-3,11 8-17,3-2-13,3 1-17,1-2 1,0-2-6,3-1-5,3-2-6,6 3-4,3-5-5,5 0 0,2-2-2,3-1 3,10-1-3,12-1 2,15 1 10,9-5-3,3 0-4,-3-2-1,-4 1-2,-4-4-1,-9 0-2,-2 3-3,-8 1-1,1 3 0,2 0-2,4 5-1,9 2 1,6 2 4,6 5 3,8 0-2,3 4 1,1 0-4,3 0 1,4 0 0,3 1 1,0-1 1,-3 0-5,-1 1-2,0-4 0,3-1 0,5-2 0,7-1 1,2-2 4,2-2-2,7 0 0,-1 3-2,-1-6 5,-5 3-6,-16-1-4,-8-1 3,-12-3 1,-8 1-4,-9-5 4,-2 0 0,-4-2 2,2-2-1,-1-3 0,2 0 1,-2-1 0,-4-3 2,-11 0-4,-17 0-8,-21 0-6,-27 0-21,-18 0-22,-11 0-63,-17 6-81,-39 5-328</inkml:trace>
  <inkml:trace contextRef="#ctx0" brushRef="#br0" timeOffset="18400">1161 270 508,'0'0'230,"0"0"-148,0 0-49,0 0 35,0 0-3,0 0-12,0 0-10,0 0-1,0 0 8,4 0 7,0 0 15,6 0-15,-1 0-16,1 0-12,6 0-20,-1 0 2,6-4-3,-4-1 1,-1 1-9,-1 1 1,-1 1-1,-3 2 0,1 0 0,-6 0 0,1 0 1,-5 0-2,0 0-1,-2 0 2,0 0 4,0 0 1,0 2-3,2 3 5,-2 2-7,0-3 0,0 3 0,0 2 0,0 2 3,0 4-3,-8 1-10,-13-1-14,2 1-12,-6 0-1,5-5-7,5-2 9,3-1 16,5-3 8,3-3 11,2 3-12,2 1-14,0-1 13,0 1 4,0 1 2,0-3 2,11 3 0,7-2 2,2-1 1,0 0-13,2 1-28,1-1-67,-6 1-134,-3-1-434</inkml:trace>
  <inkml:trace contextRef="#ctx0" brushRef="#br0" timeOffset="19360">969 419 480,'0'0'39,"0"0"-39,0 0-12,0 0 6,0 0-17,0 0-174</inkml:trace>
  <inkml:trace contextRef="#ctx0" brushRef="#br0" timeOffset="19500">969 419 461,'-35'67'159,"35"-67"-130,0 0 14,0 0 36,0 0-15,0 0-17,21-2-21,-7-5-10,1 2-10,-3 1-6,1-3-9,3 1-169,-3-1-334</inkml:trace>
  <inkml:trace contextRef="#ctx0" brushRef="#br0" timeOffset="19760">1069 401 294,'0'0'419,"0"0"-419,0 0-103,0 0-86</inkml:trace>
  <inkml:trace contextRef="#ctx0" brushRef="#br0" timeOffset="20370">388 813 1018,'0'0'111,"0"0"-108,0 0-2,0 0 31,0 0 49,0 0 32,139-15-37,-56 9-32,17-4-16,16 1-4,9 3-9,14-3 1,7-5-11,3 1-1,-1-5-3,1 3-1,-4 1-7,-5 1-4,-6 4 8,-7 2-6,-6 1 3,-11 1 5,-6 1-2,-18-1 1,-10 3 2,-9-2-2,-3-1 5,-2-6 1,-1 0 3,-1-2-1,-4 1-1,-6 4 3,-5 1-7,-3 0 1,-6 5 0,-5-2-2,-2 1 0,-2 3-2,-2-2-16,-7 2-30,-5 0-21,-7-2-14,-6 0-24,0-3-23,-17 2-188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3:44:35.19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5758 0 662,'0'0'140,"0"0"-114,0 0-16,0 0 90,0 0 20,0 0-15,0 0-10,2 44-33,-2-26-4,0 4-7,-8 7-2,-17 7-7,-6 10-1,-10 6-12,-7 8-5,-6 5 14,-2 1-8,-4 6-8,3-1-11,-3 3-1,-3 1 7,-4 3-4,-9-4-5,-2-5 0,-6-5-2,-3-6 3,0-2-3,-5-9 3,-1-1-2,-7-1-3,-8-2-3,-2 1 1,-2-4 1,0 0-2,1-4-1,-5-7 0,-6 0 0,-5-7-5,-7-2-3,-4-4 4,-7-5 0,-2-9-1,2-2-1,0 0 0,5-13 3,6-8-9,9-7 12,5-4-5,11-3-2,4-5 3,11 2-9,17 5 1,12 4 6,12 2-1,5 0 5,8-7-12,5-3-7,4-6 13,2-1 5,2-1 1,0-4-1,3 0-3,2 3 1,-1-4 3,1 4-1,2 1 3,2 1-5,1 6-11,1 0 11,5 2-1,-3 5-7,3 5 1,5 3 10,1 5 1,0 5-1,3 2 2,2-1 0,-2-1 0,0-3 0,2-4-8,0-2-18,0 0 4,0-3 3,0 3 8,0 4-6,0 1 17,0 3 0,0 3 0,0 4-4,-3 3 4,3 2 1,-2 2 7,2 0-4,0 0 1,0 0 1,0 0 1,0 0-7,0 0 5,0 0-5,0 0 2,0 0-1,-2 0 9,2 0 3,-2 0-2,0 9-9,-5 15 1,-2 12-3,-4 13 0,-5 2 0,5-2 3,-3-5-2,3-8 0,2-2-1,1-5 0,-1 0-14,5-5-23,2 1-43,1-5-52,3-5-45,0-10-78,9-5-184</inkml:trace>
  <inkml:trace contextRef="#ctx0" brushRef="#br0" timeOffset="1039">1329 383 262,'0'0'828,"0"0"-775,0 0-53,0 0-35,0 0 33,120-40 2,-60 40 10,13 0-6,8 6-4,6 21-26,-5 4-213</inkml:trace>
  <inkml:trace contextRef="#ctx0" brushRef="#br0" timeOffset="1559">4446 1737 724,'0'0'161,"0"0"-139,0 0-13,0 0 91,0 0 16,0 0-16,0-9-46,0 9-34,2 20 9,7 12 34,-4 14 16,-1 17-2,-4 10-46,0 10-3,0-5-8,0-9-10,0-13-10,0-14-15,0-13-106,11-11-130,1-12-265</inkml:trace>
  <inkml:trace contextRef="#ctx0" brushRef="#br0" timeOffset="10830">4684 226 911,'0'0'164,"0"0"-138,0 0-21,0 0 22,-131 123 55,84-78 11,-9 2-26,-2 4-21,-7 0-10,-4 4-1,-2-1-12,1 9 3,-9 1 0,-4 7-11,-8 8-4,-11-4-4,-6-1-3,0-3 3,-2-7 7,6-1 3,4-7 1,4-5-8,5-4-5,1-7 0,3-5-1,-6-3 1,-5-4-1,-7 0 5,-4-2-6,-9 5 1,-7-2-3,-4-2-1,-5-5 5,7-8-5,6-10-2,15-4 1,8 0 1,7-11 0,6-16 5,4-6-2,6 0-3,4-3 0,3-5 1,1 1-1,7-4 5,0-3-5,7-2 0,2 0 0,3-2-4,7-2 3,3-6-3,7-5 4,0-1-2,1-4-4,1 3 4,0 5-2,-2 1 4,-6 9-1,1 9-3,-3 4 2,0 7 1,-1 2 1,4 7 0,9 5-1,11 6 1,8 9 0,8 0 0,0 2-1,0 0 1,0 0-4,0 0 3,0 0 1,0 0 0,0 0 0,0 0-1,0 0-3,0 0 3,0 0-4,0 0 3,0 0 0,0 0 0,0 0 0,0 0-3,-2 0 0,-1 0-4,3 0 7,-2 0 2,2 0 2,0 0-1,0 0-1,0 0 3,0 0-1,0 0 0,0 0 1,0 0-3,0 0 0,-2 0 0,2 0-2,-2 0 1,-5 9-1,-6 20-2,-10 13 4,-4 12 3,0-1-3,6-8-2,5-7-4,7-7-33,3-9-20,6-9-26,0-8-34,0-5-59,0 0 19,17-11-71,8-23 116,1-10-147</inkml:trace>
  <inkml:trace contextRef="#ctx0" brushRef="#br0" timeOffset="11776">177 418 229,'0'0'657,"0"0"-564,0 0-77,0 0 6,0 0 38,0 0-13,63-49-13,-6 34 7,25-1-8,22 5-26,11 9-7,11 2-53,-9 0-202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3:43:50.9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600 668 1138,'0'0'39,"0"0"-29,-109-127 80,67 105 23,-8 11-17,-3 11-25,-8 2-13,2 36-33,1 13-5,13 14 2,18 2-8,19 2-7,8 0-3,10-7-3,33-8-1,8-8-1,11-12-1,4-12-2,-6-13-24,-3-9-37,-8 0-43,-11-22-120,-11-14-120</inkml:trace>
  <inkml:trace contextRef="#ctx0" brushRef="#br0" timeOffset="309">644 0 724,'0'0'353,"0"0"-278,0 0-71,0 0 42,-15 151 148,-14-48-103,-2 8-54,2 0-18,13-5-13,16-6-6,0-9-2,23-8-98,12-17-179,3-17-246</inkml:trace>
  <inkml:trace contextRef="#ctx0" brushRef="#br0" timeOffset="879">1197 116 961,'0'0'108,"0"0"-73,0 0 32,0 0 83,0 0-42,0 0-65,-89 82-8,45-4-10,-1 18 2,5 17 4,9 15-4,6 5 3,12-2-11,13-8-7,0-14-9,4-15 0,25-9-2,7-16-1,6-11-4,1-18-35,1-12-45,-4-14-91,-6-14-148,-6 0-385</inkml:trace>
  <inkml:trace contextRef="#ctx0" brushRef="#br0" timeOffset="1209">1758 258 1016,'0'0'141,"0"0"-137,0 0-1,10 174 105,-22-69 8,-19 9-38,-2-5-37,-1-9-19,5-15-11,5-19-9,6-14-2,9-15-26,7-10-66,2-16-95,9-11-66,24-11-359</inkml:trace>
  <inkml:trace contextRef="#ctx0" brushRef="#br0" timeOffset="1429">1916 655 1066,'0'0'78,"0"0"-58,0 0 95,-115 87-13,91-65-53,7-6-25,9-5-18,8 0-6,0 4-2,0 5 1,14 3 1,3 2 1,1-3-1,-3 2 0,-1-1-1,-1-3-84,0-5-90,1-4-67,3-11-287</inkml:trace>
  <inkml:trace contextRef="#ctx0" brushRef="#br0" timeOffset="1719">2438 167 1025,'0'0'118,"0"0"-69,0 0 67,87 176 3,-83-94-20,-4 18-15,-24 17-32,-23 3-18,-19 5-11,-11-12-7,-5-17-3,8-18-13,18-15 0,25-19-66,31-15-102,8-22-170,42-7-216</inkml:trace>
  <inkml:trace contextRef="#ctx0" brushRef="#br0" timeOffset="1996">3082 109 1124,'0'0'99,"0"0"-26,0 0-60,0 0 21,0 0-7,0 0 70,-2 113-44,16-81-37,3-8-11,5-8 1,3-9-1,4-7-2,2 0-3,0-29-11,-2-7-12,-9-7 8,-8-1 12,-12 4 2,0 4 1,-23 10 3,-6 10 1,-4 9-4,2 7-2,4 0-10,6 18-57,15 11-57,6 0-88,6-4-181</inkml:trace>
  <inkml:trace contextRef="#ctx0" brushRef="#br0" timeOffset="2289">3530 147 213,'0'0'902,"0"0"-777,0 0-68,0 0 80,-149 147-10,72-65-28,-2 16-46,-4 16-21,-2 6-3,-3-2-10,3-2-10,11-18-7,9-9-2,15-13-12,9-13-20,12-19-29,14-13-48,8-17-49,7-14-67,5 0 38,30-27-134</inkml:trace>
  <inkml:trace contextRef="#ctx0" brushRef="#br0" timeOffset="2549">3258 1014 852,'0'0'118,"0"0"-76,0 0 44,-29 122 60,29-93-32,0-5-66,4-3-29,17-8 0,3-11-4,6-2-5,1 0 10,2-17-7,-4-12 2,-5-5-3,-6-6 4,-7 0 4,-7-2 0,-4 6-5,0 7-1,-11 7 13,-18 6-1,-6 7-3,-5 7-9,-1 2-12,8 0-1,11 2-1,6 12-15,10 3-62,6 1-63,0-2-97,29-3-91</inkml:trace>
  <inkml:trace contextRef="#ctx0" brushRef="#br0" timeOffset="2899">4107 860 995,'0'0'155,"38"-132"-132,-23 59 63,-5 2 80,-10 8-76,0 10-34,-12 13-21,-15 13-8,-8 14-7,-5 13-6,-10 0-9,2 22-3,1 20 2,5 11-2,11 15 2,8 7-3,8 1 2,10-5-2,5-9 1,0-14-2,5-13 0,14-8 0,4-12-1,2-10-3,6-5-3,6-5-3,8-30 2,4-12-4,-2-11-6,-3-9-1,-8 0 7,-9 7 8,-9 18 1,-9 20 3,-7 13 0,-2 9 8,0 0 6,0 22-14,0 20 0,-11 12 3,4 4 11,2-5-4,5-6-2,0-5-3,0-4-4,10-11-1,5-3-35,7-10-72,3-10-118,-3-4-71,-2 0-282</inkml:trace>
  <inkml:trace contextRef="#ctx0" brushRef="#br0" timeOffset="3389">4503 717 1130,'0'0'65,"0"0"-53,0 0 138,-15 116-48,11-73-37,-3-3-37,2-7-23,3-4 1,0-5-5,2-3-2,-3-6-59,3-6-237,0-7-341</inkml:trace>
  <inkml:trace contextRef="#ctx0" brushRef="#br0" timeOffset="3649">4883 537 1186,'0'0'109,"0"0"-76,0 0 65,0 0-33,0 0-33,126-27-25,-94 27-7,-5 13-2,-6 3-14,2 0-56,-7 4-107,-12 0-122</inkml:trace>
  <inkml:trace contextRef="#ctx0" brushRef="#br0" timeOffset="3859">4954 980 898,'0'0'55,"0"0"-55,114-22-267</inkml:trace>
  <inkml:trace contextRef="#ctx0" brushRef="#br0" timeOffset="4179">5912 89 979,'0'0'104,"0"0"-72,0 0-4,0 0 43,0 0-11,0 0-44,-34 113 52,-3-19 37,-9 13-47,0 3-12,3 1-1,8-4-21,6-12-10,11-12-11,2-21-1,8-10-2,1-17 0,5-10-23,2-8-47,0-10-91,0-7-93,13-2-58,23-32-216</inkml:trace>
  <inkml:trace contextRef="#ctx0" brushRef="#br0" timeOffset="4439">6055 597 755,'0'0'286,"0"0"-208,0 0 9,0 0 41,0 0-83,0 0-8,-135 13 16,114 5-18,7 2-16,7 5-11,7 4-5,0 2 1,5-2 2,17 0-1,5-7-1,2-2-3,6-2-1,1-4-36,2-3-210,-3 4-267</inkml:trace>
  <inkml:trace contextRef="#ctx0" brushRef="#br0" timeOffset="5159">4891 971 854,'0'0'130,"0"0"-35,0 0 14,0 0-29,0 0-38,0 0-15,42-6 26,8 6 31,6 0-50,-3 0-27,-11 0-7,-15 0-96,-23 0-189,-4 0-794</inkml:trace>
  <inkml:trace contextRef="#ctx0" brushRef="#br0" timeOffset="23509">0 1524 881,'0'0'165,"0"0"-138,0 0-7,0 0 58,0 0 27,0 0 2,0 0-35,5 2-21,-5-2-13,4 0-6,6 0 2,12 0-8,20-6-4,18-6-2,23-1-7,15 1-4,11 4-1,11-1-4,9 0 2,16 2-1,7 0 2,-5 1-2,-14-1-5,-19 3-3,-18 1 2,-11 3 0,-5 0 2,4 0-4,8-2 3,12-2 0,14-5 2,7-4 0,0-1-1,-13 1 0,-17-1 0,-26 6-1,-22-1 5,-18 4-4,-16 3-1,-1 2 0,-5-2-1,3 2-5,-1 0 5,-1-2-2,-4 2 1,-2 0-1,-2 0 0,0-3-14,0 3-41,0-9-65,0-2-173,-6-6-404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0:59:46.35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2938 3463 1004,'0'0'167,"0"0"-124,0 0-42,0 0 31,0 0 72,0 0-21,0 0-24,-17 78-34,22-56-11,13-2-2,5-2-6,6-9-3,6-7 3,5-2-4,3-4 1,3-27-3,-6-8-1,-9-3 0,-11 2-4,-13 7 3,-7 2 2,-9 6 17,-24 3-1,-12 6-8,1 10-2,0 6-6,7 0-1,10 0-18,8 17-68,7 19-154,8 2-279</inkml:trace>
  <inkml:trace contextRef="#ctx0" brushRef="#br0" timeOffset="889">3122 3755 832,'0'0'19,"0"0"-19,0 0-36,0 0 36,0 0 46,0 0-11,-6-5-30,4 5-1,2 0-3,0 0 13,-3 0 37,3 0 1,-2 0-17,2 0 0,0 0-9,0 0-7,0 0-10,0 0-8,0 0-1,0 0 0,0 0 0,0 0 0,0 0 0,0 0 0,0 0 0,0 0 0,0 0 0,0 0 0,0 0-1,0 0-17,0 0-137,0 2-265</inkml:trace>
  <inkml:trace contextRef="#ctx0" brushRef="#br0" timeOffset="2418">3149 3730 261,'0'0'0,"0"0"-36,0 0-189,0 0 225,0 0 118,0 0-6,0 0-70,0 0-19,0 0 45,0 0 44,0 0-8,0 0-38,0 0-10,0 0-6,0 0-1,0 0 1,0 0-5,0 0-19,0 2 1,0-2-7,0 3-2,0 6 19,0-1-3,0 6-4,-4 4 0,-1-3-12,0-4 0,1 3 3,2-5-8,2 4-5,-2 5-2,0 4 0,-1 5-1,-3 6 7,-1 10 13,0 10-3,-2 12 0,1 10-5,-2 8 1,2 6 3,-1 9-9,-1 5 7,0 6-5,-1 2-9,-3-6 8,-1-3 0,-1-6-9,-2-3 3,0-5 2,3-8 3,-3-9-7,3-6 0,1-12-3,1-10 1,3-5-1,4-7-2,-1-7 0,5-8 1,0-7-1,0-5 0,2-4-1,0 2-4,0-2-22,0 0-42,0 0-33,0 0-35,0-9-24,0-8-47,4 1-53</inkml:trace>
  <inkml:trace contextRef="#ctx0" brushRef="#br0" timeOffset="3089">2784 5789 593,'0'0'217,"0"0"-154,0 0-59,0 0 26,0 0 43,0 0-22,13 107-24,5-83-10,11-1-3,2-10-8,9-6 1,2-5-1,1-2-1,-3 0-2,-5-2-2,-1-18 1,-8-3 1,-7 1-3,-9-2 4,-3-5 16,-7-1 26,0-1 42,-11-4-33,-24 1 2,-15 1-27,-6 6-29,-1 7-1,1 7-15,17 6-28,10 7-102,15 0-120</inkml:trace>
  <inkml:trace contextRef="#ctx0" brushRef="#br0" timeOffset="4727">3138 156 1085,'0'0'70,"0"0"-70,0 0 0,0 0 12,0 0 54,0 0-22,58 105-10,-40-101-13,-1-4-3,1 0-4,-3 0 3,-1-4 3,1-16 0,-1-7-1,-3-8-5,-2-3-1,-4 0-3,-5 5-3,0 6 2,0 6 3,-18 8 9,-7 4-6,-2 9-15,1 0-29,-3 7-78,5 22-132,5 2-315</inkml:trace>
  <inkml:trace contextRef="#ctx0" brushRef="#br0" timeOffset="6084">2946 8374 995,'0'0'29,"0"0"-29,0 0 0,0 0 35,0 0-8,0 0 6,110 71 11,-79-80 5,-4-11-20,-3-4 8,-11 3 16,-6-1 14,-7 4 0,0 2-6,-18 1-13,-13 6-13,-7 7 5,-2 2-33,7 0-4,10 0-3,12 6-9,11-3-50,7-3-123,37-5-207</inkml:trace>
  <inkml:trace contextRef="#ctx0" brushRef="#br0" timeOffset="7020">3254 108 998,'0'0'118,"0"0"-109,0 0 5,0 0 94,-114 31 15,74 2-33,-6 7-22,-6 7-20,-2 4-12,-6 11-8,-2 12 1,-5 13-3,-4 9-9,-1 6 2,1 3-6,4-7-2,1 0 2,1 0-2,1 0-1,-6 4 2,3 3-11,-2 7 7,-2 3-7,-5 6 6,-3 3-4,-4 2 1,-2 0-2,0-6 2,3-3 3,6-11 1,7-9-2,9-15 0,8-9-1,10-6 5,7 0-5,4-2-1,6-1 3,5 1-1,2-3-2,0 3 4,1 0-7,3 6 1,-3 9 0,-2 9 3,-3 7-2,-2 2 5,-1 0 2,5 2-8,0 9 6,2 12-8,2 4 3,5 4 2,3 2-4,4 1 0,0 3 0,4 4-1,0-1 1,0 0-1,0 0 0,0 2-3,8-1 3,0 3 0,8 1 0,0-1 4,4-3-4,4-8 0,0-6-4,8-3 4,-1 1 0,0-5-1,2-7 1,4 1 1,-2-3-1,1-4 0,-1-3 0,1-8 0,4-3 0,0-6 1,5-1-4,2-3 3,-1-3-3,1-9 1,2-7 0,0-4 1,1-9 0,-2 0 1,-1-4 1,2-1-1,-2-4-2,-1-4 2,-3-5-4,1-4 1,-4-7 1,5-4 0,-3-5-1,5-5 1,-2 1 2,0-2-1,-5-1 2,-5 0 1,-4-1-2,-2-1 0,-2-2-1,0 0-1,0 0-1,2 0 0,2 0 2,2 0-4,-1-2 5,-1-7 0,-4-2 1,-2 2 0,-2 4 0,-3-1-1,0-2 0,2 5 3,3-4-2,2 2-1,4-1 0,2-4 0,1 4 1,-3 2-1,-6 4-1,-10 0 1,-6 0-2,-4 0-1,-5 0 3,0 0 0,0 0 1,0 0 0,0 0 1,0 0-2,0 0-1,0 0-13,0-14-28,0-13-48,0-20-54,4-15-149,0-11-314</inkml:trace>
  <inkml:trace contextRef="#ctx0" brushRef="#br0" timeOffset="8346">3031 6518 609,'0'0'255,"0"0"-170,0 0-54,0 0 43,0 0 17,0 0 8,-6 118-20,0-83-7,4 1-26,2-7-15,0 0-14,2-4-5,19-5-1,8-3-2,2-8 0,2-4-5,1-5 0,-3 0-2,-2-7-2,-5-15 3,-3-8 3,-8 1-1,-9-2 9,-4 2 16,-9 0 13,-30 5-4,-19 2-23,-11 4-15,-1 5-1,10 4-53,18-2-67,24-3-198,18-6-420</inkml:trace>
  <inkml:trace contextRef="#ctx0" brushRef="#br0" timeOffset="9329">3314 1462 905,'0'0'66,"0"0"-66,0 0 1,0 0 36,0 0 47,0 0-39,-31 96-15,31-87-9,0-3 5,0-1-5,0-5-11,8 0-2,11 0-1,5-2 0,3-18 3,-1-5 0,-1 1-5,-9 4-1,-8 0 7,-5 4 17,-3 0 28,0 3-26,-9-3-10,-14 5-6,-3 2 1,-4 4-15,1 5-1,6 0-10,4 0-9,7 0-42,0 0-52,5 5-48,1 9-80,4-1-342</inkml:trace>
  <inkml:trace contextRef="#ctx0" brushRef="#br0" timeOffset="9750">3314 1462 644,'37'36'372,"-37"-36"-302,0 0-57,0 0 8,0 0 38,0 0 23,-139 51-31,98-20-14,3 0 2,-2 5-2,1 0-3,0 2-7,1 4-4,-1 2 3,-4 10-12,-2 1-7,1 2 4,-5 0 2,5-1-1,-1-5-3,7-2 0,3 0 11,-1 3-6,2-1-5,3 7-7,-3 2 3,1 2-1,-5 7 0,-8 3 0,-6 8 5,-6 4 0,-4 1-5,2-5 6,6-4 6,8-14 4,10-13-10,14-11-7,6-7 9,5 8-6,0 7-5,-5 14 7,1 7-3,-6 6 2,3-4 2,1 3-3,1-5 1,1-5-6,-1-4 1,5-6-1,0-3-1,6-7 0,5 2 0,0 1 0,0 4 0,0 2-2,0 3 5,0-1-2,0-2 0,0-6 1,0-1-2,0-1 0,0-3 0,7 0 0,0 0 0,1-4 0,-1 2 0,-3 0 0,4-1 1,-4-1-1,2 0 0,-1 1 0,1-1 1,-1 0 0,0 2-1,-1-3 4,0-1 3,1-1-2,1 1 8,4-3-9,1 3-1,7 1 0,1 1-2,6 4 1,-5-2 1,0 2 0,0 0 0,-2-3-2,4 4 1,3-3 0,6 0-2,0-3 3,2-6-3,3 0 0,0 0 0,-2-2 0,-5-1 0,-3-1-2,0-3 1,-1 3 0,2 0-2,-2-1 1,2 3 0,-4 2 1,-2 0 0,1 4-1,1-4-1,-4 0 1,4 0 1,-6 0 1,1-3 0,3-3 0,-6-1-1,1-4 0,1-2-5,1 1 4,0-1 0,2 0-1,0 1 2,-2-1 1,-2 0-2,-5-5 2,0 0-1,-4-5 1,-1 3 0,1-4 0,-1 2 0,4-3-3,-2 5 3,3 0-3,3 2 0,-1 4 0,1 3 1,1 1-2,-1-2 3,-1-2-1,0 4 0,1-4 0,-1 3 1,1-5 1,-1 1-1,-2-1 1,-2-2-1,-2-4-4,-1-3-4,-4 1 3,0-3 2,-2-2-1,0 0-7,0 0-9,0 0-19,0-16-26,6-21-4,0-12-82,-2-2-190,3-3-368</inkml:trace>
  <inkml:trace contextRef="#ctx0" brushRef="#br0" timeOffset="11123">3140 5883 532,'0'0'558,"0"0"-488,0 0-36,0 0 66,0 0 17,0 0-23,-15 33-29,12-9-23,1 10 1,0 6-19,0 7 3,0 2-12,-3 2 1,0 0-2,-1-4-7,-1-2-4,1-8 0,0-3-2,2-8 1,2-8-2,2-9-22,0-9-37,0 0-95,0-24-245,6-23-421</inkml:trace>
  <inkml:trace contextRef="#ctx0" brushRef="#br0" timeOffset="11825">3474 1310 872,'0'0'156,"0"0"-106,0 0 2,0 0 57,0 0-1,0 0-22,-42 11-27,26 17-27,-1 12-5,-4 13-4,-1 9 1,2 14 0,0 9-5,3 8-2,1 10-3,1 9-4,-4 8-1,-3 13 2,-3 1-8,-1 0 0,-5-9 0,2-16-1,0-16-1,6-15 6,5-15 2,7-10-8,7-8-1,0-10 1,-1-4-1,2-6 0,1-7 0,2-7 0,-2-2 0,2-7-1,0 0-22,0-2-11,0 0-31,0-7-48,0-24-187,2-13-172</inkml:trace>
  <inkml:trace contextRef="#ctx0" brushRef="#br0" timeOffset="12652">3365 312 890,'0'0'210,"0"0"-138,0 0-6,0 0 21,0 0 7,0 0-23,-16 14-33,10 28-9,-1 25-5,1 18 8,-2 12-4,4 9-15,2 3 5,-2 6-9,-3 4-4,1-4-2,-6-1-3,-1-7-1,-1-11-54,5-12-107,7-17-300</inkml:trace>
  <inkml:trace contextRef="#ctx0" brushRef="#br0" timeOffset="13666">3301 6990 985,'0'0'179,"0"0"-179,0 0 0,0 0 0,-43 115 56,34-81 0,3 2-17,2-3-18,1 3-4,-2 4 4,-1 4-15,-5 5 4,-3 7 0,-1 11 9,-3 9-8,-2 4 0,0 7 9,2-5 2,0-4-10,2-4 0,1-11-2,1-8 1,1-8 1,5-9-7,-2-3-3,6 1-2,-1 6-2,-1 0 2,-6 3-1,3 0-7,-3-3 2,2-6-13,1-10 0,5-10-1,2-9-16,2-7-23,0 0-92,0-36-73,4-31 47,19-22-95</inkml:trace>
  <inkml:trace contextRef="#ctx0" brushRef="#br0" timeOffset="14664">3050 1315 701,'0'0'217,"0"0"-118,0 0 9,0 0 30,0 0-23,0 0-23,-21-9-31,21 7-19,0-1-4,0 1-7,0 2-3,0 0-6,0 0 5,0 0 2,0 0-7,0 0-2,-2 0-8,2 0-6,0 0-6,0 5-3,2 21 0,19 10 3,14 11 5,0-2-1,3-3-1,0 0-1,-3-2-1,4-1-1,-4-2 1,-1-3 0,-5-3-1,-3-4 0,-4-5 0,-6-4 0,-3-7-2,-6-7-15,-4 1-12,-3-5-15,0 0-7,0 0-32,0 0-48,0 0-116,-14-3-120</inkml:trace>
  <inkml:trace contextRef="#ctx0" brushRef="#br0" timeOffset="15132">2957 1616 689,'0'0'154,"0"0"-72,0 0-4,0 0 32,0 0 3,0 0-25,0 0-16,-28-7-22,28 7 0,0 0-15,0 0-5,0 0-14,0 0-7,13 0-8,20 0 2,19 0 3,8-5 6,7-8-6,-3-5-4,-6 1 1,-7-1-1,-6-2-2,-7 4 0,-5 3 0,-2-1 0,-2 3-6,7 0-1,4-2-9,4-1-9,6 1-50,0 0-69,-2 4-83,-6 2-191</inkml:trace>
  <inkml:trace contextRef="#ctx0" brushRef="#br0" timeOffset="16318">2489 6741 854,'0'0'148,"0"0"-99,0 0-25,0 0 39,0 0 24,118-19-8,-66 19-25,6 0-23,11-4-10,8 2-12,10-1-2,9-1-4,3 2 1,-1-3-3,-11 5 0,-12 0-1,-12 0 0,-14 3-1,-9 10-1,-7-4 1,-2 0 1,-2-4 3,-4-5-1,-8 0-2,-3 0-1,-9 0-5,-5 0-10,0-3-9,0-13-26,-3-6-104,-13 0-98,1 0-234</inkml:trace>
  <inkml:trace contextRef="#ctx0" brushRef="#br0" timeOffset="16708">3412 6393 706,'0'0'120,"0"0"-46,0 0 28,0 0 18,0 0-7,0 0 17,-38 8-51,5 30-23,-15 23-7,-14 21 2,-11 16 9,-8 9-18,-5 2-5,-1-4-17,0-13-20,7-8 0,13-17-29,15-18-41,17-16-67,11-19-148,8-14-201</inkml:trace>
  <inkml:trace contextRef="#ctx0" brushRef="#br0" timeOffset="20140">1512 9682 699,'0'0'328,"0"0"-246,0 0-58,0 0 50,0 0 47,0 0-16,0 0-31,0 0-41,-66-52-6,66 52-13,0 0 0,0 32-8,0 12 13,12 7 2,11-2-18,10-11 2,9-7-5,12-11-1,4-11 0,-1-9-6,-1 0-10,-7-20-8,-9-13 11,-11-7 2,-9-7 6,-9-4 6,-9-3-2,-2 0 2,-8 3 0,-24 2 10,-9 7 8,-9 9-11,-1 10-7,6 12-1,10 11-7,12 0-53,9 20-141,10 20-36,4 9-147</inkml:trace>
  <inkml:trace contextRef="#ctx0" brushRef="#br0" timeOffset="20998">1298 9594 785,'0'0'123,"0"0"-93,0 0 22,-121 34 58,74 0-26,-7 12-3,-3 17-16,-5 12-4,-6 14-18,-3 12-1,-4 8-13,-3 0 11,-1-2-1,2 0-17,6-3-1,6-1-3,5 0-1,8 3 2,3 10-2,7 9 4,2 9-4,7 0 0,6-3-2,2 3-2,7-3 3,5 1-13,5-3 7,5-6 3,3-8-11,0-6 4,9-6 3,18-7-7,2-5 1,13-4 4,5 0-4,8-2-3,13 1 0,9-1 2,8-5-1,2-4 1,-5-7-2,-6-2-2,-7-4-1,-4-3 2,-5-7 1,-4-13 0,-8-4 0,-7-12 0,-14-6 0,-12-7 0,-7-4 0,-4-5 0,-4-2-1,0 0-9,0 0-38,0-2-43,0-29-67,0-14-123,0 1-101,0 6-378</inkml:trace>
  <inkml:trace contextRef="#ctx0" brushRef="#br0" timeOffset="21575">1117 13596 1004,'0'0'110,"0"0"-102,0 0 22,0 0 112,0 0-25,0 0-38,34 140-38,-26-106-21,6-5-5,3-7-2,8-4-8,4-7-2,5-6-1,5-5 2,9 0 0,2-14-1,4-17-3,2-9-1,-10-5-1,-3-2-1,-14-4 3,-12-2 0,-15 2 6,-2 4 3,-4 11-3,-29 11 12,-18 14 3,-16 7-13,-11 4-8,-5 0-3,10 11-27,15 2-33,20-8-85,22-5-191,16 0-602</inkml:trace>
  <inkml:trace contextRef="#ctx0" brushRef="#br0" timeOffset="22246">1494 10426 173,'0'0'708,"0"0"-572,0 0-68,0 0 12,0 0-2,0 0 9,-36-7-34,36 11-21,0 16 18,0 5-18,0-1-16,11 1-12,11-5 3,7-5-6,7-4 0,2-8-1,1-3-2,4 0-17,-5-16-8,-5-6-10,-8 2 9,-12 4 9,-8 1 19,-5-1 1,0 1 6,-11-1 3,-14 0-1,-4 5 6,-5 5-12,1 1-3,0 3-1,2 2-7,6 0-66,8 0-126,10 0-93</inkml:trace>
  <inkml:trace contextRef="#ctx0" brushRef="#br0" timeOffset="22698">1481 10691 843,'0'0'160,"0"0"-139,0 0 9,-123 53 70,76-22-8,-5 7 5,-3 7-48,-5 6 8,-2 7-5,-6 4-10,-1 3-22,0 8 1,1 3-3,-4 5-7,1-1 8,2-5-4,2-1-3,5-3-4,4 5-5,8 2 3,8 4-5,5 5-1,6 0 4,4 0 5,2 6-7,2-3 5,6 1-3,1-1 1,5-10-1,0-2-3,4-7 5,7-7-2,0 3 3,0-2-6,0 2 7,2 2-6,7 0-1,3 2 4,1-4-1,3-5-4,3 1 12,4-1-3,6-2-3,2 1-5,4-6 4,1 1-1,2-7-3,-4-5 0,-3-2-1,0-3 0,-4-6 0,-3-2 2,3 0 0,-3-4-2,5 0 2,0-3 0,0 1-2,3-1 3,-3-2 0,-7-1-3,0-3 1,-6-3-1,-3-1 0,-2-1 2,-2-4 1,0 2-3,3 2 5,-2-1 0,3 3-1,3-2 1,2 3-3,2 2 0,0-3-1,5 5 0,-1 0 0,5 0-1,4 1 1,6-6-1,-2 1 0,-3-2 1,-5-3-1,-4 1 1,-8-2-1,-1-1 0,-3-3 1,-1 1-1,-4 0 0,-1-3-3,-3-2 0,-2 1-5,-2-3-4,0 0-14,2 0-34,3 0-57,4-18-76,6-7 2,6-3-23,-4 0-69,-3 8-155</inkml:trace>
  <inkml:trace contextRef="#ctx0" brushRef="#br0" timeOffset="23509">1371 14336 787,'0'0'210,"0"0"-138,0 0 32,0 0 15,0 0 0,0 0-50,-29 103-26,29-81-24,0-4-12,4-1-5,10-3-1,1-3-2,4-7 4,2-4-6,4 0 3,6-6-9,0-17 4,0-3 5,-4-3 0,-4-1 9,-8-1 2,-5-2 12,-10-3-8,0 3 0,-21 2 8,-21 6-1,-16 7 4,-12 7-16,-5 7-10,6-5-30,18-11-86,22-11-263,26-11-477</inkml:trace>
  <inkml:trace contextRef="#ctx0" brushRef="#br0" timeOffset="24149">1672 10798 330,'0'0'117,"0"0"25,0 0 13,0 0 17,0 0-64,0 0-28,-2-27 11,0 27-12,0 0 10,2 0-32,-4 0-16,0 18-7,-4 26-13,-1 23 6,-5 22 1,3 16 3,-3 11-5,1 9-7,-2 1-5,-5 2 4,-5-4-5,-2-1-2,0 2 3,-4-1-2,2-1 2,3 0-5,2-6-4,3-9 4,8-10-6,4-9 0,2-15-2,5-8 0,2-12-1,0-10 0,0-8 1,0-12-1,0-8 1,0-5-1,0-7 0,0 1 0,0-5 0,0 0 0,0 0-7,0 0 0,0 0-9,0 0-7,0 0-2,0 0-9,0 0-28,0 4-21,0 1-50,0-1-72,-2 7-38,-5 0-160</inkml:trace>
  <inkml:trace contextRef="#ctx0" brushRef="#br0" timeOffset="25896">1631 9753 638,'0'0'173,"0"0"-92,0 0-15,0 0 17,0 0 1,0 0-11,0 0-26,0 0-14,0 0-6,-2 20 3,0 31-10,-2 29-11,-5 21 5,-5 10-10,-1 5-4,-1-5-8,7-15-58,7-18-88,2-29-166</inkml:trace>
  <inkml:trace contextRef="#ctx0" brushRef="#br0" timeOffset="26645">1391 13534 663,'0'0'173,"0"0"-139,0 0-12,0 0 34,0 0-32,0 0-24,-9 95 0,9-79-15,0 0-61,0 1-66,0-1-122</inkml:trace>
  <inkml:trace contextRef="#ctx0" brushRef="#br0" timeOffset="26973">1404 13926 655,'0'0'445,"0"0"-397,0 0-43,0 0 27,0 0 34,0 0-13,0 44-14,0-10-18,0 6-12,-2 4-7,-2 1-2,-3 4 0,5 0-2,-5-4-69,5-10-75,2-10-323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3:44:00.25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280 0 992,'0'0'168,"0"0"-122,0 0-36,0 0 69,0 0-7,0 0-37,9 127 31,-9-44-26,0 2-5,-13-1-12,-8-5-8,3-8-7,1-9-6,5-13-2,4-9-6,1-7-59,1-8-89,-2-5-108,0-9-108</inkml:trace>
  <inkml:trace contextRef="#ctx0" brushRef="#br0" timeOffset="250">0 547 672,'0'0'296,"0"0"-227,0 0-58,0 0 131,0 0 7,29 133-65,-19-89-29,3 1-4,1-7 9,1-4-32,6-10-12,1-8-4,2-7-4,9-9-2,15-16 1,16-37-7,15-23-13,0-13-96,-12 0-211,-22 8-554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3:44:01.02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309 856 868,'0'0'211,"0"0"-100,0 0-37,0 0 48,0 0-31,0 0-41,0-136-25,0 96-10,-2 0 2,-20 6 2,-2 10-2,-5 11-8,-7 10 1,-4 3-2,-5 18-6,3 22-2,8 7 0,13 7 2,11 4-1,10-3-2,2-1 2,29-10-1,6-6 1,3-9-2,-1-11 1,-3-7-9,-9-5-23,-7-6-24,-7 0-61,-3-12-93,-4-27-108</inkml:trace>
  <inkml:trace contextRef="#ctx0" brushRef="#br0" timeOffset="360">399 0 976,'0'0'158,"0"0"-108,0 0 43,0 0 8,0 0-54,0 0-14,0 212 32,-13-94-14,-10-2-24,8-9-8,3-11-11,12-16-8,0-11-4,2-11-63,14-13-84,2-12-178</inkml:trace>
  <inkml:trace contextRef="#ctx0" brushRef="#br0" timeOffset="790">650 785 837,'0'0'196,"0"0"-161,0 0-32,0 0 64,0 0 40,0 0-41,12 51-23,-6-31-14,-3 0-3,-1 5 12,-2-1-6,0-2-11,0-6-8,0-7-8,-5-7 2,-5 0 4,-6-2-1,-5 0-7,-3 5-1,4 0-1,4-1 0,7-2 4,9 0-1,0-2-4,0 4-1,19 4-5,18-2 6,17 3 8,10-7-1,5-2-7,-4 0-88,-14 0-193,-17 0-694</inkml:trace>
  <inkml:trace contextRef="#ctx0" brushRef="#br0" timeOffset="1480">1506 192 897,'0'0'217,"0"0"-183,0 0 22,0 0 48,-116 185 17,74-96-47,0 5-20,9-3-14,10-2-11,14-9 0,9-13-24,3-7-1,26-13-4,4-9-25,0-11-33,5-11-110,0-14-142,-5-2-120</inkml:trace>
  <inkml:trace contextRef="#ctx0" brushRef="#br0" timeOffset="1730">1838 388 905,'0'0'132,"0"0"-71,0 149 69,-14-82 8,-5-7-57,3-4-33,3-7-31,6-9-13,7-6-4,0-12-94,0-9-154,7-13-66,13 0-364</inkml:trace>
  <inkml:trace contextRef="#ctx0" brushRef="#br0" timeOffset="1931">2106 486 990,'0'0'141,"0"0"-93,0 0 49,-150 143 13,105-109-33,8-8-33,8-4-33,14-8-1,3-8-9,10-1 1,2-5-2,0 0-5,0 0-10,0 2 3,0 3-1,0 1 9,11 3 4,9 2 6,4 3-3,6-1-3,3-2 0,0 0-13,-2-6-104,-2-3-129,-8-2-268</inkml:trace>
  <inkml:trace contextRef="#ctx0" brushRef="#br0" timeOffset="2260">2478 234 1029,'0'0'70,"0"0"-40,0 0 94,77 154 40,-77-89-65,0 6-26,-8 7-34,-21 0 0,-5 2-12,-3-4-5,0-5-8,4-11-4,7-9-10,6-3-26,11-6-104,7-6-174,2-14-230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3:44:03.56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77 23 1261,'0'0'89,"0"0"-89,0 0 0,0 0 40,123-20 2,-90 20-29,1 0-11,-10 2-2,-5 7-1,-9 2-50,-7 0-148,-3 0-184</inkml:trace>
  <inkml:trace contextRef="#ctx0" brushRef="#br0" timeOffset="190">0 228 1086,'0'0'88,"0"0"-38,164 0 93,-99 0-113,-7 1-30,-6 2-132,-15-3-422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3:44:04.92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404 695 797,'0'0'188,"0"0"-132,0 0 27,0 0 29,0-116-23,0 98-29,-11 3-16,-7 6-7,-6 2-3,-9 7-3,-10 0-28,-4 16-3,-2 15 0,5 9 0,3 9 4,8 9-2,4 6 4,9 8 4,8-3 7,12-5-4,0-10-5,27-10 1,11-13-5,7-11-2,4-12-2,0-8-1,0 0-29,-7-16-62,-6-20-75,-9-11-24,-11-4-39,-10-5-305</inkml:trace>
  <inkml:trace contextRef="#ctx0" brushRef="#br0" timeOffset="380">511 0 861,'0'0'218,"0"0"-193,0 0-13,-16 118 114,1-31-1,-5 13-34,-5 11-35,-1-3-17,3-8-8,10-7-23,6-11-8,7-10-14,0-12-119,14-20-146,5-15-251</inkml:trace>
  <inkml:trace contextRef="#ctx0" brushRef="#br0" timeOffset="860">995 258 902,'0'0'165,"0"0"-94,0 0 54,0 0-45,-74 154 29,28-69-19,3 2-39,7-3-10,11-8-11,19-10-15,6-7-12,2-10-3,27-5-12,7-8-46,1-7-70,-2-9-183,-10-14-184</inkml:trace>
  <inkml:trace contextRef="#ctx0" brushRef="#br0" timeOffset="1120">1204 383 757,'0'0'162,"0"0"-135,0 0 48,0 0 31,29 116 21,-29-56-43,-11 7-34,-16-3-15,-2-4-16,4-6-19,8-11-2,7-10-99,10-11-114,0-13-145</inkml:trace>
  <inkml:trace contextRef="#ctx0" brushRef="#br0" timeOffset="1340">1438 476 765,'0'0'285,"0"0"-214,0 0 12,0 0 64,0 0-52,-120 130-47,82-97-18,7-4-8,6-7-12,7-8-5,7-3-4,9-7 1,2 3-2,0-3-7,0 5 0,6 0 2,13 0 3,3 2 2,-3-4 0,4 2 1,-3 0-1,0 2 0,-2 0-31,-3 1-93,-3-4-122,-3-3-255</inkml:trace>
  <inkml:trace contextRef="#ctx0" brushRef="#br0" timeOffset="1700">1806 160 1084,'0'0'31,"0"0"7,0 0 166,89 167-75,-74-100-42,-5 9-16,-10 9-14,-6-3-13,-27-2-10,-13-7-14,-12-8-20,-7-4-5,1-10-86,3-7-151,10-8-347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3:43:44.82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1587 1729 869,'0'0'138,"0"0"-126,0 0 2,0 0 58,0 0-12,0 0-17,113 74 0,-103-56-12,-6 0-5,-4 0-11,0 2 0,-6 4-2,-19 1-6,-6-1-1,-3-6-2,5-3-4,7-6 3,9-2-2,3-5 0,8 1-1,2-3-1,0 4-1,0 5-6,14 6 0,15 8 8,6-1 4,3 2-3,-2 4 0,-10-2 1,-7 3-2,-11 0 4,-8 2-2,0 7 8,-31-2 27,-14-3 4,-8-2-4,2-11-16,11-9-6,17-6-7,13-5-5,10 0-3,0 0-66,19-9-125,26-20-71,15-7-482</inkml:trace>
  <inkml:trace contextRef="#ctx0" brushRef="#br0" timeOffset="520">3327 1734 1042,'0'0'183,"0"0"-122,0 0 19,0 0 38,0 0-58,0 0-21,-102 52-32,33-6-3,-3 5 14,12 1 0,13-10-4,23-4-6,15-5-6,9 0-2,9 1 3,33-5-2,18-4 2,18-8 1,14-3 4,5-8-8,-3-3-1,-16-3-31,-13 0-43,-19 0-43,-17 0-51,-15 0-45,-14 0-150</inkml:trace>
  <inkml:trace contextRef="#ctx0" brushRef="#br0" timeOffset="860">3298 1879 998,'0'0'56,"0"0"25,-15 190 45,-6-108-4,2-4-32,-4-5-50,1-4-40,7-2-5,-4-4-160,1-10-314</inkml:trace>
  <inkml:trace contextRef="#ctx0" brushRef="#br0" timeOffset="56751">0 1720 1040,'0'0'166,"0"0"-133,85-169-32,-39 92 5,6 3 4,2 5 34,4 2 11,11 0-25,11 0-14,9 2 1,2 1-10,6 6 2,-6 5-5,0 2 6,3 6-2,2 2 7,1 8 3,-1 6-3,-11 7 4,-10 8-3,-10 12 5,-9 2-9,-5 0 4,2 18-7,5 8-1,7 6-3,7 1-1,-1-2 4,5 2-6,3 1 3,2 0-1,1 1-3,1 1-1,-12 4 0,-11 0-1,-13-2 1,-11 0 0,-10-5 0,-7-6 0,-6-5 0,-3-4 1,0-7-1,-4-2 0,-1-4-1,-3-3 1,0-2-11,-2 0 1,0 4-13,0 10-34,0 4-34,0 8-28,0 5-68,0-4-12,0-5-130</inkml:trace>
  <inkml:trace contextRef="#ctx0" brushRef="#br0" timeOffset="57290">2483 1253 804,'0'0'191,"0"0"-128,0 0-50,0 0 55,0 0 69,0 0-57,64 75-22,-37-43-20,4-3-2,-2-1-14,5-3-11,1-1 12,1-4-8,1-6-2,4-7 17,-1-7-21,0 0 3,-5-7-2,-4-19-4,-4-11-4,-6-11 9,-8-13-11,-8-3-8,-5-14-67,0-5-203,-16-1-336</inkml:trace>
  <inkml:trace contextRef="#ctx0" brushRef="#br0" timeOffset="57830">1012 81 944,'0'0'127,"0"0"-108,0 0-5,0 0 64,14 127 24,1-78-38,8 0-38,3-7 4,3-6-13,3-10-1,-3-8-6,-4-7 0,2-8-3,2-3 0,3-5 6,1-30-3,-2-12-4,-2-9-5,-11-6 5,-13 4-4,-5 0 4,-21 9 7,-29 9 4,-20 18 4,-14 17-3,-7 5-5,3 20-6,14 16-7,24 15-13,25 7-146,23 0-209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3:44:37.98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52 0 872,'0'0'101,"0"0"-78,0 0 23,115 0 12,-70 6-9,2 14 9,-2 7 15,-10 6-38,-10 12-10,-17 10 2,-8 12 32,-8 9-4,-30 0-24,-11-5-11,-5-9-10,0-13-7,6-12 5,6-17-5,5-7-3,16-6 7,7-5 0,7 0 12,7-2 7,0 0-7,0 0-19,3 0-1,26 0-9,18 0 9,17-13 1,10-6-2,4-1-57,-1 3-112,-3 3-90,-5 14-280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3:44:38.50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0 881,'0'0'185,"0"0"-106,0 0-64,0 0 38,0 0 67,0 0-29,138 38-34,-84-20-33,-8 0-13,-6 2 0,-11 0 2,-8 2-4,-11 3-1,-10 6-2,0 0 7,-21 4-3,-20-3 4,-5-5-12,-4-7 2,8-7 5,11-4-5,11-7 3,9 1 6,11-3 16,0 0-13,0 0-16,2 4-8,27 3 1,11 4 7,14 2 2,4 3-2,-5 4 2,-8 4-2,-10 10-1,-12 6-2,-17 11 2,-6 7 1,-4 2 9,-30-4 10,-9-5 19,-3-13-10,2-12-10,8-7-8,7-13-3,11-3-7,7-3-6,6 0-31,3 0-42,2-11-78,10-14-207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3:44:39.06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205 0 1217,'0'0'95,"0"0"-52,0 0-41,0 0 32,0 0 77,0 0-23,-17 0-45,14 26-21,1 17-2,-3 8 19,-1 4-3,2 1-18,4 0-9,0 0-5,24-1 1,16 3-1,12-2-1,0-2 1,2-5-2,-2-9-1,-8-5-1,-11-4 0,-10-8 1,-17-3-2,-6 2 2,0 2 0,-40 6 0,-16 1 8,-15-4 4,-5-7-7,9-11-4,9-9-2,8 0-13,7-7-17,5-18-42,11-10-84,12-12-182,8-11-331</inkml:trace>
  <inkml:trace contextRef="#ctx0" brushRef="#br0" timeOffset="410">99 218 1153,'0'0'85,"0"0"23,182-47 49,-93 30-51,0 3-51,-11 5-39,-20 9-16,-26 0-30,-32 18-188,-23 24-429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3:44:48.78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 0 846,'0'0'278,"0"0"-149,0 0-129,0 0-9,0 0 9,0 143 50,0-78-15,2-12-24,9-9-11,9-6-86,7-13-115,9-16-376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3:43:00.10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0 224 741,'0'0'156,"0"0"-44,0 0-49,0 0 13,0 0 53,0 0-35,0 0-18,0 0-33,2 0-6,-2 0-12,2 0-5,-2 0-2,3 0 0,-3 0-3,2 0 0,4 0-5,12 0 0,7 0 11,8 0 1,7 9-4,2-1-7,6-5 0,3 4-5,2-2 1,3 0-2,2 1 0,4 0 4,0-3-5,3-1-2,2 1 6,-1-3 0,2 1-4,-1-1-1,4 0-2,3 2 4,-1-2-4,2 3 4,2-1 1,-4-2-1,3 0-1,-1 0 0,2 0 2,-2 0-1,-2 0-1,1 0-1,-5 0 0,-9 0-1,-2 0-2,-6 0 2,-8 0-2,3 0 0,-1 3 0,2 1 6,4 1-6,4-1 1,0 0-3,9-1 2,6-2 0,14-1 1,10 0-1,13 0 3,5 0-3,3-6 0,-2-5 5,-6 2-4,-2 4 0,-11 1 1,1 4-1,-7 0 0,-2 0 2,5 0-2,1 3-1,12 5 2,6-1 3,2 2-5,-1-2-3,-2-1 2,-2-3-4,0 3 4,1-1 1,0 1 0,-4 1 2,-1-2-2,-1 1 0,-3-1 2,-2-1-1,-5 1-1,-3-3 3,-1 0-2,0-2-1,0 0 0,-2 0 6,-7 0-6,-8 0-4,-12 0 3,-7 0 0,-4 0-2,-7 0 3,-1 0-2,-3 0 3,-1 0-2,5-7 2,6 1-1,3-1 0,4 0 0,13-2 0,3 0 0,6-2 1,6 2 0,-2 1-1,-4 3 3,-3 1-3,-5-1 0,-2 2 1,-7 1 0,-4 2 0,-2-4-2,-6-1 2,1-1-1,-2-3 1,-2 0 2,1-2-3,6 0 0,-1 0-3,-2-1 3,2 4 0,-5-4-1,4 1-5,4 0 6,8 0-1,13-2 1,10 2-1,11-5 1,0 3 0,-5 2 1,-4-1-1,-7 8 0,-8-1 1,-8 5 0,-1 0 0,5 0-1,9 0-1,2 0 1,4 0 0,-10 5 0,-3-1-1,-15 1 1,-6-3 1,-11 3-1,-7-5-5,0 0 5,0 2-3,9 0 3,8 2-4,7-1 4,6-3-8,7 0 5,15 0 3,13 0-1,8 0 1,12 0-2,-9 0 2,-8 0 2,-13 0-2,-19 0 1,-14-3-1,-10 3 1,-10-4-1,1 4 1,-3-4-1,2 1 1,5-1-1,0-1-2,2 1-2,-2-3 1,-2 1-1,3-1-8,2 0-16,-1 1-20,-5 1-49,-3 1-75,-10-7-190,-15-7-547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0:59:11.38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0 366,'0'0'291,"0"0"-163,0 0-58,0 0 28,0 0 6,0 0-9,0 9-20,11 35-35,20 30 78,13 22-21,5 19-37,5 17-10,-3 13-8,-2 11-14,-4 9-19,-3 4-5,2-6-3,1-9 0,6-17-1,0-16-1,12-16 0,1-16 0,3-16-3,-9-21-20,-11-14-24,-15-18 1,-13-9-38,-9-9-56,-6-2-49,-4-5-24,0-21-319</inkml:trace>
  <inkml:trace contextRef="#ctx0" brushRef="#br0" timeOffset="328">815 2170 960,'0'0'63,"0"0"-62,8 141 31,17-104 48,8-5-24,15-10 9,10-18-26,8-4 0,8-17-1,0-28-9,-12-7-15,-16 1 7,-23 2 22,-23 5 8,-11 1 9,-49 1-7,-25 2-27,-9 9-26,-1 11-1,12 13-9,18 7-49,18 0-180,18 0-377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3:43:26.47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31 212,'0'0'779,"0"0"-666,124-31-71,-44 31 27,17 0 2,5 0-9,0 0-16,10 0-15,15 2 9,20 0-5,20 3-18,20 1-8,18 1-7,20 2 7,22 0-3,5-5-1,7-4-5,-8 0-1,-14 0 1,-14-4 0,-23-7-1,-18 2 1,-18 2 2,-22 5-2,-16 2-1,-14 0-7,-16 0-4,-13 0-4,-10 0 8,-6 7-13,-7-3-3,-9 1 4,-9-5 7,-15 0 1,-11 0 7,-9 0 3,-7 0-2,0 0 3,0 0 0,0 0-5,0 0-18,4 0-46,7 0-22,7 0-15,2-5-29,-2-2-158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3:49:46.26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13 374 304,'0'0'704,"0"0"-582,0 0-63,0 0 41,0 0 13,0 0-27,0 0-43,-12-6-17,12 12-15,0 19-3,6 10 8,11 12 18,-1 9-7,1-3-15,1-1-2,0-8-4,0-4-1,0-9 0,-1-4-3,2-7 2,-2-7-2,-1-6 1,-3-5 1,-1-2 0,3 0 2,5-13 3,5-23 2,6-8-2,0-9-2,-3-7-1,-3 1-6,-9 4-4,-3 6 0,-3 11 1,-10 11-11,0 7 9,0 11-15,0 3 1,0 6 1,0 0-30,-3 0-45,0 0-144,-3 13-86,2 5-95</inkml:trace>
  <inkml:trace contextRef="#ctx0" brushRef="#br0" timeOffset="460">635 539 879,'0'0'257,"0"0"-173,0 0-14,0 0 36,0 0-38,0 0-44,4 40-19,0-11 10,1 3 8,2-1-9,-1-5-3,3-3-7,0-6-3,-4-3-1,-1-8 0,1-6-1,-5 0-21,2 0-19,-2-2 0,0-24-26,2-15-136,2-12-132</inkml:trace>
  <inkml:trace contextRef="#ctx0" brushRef="#br0" timeOffset="755">722 200 918,'0'0'138,"0"0"-94,0 0 23,0 0 26,0 0-67,0 0-26,10-18-40,-1 18-80,5 0-130,1 9-440</inkml:trace>
  <inkml:trace contextRef="#ctx0" brushRef="#br0" timeOffset="935">1004 479 892,'0'0'219,"0"0"-162,0 0 13,0 0 20,0 0-24,0 0-10,-95-38-28,88 36-20,5 2-5,2 0 1,0 0-4,0 0-11,0 11 11,13 9 3,3 2 0,1 0-2,4 3 4,3-1-2,0 3 2,3-2 0,0-3-3,-7 1 1,-7-3 5,-8 0 25,-5-3 17,0 3 12,-24-4-4,-10 2-13,-2-9-8,5-5-12,9-4-11,8 0-11,8 0-3,2-11-48,1-9-128,1-4-530</inkml:trace>
  <inkml:trace contextRef="#ctx0" brushRef="#br0" timeOffset="2950">1147 490 326,'0'0'545,"0"0"-421,0 0-60,0 0-3,0 0 16,0 0 3,0 0-21,0-53-14,-7 44-12,-4 2 0,-4 0-11,-3 3 3,-5 4-18,-1 0-2,0 0-5,-1 0-1,7 0 1,5 0-4,6 7-70,7 4-107,0-2-173</inkml:trace>
  <inkml:trace contextRef="#ctx0" brushRef="#br0" timeOffset="6810">1468 0 901,'0'0'169,"0"0"-140,0 0 7,0 0 46,0 0-11,0 0-40,0 0 0,37 0-14,-18 0-12,3 0-2,2 0-3,1 0-3,-1 0-74,1 0-99,-12 0-106,-9 0-283</inkml:trace>
  <inkml:trace contextRef="#ctx0" brushRef="#br0" timeOffset="7050">1439 147 258,'0'0'539,"0"0"-395,0 0-88,0 0 34,0 0 3,0 0 8,0 0-43,0 4-26,0 14-23,0 11-4,0 18 25,0 16 24,0 12-32,0 10-9,-9 4-1,-5 0-3,1-2-5,5-7 1,0-7-4,6-10 1,2-12-2,0-11 1,0-6 4,0-10-1,4-1-2,4-6 5,0-1-2,1-5-1,1 0 2,0-2-2,-1-2 0,3 2-2,-1-5 0,2 1 0,5-1-2,4-4-21,12 0-83,8-7-121,5-17-308</inkml:trace>
  <inkml:trace contextRef="#ctx0" brushRef="#br0" timeOffset="8160">1753 554 827,'0'0'146,"0"0"-91,0 0 23,0 0 44,0 0-31,0 0-36,-7-4-30,5 4-2,2 0-7,0 0-14,0 22 2,0 9-4,0 8 40,0-6-15,0-2-18,7-4-3,-1-7 0,6-4-3,-1-3 2,-3-6 0,6-5-3,-5-2 0,5 0-1,-1 0-4,5-16-6,-1-13 0,4-4 1,-6-5-8,-1 3-7,-4 7 6,-5 6 12,-1 13 5,-4 5 0,0 4 1,0 0 0,0 0 1,0 0-1,0 0-5,0 9-5,0 13-4,0 10 15,0 1 11,0 0 1,0-2-3,7-2 0,6-6-3,-2-6-6,3-6 4,-1-4-2,-3-7-2,-4 0-14,1 0-61,-3-15-107,-4-17 9,0-5-485</inkml:trace>
  <inkml:trace contextRef="#ctx0" brushRef="#br0" timeOffset="8750">2096 94 809,'0'0'170,"0"0"-94,0 0 35,0 0 51,0 0-52,0 0-48,0-18-35,7 18-19,13 0-7,9 0 8,6 2 4,6 7-7,-6 0-2,-6 2-2,-2 2-2,-7-2 0,-4 0 1,-3 1-1,-4-6 1,-2-1-1,-3-1 0,-2-2 3,-2-2-1,0 0 3,0 0 9,0 0 10,0 0 0,0 5-2,0 4-5,-11 11-5,-7 13 1,-2 14 1,0 11-7,2 9-2,3 13 2,5 7-5,4 7 5,6-1-5,0-2-1,0-2 2,0-10-2,0-10 1,0-12 4,0-12-1,0-9-3,-2-11 4,-9-8 2,-7-3-4,-3-10 3,0-2 1,-8-2-5,0 0-3,-2-11-38,4-12-59,9-8-103,9-2-175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3:49:55.68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31 3 900,'0'0'173,"0"0"-164,0 0 25,0 0 99,0 0-44,120 0-56,-89 0-25,-6 5-1,-4 1-5,-11 1-4,2-3-34,-8 3-141,-4 0-110</inkml:trace>
  <inkml:trace contextRef="#ctx0" brushRef="#br0" timeOffset="220">0 251 912,'0'0'112,"0"0"-32,0 0 7,0 0-32,138 0-34,-104 0-21,-1 0-70,-2 0-84,0 0-225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3:49:56.1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44 0 965,'0'0'294,"0"0"-185,0 0-64,0 0 34,0 0-26,0 0-8,4 182-5,-4-93-29,0 3-11,-17-1-64,-1-4-157,5-7-267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3:49:08.0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7748 438 439,'0'0'669,"0"0"-574,0 0-68,0 0 76,0 0 2,0 0-22,0 0-33,-25-31-20,25 31-16,0 9-5,0 13-3,0 7 15,10 2-2,13 0-10,10-4-5,5-5 3,8-8-3,1-10-1,-3-4-3,-3 0-1,-7-22 1,-10-5 4,-13-4-1,-11-2-1,0-1 0,-33 1 3,-17 6-5,-10 7-7,-9 14-6,5 6-10,6 12-58,16 22-151,19-7-598</inkml:trace>
  <inkml:trace contextRef="#ctx0" brushRef="#br0" timeOffset="1820">7898 641 889,'0'0'163,"0"0"-110,0 0 14,0 0 17,0 0 17,0 0-36,0 0-19,-56 34-21,12 15 9,-19 13 4,-10 18-6,-18 11-6,-14 14-8,-6 2-1,-5 0 2,10-11-6,20-16-5,19-16 0,18-10-7,20-12-1,9-8 0,9-5-7,5-7-36,1-6-38,0-7-45,1-5-104,-3-4-81,-4 0-409</inkml:trace>
  <inkml:trace contextRef="#ctx0" brushRef="#br0" timeOffset="2160">6541 1888 901,'0'0'85,"0"0"-24,0 0 23,0 0-14,0 0 14,0 0 1,85 77-28,-41-77-8,5 0-17,3-12-11,-6-15-6,-12 3 0,-16-3 6,-12 3 5,-6-3 9,0 0-1,-20 3-19,-9 4-14,-2 6-1,-5 6-5,3 3-2,6 5-24,10 0-39,7 0-76,10 0-160,5 2-294</inkml:trace>
  <inkml:trace contextRef="#ctx0" brushRef="#br0" timeOffset="2770">8174 815 911,'0'0'205,"0"0"-165,0 0-39,0 0 7,0 0 56,-46 164 79,10-81-54,0 2-44,5 1 0,5-1-7,3-7-7,5-9-15,7-9-10,5-8-4,4-6-2,2-7-1,0-8-22,0-9-19,2-4-12,6-5-63,-1-6-71,-3-5-4,-4-2-60,0 0-184</inkml:trace>
  <inkml:trace contextRef="#ctx0" brushRef="#br0" timeOffset="3020">7910 1824 734,'0'0'92,"0"0"8,0 0-18,0 0 2,0 0 7,50 118-21,-11-111-5,1-5-8,2-2-25,-3 0-13,0-16 0,-6-10-6,-10-6-1,-8-5 6,-15-4 23,0-1-14,-15-4-16,-26 1-11,-7 4-4,-10 6-17,2 6-24,6 2-48,15 5-113,20-5-231</inkml:trace>
  <inkml:trace contextRef="#ctx0" brushRef="#br0" timeOffset="3410">8529 712 1008,'0'0'121,"0"0"-119,0 0 54,0 0 70,115 147-18,-74-78-25,3 10-41,3 5 4,7 3-24,5 0 1,7-5-6,2-4-2,6-9-6,-2-9-4,-8-9-4,-4-8 0,-11-7-1,-6-9-7,-10-5-2,-11-11-16,-8-7-21,-8-1-6,-6-3-5,0 0 23,2-3-30,-2-10-125,0 2-29,0 4-63,0 7 8,-8 0-51</inkml:trace>
  <inkml:trace contextRef="#ctx0" brushRef="#br0" timeOffset="3660">9375 1795 422,'0'0'144,"0"0"-21,-46 127 31,41-89-23,5-2-32,0-3 3,18-11 6,11-4-36,4-9-26,7-9 7,7 0-6,3-11-22,2-22-8,-4-10-12,-9-6 16,-14-5 22,-18-6 4,-7-2-4,-21 4-13,-29 9-28,-19 13-2,-25 23-7,-18 13-40,-6 20-127,6 23-252</inkml:trace>
  <inkml:trace contextRef="#ctx0" brushRef="#br0" timeOffset="6870">7506 189 841,'0'0'125,"0"0"-111,0 0-13,0 0 1,0 0 26,0 0 8,-127-27-2,95 25-6,-5 2-5,-12 0-1,-9 0-8,-12 6-7,-5 14 6,-3-2 3,-4 4 0,-1 3 14,6-3 3,7 0-12,10-2 6,11 0-5,4 5-7,3 9-8,-2 13 2,-1 13 1,1 9 12,-1 8-1,1 4-9,-2-1 4,5-2-2,-1 0 3,1-7 1,10-6-6,8-7 14,14 2-4,9 0-9,0 9 4,16 3 12,18-3-6,3 0-3,11-1-11,-2 2 7,8 3 0,8-4-6,11 0 9,19-1-2,19-11-4,16-5-5,16-6-2,11-3-6,4-6 4,2 1-3,0 3-1,-4-4 0,-6 4 0,-7-4 2,-10-3 4,-4-3-5,-4-7 0,4-1 0,3-6 1,1-3-2,6-8-2,-1-1 2,-5-5 1,-3 0-1,-10 0 0,-13 0-2,-9 0 1,-11-2 2,-10-12 0,-5-6 2,-7-4-3,-7-5 0,-2-4 6,-8-8-6,0-3 0,-2-9-2,1-10 2,-5-8-2,-2-14 1,-2-16 0,-9-12 0,-7-9-3,-14-3-3,-8 2 3,0 8 4,-33 1-13,-9 9 13,-16 5 0,-10 10 0,-13 6 1,-8 6 1,-11 9-2,-7 5 0,-5 3 0,-4 3 1,3 5-3,-3 4 2,-2 4-3,-2 3 1,-3-1-3,3 3-5,1 0 7,6 5 1,-3-3 1,0 2-1,-6 3-2,-16 6-6,-14 4-14,-3 8 5,1 4 5,17 6 2,20 5-28,23 0-4,18 25-42,10 26-151,12 7-289</inkml:trace>
  <inkml:trace contextRef="#ctx0" brushRef="#br0" timeOffset="9240">7925 922 739,'0'0'104,"0"0"-91,0 0-11,0 0-2,0 0 56,0 0-1,0 0-26,-119 93-11,86-46 8,0 11 0,-5 4-4,0 9 18,-7 10-3,-1-1-8,-3 5-16,-5 1 12,-1 8 8,-3 6-4,-2 5-3,-5 5-3,-2-6 1,0 5 1,-2-2-7,2-9 7,5-4 12,8-14-12,6-6-5,5-10-8,5-6 0,3-5-1,4-4-2,4-1 0,-4-4-3,2-2-2,0 1 11,-1-8-11,6 1-3,2-7 1,4-5-2,2-6 1,5-2-1,2-8-4,3 0-4,1-4-2,3-2-3,-1-2 0,3 0-1,0 0-3,0 0-4,0 0-10,0 0-14,0-9-20,0-8-73,8-4-130,3 1-679</inkml:trace>
  <inkml:trace contextRef="#ctx0" brushRef="#br0" timeOffset="10180">6363 3348 879,'0'0'154,"0"0"-142,0 0-5,0 0 79,-45 145 29,45-114-31,3-2-35,26-4-15,8-7-13,13-10-3,3-8 0,4 0 3,2 0-4,-6-25-6,-9-1 4,-9-8-3,-18-3 11,-13-6 4,-4-1-1,-13-3 7,-26 0-16,-15 12-1,-11 10-11,-7 19-5,-1 6-7,-2 12-59,3 29-85,19-1-206</inkml:trace>
  <inkml:trace contextRef="#ctx0" brushRef="#br0" timeOffset="12780">6376 3373 571,'0'0'130,"0"0"-123,0 0-6,0 0-1,0 0 11,0 0 10,0 0-2,-4 42-12,4-27-7,2 1-21,9 2-88,-2-3-369</inkml:trace>
  <inkml:trace contextRef="#ctx0" brushRef="#br0" timeOffset="13430">6372 3308 663,'0'0'85,"0"0"-85,0 0-4,0 0 4,0 0 23,0 0-2,-29 78-10,27-47-8,2 0 0,0-4-3,0 0-9,0-1-25,17-3-48,6-5-245</inkml:trace>
  <inkml:trace contextRef="#ctx0" brushRef="#br0" timeOffset="30840">6109 3235 261,'0'0'187,"0"0"-98,0 0-17,0 0-9,0 0 6,0 0-5,0 0-1,-85-3-10,74 3-11,5 0-2,-1 0-2,0 18-15,-2 13-15,0 14 6,-2 10 2,0 10 1,4 8-5,1 6 3,4-1-3,2 2 3,0-9 14,8-2-6,17-2-2,6-7-7,11-4-8,8-7-2,5-7 0,7-8 0,10-10 6,3-10-2,10-10 6,4-4-9,3 0 1,-5-11 6,-3-14-11,-8-3 7,-9-9 6,-5-5 3,-4-5-8,-6-6 2,-8 0 10,-7-7 25,-10-8-14,-8-7-6,-13-14-7,-6-7-10,0-2-1,-31 0 4,-23 11-1,-19 7-2,-23 13-2,-24 16 3,-25 15-2,-13 14-7,4 13-1,16 4-4,27 5 2,26 0 2,16 12-15,13 30-97,10 20-185,0 7-286</inkml:trace>
  <inkml:trace contextRef="#ctx0" brushRef="#br0" timeOffset="33580">8527 3569 861,'0'0'164,"0"0"-137,0 0-13,0 0 44,-5-114 38,-4 89-25,-2 5-30,-7 5-7,-7 4-7,-8 4-8,-7 5-8,-2 2-9,-1 0-2,3 15-4,5 19 4,6 6 3,6 11-1,6 5 1,7-5-2,8-2 3,2-9-3,0-6 0,10-8-1,9-6 0,2-6 0,1-8 0,-3-6-1,2 0 0,4 0-9,-4-6-2,2-19 2,1-6-3,-5-5-21,-2-1 8,-3 3 0,-3 10 14,-3 6 4,-3 11 4,-3 5 4,-2 2 2,0 0 18,0 0-8,0 0-12,2 7 0,10 19 0,3 8 21,5 4 22,1-3-30,-2-1-3,-3-8 2,-1-3-6,-1-6-5,-1-3-1,1 0-1,1-8-64,3-6-153,0 0-258</inkml:trace>
  <inkml:trace contextRef="#ctx0" brushRef="#br0" timeOffset="48900">0 4251 1087,'0'0'121,"0"0"-92,183-38-28,-63 11 28,24 0 55,24-2 0,12 7-30,16 4-20,12 7-12,1 4-10,9 7-8,5 0-4,14 0 1,14-7-1,9-4 5,6-7-2,-12-2-1,-27-2-2,-33 0-8,-48 0-33,-42 4-51,-42 0-54,-35 3-61,-27-2-70</inkml:trace>
  <inkml:trace contextRef="#ctx0" brushRef="#br0" timeOffset="54020">457 5344 644,'0'0'408,"0"0"-307,0 0-39,0 0 59,0 0 0,0 0-46,0 0-33,0 0-19,31-113 0,-31 93 5,0-2-14,-23-1-5,-12 8-5,-8 1-4,-6 12-3,-2 2 3,7 0-2,3 14-2,10 17 4,4 13-7,10 12 1,3 2 4,12-3 1,2-8-4,0-6 4,18-10 0,7-9 0,1-4 1,-2-12 0,5-3 1,0-3-1,-4 0 2,2-20-1,-7-5-1,-3-4-1,-1 0-4,-9 3 2,-3 3 3,-4 5 0,0 11 1,0 5-2,0 0 0,0 2 1,0 0 0,0 0-5,2 0 0,3 11-11,4 13 5,4 8 11,0 2 0,3-6-1,3-3 3,-4-5 0,1-5-1,-1-6-1,-1-2 0,-1-2-5,2-5-44,5 0-75,3-5-125,-4-17-231</inkml:trace>
  <inkml:trace contextRef="#ctx0" brushRef="#br0" timeOffset="54590">966 5324 688,'0'0'337,"0"0"-267,-2-113 29,-23 84 53,-8 8-34,-7 17-70,-5 4-42,1 4-6,2 35-6,9 5 4,10 5 1,11 0-2,12-2 1,0-3-1,0-5 0,21-10 3,4-5 0,4-8 0,0-8 0,0-3-3,2-5-39,-2 0-78,-2-20-75,-6-13-92,-2-10-377</inkml:trace>
  <inkml:trace contextRef="#ctx0" brushRef="#br0" timeOffset="54890">1027 4769 771,'0'0'220,"0"0"-213,0 0 25,0 0 87,18 128 0,-18-57-53,0 9-5,-12 7-3,-3-2-10,1-5-21,5-9-6,5-13-19,4-11-2,0-9-9,0-14-65,0-10-31,2-8-39,7-6 5,5 0-40,-6-17-174</inkml:trace>
  <inkml:trace contextRef="#ctx0" brushRef="#br0" timeOffset="55143">1180 5311 783,'0'0'184,"0"0"-142,0 0 114,0 0 49,0 0-66,0 125-46,0-67-30,-10 6-20,-7 10-7,0 8-8,-3 5-8,2 2-8,0-6-7,4-3 2,4-11-1,-1-4-3,3-14 0,-2-9-2,1-13-1,0-9-2,-2-11 2,-7-5 1,-9-4 6,-13 0-7,-11-22-25,-5-20-14,5-16-42,11-15-38,17-12-90,19-9-151</inkml:trace>
  <inkml:trace contextRef="#ctx0" brushRef="#br0" timeOffset="55503">1361 4825 1133,'0'0'126,"0"0"-126,0 0 4,0 0-8,0 0-28,0 0-293</inkml:trace>
  <inkml:trace contextRef="#ctx0" brushRef="#br0" timeOffset="62520">1729 4631 558,'0'0'242,"0"0"-145,0 0-47,0 0 44,0 0 0,0 0 0,0 0-42,0 0-30,15 27 22,-6 11 34,-2 13-20,1 9-27,-1 19 2,-7 16-9,0 25 5,0 19-5,-2 10 4,-11 3-8,-3-8-3,5-3 3,2-14-5,5-16-3,2-15-6,2-18-2,0-16-4,0-13 3,0-18-1,0-11-2,0-9 0,0-8-7,0-3-25,0-4-18,0-32-60,0-13-142,0-3-241</inkml:trace>
  <inkml:trace contextRef="#ctx0" brushRef="#br0" timeOffset="63230">2201 5108 653,'0'0'189,"0"0"-158,0 0 32,0 0 53,0 0-43,0 0-18,136 13-22,-109-10-20,-1-3-12,-4 0-1,1 0-6,-6 0-99,-7 0-144,-10 5-537</inkml:trace>
  <inkml:trace contextRef="#ctx0" brushRef="#br0" timeOffset="63450">2228 5413 852,'0'0'182,"0"0"-100,138 0 32,-83 0-18,3 0-57,-2 0-39,0 0-4,-10 0-208,-12 0-413</inkml:trace>
  <inkml:trace contextRef="#ctx0" brushRef="#br0" timeOffset="64240">3426 5264 818,'0'0'208,"0"0"-155,0 0 4,0 0 47,0 0-21,5-132-35,-5 108-27,-11 0-11,-7 8-2,-2 3 9,-5 6-11,-1 7 6,-3 0-10,-5 16-2,3 15-1,4 6-5,5 13 5,13 1-2,5 5 3,4-5 2,0-4 5,8-10-5,13-5-2,1-7 1,4-10 2,3-7-1,2-8-1,1 0-1,-3-8-2,0-19-12,-5-9-8,-5-4-8,-7-2-2,-3 6 1,-5 7 11,-4 14 5,0 13 15,0 2 11,0 0 9,0 0-20,0 13-3,0 14 1,0 6 2,6 0 5,4-1-1,7-7-1,-2-4-2,5-2-1,2-8-71,2-7-153,5-4-228</inkml:trace>
  <inkml:trace contextRef="#ctx0" brushRef="#br0" timeOffset="64740">3995 5280 882,'0'0'163,"0"0"-115,0 0 50,0 0 16,-126-91-56,91 91-43,1 0-9,8 4-4,8 25 1,4 9-3,12 6-7,2 5 6,0 0-1,21-7 1,6-5 2,2-11-4,0-6-6,-6-6-36,-2-6-21,-5-5-40,-5-3-47,-3 0-103,2-25-268</inkml:trace>
  <inkml:trace contextRef="#ctx0" brushRef="#br0" timeOffset="65030">4133 4678 885,'0'0'190,"0"0"-177,0 0-8,-19 114 5,4-27 34,-7 17 4,2 5-29,2-4 5,5-16 6,6-13-13,7-23-17,0-12-1,0-13-2,16-9-40,3-10-92,6-9-126,-3 0-465</inkml:trace>
  <inkml:trace contextRef="#ctx0" brushRef="#br0" timeOffset="65290">4284 5255 689,'0'0'291,"0"0"-218,0 0-26,0 0 115,0 0 16,0 116-73,0-45-46,0 10-15,-4 12-13,-12 10 20,1 4-11,-1 2-8,3-7-10,-3-10-10,3-17-9,-1-10 0,3-18-3,0-14 2,2-11-2,-4-13 0,-8-9-1,-6 0-2,-12-18-21,-10-28-30,0-17-17,5-14-47,9-15-84,16-4-96,15 1-220</inkml:trace>
  <inkml:trace contextRef="#ctx0" brushRef="#br0" timeOffset="65640">4336 4930 1041,'0'0'44,"0"0"-44,0 0-94,0 0 72,0 0-41,0 0-235</inkml:trace>
  <inkml:trace contextRef="#ctx0" brushRef="#br0" timeOffset="65860">4741 4594 445,'0'0'667,"0"0"-526,0 0-100,0 0-8,0 0 30,0 0-33,100-32-16,-69 32-8,-4-2 1,-14 2-7,-9 0-1,0 0-49,-4 0-76,0 0-43,-4 0-77,-19 0-222</inkml:trace>
  <inkml:trace contextRef="#ctx0" brushRef="#br0" timeOffset="66040">4741 4594 629,'-18'33'194,"18"-33"-164,0 0 95,0 0 28,0 125-17,-2-74-26,-9 12-29,-3 5-13,-5 8-7,-6 11-1,0-2-12,3-5-6,0-9-8,4-17-9,5-12-2,-3-8-9,7-8-4,-3-3-2,8-3-1,2-3 1,2 1-6,0 2-2,0 0 2,14 0-1,7 0 4,11 0-4,1-2-1,8 4-1,3-4-7,3 1-13,2-2-33,2 3-53,-4-2-76,-5-2-141,-8-7-199</inkml:trace>
  <inkml:trace contextRef="#ctx0" brushRef="#br0" timeOffset="66470">5091 5169 998,'0'0'117,"0"0"-57,0 0 90,0 0-18,0 0-63,0 0-43,-7-25-19,5 50-7,-4 17 1,-4 13 16,1 3 21,3-4-17,4-10 3,2-8-4,0-5-15,8-6-3,15-7-2,4-7 2,8-9 0,3-2-2,4-2-2,1-25-21,-3-13 2,-3-9 4,-3-9-6,-8-7 3,-7 5 5,-11 11 9,-6 11 3,-2 21 3,0 7 8,0 9 15,0 1-6,0 0-10,-4 15-7,0 27-14,-1 14 14,1 4 8,4-7-1,0-8-7,0-5 4,0-11-4,7-4-1,8-7-30,1-9-102,3-9-165,2 0-156</inkml:trace>
  <inkml:trace contextRef="#ctx0" brushRef="#br0" timeOffset="66965">5525 4475 1147,'0'0'150,"0"0"-110,0 0-6,0 0 35,0 0-1,0 0-32,103-20-19,-67 20-4,-1 2-1,-8 10 2,-2 1-6,-6 2-4,-1-1 1,-3 4 1,-3-5 2,-3 3 0,-1 0 9,-1-3 5,0 0-11,-2 1 4,-1 1 0,-2 1-3,0 4 5,0 0-2,-2 2 6,0 5-12,0 4 1,0 7 5,-15 8-1,-3 11 2,0 12-10,-1 11 3,-2 9-3,6 7-1,1 4 2,3-2 4,5 0-6,-2-7 3,2-6 2,-1-10 3,1-12-4,-4-9-2,4-14-4,-5-14-2,-3-6 5,-5-4-4,-19-7-2,-18-5-17,-18-4-60,-12 0-136,-5-13-448</inkml:trace>
  <inkml:trace contextRef="#ctx0" brushRef="#br0" timeOffset="73531">1301 5032 938,'0'0'69,"0"0"-68,0 0 9,0 0 98,0 0 30,0 0-69,0 0-38,2 25-17,-2 6 1,0 13 5,-9 6-12,-5 1-8,-1 0 0,-5-2-73,-5 0-130,4-7-181</inkml:trace>
  <inkml:trace contextRef="#ctx0" brushRef="#br0" timeOffset="74240">1343 5050 556,'0'0'221,"0"0"-120,0 0-21,0 0 28,0 0-13,0 0-3,0-2-47,0 2-22,0 0-23,0 16 4,-2 17-2,-9 10-2,-5 3 2,-4 3-2,0 0-2,0-2-31,2 0-69,2-7-32,7-5-57,3-7-203</inkml:trace>
  <inkml:trace contextRef="#ctx0" brushRef="#br0" timeOffset="74770">1257 5202 556,'0'0'132,"0"0"-92,0 0-27,0 0 43,0 0 11,0 0-12,-21 98-15,21-85-30,0-4-10,7-2-19,11-5-140,1-2-217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3:50:36.12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1422 764 491,'0'0'121,"0"0"-89,0 0-7,0 0 34,0 0-7,0 0-7,0 0 1,5 9 11,-5-9 5,0 0 11,0 2-21,0 0-4,0-2 17,0 0-15,0 0-3,0 0-19,0 0-13,0 2-15,0 5 0,2 7 0,4 1 0,4 5 0,1 0 0,-3 5 3,-3 1-3,-5 8-30,0 6-149,-27 2-435</inkml:trace>
  <inkml:trace contextRef="#ctx0" brushRef="#br0" timeOffset="10430">147 171 868,'0'0'99,"0"0"-88,0 0-11,0 0-10,0 0 10,0 0 12,0 0 65,-6 181-16,-5-88-23,-1 16-4,-3 3-3,-5 8-1,0 0-4,0-1-11,2-6-7,5-13-5,6-10-3,7-12 0,0-12 0,0-8 0,5-11-4,10-7-59,1-8-67,-5-12-47,-7-12-179</inkml:trace>
  <inkml:trace contextRef="#ctx0" brushRef="#br0" timeOffset="10951">178 18 784,'0'0'136,"0"0"-75,0 0-54,0 0-4,0 0 45,143-5-1,-80 0-13,13 4-8,12-2-4,13 1 4,10 2 4,12 0-7,7 0 10,5 0-19,12 0-12,3 0 2,6 9-3,15-2-1,9-3 0,10 3 3,6-7 2,-6 4-5,-13-2 0,-14 2 0,-9-1 0,-10 2-4,-1-1-13,-9 3-11,-12-1-11,-10 1-5,-12 0 32,-11-1 11,-8 1-6,-10 2 6,-5 0 1,-1 2-3,-3 0-11,1 0 4,-5-2 8,-7-2-1,-7 2-16,-9-5-1,-7 1 3,-10-3-13,-7-2-6,-6 2 16,-5-2 9,0 0-24,0 0-69,0 5-123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3:50:25.8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336 520 837,'0'0'264,"0"0"-179,0 0-65,0 0 53,0 0 31,0 0-30,16-116-27,-27 105-10,-11 2-8,-5 9-14,-9 0-11,-3 2 0,-7 27-4,0 9 0,1 6-1,10 3-1,10-2 0,10-3 1,10-2 0,5-2-4,0-4-1,11-8 2,14-4 3,6-8 2,2-8 3,3-6-1,-1 0-3,1-11-4,-7-11-1,-4-5 1,-5-4-4,-7 2-3,-4 0 5,-4 2-7,-5 7 5,0 9 6,0 2 2,0 5 0,0 4 7,-3 0 5,1 0-1,2 0-11,0 0 0,0 0-1,0 11-5,0 13 3,0 7 3,2 1 6,7 1 3,0-4-3,-2 0-1,2-2-3,0-7-1,-1-2 0,1 0-1,1-9-5,0-3-30,9-6-70,4 0-101,9-9-101</inkml:trace>
  <inkml:trace contextRef="#ctx0" brushRef="#br0" timeOffset="580">871 542 708,'0'0'224,"0"0"-148,0 0 0,0 0 15,-91-123-3,58 123 1,1 0-42,1 0-12,7 20-16,1 9-8,10 7-4,3 4 1,6 0-4,4-2 7,0-4-6,0-3-5,14-4 1,3-7-1,2-3-2,1-8-26,-5-2-18,3-7-25,0 0-51,0-20-19,4-13-69,-4-5-240</inkml:trace>
  <inkml:trace contextRef="#ctx0" brushRef="#br0" timeOffset="880">909 0 700,'0'0'250,"0"0"-171,0 0-36,0 0 19,0 0-10,0 0 43,-2 168-15,-7-82-47,-5 6 2,6-3 0,1-11-22,5-7-8,2-9-3,0-8-2,0-14-7,7-11-52,5-13-54,5-12-44,-2-4-7,3-6-174</inkml:trace>
  <inkml:trace contextRef="#ctx0" brushRef="#br0" timeOffset="1157">1094 582 867,'0'0'125,"0"0"-27,0 0 77,0 132-36,-7-72-49,-1 11-21,-4 7-21,-3 2-7,-3 0 4,-3-4-10,4-7-19,-3-5-3,2-7-4,0-13-2,0-8 2,3-7-7,-3-7 0,3-7 0,-8-3 2,-2-10-3,-4-2-2,-2-2-10,2-30-9,5-12-9,8-14-17,10-18-50,6-13-31,0-16-138,20-10-182</inkml:trace>
  <inkml:trace contextRef="#ctx0" brushRef="#br0" timeOffset="1500">1185 214 959,'0'0'94,"0"0"-93,0 0 3,0 0-4,0 0-61,134 78-313</inkml:trace>
  <inkml:trace contextRef="#ctx0" brushRef="#br0" timeOffset="1860">1987 729 164,'0'0'838,"0"0"-713,0 0-44,0 0 39,0 0-6,0 0-33,0 0-34,0 0-27,-13 0-11,-13 16-3,-15 13-5,-14 6 0,-5 1 1,-1-3 11,6-4 1,3-7-1,10-4-3,9-7-9,8-4 0,7-4-1,3-3 0,1 0-1,3 0-5,0 0-1,7-16 2,-1-2-9,2-2 5,3-7 0,0-2 1,3-6-2,15-3 7,2 0-2,2 2 3,7 2 2,4 2-1,6-2-1,7 0 0,3 1 2,7 2-2,-1 0-2,-1 0 3,-2-3 0,-8 3 1,-1-5 0,-8-1 1,-4-2-1,-6-1 1,-8 5-1,-5-1 0,-10 5 2,-2 4 3,0 3-2,-18 4 6,-9 0-5,-6 4-1,-5 7-2,3 3 0,-1 3-1,7 3 0,4 0 0,3 3 1,1 12-1,4 5-3,1 5 3,-1-1-1,3 5-1,1 2 1,2 5 0,-1-1 1,2 5 0,1 0 1,4 1-1,5 4 0,0 3 5,0 8 5,20 4 6,0 0 3,2 2-8,-4 1-3,-3-3-5,-1-2 3,-1-9-4,1-7 0,1-10 0,4-5-2,-2-5-4,1-4-36,5-9-51,-4-9-147,1 0-257</inkml:trace>
  <inkml:trace contextRef="#ctx0" brushRef="#br0" timeOffset="2870">2388 722 925,'0'0'221,"0"0"-153,0 0 3,0 0-1,0 0-2,0 0-23,92-80-29,-63 60-4,0 0-5,-2 2 3,0 5 2,-6 2-3,-3 2-7,-7 6-1,-7 3-1,2 0 2,-4 0 3,4 16 4,3 6 4,0 7 2,0 2-5,0-1-1,0-1 1,4-3 1,0-3-9,10-3 0,2-5-2,8-4 0,7-11-13,7 0-56,-5-2-142,-4-22-294</inkml:trace>
  <inkml:trace contextRef="#ctx0" brushRef="#br0" timeOffset="3351">3088 553 800,'0'0'189,"0"0"-165,0 0 27,0 0 51,0 0-16,0 0-22,34 121 5,-26-84-20,1 3-9,1-4-9,0-3-8,-1-6-3,1-5-15,-2-6 6,-4-3 8,3-2-1,-3-2-11,6 0 2,-2-2-6,3-3 3,1 1-5,-1-5 10,7 0 0,4 0-4,5-14 5,4-12-7,2-10-4,0-6 1,2-7-2,-2-2 0,-2-3-19,-4 5-12,-8 9-17,-12 9-12,-7 11-12,0 9-58,-11 11-80,-11 0-110</inkml:trace>
  <inkml:trace contextRef="#ctx0" brushRef="#br0" timeOffset="3781">3676 626 935,'0'0'76,"0"0"-68,0 0 88,0 0 16,0 134-35,-2-83-24,-10-2-11,6-6-15,4-8-21,2-5-2,0-9-4,0-7-22,0-7-61,2-7-114,12 0-63,-1-16-403</inkml:trace>
  <inkml:trace contextRef="#ctx0" brushRef="#br0" timeOffset="4021">3799 388 841,'0'0'243,"0"0"-195,0 0-25,0 0 2,0 0-25,0 0-13,20 14-104,4 1-190</inkml:trace>
  <inkml:trace contextRef="#ctx0" brushRef="#br0" timeOffset="4181">3999 546 818,'0'0'241,"0"0"-215,0 0 27,0 0 42,0 0-39,0 0-19,-123 88 6,104-56-14,5 7-5,12 1 15,2-2-4,0-1-16,10-3-4,9-3-5,-1-4 2,-3-2-12,-3-8 2,-8-3 4,-4-8-6,0-3 1,0-1 31,-26-2 46,-16 0-44,-14 0-28,-9-2-6,1-17-49,3 1-93,10-4-261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3:50:47.63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55 24 31,'0'0'64,"0"0"72,0 0 37,0 0-48,0 0-74,0 0-51,-29-15-41,20 10-129,2 1-199</inkml:trace>
  <inkml:trace contextRef="#ctx0" brushRef="#br0" timeOffset="322">55 24 467,'-51'-18'91,"51"18"-84,0 0-5,0 0 0,0 0 29,0 0-5,2 0-10,-2 0-16,0 0-39,0 0-112,0 0-175</inkml:trace>
  <inkml:trace contextRef="#ctx0" brushRef="#br0" timeOffset="660">35 15 433,'0'0'34,"0"0"-34,0 0-14,0 0 14,0 0 9,0 0-9,0-2-1,0 2-6,0 0 7,0 0 7,0 0 11,2 0 16,5 0-3,4 0-8,-2 5-10,0-1-5,-1-2-7,2 0-1,-4 1 4,1 1-1,-1-2-1,2 3-2,-4-3 0,3 0 0,-3 0 0,4 3-3,0-3 2,-2 0-7,-1 1-3,-3-3-44,0 0-70,-2 0-178</inkml:trace>
  <inkml:trace contextRef="#ctx0" brushRef="#br0" timeOffset="1100">35 15 566,'120'49'151,"-120"-49"-124,0 0 30,0 0 39,0 0-52,0 0-12,0-22-28,0 20-3,0 2-1,0-2 0,0 2-1,0 0-5,0 0-5,0 0 1,0 0-1,0 0 7,0 0-4,0 4 8,0 12 0,9-1-1,-2 7 1,0 5 0,2 6 8,-3 6 0,-2 10 20,1 6 0,-3 8 26,-2 10-11,0 0-24,0 4-6,0-6-8,-7 0-1,-1 1-4,6-1-2,2 0 2,0-4-1,0-3-21,0-5-80,0-13-77,2-6-146</inkml:trace>
  <inkml:trace contextRef="#ctx0" brushRef="#br0" timeOffset="1639">191 617 573,'0'0'58,"0"0"-58,0 0 2,0 0 71,-29 153 30,16-90-20,-1 8-20,1 5-26,-1 2-20,1 2-8,-1-6-7,4-5-2,-3-9 1,1-11-1,3-5-1,1-8-57,-2-11-226</inkml:trace>
  <inkml:trace contextRef="#ctx0" brushRef="#br0" timeOffset="4680">182 1073 362,'0'0'179,"0"0"-118,0 0-28,0 0 25,0 0 12,0 0 5,0 0-21,0-2-18,0 2-4,0 0-4,0 0-7,0 0-17,-2 16-4,2 8 1,0 6 0,-2-4 0,-1 3 2,1 0-2,-3 0 0,3 7 2,-2-3-3,-3 3 1,1-5 3,-4-2-4,4-3 0,-1-1 1,3 0-1,4-1-24,0-4-110,0 0-146</inkml:trace>
  <inkml:trace contextRef="#ctx0" brushRef="#br0" timeOffset="5220">171 1350 371,'0'0'95,"0"0"-75,0 0 6,0 0 42,-59 118-25,53-93-21,2-1-14,-3-2-8,3-2 0,2-2 0,-4-2-7,4-1-37,0-6-219</inkml:trace>
  <inkml:trace contextRef="#ctx0" brushRef="#br0" timeOffset="5600">178 1132 352,'0'0'111,"0"0"-108,0 0-3,0 0 6,0 0 35,0 0 21,0 49-18,0-34-18,-3 1-11,-4 4-2,-1 4-4,-3 5 1,-1 2-3,1 5-3,1-3 1,-4 4-3,3-5-2,1-4 1,0-6 1,3-2-2,3-5 0,2 1 0,2-3-12,0-4-77,0-2-125</inkml:trace>
  <inkml:trace contextRef="#ctx0" brushRef="#br0" timeOffset="6130">200 1214 299,'0'0'73,"0"0"-49,0 0 30,0 0 38,0 0-17,0 0-26,0-27-27,0 25 6,0 0-15,0 0-12,0 0-1,0 2 2,0 0 18,0-3 6,0 1-21,0 2-5,0 0-7,0-2 6,0 2 1,0 0 2,0 0-2,0 0-3,0 0-2,0 0 5,0 0 0,0 0-2,0 0-10,0 0 1,0 2-3,-7 20 4,-2 5 7,0 6-38,0-4-84,3-2-237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3:50:55.77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1863 624 310,'0'0'143,"0"0"-85,0 0-42,0 0 15,0 0 24,0 0-5,22-72-25,-20 70-14,0 0-10,-2 2-1,0 0 1,0 0 1,0 0 4,0 0-2,0 0 8,0 0 28,0 0 15,0 0 1,0 0-15,0 0-10,0 0 1,0 9-5,0 11 4,0 9 23,0 14-24,-4 10 20,-7 9-6,-3 3-10,2-3-1,0-1-8,3-8-3,5-4 1,2-7-10,-1-6-5,3-10-3,0-6-3,0-8 1,0-7-2,0-4 0,0-1 1,0 0 4,0-1 8,0-22 7,3-11-13,3-6-5,3 0 1,0-6-1,0-3-4,2-2 1,1-3 0,3 0 0,3 3 0,-1 4 0,4 5 0,-4 6 0,-1 8-1,-5 3-2,-2 7 3,-2 4-3,-1 3 3,-2-2 0,3 2-1,0 2 1,0 0 0,-3 5 1,1 1-1,-3 3 0,-2 0-5,0 0 4,0 0-1,0 0 2,0-2-1,0 2 3,0 0-1,0 0 1,0 0 0,2 0-2,10 0 2,-2 0 6,6 0 4,2 0-6,-2 0-5,-1 0 2,1 9 3,-1 7 1,-1 6 2,1 5-3,-4 4-5,-1 9 11,-2 5-11,-4 1 2,1-1 1,-1-3 2,-1-2-2,-1 0 6,1 0 2,-3 5-4,0 2 0,0-2-1,0-1 0,0-6-4,-3-5-3,3-8 0,0-5 0,0-6-2,0-8-22,0-4-48,0-2-104,3 0-70,3-20-221</inkml:trace>
  <inkml:trace contextRef="#ctx0" brushRef="#br0" timeOffset="1080">2580 0 893,'0'0'144,"0"0"-125,0 0 30,0 0 54,0 0-28,0 0-16,124 82-21,-105-57 8,-3-3-6,-10-2-24,1-4-2,-7-3-1,0-4-3,0 4 6,-13 1 1,-22 4-1,-7-1-12,-6 2 1,1-7-3,11-2-2,16-3 0,13-7 0,7 2-6,0 2-7,21 1 5,16 4 8,12-3 22,5-1-11,2-1-11,-9 3-15,-12 6-105,-15 5-186,-18 6-443</inkml:trace>
  <inkml:trace contextRef="#ctx0" brushRef="#br0" timeOffset="1610">1348 1647 910,'0'0'187,"0"0"-142,0 0-39,0 0 71,136-7 40,-67 7-58,18 0-13,11 0-23,12 0-10,0-2-6,0-5-6,-8 0 0,-4 5 0,-13 0 3,-14 0-3,-20-1-1,-19 3-3,-16 0 3,-10 0 0,-4 0-4,-2-2-30,0 0-41,0-2-70,-2 4-129,-20 0-542</inkml:trace>
  <inkml:trace contextRef="#ctx0" brushRef="#br0" timeOffset="2080">1754 1903 223,'0'0'697,"0"0"-539,0 0-117,0 0 2,0 0 34,0 0-23,-2 7-25,8 8 12,5 7 16,3 7-12,-5 0-14,-3 0-4,1 2-5,-5-2-6,2 0-4,-1-4 1,1-5-1,-1-3-4,1 0-2,0-6-4,1-2 0,1-5-1,-1-2-1,2-2 1,4 0 2,7 0 5,9-15 3,4-19-4,4-8-2,1-5-3,-3-4-2,-2 4-4,-6 14-1,-10 10 1,-5 14-5,-8 7 9,-2 2-1,0 0-1,0 0 0,0 27 2,0 8 0,0 6 3,0-1 6,0-7-4,0-6 1,11-5-6,7-7-1,4-3 1,4-5 0,6-7 5,3 0 11,6-14 11,-1-22-4,-3-13 3,-3-4 2,-14 0-8,-11 1-9,-9 7-4,0 10-7,0 6-35,-7 9-118,-4 4-288</inkml:trace>
  <inkml:trace contextRef="#ctx0" brushRef="#br0" timeOffset="9110">49 1421 455,'0'0'403,"0"0"-293,0 0-95,0 0 28,0 0 33,0 0 25,0 0-11,-29-24-38,29 24-15,-2 0-12,2 0 3,-3 11-1,-1 25-14,2 17 13,2 8 7,0-6-13,0-4-9,9-8-7,15-10 1,10-4-2,6-7-2,0-8 0,0-8 1,-2-4-2,-5-2 1,0 0 0,2-6 1,-2-21 0,0-9 0,5-12 0,-2-15-2,-1-8-2,-4-10-4,-6-3 5,-14 6 1,-11 9 1,-13 17 1,-39 15 4,-17 17-2,-13 13 8,-10 7-1,4 4-2,16 21-4,21-1-3,22 4-2,22 3-12,7 9-60,5 6-95,29 1-110,12-9-205</inkml:trace>
  <inkml:trace contextRef="#ctx0" brushRef="#br0" timeOffset="9820">1499 283 944,'0'0'108,"0"0"-77,0 0 11,0 0 65,-129 91 14,94-31-10,4 12-27,4 13-44,2 10-18,1 14-5,-5 16 6,-2 13 9,2 14 4,4 4-12,11-3-4,10-5 4,4-15-13,4-8-8,25-16-2,12-15-1,10-14-6,2-13-41,8-9-34,-1-16-65,-4-13-146,-6-18-304</inkml:trace>
  <inkml:trace contextRef="#ctx0" brushRef="#br0" timeOffset="10510">3296 252 1051,'0'0'112,"0"0"-112,0 0 78,131 138 51,-77-38 5,-2 21-47,-2 14-25,-13 12-28,-8 1-9,-12 1-10,-17 2-5,0 3 5,-39-5-6,-23 0-4,-20-6-5,-19-7-26,-14-3-76,-6-12-189,5-16-622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3:51:18.70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411 247 1047,'0'0'110,"0"0"-71,0 0 18,0 0 28,0 0 15,0 0-38,0 0-20,0-18-23,0 18-9,0 0-1,0 0-5,0 0-2,10 0 1,4 6-1,-1 4 2,0 4-1,-1 0-3,-3 6 4,-1 4-3,0 3 2,-4 6 0,-4 6-1,0 5 4,-2 2 2,-12 2-2,1 0 0,1-6-2,4-3 2,3-12-4,3-7 0,2-8-2,0-3 1,0-5-1,0-4 1,0 0 2,0 0 8,0 0 1,4-32-5,15-15-4,0-13-3,6-4-9,-5 0-13,-3 4 6,-5 2-1,-1 10 4,-5 3 3,-3 11 9,-1 10 1,0 2 0,-2 6 1,0 6-1,3 2 0,-1 2-1,0 4-5,5-2-9,6 4-5,5 0 14,7 0 6,2 0 0,-2 12 0,2 4 0,0 4 1,-4 0-1,-3 4 0,-9 5 1,-5-2 1,-6 5 7,0 3 4,0-2-2,-2-1-4,-6-1-3,1-1-3,0-2-2,4-2 0,3-2-39,0-8-69,0-6-114,3-8-37,13-2-313</inkml:trace>
  <inkml:trace contextRef="#ctx0" brushRef="#br0" timeOffset="810">980 0 753,'0'0'161,"0"0"-104,0 0 16,0 0 3,0 0 12,0 0-11,81 27-41,-54-10-14,-2 3-8,-8-2-7,-3 0-2,-8-2 2,-4-1 3,-2-2 9,0 3-3,-14 0-1,-7-1 2,-4-2-4,5-4-6,5-2-4,8-5-2,7-2-1,0 0 0,0 0-4,2 5-5,18-1 1,9 6 8,2-6-46,2 4-74,-8 1-68,-5 5-221</inkml:trace>
  <inkml:trace contextRef="#ctx0" brushRef="#br0" timeOffset="1490">0 1303 648,'0'0'248,"0"0"-203,0 0 32,0 0 41,136-11 10,-71 2-42,16-2-12,7-2-16,13-1-21,3 1-14,-4 1-13,-4 3-5,-9 6-3,-15 0-1,-17 3-1,-14 0-2,-20 0-17,-7 0-24,-10 0-44,-4 0-63,0 9-59,-13-4-137</inkml:trace>
  <inkml:trace contextRef="#ctx0" brushRef="#br0" timeOffset="1980">332 1649 776,'0'0'168,"0"0"-140,0 0-6,0 0 40,0 0 0,0 0-24,4-18-7,2 18-3,0 0 4,3 15 10,-3 10 21,4 4 6,-6 2-13,3 0-18,1 0-26,1-6-5,3-3-2,-2-7-3,2-3 0,-1-5-1,-2-6 1,5-1 1,1 0-2,12-12 6,8-22 3,5-13-3,3-4-7,-10 2 0,-6 7-1,-10 10-1,-5 12 2,-8 9 0,-1 7 0,-3 4 0,0 0-2,0 0 1,0 0-7,4 9-2,0 15 10,6 5 1,1 0 16,1-4-11,5-5 3,0-5-6,5-6 4,3-5 1,6-4-1,7-2-2,0-24 3,-2-8-8,-12-6-11,-8-2-25,-12 0-36,-4 1-126,-6 8-230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0:59:12.92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2155 2565 930,'0'0'130,"0"0"-72,0 0 5,0 0 48,0 0-7,0 0-32,-23-9-36,23 16-28,0 22-7,0 2-1,3 2 7,8-6-4,2-7 2,3-4-5,7-7-4,1-7-1,7-2-2,-2 0-3,0-20 2,-4-7 4,-9-2 4,-12-2 1,-4 0 10,-8-2 2,-20 6 16,-6 2 5,1 10 3,4 6-30,7 4-1,8 5-6,3 0-1,7 0-12,4 20-52,0 12-153,0-6-117,0-10-394</inkml:trace>
  <inkml:trace contextRef="#ctx0" brushRef="#br0" timeOffset="780">2458 188 812,'0'0'151,"0"0"-73,0 0-18,-6 138 13,6-111 22,2-5-38,15-9-27,8-2-16,-1-8-6,-1-3-4,2 0 8,-2-18 5,2-18-1,-2-10-6,-8-11-5,-8 2 2,-5-1 0,-2 10 2,0 8-3,-14 11 1,-10 11 0,-4 12-7,-9 4-3,-3 20-62,-6 31-135,-3 14-268</inkml:trace>
  <inkml:trace contextRef="#ctx0" brushRef="#br0" timeOffset="1841">2146 2703 601,'0'0'188,"0"0"-117,0 0-10,0 0 25,0 0-3,0 0-21,0 0-9,-87 7-7,58 8-9,-2 5-11,-7 3 13,-4 8 3,-7 3 1,-7 6-7,0 6-4,1 6 0,2 5 4,1 8-1,0 0-6,2 8-7,-2 3 0,-2 6-7,0 3 0,-4 4 10,2 3-3,0-1-1,6-4-1,2-5-5,6-6-5,-1-4-1,3-1-5,3 2 0,-2 3 2,1 0-3,3-3-1,1-4 4,3 0-6,2-2 1,0-5 2,2 3 0,-2 0-2,0 2 1,2 7-1,-2 1 5,-2 3-4,-2 2 2,2 0-4,-3 7 2,3 5-2,0 1 0,2-2 0,0-3 0,7-8 0,0 2 2,4 1-2,2 4 0,0 4-4,1 0 4,-1 1 2,1 1-2,-1-2-4,1-1 4,-3-3 0,5-5-1,-1-2 1,3-2 0,0-7 0,4 1 0,0-3-1,5 2 1,2 1-1,0-1 1,0 0-1,0-2 2,0-2-3,0-2 4,0 4-4,0 0 3,-6-3-2,-3 4 2,2-8-2,2 0 1,5-4 0,0-2-1,0-5 1,0-6 0,0-3-5,0-2 4,7-4-1,2-3-2,-2 1 3,-3-3 0,-2 0 1,0 3 0,1 6 1,-3 2-1,2 3 0,3 1 1,2 1 0,1 2 0,5-2 0,3 0 0,5-3 1,0 1-2,4 2-1,-5-1 1,3 1 0,-6-3 1,-3 1-2,1-5 2,-4-8-1,1-3 0,3-5-1,-1 0 0,1-4 0,-1-2 1,1-2-9,-1-3 1,1 1 7,1-1-3,-3-1 1,-5-1 1,0-2-2,-2-1 3,-1 1 0,-1-6-2,-2-1 0,-2-2-11,0 0-25,0-2-53,0-32-44,0-24-90,0-31-237</inkml:trace>
  <inkml:trace contextRef="#ctx0" brushRef="#br0" timeOffset="5148">2570 636 539,'0'0'387,"0"0"-330,0 0-25,0 0-3,0 0-6,0 0 22,-23-49 0,21 47 15,2-1-18,-2-1-27,0 2-11,0-5-3,2-2-2,-2 2 0,2-1-7,0-1 6,0-2-7,0 3 8,0 4-3,0 2 2,0 2 2,0 0 1,0 0 20,0 0 11,0 0 3,0 0 1,0 0 2,0 0-10,0 0-14,0 20-14,0 25 0,-6 28 9,-2 23 21,-5 15-5,-3 7-4,0 0-7,0 3 6,3-1-3,4 2-3,2-5 1,3-4 2,4-3-7,-4-6 0,-1-4-1,-1-9-1,-2-6 1,0-16 2,6-11-2,-3-7 0,1-13 1,4-7-4,-4-2-1,-2 1-5,2 1 1,0 2-1,-3-4 4,3-2-1,2-9-3,-2-3 0,0-4 0,2-2 0,0 0 0,-2 2 0,0 0-1,-5 5 1,5-7 0,-2-2-2,4-7-9,2 0-40,0-16-111,0-31-274</inkml:trace>
  <inkml:trace contextRef="#ctx0" brushRef="#br0" timeOffset="6568">2269 2884 87,'0'0'422,"0"0"-300,0 0-39,0 0 29,0 0 11,0 0-27,2 0-22,-2 0-9,0 0 0,0 2-2,0 18 1,0 11-4,0 9-18,0 14-15,0 8 4,0 10-8,0 10-6,0 7 4,-4 5-5,-12 13-10,-4 6 14,-2 1-4,1 0-1,0-12-5,0-13-2,3-4 6,1-10 6,1-3-5,5-3 1,2-9 1,0-4-6,7-1-3,-3-3-3,3-3 1,-2-2-4,2-5-2,-1-6 5,-1-1-5,2-1-4,-1-1 4,1 0 4,-3 1-3,-1 0-1,-3-2 1,0-2 0,2-6 0,1-4 0,4-6-2,2-5 0,-3-5-4,3-4-35,0 0-69,0-22-175,3-32-509</inkml:trace>
  <inkml:trace contextRef="#ctx0" brushRef="#br0" timeOffset="12855">1964 2313 938,'0'0'135,"0"0"-100,0 0-32,0 0 48,0 0 52,-119 45-26,95-23-14,0 11-21,3 10 0,1 8-6,3 12-6,-1 6 1,2 2-8,-2-4-7,3 0-3,1-3-1,3-1-2,7-3 0,4-5-3,0 4 0,13-4 3,23 1-4,6-5-1,11-4 0,10-7 2,1-4-3,2-3 1,-2-4-1,-4-9-2,1-2 0,1-9-2,0-9 1,-3 0 0,5 0 0,-9-16 1,-4-8-2,-1-10 1,-8-11 1,2-8 4,-1-11-4,1-14 1,-1-9-1,-3-9-1,-3-4 0,-3 0-1,-10 1 1,-5 4 0,-9 3-1,-8 8 1,-2 5-1,0 10 1,-18 12 1,-8 8 1,-3 9 0,-7 4 4,-4 9 4,-11 7-1,-14 4-4,-10 7-1,-15 9-2,-5 0 2,1 12-5,5 16-1,16 1-12,8 5-30,16 8-37,11 10-67,5 10-123,2 2-159</inkml:trace>
  <inkml:trace contextRef="#ctx0" brushRef="#br0" timeOffset="14399">1266 6883 717,'0'0'189,"0"0"-121,0 0-23,0 0 20,0 0 26,0 0-4,0 0-7,-86-2-30,72 6-21,-1 12-8,-4 4 0,-3 9-6,0 11 0,-5 7-1,3 13 0,-1 9 1,2 12-5,6 3 6,1-2 0,3-1-5,7-8 1,4-4-2,2-2 6,0-2-3,0 1-1,12 4 0,13 3 0,6-4-5,7-2 1,2-3-3,3-5 0,-1-8-1,-2-4 1,3-10-4,1-1-1,7-5 0,5-4 6,2-5-3,-1-1-1,1-6 3,0-6-5,3-9 1,-1 0 2,2-14-1,0-26-2,1-20 0,-1-13-4,-6-12 1,-4-9 0,-13 1 3,-10-7 0,-10 0 0,-17-8-1,-2-7-1,-5-5 2,-19-1 2,-7 10 2,-8 20-3,-5 17 1,-10 18-1,-10 9 1,-1 7 5,-4 5-6,5 6 8,8 6-8,6 3-1,8 4 0,11 3-1,11 4 0,7 2-1,7 3-10,0 4-14,2 0-15,-3 0-20,-6 0-11,-5 11-56,-11 29-77,-6 10-124,-15 5-517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3:50:16.7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9 616,'0'0'218,"0"0"-118,0 0-65,0 0 42,0 0-5,0 0 18,0 0-10,25 0-13,6 2-2,18 12 10,23-3-35,23 0-17,24-2 6,18-9-1,19 0-1,12 0-8,9-2-6,14-9-1,0 2-1,-4 2 5,-11 7-2,-9 0-14,-9 0 2,4 0 0,6 0 24,8-5-14,2-3-6,7 1-4,2 2 1,-4 5-1,-14 0 3,-17 0-5,-16 16-4,-12-3 3,-6-1 1,-4-4 0,-1 1 0,8-2 0,11-3 2,8-1-2,7 1 1,7-2 2,2 1-1,-5 3-2,-13-1-3,-15 1-10,-16 2 9,-16-5-2,-11 0 1,-12-3 1,-13 0-1,-10 0 1,-10 0-13,-4 0 2,-8 0-1,-8 0-6,-3 0-16,-6 0-33,-4 0-104,-2 0-311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3:50:31.0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0 648,'0'0'190,"0"0"-129,0 0 16,0 0 32,0 0 11,0 0 14,0 0-54,18 7 15,9 2-15,13 0 1,15-2-8,15-5-14,14-2-17,12 0-14,9 0-7,-1 0-1,2 0-3,0 0-2,2 0-3,2 0 2,6 0-3,9 0-8,11 0 8,4 0-7,12 0-4,17 0-4,14 0 3,16 0 1,5 0 0,-16 4 2,-19 5-1,-18 4 1,-19 1-2,-8 1 5,-10-1-5,-9-1-3,-4-2-2,-1-6 5,2-1 0,3-4-7,-3 0-3,-8 0 3,-9 0-3,-14 0 3,-13 0 3,-14 0 2,-3 0-1,-6 0 3,1 0-4,-1 5-5,1-3-8,-3-2-8,-4 0-6,-4 0-20,-9 0-29,-8 0-64,-5-5-92,-3-8-276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3:53:25.33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49 164 899,'0'0'138,"0"0"-108,0 0-11,0 0 61,0 0 54,0 0-46,0 0-58,4 62-11,7 3 17,1 15 0,-6 14-3,-3 8-13,-3 1-7,0-10-4,0-13-5,0-17-2,0-14 0,2-13-2,0-14-2,2-9-18,1-11-31,-3-2-45,-2 0-75,0-13-15,0-30-94</inkml:trace>
  <inkml:trace contextRef="#ctx0" brushRef="#br0" timeOffset="290">0 224 855,'0'0'95,"0"0"-75,0 0 19,0 0 57,0 0-14,0 0-28,47-47-24,-12 47 2,7 0 13,3 2-8,6 25-4,3 2-9,4 7-10,0-1 0,-8 1-14,-2-5 8,-17 3-5,-16 4 5,-15 8 3,-9 17 23,-41 11 9,-18 3-7,-7 4-12,1-13-7,9-7 1,10-13-4,12-14 0,12-9-6,12-12-4,7-4-4,10-7-2,2-2-29,0 0-59,0 0-45,4 0-84,23-6-14,4-17-56</inkml:trace>
  <inkml:trace contextRef="#ctx0" brushRef="#br0" timeOffset="730">929 119 1058,'0'0'77,"0"0"-62,0 0 41,-49 158 97,18-79-53,0 3-52,2 0-19,0-6-15,6-12 4,8-14-17,3-15-1,6-8-9,6-11-39,0-10-51,0-6-56,0 0-19,0-17-84,8-26-60</inkml:trace>
  <inkml:trace contextRef="#ctx0" brushRef="#br0" timeOffset="960">909 168 843,'0'0'85,"0"0"-48,0 0 78,60 132-11,-40-70-5,-2 10-34,-3 5-44,-5 3-6,-4 3 2,-4-9 6,-2-8 8,0-10-1,0-16-28,0-9 2,0-12-4,0-8-14,5-11-88,-5 0-121,0-3-75,0-28-336</inkml:trace>
  <inkml:trace contextRef="#ctx0" brushRef="#br0" timeOffset="1210">768 663 873,'0'0'136,"0"0"-130,0 0 4,0 0 63,0 0-3,0 0-27,150-34-37,-104 30-6,6-1-47,-5-4-119,-1-2-386</inkml:trace>
  <inkml:trace contextRef="#ctx0" brushRef="#br0" timeOffset="1420">1711 133 700,'0'0'355,"0"0"-330,0 0 16,-70-128 90,37 128 30,-7 0-97,-9 36-35,-6 25-12,-3 21-6,2 9 1,11 5 3,17 0 2,16-12-6,12-6-5,2-10-6,25-17 2,6-9-1,3-11 0,3-11-1,-2-7 0,-1-4-14,-7-6-32,-5-3-49,-8 0-14,-5-3-11,-8-19-69,-3-7-544</inkml:trace>
  <inkml:trace contextRef="#ctx0" brushRef="#br0" timeOffset="1740">1363 502 797,'0'0'145,"0"0"-99,0 0 19,136-37 18,-100 37 6,-5 0-14,-2 0 1,-6 2-23,-4 5-8,-5 1-11,-3 4-6,-3-6-11,2 5 7,1 1 1,-5 5 6,4 8 8,-6 10-7,-2 10 3,-2 7-11,0 1-15,0 7-9,0 2-21,0 5-128,0-4-262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3:53:3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0 998 859,'0'0'244,"0"0"-178,0 0-9,0 0 63,0 0-28,0 0-47,0 0-39,6 14-6,4 9 0,5 1 1,1 0 14,1-8-8,4-3-3,3-8-1,2-5-1,5 0 6,0 0-8,2-20-14,-7-2 5,-8-3 8,-10 0 1,-8-2 5,0-1 11,-4-1 4,-21 0-5,-6 6-6,0 8-5,-2 6-4,4 9-5,0 0-28,7 16-105,6 15-122,7 4-163</inkml:trace>
  <inkml:trace contextRef="#ctx0" brushRef="#br0" timeOffset="2980">309 1067 791,'0'0'161,"0"0"-132,0 0-26,0 0 20,0 0 38,154-97-10,-92 61-30,9-4-4,10 0-7,12-5-6,10 1-1,6-1-3,-2-2-24,-6 5-41,-14 4 1,-16 5-49,-17 8-64,-19 7-2,-13 5-119</inkml:trace>
  <inkml:trace contextRef="#ctx0" brushRef="#br0" timeOffset="3310">1294 306 853,'0'0'139,"0"0"-117,0 0-10,0 0 45,127-14 4,-84 14-16,-3 2-17,-5 16-10,-8 0-8,-7 0 6,-4 2 10,-10 2-2,-6 3-7,0 2-4,-6 4 6,-21 5-14,-2 1-5,-2-3-79,4-1-94,9-11-209</inkml:trace>
  <inkml:trace contextRef="#ctx0" brushRef="#br0" timeOffset="3730">1811 306 956,'0'0'134,"0"0"-99,0 0 25,0 0 12,0 0-14,0 0-20,-6 71-6,33-44-3,4-7-17,2-9 0,0-4-5,-1-7-3,-8 0-1,-2 0-3,-2-16 0,-9-6-1,-4-5 1,-7-2-5,0-2 0,-9 2-12,-20 7-12,-4 8-37,-5 14-37,-4 0-60,-1 18-104,8 18-303</inkml:trace>
  <inkml:trace contextRef="#ctx0" brushRef="#br0" timeOffset="4210">519 1415 769,'0'0'188,"0"0"-134,0 0 20,0 0 36,0 0 25,0 0-33,-7-26-29,7 26-24,0 0-19,3 0-8,34 13-9,26 9 12,19 7 5,14 0-20,4 2-3,2 0-7,-10-4 5,-10-2-2,-13-3-3,-17-2-3,-15-5-10,-8 2-16,-6-7-12,-6 0-28,-3-2-39,-5-1-60,-5-7-39,-4 0-120</inkml:trace>
  <inkml:trace contextRef="#ctx0" brushRef="#br0" timeOffset="4530">1427 1370 974,'0'0'189,"0"0"-171,0 0-6,0 0 5,0 0 73,0 0-30,121 88-25,-83-50-15,-4-1-6,-3-1 6,-2 0-7,-10-3-8,-5 0 29,-14 1-19,0 0-5,-24 1 11,-26-4 4,-6-2-16,4-9-9,6-6-20,13-10-33,14-4-87,13 0-133,6 0-227</inkml:trace>
  <inkml:trace contextRef="#ctx0" brushRef="#br0" timeOffset="4820">1822 1691 681,'0'0'443,"0"0"-382,0 0-58,0 0 68,0 0 68,0 0-47,35 96-56,-14-78-23,4-7-6,4-4-3,-3-7 6,6 0-5,-3-7 5,-3-15-6,-2-7-1,-10 0 3,-12 0 4,-2 0 4,-16 2-1,-26 5 2,-9 6-8,-7 12-7,-3 4-28,9 4-55,7 19-133,20-6-297</inkml:trace>
  <inkml:trace contextRef="#ctx0" brushRef="#br0" timeOffset="5460">2132 388 948,'0'0'198,"0"0"-157,0 0-32,0 0 32,0 0 54,176-22-23,-76-3-39,10-1-23,4-1-10,-10 5 2,-6 4-1,-16 7-1,-11 2-8,-15 7-69,-12 2-31,-12 0-25,-12 0-50,-11 0-214</inkml:trace>
  <inkml:trace contextRef="#ctx0" brushRef="#br0" timeOffset="5760">3064 0 952,'0'0'146,"0"0"-107,0 0-28,0 0 69,0 0 12,158 27-27,-108 4-36,0 3-14,-15 6-3,-10 0 1,-21 7 15,-4 2 6,-15 4 3,-23 1-23,-9-8-8,2-3-6,5-12-34,9-9-72,9-8-157,13-12-124</inkml:trace>
  <inkml:trace contextRef="#ctx0" brushRef="#br0" timeOffset="6050">3607 250 978,'0'0'123,"0"0"-116,0 0 3,0 0 38,0 0 64,0 0-16,69 71-49,-40-55-24,0-10-16,-3-3 3,1-3-4,0 0 0,-4-7-2,-2-17 2,-2-10-6,-9-1 0,-5-1 4,-5 3-1,-7 4-3,-28 11-10,-23 13 2,-18 5-6,-15 32-18,-5 21-66,14 5-153,26-3-709</inkml:trace>
  <inkml:trace contextRef="#ctx0" brushRef="#br0" timeOffset="6600">2239 484 751,'0'0'189,"0"0"-146,0 0 33,0 0 38,0 0 30,0 0-21,11-29-49,-2 29-52,13 29-13,14 18 34,15 8 2,16 10 4,9 2-29,10 0-11,11 6-1,5 1-7,12-3 1,-3-2-1,-2-6 9,-9-8-7,-10-4 1,-15-6-4,-11-5 0,-16-8-8,-15-8-9,-13-6-4,-11-9-14,-7-3-10,-2-6-7,0 0-14,0 0-41,0-6-106,-11-19-102,2 0-353</inkml:trace>
  <inkml:trace contextRef="#ctx0" brushRef="#br0" timeOffset="6970">3600 1108 782,'0'0'241,"0"0"-169,0 0-66,0 0 28,0 0 85,0 0-9,0 44-42,0-15-29,0 0-17,0 2-7,-6 3 7,-6-5-4,-3 0-1,-5-4 2,-5-5-2,1-3-4,-3-3-13,3-3-14,3-2-50,2-7-84,7 0-105,5-2-139</inkml:trace>
  <inkml:trace contextRef="#ctx0" brushRef="#br0" timeOffset="7300">3808 1478 1143,'0'0'97,"0"0"-82,0 0-13,0 0 43,0 0 50,0 0-46,31 133-37,-10-106-8,6-5-4,2-8 3,3-10-3,-1-4-3,0 0-11,-4-22-2,-2-12 6,-13-3 5,-6-4 5,-6 1 8,-14 5 8,-28 4-1,-12 11-15,-10 17-18,-11 6-63,2 37-87,2 13-206</inkml:trace>
  <inkml:trace contextRef="#ctx0" brushRef="#br0" timeOffset="7880">2185 1810 427,'0'0'357,"0"0"-205,0 0-87,0 0 21,0 0 38,0 0 23,-4-11-57,15-12-50,22-10-1,25-16-4,25-14-5,19-10-14,19-12-8,10-6-6,3-7-2,-9-2-15,-12 3-14,-19 11 0,-16 15-5,-18 19 16,-16 19-9,-13 11-24,-10 6-8,-5 3-1,-5 4 7,-1 0 13,2 2-17,-1 3-8,0-1-30,-2 0-61,-2 4-18,-3-4-212</inkml:trace>
  <inkml:trace contextRef="#ctx0" brushRef="#br0" timeOffset="8310">3405 675 622,'0'0'251,"0"0"-169,0 0-55,0 0 42,0 0 17,0 0 2,120-84-34,-76 73-23,-2 4-7,-5 5-11,-9 2-6,-8 0-3,-6 0 1,-5 9 3,-3 6 6,-4 5 12,-2 5 5,0 8 1,-8 5 3,-15 9-12,-4 7-23,0 3-31,0 8-159,4-7-205</inkml:trace>
  <inkml:trace contextRef="#ctx0" brushRef="#br0" timeOffset="8750">2455 1988 897,'0'0'220,"0"0"-150,0 0-42,0 0 28,0 0 84,152-16-38,-65 1-41,19-3-15,10-2-16,3-5-19,0 1-5,2-1-5,-8 3-1,-13 2-14,-23 4-45,-23 10-50,-25 4-131,-25 2-221</inkml:trace>
  <inkml:trace contextRef="#ctx0" brushRef="#br0" timeOffset="12130">3251 1562 890,'0'0'196,"0"0"-136,0 0-50,0 0 39,0 0 67,0 0-6,115 0-48,-66 11-27,3 3-14,3 6-13,-8 2 6,-3 2 6,-9 5 19,-16 3-25,-15 6-6,-4 11-2,-44 13-6,-36 14-36,-29 7-101,-23-3-324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3:53:47.9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1435 437 357,'0'0'158,"0"0"-57,0 0-46,0 0 14,0 0 35,0 0-4,0 0-19,19 0-18,-19 0-19,0 0 7,0 0 3,0 2-8,3 3-2,4 4-7,1 6 13,3 5-14,3 7-6,-1 4-6,1 7-2,-8 7-7,-1 1-1,-5 8 5,0-5-4,0 0 0,0-7-5,-3-4-2,-3-9-2,0-5 2,0-8-2,2-7-2,2-5 0,0-4 2,2 0 0,0 0 2,0 0 5,0 0-4,0 0-3,0 0 7,0 0-5,0 0 0,0 0-8,-3-15 0,3-7-5,0-5 0,0-11-3,0-9 1,0-4-2,9-4 5,7-4-1,1 8-6,2 2 11,1 7-3,-3 8-5,4 6 8,-8 5-5,1 9 1,-8 6 3,-2 1-2,-2 5 3,-2-2 0,0 4 0,0-2 0,0 2 0,0 0 0,0 0 5,0 0-5,0 0 3,0 0-4,0 0 2,0 0-2,0 0 1,0 0-1,0 0 0,0 0-1,0 0 0,0 0-4,0 0 3,0 0 1,0 0-1,0 0-2,0 0 0,0 0 1,0 0-1,0 0-2,0 0-7,0 0 5,0 0 3,0 0 3,0 0 0,0 0-1,0 0-2,0 0-2,0 0 3,0 0-1,0 0-2,0 0-6,0 0 2,0 0-2,0 0 1,0 0-6,0 0-5,0 0 3,0 0 10,0 0-5,0 0-6,0 0-8,0 0 4,0 0-12,9 6-9,7 3 8,0-2 8,2-1 12,4 1 8,1-2 4,-2 1 4,-5-1-2,-5-3 5,-7 0 0,-4-2 0,0 0 15,0 0 28,0 2 22,0-2-13,0 3 6,0-3-14,0 4-27,0 5-9,0 9-4,7 8 9,0 6 16,0 3-10,-5 3 8,0 0-9,0 2 6,-2-2-6,0-4 1,0-3-6,0-2-11,2-5 3,3-2-3,-3-4-1,-2 0-1,3-3 0,-3 1 0,0 0-4,0-3-31,0 0-55,0-2-90,0 1-59,0-8-227</inkml:trace>
  <inkml:trace contextRef="#ctx0" brushRef="#br0" timeOffset="1530">1960 0 826,'0'0'185,"0"0"-112,0 0-54,0 0 15,0 0 53,0 0-16,67 22-20,-38 3-22,0 2-11,-9 2-1,-4 0-4,-10 0 9,-6 4-9,0 3-6,-29 4 9,-13-2-7,-7-3-6,5-8-2,6-7 0,17-11 0,17-5-1,4-1-5,13 2-32,28-2 19,9-3 14,9 0 1,-8 0-27,-9 0-84,-15-1-83,-21-1-318</inkml:trace>
  <inkml:trace contextRef="#ctx0" brushRef="#br0" timeOffset="1970">978 1397 942,'0'0'223,"0"0"-143,0 0-78,0 0 8,0 0 95,0 0 4,191-33-52,-95 24-24,13 7-15,2 2-7,7 0-5,9 0-4,8 0 1,-2 8-3,-13 0-3,-26-2-26,-32 0-14,-28-3 6,-20 2-7,-14-3-23,0 0-49,-23-2 1,-15 0-162</inkml:trace>
  <inkml:trace contextRef="#ctx0" brushRef="#br0" timeOffset="2340">1510 1672 689,'0'0'196,"0"0"-146,0 0-1,0 0 55,0 0 24,0 0-38,-7-19-23,7 19-22,0 0-6,0 14-4,0 15 10,0 11 0,0 5-18,0-3-4,0-4-1,0-7-2,3-11-10,1-5-3,2-3-4,4-10-3,1-2-1,9 0-3,7-16 2,9-22-1,5-13-2,2-2-2,-1 2-1,-8 11-4,-10 15 2,-8 11 6,-12 12 3,-4 2 1,0 0 3,0 0 5,0 18 1,0 14 3,3 1 13,8 0-5,4-8-12,12-5-3,2-9 4,6-9-6,8-2 0,3-4 4,2-25-3,0-7-4,-9-2-3,-10-7-18,-14-1-40,-13-6-80,-2-3-220,-22 1-688</inkml:trace>
  <inkml:trace contextRef="#ctx0" brushRef="#br0" timeOffset="4980">55 912 568,'0'0'351,"0"0"-246,0 0-76,0 0 10,0 0 37,0 0 40,0 0-50,-22 82-54,11-2 34,0 16 5,4-2-14,7-5-9,0-11-9,14-18-6,19-11-5,9-14-3,7-12-4,3-14 1,3-9 2,-2 0-4,1-36 1,-5-11-2,-4-15-2,-5-11 3,-7-8 0,-6-1 0,-13 6 0,-14 5 0,0 4 5,-27 9 11,-25 4 14,-12 14-2,-9 11-12,-2 14-9,13 10-7,16 5-2,19 0-26,23 12-18,4 21-89,19 7-180,24-2-231</inkml:trace>
  <inkml:trace contextRef="#ctx0" brushRef="#br0" timeOffset="5500">1051 272 115,'0'0'809,"0"0"-712,0 0-59,0 0 1,-96 150 53,77-70 10,0 22-10,4 16-28,-1 14-18,-2 15 7,3 7-35,8-8 7,7-7-15,25-19-8,50-27-2,32-19-49,21-23-49,-1-15-203,-16-9-737</inkml:trace>
  <inkml:trace contextRef="#ctx0" brushRef="#br0" timeOffset="6100">2480 350 1072,'0'0'142,"0"0"-115,0 0-21,0 0 110,175 81 4,-103-21-19,-1 17-46,-11 17-11,-20 13-15,-24 18-9,-16 19-1,-47 19-5,-33 13-6,-32 7-4,-17 0-4,-9-12-101,-2-12-227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0:59:08.7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1575 251 1075,'0'0'64,"0"0"-58,0 0-4,0 0 1,0 0 24,0 0-6,54 114 13,-14-114-6,9-2-10,5-29-4,-6-5 12,0-9 11,-15 1 9,-15 2 7,-14 2 10,-4 1 9,-24 10-20,-21 5-23,-16 6-19,-5 9-6,1 9-3,9 0-1,14 16-6,16 24-65,8 11-164,6-2-270</inkml:trace>
  <inkml:trace contextRef="#ctx0" brushRef="#br0" timeOffset="608">1872 472 928,'0'0'197,"0"0"-168,0 0-9,-31 114 101,-3-32 4,-5 19-24,0 8-29,1 6-10,3 6-24,4 6-15,-3 2 1,3 0-7,-2-2-11,2-6-3,-3-10-1,3-11-1,0-16 1,2-14-2,6-17-8,7-13-22,5-13-24,7-11-30,4-12-60,-2-4-103,0 0-27,-5 0-220</inkml:trace>
  <inkml:trace contextRef="#ctx0" brushRef="#br0" timeOffset="858">1217 2397 446,'0'0'607,"0"0"-571,0 0-28,-10 145 51,14-98 40,11-3-18,9-1-20,8-5-35,3-10-16,5-10 1,5-11-7,1-7 1,4-7-3,-2-28 9,-3-8 0,-9-4 10,-16 3 28,-20-3-2,-7-2 11,-40 0-28,-17 0 6,-3 6-36,5 17-1,12 15 1,15 11-25,10 5-81,10 26-193,8 2-471</inkml:trace>
  <inkml:trace contextRef="#ctx0" brushRef="#br0" timeOffset="1700">1363 2814 1024,'0'0'131,"0"0"-99,0 0 24,0 0 34,0 0 3,0 0-25,-42 55-23,11 21-16,-15 36 2,-22 28 9,-9 20 4,-17 18-5,-8 8-3,-8 8-1,1-10-15,2-10-9,12-20-2,14-22-8,17-26 0,15-21-1,20-27-13,15-23-36,14-15-48,0-13-64,0-7-70,14 0-19,-5-27-82,-5-4-370</inkml:trace>
  <inkml:trace contextRef="#ctx0" brushRef="#br0" timeOffset="2012">69 4951 1048,'0'0'90,"0"0"-85,0 0-1,56 142 65,-27-115 7,2-3-29,4-6-5,2-6-16,-2-11-14,1-1 0,2 0-2,4-33 14,3-14-4,-1-8 3,-11-3-5,-17 0-2,-16 8 18,-22 6 15,-43 11 2,-22 17-24,-19 16-23,-2 0-2,19 18-2,34-3 0,37-1-55,18-10-198,53-4-484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0:59:41.8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277 257 1006,'0'0'107,"0"0"-76,0 0-27,0 0 13,0 0 87,0 0-10,0 0-39,74 91-19,-43-84-13,0-7 4,0 0-5,-4-2-6,2-20-8,-4-9-5,-6-10 1,-9-6-1,-10-2 1,-2 3 8,-44 1 11,-18 14 32,-17 9-10,-3 13-17,2 9-28,6 2-10,18 29-18,17 14-47,26 6-66,15 4-163,34 4-200</inkml:trace>
  <inkml:trace contextRef="#ctx0" brushRef="#br0" timeOffset="2075">90 88 708,'0'0'93,"0"0"-83,0 0 12,0 0 61,0 0 16,0 0-15,0 0-28,0 33-12,5-20-4,5 5 2,4-2-7,1 2-22,10 2-7,11 2-6,13 1-95,11-3-201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0:59:16.45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135 0 867,'0'0'145,"0"0"-98,0 0 22,0 0 60,0 0-7,0 0-32,19 0-34,-1 8-32,8 15 11,5 3 9,5-1-12,2 4-5,0 0-10,-1 2-3,2 5-5,-1-1 6,-3 1-7,-2 4 0,-1 2-3,-3 6 1,-2 5 1,2 9 0,4 9-2,5 12 5,1 4 2,4 2-1,1 7 1,-1 2-2,-3 2-1,2 7 2,1 5 3,1 8-9,4 4 2,-4 4-1,5 5-3,-5 3 0,-2 5 0,-1 1-2,-12 3 1,-2-3-2,-8 6 0,-3-6-1,-3 5 2,1 5 2,1-3-3,-4 2-1,3-2 1,-3-3 2,1-6 3,-8-2-5,0-4 1,-4-5 5,0-4-5,0 2-1,-8-5 1,-9 1 1,-3 2-2,1 2 1,-4-5 2,1-4-3,4-9 0,-2-11 2,-1-2-2,-2-2-2,0-3 2,1 1-1,-3-1 0,-1 2 1,-5 1-1,-6 6 1,2 5-1,-3-3 1,3 1-3,1-7 3,8-3-6,-1-1 4,2-5 0,6-3-3,-4-4 1,0-6 3,4-7 0,-1-2 1,6-5 0,1-3-1,-2 8 1,-1 0 0,-5-1 3,-2 1-4,-4-1 1,-2 4-2,-3-2 2,1-1-6,2-5 0,2-4 6,7-9 0,7-7-6,4-7 6,2-2 0,0-4-6,1 0 5,-5 4 1,-3 0 2,-6 7-2,-2 5-1,-5 1-1,1 3 2,-3 0-2,4-3 4,2-2-3,6-4 2,-1 0-1,3-2 0,-1-3-4,1 1 4,-4-3 2,2 0-2,-1 2-5,-5 1-2,2-1-1,0 3 0,1-7 4,7-4 2,2-8 0,4-8-9,5-6 2,-1-3-12,3 0-47,-6 0 8,2-36-62,-8-36-155,-1-39-333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1:02:57.49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1230 1048,'0'0'103,"0"0"30,0 0-64,0 0 13,0 0-15,0 0-23,0 0-20,11-51-24,35 38-2,14-3-1,10 3 3,6-1 0,-2 3 0,-3 4-2,-7 5-4,-10 2-84,-10 0-104,-11 0-47,-12 0-156</inkml:trace>
  <inkml:trace contextRef="#ctx0" brushRef="#br0" timeOffset="281">582 809 948,'0'0'130,"0"0"-72,0 0-33,0 0 55,0 0 4,0 0-16,154-18-11,-77 18-24,8 14-20,-10 8-2,-8 7 9,-13 4 4,-15 5-4,-12 6 0,-13 8 10,-14 3-2,0 6-1,-24-3-2,-18-1-9,-6-8-9,4-11-7,6-9-2,12-11-81,7-2-119,7-9-215</inkml:trace>
  <inkml:trace contextRef="#ctx0" brushRef="#br0" timeOffset="952">1629 301 832,'0'0'109,"0"0"-79,0 0 22,0 0 50,138-22-2,-67 22-14,7 4-28,-3 16-22,-5 2-16,-11 1-8,-7-3-5,-12-5-7,-9-1 1,-11-8-1,-6-1-51,-7-5-91,-7 0-8,0 0 45,-7-9-41,-20-7-240</inkml:trace>
  <inkml:trace contextRef="#ctx0" brushRef="#br0" timeOffset="1139">2056 339 512,'0'0'218,"0"0"-49,0 0-55,0 0-43,0 0-39,0 0-8,-13 69 75,13-7-4,0 14-41,0 4-19,0 2-8,0 4-4,-13-6-16,1-3-3,-1-5-4,-1-3-2,-1 0-47,-3-2-84,-1-7-58,-2-7-15,-3-8-92,-1-10-307</inkml:trace>
  <inkml:trace contextRef="#ctx0" brushRef="#br0" timeOffset="1404">1820 1431 796,'0'0'215,"0"0"-142,0 0-6,0 0 41,0 0-30,0 0 1,145-30-47,-80 29-21,-3-2-11,3 3-21,-5 0-98,2 0-57,1 0-115,-1 0-555</inkml:trace>
  <inkml:trace contextRef="#ctx0" brushRef="#br0" timeOffset="1685">2903 290 994,'0'0'121,"0"0"-33,0 0-58,0 0-13,0 0 37,0 0 74,-2 196-60,-12-96-23,-3 0-20,-1-6-11,2-7-5,0-9-1,8-11-8,1-14 0,5-9 0,2-8-44,0-13-106,0-10-103,0-13-28,-2 0-298</inkml:trace>
  <inkml:trace contextRef="#ctx0" brushRef="#br0" timeOffset="1966">2741 279 883,'0'0'98,"0"0"-78,0 0 16,137-25 29,-79 25-4,7 16 0,-1 17-33,-3 7-11,-8 9 4,-8 2 14,-7 1 9,-4 1-15,-9-4-11,-6 0 8,-11-2-4,-8 2 2,-4 3 5,-36-1 13,-14 4-10,-12 1-12,-10-7-6,-2-5-3,5-10-9,10-9-1,18-8-1,21-5-13,13-6-71,11-4-189,0-2-288</inkml:trace>
  <inkml:trace contextRef="#ctx0" brushRef="#br0" timeOffset="2403">3855 390 995,'0'0'108,"0"0"-76,0 0 35,0 0 5,0 0-4,-92 143 22,51-59-20,-7 10-16,-1-5-26,-4-4-8,-1-7-12,7-9-5,7-13-3,11-12-1,12-10-18,7-14-70,10-12-80,0-8-76,12 0-96,21-33-173</inkml:trace>
  <inkml:trace contextRef="#ctx0" brushRef="#br0" timeOffset="2652">3932 399 651,'0'0'367,"0"0"-310,0 0-45,0 0 34,0 0 64,0 0 14,81 160-43,-64-86-18,-7 10-34,-10-1 1,0-3-14,0-4-1,0-12-12,0-4-3,0-8 0,6-12-2,3-9-35,-2-11-32,-5-9-56,-2-11-53,0 0 32,-9-11-93</inkml:trace>
  <inkml:trace contextRef="#ctx0" brushRef="#br0" timeOffset="2933">3612 836 653,'0'0'422,"0"0"-364,0 0-31,0 0 96,126-49-40,-70 44-50,11 5-33,12 0-49,0 0-177,-5 0-257</inkml:trace>
  <inkml:trace contextRef="#ctx0" brushRef="#br0" timeOffset="3308">4309 0 473,'0'0'377,"0"0"-292,0 0-62,0 0 80,0 0-21,71 116 13,-48-74-23,-4 1-39,4-8-13,-3-6-16,-2-2-3,-2-11-1,-8-3-1,-1-6-57,-5-5-58,-2-2-16,0 0-46,0 0-111</inkml:trace>
  <inkml:trace contextRef="#ctx0" brushRef="#br0" timeOffset="3557">4483 60 707,'0'0'175,"0"0"-154,0 0 21,0 0 91,0 0-37,-69 147 6,31-102-42,-3-5-31,1 0-21,1-4-7,3-3-1,9-6-85,5-5-107,9-7-92,5-10-430</inkml:trace>
  <inkml:trace contextRef="#ctx0" brushRef="#br0" timeOffset="3807">4121 303 617,'0'0'268,"0"0"-183,130-7 30,-52 3-24,9-3-37,2 3-46,-2 4-8,-16 0-112,-15 0-294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1:02:33.7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0 366 1108,'0'0'74,"0"0"-63,0 0-5,0 0 34,0 0 62,0 0-10,0 0-26,-8-4-25,8 4-14,0 0-9,0 0 1,0 0 4,0 0-5,0 0-2,8 0-5,7 0-7,10 6 11,8 4 7,1 2-13,7-2 0,3 0 0,7 0 5,9-2-6,9-2 3,7-6 2,2 0 1,-3 0-10,-1 0 5,-5 0-3,-2 0 0,0 0-1,2 2 3,0 2-3,0 0-4,4 1 2,-1-1-3,4 1 3,4-3-3,9 1 1,7-2 1,2-1 1,-2 0 0,-5 3-1,-8 1 0,-8 1 0,-1 0 3,-7-1-4,0 0 1,1-3-1,1-1 2,3 0-3,1 0 2,8 0-1,4 0 0,5 0 5,2 0-6,-10 0 0,-7-1 0,-13-3-3,-12 1 2,-9 3 0,-5 0 0,1 0-1,8 0-2,13 0 3,18 0 0,22 0-1,14 0 1,12 0 0,3 0 0,-4 0-6,-10 3 5,-12 8 2,-17 1-2,-17-2-1,-16 1 0,-10-5-5,-16-1-4,-6 2 0,-11-5-6,-3 0-1,-3-2-39,-2 2-44,0 3-108,0-2-262</inkml:trace>
  <inkml:trace contextRef="#ctx0" brushRef="#br0" timeOffset="5024">3061 19 321,'0'0'161,"0"0"-105,0 0-29,0 0 21,0 0 26,0 0 14,0 0 13,0-7-31,0 7-35,0-2-13,0 2-2,0-2-3,0-1 3,2 3 3,1-2 15,2 0-34,1 2-4,9 0-4,14 0 3,19 0 1,16 0 1,9 2 0,14 5-1,7-1 3,8-3-2,6-3 6,6 0-5,3 0 7,-1 0-4,-6 0-1,-13 0-2,-9 0-1,-15 0 0,-11 0-1,-13 0 0,-9 2 0,-11 0 4,-8 0-3,-6-2-2,-1 3 1,5-1-5,4-2 0,4 2-7,4 0 2,-2 0-8,2 3-25,0 2-12,5-1-30,3 5-46,9 3-23,2-10-164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1:02:40.97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8206 43 927,'0'0'76,"0"0"-64,0 0 42,0 0 43,0 0-40,0 0-36,116-44-14,-29 44-4,24 0 14,25 11 4,20 11-11,20 9 0,16 2-10,9 3 4,13 0-5,-6 1 1,-18 2-24,-19 3-50,-28-2-109,-22-7-202</inkml:trace>
  <inkml:trace contextRef="#ctx0" brushRef="#br0" timeOffset="109840">3482 3403 1052,'0'0'45,"0"0"-4,0 0-36,0 0 13,0 0 49,0 0 0,0 0-13,-46 18-30,46 4 1,2 12 21,11-3-10,3-2-16,4-3-2,7-3-10,2-8 0,6-6 1,8-7 2,3-2-9,4-2 0,-2-25 3,-3-4-4,-7-9 1,-13-4-1,-10-3 3,-13-2 1,-2 0 1,-15 2 4,-25 5 5,-7 6-12,-7 9-3,-3 12-18,5 15-48,7 0-108,10 20-108,15 13-394</inkml:trace>
  <inkml:trace contextRef="#ctx0" brushRef="#br0" timeOffset="111119">3609 3697 650,'0'0'242,"0"0"-163,0 0-48,0 0 26,0 0-3,0 0-9,-113 154 29,72-54 5,-7 21-4,-8 8-15,-6 9-14,-3 7-3,-1-1-13,5-5-12,1-13-9,11-17-6,11-17-2,9-16 0,11-21-1,7-15-20,9-13-85,2-11-96,0-5-36,0-4-58,-7-5-228</inkml:trace>
  <inkml:trace contextRef="#ctx0" brushRef="#br0" timeOffset="111415">2616 5466 562,'0'0'178,"0"0"-109,0 0 13,4 145 15,6-112-21,3-3-11,0-6-11,3-6 5,1-5-13,1-8-11,5-1 4,-2-4 6,2 0-18,-3-13-1,3-21-7,-2-6-2,0-9-5,-8-2-7,-8 2 5,-5 4 17,-7 7 9,-22 7-10,-9 11-9,-4 9-3,-3 8-14,1 3-2,4 3-36,3 22-25,14 6-74,11 0-97,12-7-108</inkml:trace>
  <inkml:trace contextRef="#ctx0" brushRef="#br0" timeOffset="112133">4018 3577 595,'0'0'421,"0"0"-341,0 0-75,0 0 85,0 0 70,119 167-62,-74-85-39,2 10-15,6 8-11,1 7-10,2 9-9,-6 7 12,0 1-6,-8-4-12,-1-6 0,-8-12-4,-2-8-2,-4-12-1,-3-12 0,-4-10-1,1-14-17,-4-12-35,-3-12-36,-6-13-96,1-9-50,-7 0-103</inkml:trace>
  <inkml:trace contextRef="#ctx0" brushRef="#br0" timeOffset="112460">4652 5388 610,'0'0'115,"0"0"16,7 167 6,9-105-38,1-8-61,3-7 103,3-14-81,-1-6-17,-2-7 6,5-7-12,1-10-12,-1-3 2,4 0 4,0-18-10,0-15-8,2-7-7,-9-14 1,-10-6-4,-12 2 0,0 4 1,-21 10-1,-21 10 0,-11 14-3,-12 16-23,-2 4-37,-2 20-122,8 18-152</inkml:trace>
  <inkml:trace contextRef="#ctx0" brushRef="#br0" timeOffset="113334">2728 5586 970,'0'0'103,"0"0"-103,0 0 2,0 0 3,0 0 51,-32 163 37,8-69-27,-10 12-33,-13 13-1,-6 1 2,-5 1-23,5-10 0,1-7-8,6-12-3,7-7 0,4-10-1,3-10-37,6-7-73,4-9-11,-1-7-11,1-4-142,0-7-367</inkml:trace>
  <inkml:trace contextRef="#ctx0" brushRef="#br0" timeOffset="113615">1909 7224 736,'0'0'289,"0"0"-275,0 0-14,0 0 0,0 0 21,0 0 28,38 143-6,-5-112-18,8-2-12,3-5-7,6-10 5,3-8 1,5-6 0,2-9-8,2-24 1,-4-7-3,-6-2 3,-15-1 2,-14 7 3,-21-1 24,-2 3 26,-38-1-7,-24 1-34,-16 12-19,-9 11-4,7 11 2,15 0-4,18 4-45,27 14-145,20-9-250</inkml:trace>
  <inkml:trace contextRef="#ctx0" brushRef="#br0" timeOffset="114301">2912 5613 655,'0'0'164,"0"0"-164,0 0 13,0 0 44,27 158 56,-1-84-33,9 8-31,2 14 9,7 9-15,-1 8-9,-1 6-3,0-6-18,1-6-4,-3-9-7,4-9-2,1-9-3,-1-11-10,1-8-65,0-12-43,-2-11-24,-8-12-41,-8-8-80</inkml:trace>
  <inkml:trace contextRef="#ctx0" brushRef="#br0" timeOffset="114582">3527 7168 662,'0'0'51,"0"0"-40,0 0 36,0 0 35,0 0-33,0 0-9,42 116-9,-21-109-16,0-5-1,6-2-10,0 0 6,2-20-2,-2-2-5,-7-5 6,-7 0 0,-10 0 7,-3 1 18,-9 4 2,-20 4-3,-11 4-5,-3 14-28,-1 0-12,3 7-44,13 22-107,8 0-182</inkml:trace>
  <inkml:trace contextRef="#ctx0" brushRef="#br0" timeOffset="115378">4862 5689 695,'0'0'52,"0"0"-47,8 163 45,-8-74 53,0 9-34,-8 6 26,-13 8-42,-6-1-8,-1-8-15,-3-10-19,0-11-9,2-5-2,2-13-61,9-17-161,3-16-295</inkml:trace>
  <inkml:trace contextRef="#ctx0" brushRef="#br0" timeOffset="115580">4492 7037 783,'0'0'108,"0"0"-88,0 0 29,0 0 18,40 127 6,-3-112-23,15-8-8,6-7-25,7 0-14,-1-11-3,-8-18 0,-5-7-8,-15 1 8,-13-1 4,-21-2-2,-2 3 9,-29-1 8,-19 2-5,-7 10-9,-3 11-5,0 13 0,7 0-14,9 15-61,11 16-48,17 0-140,14-11-521</inkml:trace>
  <inkml:trace contextRef="#ctx0" brushRef="#br0" timeOffset="115970">4928 5820 1082,'0'0'56,"0"0"-56,0 0-13,0 0 13,106 125 61,-46-47 19,2 7-14,1 6-24,-3 2 0,-7 1 16,-2 0 5,-1-7-35,-4-5-20,1-4-7,-1-11 4,2-5-5,-6-6-1,-3-9-35,-3-7-91,-3-13-128,-1-23-202</inkml:trace>
  <inkml:trace contextRef="#ctx0" brushRef="#br0" timeOffset="116267">5776 7068 709,'0'0'161,"0"0"-60,0 0 22,81 123-35,-54-99-6,4 0-8,10-4-22,1-6-19,7-8-11,0-6-13,-2 0-3,-7-17-2,-11-12 1,-12-5 4,-14-3 5,-3 1 9,-38 5 0,-29 13-17,-31 18-6,-18 9-59,-6 42-101,8 16-174</inkml:trace>
  <inkml:trace contextRef="#ctx0" brushRef="#br0" timeOffset="117140">3877 5201 888,'0'0'0,"-116"207"-737</inkml:trace>
  <inkml:trace contextRef="#ctx0" brushRef="#br0" timeOffset="153114">2422 5237 565,'0'0'150,"0"0"-66,0 0-56,0 0 6,0 0 8,0 0-5,0 0-24,0 0-10,-20 44 3,11-2 27,5 3-5,0 6-11,0 3-5,2 4-4,2 0 0,0 4-1,0-4-5,0-4-1,0-6-1,0-3 2,0-9-2,0-5-5,2 0-28,4-4-42,-2-2-23,-2-5-122,-2-12-357</inkml:trace>
  <inkml:trace contextRef="#ctx0" brushRef="#br0" timeOffset="153598">2344 5085 746,'0'0'113,"0"0"-95,0 0-16,0 0 14,0 0 26,0 0 3,69-58-14,-26 47 4,10 5-1,16 1-11,14 5 8,7 0 2,13 0-10,10 0-3,17 0-7,8 0 3,9 2-5,5 7-8,-3 2-3,-1 3 0,-2-4 2,-1 2-1,0-5 0,5-3 0,-4-4 2,-1 0-3,0 0 0,-7 0 1,-9 0-2,-15-2-6,-25-3-7,-22 5-9,-22 0 3,-16 0-7,-14 0 5,-9 0-6,-1 0 3,-5 0 11,2 0 8,1 0-3,-3 0-13,0 0-5,0 0-4,0 0-11,2 0-21,0 0-4,-2 0 8,0 0-38,0 0 29,0 7-5,0-5-37</inkml:trace>
  <inkml:trace contextRef="#ctx0" brushRef="#br0" timeOffset="154159">5570 5237 780,'0'0'82,"0"0"-82,0 0-32,0 0 29,0 0 3,0 0 25,0 91 8,2-37-3,-2 8-18,0 14-4,0 4 8,0 2-1,0 3-11,0-9-2,0-3-2,0-6-1,0-9-7,0-7-41,-2-11-41,-9-11-125</inkml:trace>
  <inkml:trace contextRef="#ctx0" brushRef="#br0" timeOffset="154721">2462 6163 897,'0'0'87,"0"0"-77,0 0-10,0 0 0,0 0 19,0 0 26,58-33-16,-8 33 10,21 0-5,18 0 5,19 0-2,21 0-27,23 0-4,16 0-2,19 0 2,11-4-6,7-1 0,0 3 0,-5 2 0,-15 0 0,-17 9-5,-8 11-54,-10 2 21,-13-2-20,-6 0-56,-19-2-49,-20-7-17,-21-9-42</inkml:trace>
  <inkml:trace contextRef="#ctx0" brushRef="#br0" timeOffset="155454">1640 7175 91,'0'0'0</inkml:trace>
  <inkml:trace contextRef="#ctx0" brushRef="#br0" timeOffset="155501">1640 7175 145,'-107'-45'278,"107"45"-166,0 0-59,0 0-39,0 0-7,0 0-1,-16-13 9,14 13 28,2 0-7,-2 0-8,2 0-5,0 5-14,0 28 10,0 16 93,9 15-39,6 12-38,2 5-29,-2-1-5,1-5 0,-1-12-1,3-10 1,-1-6-1,4-9 0,-1-5-5,-3-8-51,-3-7-88,-9-12-44,-5-6-343</inkml:trace>
  <inkml:trace contextRef="#ctx0" brushRef="#br0" timeOffset="155860">1450 6887 882,'0'0'87,"0"0"-66,0 0-21,0 0 0,0 0 0,0 0 30,121-22 21,-45 20-11,18 2-6,19-4-7,17-3-3,12 0 7,7-4-12,3 2-8,3-2-4,4 0 7,3 0-7,8 0 2,-1-3 1,5 1-3,-2 2 0,-6-2-4,-3 4-2,0-3 2,-9 1-2,-6 2-1,0-2 3,-3-3-3,2 6 1,2-5-1,-2 2 2,-9 0-2,-17 2-2,-21-1-2,-18 4 1,-15 3 1,-16-1 1,-8 2 1,-10-1-2,-2 1 2,-4 2 1,2-2-1,-4 0-2,-6-3 0,2 3-1,-6-5-3,3 3-5,-5-1-2,3 1-6,-1 0-28,5-1-5,1 1 23,6-1 10,-1 1-9,-2 2-7,-1-1-7,-8 3 14,-3 0 6,-6 0-8,-1 0-8,-1 0-16,3 0 19,0 0 22,-1 0 5,1 0-3,-3 0-2,0 0 11,-4 0 1,0 0 2,0 0 3,0 0 14,0 0 20,0 3 24,0-3-14,0 0-3,0 0 8,0 0-12,0 0-20,0 0-12,0 0-8,0 0-1,0 0 0,0 0-1,0 0-5,10 0 2,5 0 0,8 0 1,6 2 2,2 2 0,4 1-4,1-1-7,-5 5-12,0-2-6,-4 2-10,-4-3-8,-3 1 13,-7 0 4,-7-3 22,-3-4 4,-3 2 5,0-2 0,0 3 40,0-3 11,0 2 4,0-2 7,0 2-15,-3 0-20,-3 5-18,-3 2-1,0 9-3,0 13-5,3 18 4,-1 25 6,3 17 17,1 21-18,-2 10-2,1 5-3,0-2-2,-1-12-2,3-10-1,0-14-22,2-13-31,-6-12-71,-4-15-70,-3-13-338</inkml:trace>
  <inkml:trace contextRef="#ctx0" brushRef="#br0" timeOffset="159900">5485 5176 134,'0'0'54,"0"0"-37,0 0-17,0 0-2,0 0 2,0 0 35,0 0 102,-37-62-41,35 62-45,-1 0-19,3 0-12,0 0-2,0 0-1,0 0-2,0 0-11,0-2-4,0 2-2,0-2-2,0 2 2,0-2-3,3-1 5,3 1 1,0 0-1,0-3-2,-2 5-7,0-2 4,1 2-1,-3-2 4,2 2-1,-2 0 2,3-2 2,0-1 2,1 3 5,-1-2-2,-1 0 2,0 2-7,-1 0-1,-3 0 0,2 0 0,-2 0 1,0 0 3,0 0-4,0 0 0,0 0-17,4 0-6,3 0-1,0 0 15,4 0 6,-2 0-4,-2 0 1,-5-2 3,-2 2 3,0 0 0,0 0 7,0 0-5,0 0-2,0 2-15,0 25-34,-4 13-4,-8 7-191</inkml:trace>
  <inkml:trace contextRef="#ctx0" brushRef="#br0" timeOffset="161101">5468 6250 125,'0'0'29,"0"0"-20,0 0 4,0 0 53,0 0 36,0 0 1,-45-18-36,41 18-15,2 0-25,2-2-15,0 2-2,0 0-1,0 0 0,0 0 1,0 0-7,0 0 6,0 0-6,0 0-1,0 0 0,0 0-1,0-2-1,0 2 3,0 0 0,0-2 0,0 0-2,0 2-1,0 0-7,12 0 4,9 0 0,8 0 3,2 0 0,5 2-1,1 0-18,0-2-52,-4 0-150</inkml:trace>
  <inkml:trace contextRef="#ctx0" brushRef="#br0" timeOffset="161756">5601 6128 586,'0'0'65,"0"0"-57,0 0-5,0 0 2,0 0 4,0 0-9,-8 7-2,8 26 0,0 11 2,0 8-3,0-10-86,0-8-397</inkml:trace>
  <inkml:trace contextRef="#ctx0" brushRef="#br0" timeOffset="206138">368 8991 946,'0'0'127,"0"0"-78,0 0-25,0 0 18,0 0 48,0 0 4,0 0-28,0-110-32,-15 95-9,-8 2-9,-6 1-5,-4 8-3,-5 4-3,-3 0-5,6 0 0,-3 20 0,7 9-1,0 9 0,8 9 1,6 0-3,5 4 1,10-2 2,2-5 0,0-5-1,6-6 1,19-6-8,4-7 0,9-7-18,9-11-26,2-2-3,0 0-28,-2-26-8,-7-8-6,-7-4-64,-8-4-132,-10 2-348</inkml:trace>
  <inkml:trace contextRef="#ctx0" brushRef="#br0" timeOffset="206560">569 7986 986,'0'0'133,"0"0"-64,0 0-38,0 0 19,0 0 32,-25 225 3,-4-62-18,-7 24-35,7 2-23,7-10-9,9-19-33,8-20-137,5-24-213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1:07:21.87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26 1743 1115,'0'0'208,"0"0"-148,0 0-34,0 0 26,0 0 3,0 0-7,0 0-23,-2-4-11,7 4 2,11 8 17,-3 6-6,3 2 3,-3 0-8,-3 0-4,4-2-7,-3 0-3,3 1-5,3-4-1,-1-1-1,4 0 3,2-1 0,7-8-2,5-1 2,6 0-3,7-4 2,-1-15 2,-1-4-5,-5 1-1,-9 6 0,-10 4 1,-9 4 0,-2 4 0,-6 2-1,1 0 1,-1 2 0,3 0-2,4 0-3,7 0 5,11 10 0,6 10 0,8 0 3,5 2-3,10-4 1,5-4 0,6-4 1,3-6-2,1-4 1,-4 0-5,-5-2 9,-4-16-10,-2-6 3,-2-6 0,2-2-3,-2 0-2,-7 4-2,-2 8-3,-9 6 10,-12 8-1,-5 6-2,-4 0 1,-1 0 3,-1 10 1,1 6 0,2 2 1,0 0 0,2 0 0,9 2-1,9-2 0,18-2 1,10-6 5,18-6-5,6-4 1,-1 0-2,-2-4 2,-2-16-5,-2-4-2,-2-6-10,-4 2-10,-11 4 1,-12 8 11,-18 8 10,-17 4-1,-9 4-2,-6 0 5,5 0 1,4 6 0,5 10 13,2 2-4,9-2-3,9 2 1,16-4 1,14-2 16,15-6-20,3-2 0,6 0-2,-3 2-1,0 0-2,-4 0-4,-2 0-13,-2-4-11,2 2-8,0-4-43,-3 0-59,-2 0-100,-5-14-151</inkml:trace>
  <inkml:trace contextRef="#ctx0" brushRef="#br0" timeOffset="5975">2879 1516 189,'0'0'0,"0"0"-8,0 0-18,0 0-16,0 0-5,0 0 38,0 0-6,0 0-7</inkml:trace>
  <inkml:trace contextRef="#ctx0" brushRef="#br0" timeOffset="7239">2916 297 908,'0'0'181,"0"0"-130,0 0-43,0 0 25,0 0 57,0 0-7,3 0-35,-3 13-30,0 16-8,0 15 14,0 21 17,-3 13-19,-13 16-2,-3 10-8,-4 8-6,1-1 6,5-2-3,0-6-7,5-7 3,3-7-5,-3-6 1,4-8-1,-3-6 1,3-2 0,2-7-1,4-6 0,2-12-2,0-9-3,0-13-39,0-6-41,0-10-50,0-4-41,0-6 20,4-34-53,0-18-177</inkml:trace>
  <inkml:trace contextRef="#ctx0" brushRef="#br0" timeOffset="7753">2898 0 42,'0'0'920,"0"0"-836,0 0-76,0 0-6,0 0 29,0 0 15,8-4-16,11 4-14,14 4-11,21 19 35,11 3-13,6-1-25,11 0 2,8-8-2,3 1 2,5-4-3,0-3 1,1-2-2,5-3 4,6-1-3,5-1 1,-1-2-2,-12 1-1,-13 1-1,-15-2 2,-21 1-1,-17 1 1,-18-4 0,-12 0 0,-4 0 3,-2 0 40,0 0 11,0 0-15,0 0-18,0 0-9,0 0 2,0 0 1,0 0-1,0 0 2,0 0 0,0 0-4,0 0-9,0 0 0,0 0-3,0 0-2,0 0 2,0 0-8,0 0-1,0 0-3,0 0-3,0 0-4,0 0 1,0 2 0,0-2 4,0 2 2,0 3-1,0 2 0,0 4 12,0 6 1,0 12 3,0 7 3,-2 17 7,-11 21-5,-7 13-6,0 18 3,-4 15-2,-1 3 1,2 6-3,4-7-1,3-6-1,5-9-33,7 0-36,2 4-18,-6-2-238,-5-3 85</inkml:trace>
  <inkml:trace contextRef="#ctx0" brushRef="#br0" timeOffset="13588">2916 1375 873,'0'0'94,"0"0"-73,0 0 20,0 0 30,0 0-23,0 0-17,0 0-21,0 0 12,0-22 31,0 22 1,0 0-15,0 0-16,3 0-17,5 0-3,10 0 1,7 0 6,4 0-3,2 0 1,-2 5-5,-3-1 1,1 0-3,0 3-1,0-1 0,2-1 1,-2 1 1,0-1-2,-1-2 1,0-2 2,1-1-2,0 0 1,-4 0 2,-1 0-3,0-6 7,2-14 0,1-7-2,2-6 0,0-3-5,2-4 0,0 0 1,0-2-2,-3-1 0,-6 1-11,-1-5 5,-2 0 3,-5 0 0,-4 1-10,-1 1 6,-5 1 0,-2-1 6,0-2-2,0-2 2,-15-4 1,-1-1-1,1 1 1,3 2 0,1 6 0,2 2 0,-2 8 0,0 4 0,-3 2 1,-3 4 1,-6 5 9,-6 0-5,-4 3-1,-5 3 6,-4 10-11,1 2-1,4 2 0,-1 0-1,2 11 0,-2 15 0,-4 17-3,-10 14 4,-6 19 0,-2 20 0,1 15 1,-1 5-2,4 5 1,8-6-2,13-1-23,15-5-92,17-6-41,3-10-117</inkml:trace>
  <inkml:trace contextRef="#ctx0" brushRef="#br0" timeOffset="33618">0 1832 876,'0'0'160,"0"0"-125,0 0-35,0 0 1,0 0 0,0 0 38,0 0 12,0 0-7,58 13 29,-11-4-12,13 0-4,15 2-17,10 3-12,5 3-6,1 3-4,0 5-8,3-1-2,6 3 2,12-3 5,5-1-2,11-7-3,5-3-1,9-4 0,8-5 1,8-4 4,5 0 2,-1 0-12,-1 0 4,-10 0-8,-14 0-1,-15 0 0,-11 0 0,-13 0-2,-9 0 1,-8 3 2,-8 3 0,-4-1 0,0-1 0,-4 3-1,-3 0-1,1-1-3,3 3 0,11 0 2,4 2 1,11-2-2,1 0-4,3 2-30,-5-2-4,-8 7-49,-16-1-70,-20 3-79,-16-2-247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1:04:39.17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1821 0 769,'0'0'0,"0"0"-126,0 0 102,0 0 24,0 0 0,0 0-63,0 0-274</inkml:trace>
  <inkml:trace contextRef="#ctx0" brushRef="#br0" timeOffset="156">1821 0 740,'-123'43'143,"123"-43"-117,0 0 15,0 0 17,0 0-23,0 0-22,-114 18-11,95-9-2,-6 4-8,-2 0-65,-2 5-104,0-2-121</inkml:trace>
  <inkml:trace contextRef="#ctx0" brushRef="#br0" timeOffset="312">1249 333 722,'0'0'139,"0"0"-128,0 0 28,0 0 52,0 0-22,0 0-39,-106 98-23,87-74-7,-6 3-14,-4 4-100,2-2-72,-2 0-44,2-5-130</inkml:trace>
  <inkml:trace contextRef="#ctx0" brushRef="#br0" timeOffset="468">794 731 368,'0'0'227,"0"0"-143,0 0-16,0 0 38,0 0-14,0 0-23,-98 63-26,93-59-26,0 3-17,1 4-5,-2 2-58,-1 5-101,-5 0-73,-1-5-226</inkml:trace>
  <inkml:trace contextRef="#ctx0" brushRef="#br0" timeOffset="624">462 1043 551,'0'0'120,"0"0"-92,0 0-1,0 0 47,0 0 0,0 0-27,-50 118-34,48-93-8,0 1-5,-2 3-8,2 0-114,-3-6-104</inkml:trace>
  <inkml:trace contextRef="#ctx0" brushRef="#br0" timeOffset="811">188 1667 681,'0'0'68,"0"0"-52,0 0-1,-18 143 44,18-108-3,0 4-45,0 3-3,0 2-8,0 5-5,0 2-80,-3 3-122</inkml:trace>
  <inkml:trace contextRef="#ctx0" brushRef="#br0" timeOffset="1014">0 2748 651,'0'0'98,"0"0"-78,0 0 2,0 0 35,27 124-19,-24-83-19,-3 6-13,0-1-6,0 3-3,0-2-80,0-3-72,2-1-151</inkml:trace>
  <inkml:trace contextRef="#ctx0" brushRef="#br0" timeOffset="1170">83 3481 423,'0'0'180,"0"0"-101,0 0-13,0 0 45,0 0-63,0 0-31,56 118-14,-36-96-3,2 3-67,-1 6-79,-4 0 8,-5 2-251</inkml:trace>
  <inkml:trace contextRef="#ctx0" brushRef="#br0" timeOffset="1357">410 3918 624,'0'0'135,"0"0"-61,0 0 32,0 0-7,0 0-80,125 120-11,-92-87-8,2 5-22,0 0-214</inkml:trace>
  <inkml:trace contextRef="#ctx0" brushRef="#br0" timeOffset="4431">574 3548 9,'0'0'662,"0"0"-565,0 0-96,0 0-1,-12-147 20,12 109 61,0-5-32,0 6-19,0-1-13,0 7-3,0 0-3,0 2-8,0-8-3,0-3 1,9-8 0,6-13-1,4-5-3,2-4 2,-3-1-1,-2 4 0,-2 5-4,-8 4 0,0 0-2,-1 2-1,2 5 2,0-2 4,3 2-2,4-1 1,2 3 3,2 2-7,-1 7-2,1 7-4,-5 2 8,-3 11 2,-4 2-8,-4 9-10,-2 2-4,0 3 14,0 4 6,0 0-8,0 0 8,0 0 2,-2 0-6,-6 0-4,-2 0 14,4 0-2,1 4 1,1-2 1,2-2 0,-3 3 8,-2 1 10,3 1 0,-5 1-4,0 1-5,0 2-1,-2 0 1,-2 2-1,-3 7 0,-4 4 5,-6 7-4,-3 4-1,-2 3 0,2-1-7,4-1 0,2 2-2,10-7-6,2-3-78,8-8-65,3-13-203</inkml:trace>
  <inkml:trace contextRef="#ctx0" brushRef="#br0" timeOffset="5117">938 2216 768,'0'0'43,"0"0"-43,29 142-2,-9-86-30,5-10-110,-2-6-287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1:06:36.70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1 257,'0'0'568,"0"0"-501,0 0-59,164-6 12,-88 12 37,8 19 18,6 6-8,3 11-7,5 5-10,3 5-20,3 1 4,-2 0-24,-1-1 1,-9-1-8,-8 4 5,1 1-7,-5 5 1,-2-1 0,-6-5 0,-8-1 1,-4-5-3,1 4 0,1 1 1,2-1 0,5 3-1,2-5 1,-4 1 0,3 1-1,-8 0 1,-4 3 0,-9 0-1,-10-5 1,-4-6-1,-14-7-1,2-5 0,-5-2 2,-3-4-1,1 0 1,-5-1-1,0-4 0,-2-1-3,0-4 3,-5-6-7,1-2-5,-3-4-6,-2-3-5,2-2-30,-2 0-22,2 0-23,0 0-47,-2 0-85,0-7-138</inkml:trace>
  <inkml:trace contextRef="#ctx0" brushRef="#br0" timeOffset="468">2464 1746 704,'0'0'168,"0"0"-96,0 0-58,0 0-2,0 0 8,0 0 8,64 116-1,-33-114-3,7-2 1,2 0-6,-1-9-5,-4-15 3,-4-5 3,-6-5 12,-8 3 34,-10 2-13,-7 0-10,-15 5-7,-39 8-10,-24 11-26,-15 5-23,-12 23-75,2 21-63,14 7-224</inkml:trace>
  <inkml:trace contextRef="#ctx0" brushRef="#br0" timeOffset="1575">2789 868 886,'0'0'188,"0"0"-144,0 0-24,0 0 52,0 0 23,0 0-22,-20-4-32,8 15-19,-9 20-15,-8 11 7,-2 3-8,2-5 1,6-5-1,7-7-4,7-6 0,3-7-2,4-1 0,0-5 0,2 0 0,0 2-2,8-2 2,23 4 0,9 0 0,12-4 3,4 0-3,-5-2-2,-2-3 1,-7 1-20,-6-1-45,-7 1-56,-7-3-58,-4-2-72,-9 0-234</inkml:trace>
  <inkml:trace contextRef="#ctx0" brushRef="#br0" timeOffset="1950">2900 913 929,'0'0'185,"0"0"-131,-29 149-32,13-60 16,-3 7-16,-4 2-22,1-3-96,9-10-438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1:06:39.77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0 207 1112,'0'0'75,"0"0"-74,0 0 0,0 0 4,151 0-4,-99 0 1,-4 3-2,2-1-2,-8-2-58,-5 0-96,-10 0-183</inkml:trace>
  <inkml:trace contextRef="#ctx0" brushRef="#br0" timeOffset="234">18 508 1095,'0'0'63,"0"0"-59,0 0-2,148-26-2,-103 19 0,2 5-19,0-5-101,-5 5-192</inkml:trace>
  <inkml:trace contextRef="#ctx0" brushRef="#br0" timeOffset="483">922 0 1225,'0'0'155,"0"0"-136,0 0-15,0 0 7,0 0 48,0 0 12,141 41-39,-113-17-16,-8 7-3,-11 9-2,-9 9-8,-2 5 3,-29 6 3,-7 0-6,-8-4-1,-6-7 0,5-9-2,9-13 3,9-10 0,14-10-2,11-3 1,4-1-1,0-1-1,0 7-2,29-3 2,15 1 7,16-7-3,18 0-4,11-11-63,7-13-100,-9 1-120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1:04:20.77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0 430,'0'0'179,"0"0"-101,0 0-34,0 0 5,0 0-3,0 0 1,0 0 17,0 0-33,2 0-17,-2 0 18,0 0 24,0 0-25,0 0-18,0 0-11,0 0-1,0 0-1,0 0 3,0 0-3,0 0 2,0 0-4,0 0 0,0 0 2,0 0 0,5 0 0,-1 0-3,5 8 0,4 4-9,6 1 1,0-2 6,1 1 5,5-3-2,-2-5-2,0-3-3,2 2 5,-4-1 1,-4-2 1,3 2 1,-4-2-1,4 0-4,0 0 3,3 2 1,0-1 0,0 2 0,-1-2-1,-2 2 2,-2-3-1,-2 0 0,-3 0 0,-4 0 0,-3 1 0,-3-1-11,0 3-35,-1 1-16,0 2-29,-2 2-26,0 3-184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1:06:19.5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416 11 552,'0'0'41,"0"0"6,0 0-10,0 0 39,-123-6 19,103 6-25,3 0-4,3 0 2,3 0-15,0 0-10,-1 9-6,0 6-12,-5 7-12,-2 12-3,-1 6 4,-5 9 2,0 2-1,2-4-2,-2-7-5,4-9 1,8-12-3,7-9-4,4-5-1,2-5-1,0 0-1,0 0-4,0 5-4,19 1 6,12 5 3,3 1 5,3-4-5,0 1 0,-4 0 2,-2-2-4,1 0-12,-6 1-26,1 1-21,-1-4-1,-3-3-49,-3-2-69,-7 0-108</inkml:trace>
  <inkml:trace contextRef="#ctx0" brushRef="#br0" timeOffset="406">238 181 900,'0'0'79,"0"0"-14,0 0-56,0 0-9,0 0 0,-56 113 1,51-64 6,5 1-3,0-1-4,0-3-64,0-6-182</inkml:trace>
  <inkml:trace contextRef="#ctx0" brushRef="#br0" timeOffset="25740">420 214 113,'0'0'374,"0"0"-355,0 0-19,0 0 0,0 0 48,0 0 58,0 0-9,-79-44-6,73 37-36,4 0-14,-2-1-8,0-1 8,-1 2-9,1 0-4,-3 3-9,0 2-1,-2-1-8,1 1-8,-4 0-1,3 2 0,1 0 5,1 0 9,-2 0 5,0 0 18,5 2-31,-3 16-3,3 9 0,-1 15-4,2 7 2,1 4 23,0 1-6,-2-5-7,0-2-10,-5-5 7,1-4-4,0-11 3,1-10 8,7-10 10,0-2-13,0-5-4,0 0-2,7 0-1,18 4 1,14 9 1,6 7-6,8-2-2,-1 4 1,-1 1-1,-2 2 2,-8 4 1,-4 4 3,-6 5-1,-4 0-4,-2 2 1,-8-5 0,-6 1 1,-6-1-1,-5-1 3,0 4 2,-22-7 0,-9 0 0,-9-4 6,-10-7 5,-1-7-13,0-6 4,-5-7 4,5 0-13,2-16-14,4-15-33,5-9-3,5-6-69,-2-3-104,0 1-177</inkml:trace>
  <inkml:trace contextRef="#ctx0" brushRef="#br0" timeOffset="26442">285 174 1130,'0'0'156,"0"0"-138,0 0-18,0 0 0,0 0 0,0 0 18,79-127 10,-42 116-10,3 2-7,-3 7-7,3 2-4,3 0-5,6 0 0,6 0-67,10 0-68,-5 0-48,-6 0-211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1:04:59.07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0 411 474,'0'0'329,"0"0"-230,0 0-99,0 0 5,0 0 0,0 0 43,0 0 28,7 11-23,-7-11-7,2 0-13,5 0 0,4 2-6,7 5 10,7 0-2,1 1-10,5 2 2,5-1 1,0 2-11,4 2 3,1 1-3,5-1-2,3-2 9,-1 0-10,2-2 9,-2 0-17,0 0-1,-4-3 1,1 3-1,-3-2-1,3-2 1,-1 1-3,8-1-1,0-1 3,9-2 4,1-2 8,6 0-4,0 0-4,8 0 2,6 0-4,1-4 7,-1-3-9,-6 3-2,-7-5 1,-4 0-2,-7 2 4,0-2-5,2 0 0,0 1 0,2-1 2,1 0-2,-1 2 1,-2-2 0,3 3-1,-1-3 0,0 2 1,3 0-1,2 1 1,1-3-1,9-2 2,0-1-2,2-1 1,6-2 1,-1 1-2,3 0 1,4 3-1,-2 0 1,-4 0 1,-5 2-2,-6 2-2,1 1-2,6-1 3,4 0 0,6-2 1,3-2 0,1 5 1,1-3-1,0-2 1,-3 2-1,-1-2 0,-1 2 1,0 0 0,-1-2 0,-3 2 0,1-2 0,1 0-1,3-1 0,-8-1 0,-7 1 0,-4 0 0,-13-2-1,-6 3 0,-8-3 0,-3 3 0,1 0 1,6 0 1,4 0-1,5-3 0,1-1-3,0 2-2,0 1-9,3 4 2,-3 1 11,-7 5-20,-6 2-12,-9 0-73,-12 2-159,-16 11-163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1:05:18.2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0 332 621,'0'0'134,"0"0"-101,0 0-33,0 0 0,0 0 11,0 0 91,171 11-9,-76-8-19,30-3-16,24 0-19,23 0 6,18 0 12,15 0-23,18-16-1,26 3-12,19-7-5,23-5-5,12 1-8,9-5-2,16 2 2,4-4-2,2 2-1,-9-2 0,-30 0-60,-37 9-19,-46 6-40,-46 2-39,-37 3-99,-42 4-112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0:42:38.116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537 63 907,'0'0'227,"0"0"-146,0 0-30,0 0 72,-128-63-7,102 63-35,4 0-37,2 0-8,2 7-2,0 26-23,-9 24-2,0 16-1,0 14-6,8 2-1,5 0 2,14 0 4,0-6-5,16-10-1,22-9 2,13-12 3,12-12-6,6-18-1,4-13-5,5-9 0,-7-6 6,-4-34-6,-9-14 4,-7-11 2,-9-10 4,-10-3 0,-14-2 1,-18 1 5,0 1 5,-50 1-2,-25 3-2,-25 11-4,-22 21-6,-17 29-1,3 13-4,16 38-13,29 24-52,35 10-108,27-10-300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1:05:23.7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38 46 380,'0'0'112,"0"0"-83,0 0 10,0 0 3,0 0-1,0 0-7,-33-24-34,30 17-46,1 3-44,2-1-34,0-1-60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1:05:24.28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54 31 266,'0'0'67,"0"0"-55,0 0-12,0 0 0,0 0 1,0 0 37,8-31 18,-8 31-10,0 0-11,0 0-10,0 0-19,-2 0-3,-2 5-3,0 1-1,-2 1-1,4 0-4,0-1-12,0-3 8,2-1 9,-2-2 1,2 0 3,-5 3 2,1 0 4,-2 5-8,-2-2 2,2 0-3,3 6 0,1 1 0,2 1-1,0 1 1,0 1 2,0-3-2,0-4 9,0 0 10,0-2 7,0-1 5,0 1-20,0 0 2,0 2 10,5-3-17,-3 1-3,0 0 2,0-3-1,1-2-4,2 1 0,-3 1 7,0 1 13,0 1-3,-2 1-3,2 0 3,-2 1 3,2 1-9,-2 2 4,0 3 5,0-1 2,0 0-6,0 3-5,0 5-4,0 0 0,0 9 5,5 5 2,1 3 12,2 7-14,-2 4-1,-2-3 4,1 5-1,1 1-6,-2-5-2,4-7 6,-4-5-8,3-6-2,-1-2 1,4 0 4,-2-1 4,1 1-2,0 0-3,0 2-1,0 0-4,2 0 1,-2 2 0,0 0 0,-3-2 0,-1-2 0,-3-5-2,3-2 0,-3 0 0,0 0 0,1-2 0,1 3 0,0-1 0,1-3 0,-1 4 0,3-1-6,2-3-13,4 6-20,5-1-20,11-4-25,5-16-80,1-2-452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1:05:47.90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80 96 1051,'0'0'43,"0"0"34,0 0-10,0 0 29,0 0-21,0 0-4,0 0-14,-53-27-19,53 56-5,0 13-5,0 12 0,0-3-14,8-6-2,3-10-7,5-8 2,9-7-2,8-6-5,7-12-5,7-2-2,6-14-7,-1-21-7,-3-16 4,-7-7-6,-7-1 5,-12 6 11,-12 11 2,-11 11 4,-5 6 1,-39 12 0,-18 8-15,-14 5-29,-9 16-64,5 26-52,9 12-86,22 1-428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1:05:48.6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816 0 810,'0'0'175,"0"0"-61,0 0-32,0 0 21,0 0-3,0 0-27,-139 138 0,77-48-29,-7 12-4,-3 7-6,-1 5-12,6-5-10,7-7-9,2-1-3,6-10-6,8-13-34,4-16-32,9-15-54,4-11-114,5-14-149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1:05:48.87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0 301 1028,'0'0'126,"0"0"-106,0 0-13,0 0 53,0 0 32,0 0-64,154 78 2,-96-78-12,4 0-3,0-18-6,1-15-6,-7-12 1,-7-2-3,-9 0 5,-18 7-5,-15 9 0,-7 7 8,-34 8 18,-24 3 6,-15 6-9,-7 7-13,2 0-9,11 0-2,20 0-9,20 0-11,17 0-39,10-2-70,6-18-132,30-16-304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1:05:49.34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1166,'0'0'147,"0"0"-101,10 114 5,-2-41 28,7 10-20,8 6 5,8 11-8,9 14-21,1 6-22,-1 3-5,-5-3-3,-4-2-1,-4-9 3,-4-4-7,-4-7-22,-3-16-37,-3-10-58,1-10-95,-5-13-50,-5-13-111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1:05:49.5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67 331 939,'0'0'198,"0"0"-112,0 0-69,-11 143 44,11-101 36,13 1 6,11-10-44,3-4-21,4-9-12,3-7-20,2-8 2,2-5-8,4-7 0,5-31-7,-1-17 0,-1-12-5,-5-11 4,-17-3 6,-17 6 1,-6 4 1,-40 8 2,-18 12 3,-14 13-5,1 13-11,2 17-18,7 8-57,6 0-102,9 13-75,14 5-312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1:05:50.37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332 0 744,'0'0'154,"0"0"-67,0 0-68,0 0 2,0 0 39,0 0 20,0 0-5,0 0-6,0 42-21,-7 27-19,-15 31 3,-12 18 11,-8 11 1,-7 1-8,0-12-11,7-14-3,8-19-12,10-20-10,11-12-8,5-15-27,6-13-46,2-8-89,0-5-39,0-4-95,-6 1-257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1:05:50.65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50 32 799,'0'0'151,"0"0"-132,0 0 1,10 158 30,5-116 30,6-8-25,6-5-23,6-7-25,5-11-7,7-9-6,-1-2-11,1-9-3,-5-22 1,-2-14-2,-7-2 12,-9-1 9,-11 5 8,-11 10 29,-6 8 2,-41 8 3,-18 8 20,-17 2-25,-3 7-33,10 0-1,19 0-2,20 0-1,20 0-44,14 0-57,2-7-87,7-2-251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1:05:51.19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0 794,'0'0'242,"0"0"-133,0 0-58,0 0-17,5 156 53,3-56 1,8 14-20,6 0-23,9 1-20,6-3-14,5-10-5,2-10 2,1-18-8,-1-17-18,-1-14-13,-3-10-19,-3-6-42,-6-5-69,-4-6-12,-14 1-71,-10-3 3,-3 3-80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0:42:39.364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57 220 1068,'0'0'92,"0"0"-51,0 0 47,0 0 35,0 0-27,0 0-39,-25 34-40,16 22 2,0 19 14,2 14 5,5 5-15,2 9-14,0-5 19,23-7-12,14-6-15,7-19 5,8-14-3,6-15-3,0-17-3,4-20 3,7 0 0,2-28-4,-1-24 0,-8-10-3,-6-16 6,-9-13 1,-12-5 2,-8-14 1,-18-8 6,-9-6 2,-13-1-2,-39 14-5,-19 31-3,-18 44-1,-27 36-49,-20 80-52,-11 42-270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1:05:51.39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42 0 350,'0'0'240,"0"0"-93,0 0-22,-40 116-40,40-76-27,0 7 6,9 2-5,11-3 7,7-3-13,4-9-20,2-12-24,5-9-7,3-8-2,1-5-4,-2-9-5,-5-25-2,-2-8-15,-8-3 25,-11-2 1,-12 1 7,-2-1 7,-16 5 5,-22 2 10,-11 8-9,1 16-8,0 15-12,2 1 0,3 29-50,5 17-81,9 14-97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1:05:53.67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110 489 974,'0'0'97,"0"0"-55,0 0-42,0 0 1,0 0 5,0 0 47,0 0-6,-109 66-26,109-28-18,0 13 0,0 9 1,0 3-1,0-1 3,9 5 1,18 7 0,12 0-2,11 1 3,6-6-3,4-9-5,2-9 2,3-11-4,1-12 3,3-8-1,5-9 1,4-11 2,0 0-3,-2-14-2,0-23-2,-5-13-7,-4-10-3,-3-11 8,-4-5 4,-6-9 2,-3-8 0,-8-5 1,-12-3-2,-16-1 2,-15 2-1,-7 2 3,-46 9 22,-23 2 10,-22 7-9,-22 8 3,-11 19-12,-12 26-14,4 27-3,12 15-8,19 48-4,21 20 5,18 14-28,19 15-86,15-3-167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1:05:57.2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64,'0'0'97,"0"0"-53,0 0-31,0 0-13,0 0-25,0 0-113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1:05:58.1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13 201,'0'0'505,"0"0"-396,0 0-89,0 0-16,0 0-1,0 0 54,2-11 22,-2 11-36,0 0-14,0 0-20,3 0-2,-3 0 0,2 0 5,2 0 2,6 0 3,0 0-6,6 0-6,2 9 0,0 4-2,-1 2 8,1 1-10,3 4 4,0 0-2,4 0-2,0 5 4,0-3-5,1-2 1,-4 3-1,1-1-2,-7 2-7,-3 3-11,-7 6-39,-6 10-79,0 1-209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1:06:17.26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27 18 832,'0'0'120,"0"0"-55,0 0-17,0 0-2,0 0 31,0 0 26,0 0-25,-12-18-29,12 18-25,0 0-11,0 0-13,0 0-3,0 20-7,0 20 8,0 16 2,0 8 1,0 6-1,0 1-5,0 0-119,0-2-134,-15-15-453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1:06:17.91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301 132 343,'0'0'395,"0"0"-291,0 0-88,0 0-14,0 0 16,0 0 72,-9-52-20,9 50-34,0 0-16,0 2-9,9 0-3,9 0 5,5 2 1,3 18 1,-2 2 6,-1 5 2,-10 2-14,-9 7-3,-4 10 0,-4 8 4,-34 6-4,-10-2-4,-12-7-2,-8-8-8,6-15-2,4-8 7,13-11 3,16-6 2,14-3 4,10 0 10,5 0-12,0 0-4,18 0-21,24-3 7,21-1 9,19 4-1,14 0-93,0 0-183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1:06:18.66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192 7 796,'0'0'140,"0"0"-88,0 0-52,0 0-3,0 0 3,0 0 30,60-11-4,-44 20-12,-3 4-4,-1 3-6,-8-1 9,-4 5 2,0 0 14,0 5-2,0 1-10,-12 4-11,-7 3-1,-6 0-1,0-4-3,1-6 0,2-8 0,8-4-1,3-4 1,9-5-1,2-2 1,0 0-1,0 0-9,0 0-1,19 7-12,13 0 22,8 6 0,2 0 3,-6 5-3,-7 2 0,-11 0 1,-5 5 0,-13 6 0,0 9 6,-11 7 7,-28 4 17,-11-2-21,-10-7-10,2-2 0,0-8-31,7-5-100,6-5-346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1:06:20.68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74 0 893,'0'0'174,"0"0"-140,0 0-34,0 0 0,0 0 0,0 0 17,9 94 2,8-56-11,5-4-6,1-2 1,-1-4 1,0-2 3,-4-6 3,-3-2-5,-3-2 1,-5-5 6,-3 0 4,-4 0 7,0 5 4,0 4 5,-17 4-4,-10 3-16,-7 0-8,1-2-4,4-5 0,2 0-2,7-9-35,-1-5-21,6-6-34,5 0-67,-2-14-229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1:06:21.05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0 147 1059,'0'0'177,"0"0"-140,0 0-37,0 0-5,141-122 2,-97 104 3,-6 11-78,-14 7-98,-19 0-437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1:06:27.06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201 28 600,'0'0'377,"0"0"-310,0 0-66,0 0 5,0 0 59,0 0 24,0 0-17,0 0-34,-33-25 1,29 25-9,-1 0 7,1 0-10,-5 0-18,0 0-7,0 0 0,1 0 2,-2 0-2,4 0-1,1 0 0,3 0 5,0 0-5,-2 0 5,-3 0-4,-3 7 0,0 6-2,-1 12-1,1 10 1,0 14 2,-1 9-2,1 5 0,2-5-3,5-7-4,3-9-68,9-17-138,26-16-104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0:54:46.15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2240 1002,'0'0'103,"0"0"-27,0 0-76,0 0-11,0 0 11,0 0 12,0 0 53,0 0-20,75 102-5,-35-90-6,5-6-11,-1-6-11,-1 0-5,-1-9-1,-2-24 3,-2-14 1,-4-11-3,-8-2 0,-12 0-5,-10 5-2,-4 5 7,-9 10 0,-22 7 0,-12 11 3,-9 13 6,-4 9-10,-7 0-6,5 22-9,7 11-12,17 7-80,17 3-99,14-7-98,3-7-575</inkml:trace>
  <inkml:trace contextRef="#ctx0" brushRef="#br0" timeOffset="421">173 2093 1025,'0'0'139,"0"0"-102,0 0 7,0 0 42,0 0-23,0 0-37,43-83-26,28 10 0,16-20-2,11-19 2,14-8-4,5-3-37,6 1 39,-1 6 1,-6 11 1,-12 11-7,-12 16-18,-14 12 10,-13 8 7,-3 7 4,-2 1 4,1 1-2,1 3 2,-2-1 0,-2 5 0,-4 6-1,-6 7-5,-10 9-41,-11 9-31,-13 7 35,-10 4 9,-4 0 8,0 0 13,0 0 5,0 0-13,2 0-17,-2 0 10,0 0 25,2-3 3,-2 1 0,0 2 7,0 0 28,0 0 0,0-3-5,0 3-2,0-1-7,3 1-2,-3 0-5,0-3 2,2 3-1,-2 0-8,2-2-5,4-1 1,6 0-2,3-5 2,8 2 1,4-3-4,0-5 0,-1 1 1,0-5-1,-1-2 0,-2-2-2,-1-2-4,-5-5-9,-3-7-2,-3-4-4,-4-4-6,-7-4 0,0 4 13,-9 10 12,-27 14 2,-17 12 12,-14 8 2,-4 0 9,7 24 13,12 7 4,19 5-34,17 4-6,16 7-12,0 2-10,35 0-67,12-7-112,7-11-562</inkml:trace>
  <inkml:trace contextRef="#ctx0" brushRef="#br0" timeOffset="1373">2003 525 877,'0'0'146,"0"0"-137,0 0 2,62 113 65,-31-66-5,1 11 11,-1 11 5,4 18-17,1 11-18,-5 9-14,-4-2-8,-5-5-19,-2-5-3,0-10-8,1-11 1,-2-7-1,6-14-1,-3-9-10,0-8-41,-4-7-94,-5-9-96,-8-4-166</inkml:trace>
  <inkml:trace contextRef="#ctx0" brushRef="#br0" timeOffset="1653">2399 2048 905,'0'0'74,"0"0"-38,29 148 16,2-82 37,2 1 41,8-4-27,3-10-30,8-13-49,-1-15-18,4-12-3,-1-13-1,0 0-2,-6-33-7,-3-16-4,-7-11-2,-11-10 7,-17-3 4,-10 6 2,-23 3 1,-43 12 4,-22 16-5,-17 19-5,-9 17-9,1 17-25,15 31-40,19 9-114,26 3-136</inkml:trace>
  <inkml:trace contextRef="#ctx0" brushRef="#br0" timeOffset="2199">298 2305 959,'0'0'149,"0"0"-130,0 0-18,0 0 1,0 0 56,0 0 70,-47-67-37,47 67-52,0 0-21,3 0-12,36 0-1,28 0 14,29 13 24,26 5 6,23 0-8,16-3-10,13-4-11,6 3-10,1-3-5,4-2-3,0 0 1,-8-5-3,-9-2-34,-16-2-79,-25 0-154,-30 0-220</inkml:trace>
  <inkml:trace contextRef="#ctx0" brushRef="#br0" timeOffset="3213">2504 1784 517,'0'0'73,"0"0"-54,0 0-12,0 0 46,0 0 30,129 93 26,-109-71-11,-2 0-28,-2 3-25,-3 2-32,-7 8-13,-6 7-59,0 6-403</inkml:trace>
  <inkml:trace contextRef="#ctx0" brushRef="#br0" timeOffset="5709">1808 317 688,'0'0'51,"0"0"-51,0 0-5,0 0-8,0 0 5,0 0 8,0 0 1,0 0 13,34 34-8,-20-28-3,-4-1-2,-1-3 2,-2 0-1,-2-2-2,-3 0 1,0 0-1,-2 0 1,0 2 1,0-2 5,0 3 8,0 1 9,0 9-15,0 7-8,-2 3 3,-5 6 1,3 0-2,4 2 2,0 5-4,2-1-1,24-3-18,11-12-169</inkml:trace>
  <inkml:trace contextRef="#ctx0" brushRef="#br0" timeOffset="6661">1769 215 378,'0'0'96,"0"0"-52,0 0-44,0 0 0,0 0 0,0 0 27,-17 24 16,17-19-26,-2 6-12,0 2 0,-2 3 8,0 4 8,1 0 1,1 2-11,-2 3 0,2-1 3,2 3 0,0 2-3,0 0-3,0 0 5,0 0 1,11-2 3,5-3-4,1 1-5,3-1 4,-3-2-1,2-2-4,-1-2-4,-3 0 1,1-2 0,-5-3 3,4-4 0,-1-3 1,-1-1 14,5-2-11,-1-3-4,6 0-3,6-10 10,2-14-9,5-7 3,-3-5-8,-2-4 1,-2-2-2,-2-5 1,-4-6-3,-1-1 3,-5 3-1,-3 4 1,-7 7 0,-5 4 0,-2 7 0,0 5 1,0 2 2,-11 2 3,-5 2 4,-4-1 2,-2 4-6,-7-1-3,-4 3-3,-6 2-2,-1 4-6,-2 5-23,2 2-36,2 0-88,7 4-119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1:06:27.95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0 888,'0'0'93,"0"0"-86,0 0-6,0 0 41,0 0 28,0 0-14,18 73-12,-9-50-13,-1-1-16,-1 0-1,0-2-1,0 2-8,-3-4-5,3 4 0,-5 3-68,-2-3-77,0 0-316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1:06:31.32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76 820,'0'0'266,"0"0"-224,0 0-39,0 0-2,0 0 51,151-2 46,-79 2-24,17 0-14,11 0-19,8 0-32,2-7-8,0-4-1,-4-7-57,-6 0-114,-13-2-132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1:06:46.63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342 0 965,'0'0'183,"0"0"-139,0 0-41,0 0 3,0 0 44,0 0-5,-94 117-7,72-65-8,-3 1-12,-2 5-10,1 2 2,-3 3 7,2 2 7,0-1-9,3-2-7,3-4 0,8-7-5,7-10-1,6-4 2,0-6-2,4 1 2,25-1-3,4-4 3,9-5-2,8-4-2,-1-9-10,0-7 6,0-2-7,-5 0 0,-1-22-5,-1-11-6,-6-5 10,-5-2 9,-6-3 2,-13-2 1,-2 1 5,-10-5 8,0 0 11,-2 7-10,-18 8 9,-5 14-9,-6 9-1,-5 11 3,-4 0-16,-7 6-9,1 28-22,1 13-80,3 2-128,15-7-240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1:06:48.54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9 12 545,'0'0'125,"0"0"-91,0 0-29,0 0 30,0 0 54,0 0-23,-7 0-26,7 0-21,0-2-8,0 2 1,0 0 11,0 0-11,0 0-7,0 8 1,0 6 5,0 0-3,0-2-2,0 2-2,0 0 1,0 1-1,0-1 3,3-1-4,3 0-1,-2 1-1,3-3 0,-1-2 0,2 0 2,0-3-2,-1 1 1,-1 0-2,4-3 1,-1 0-1,1-1 1,2-1 5,-1-2-5,3 0-1,1 0 3,1 0 5,-3 0-5,-2 0 1,1 0-2,-4-2 0,1-3 2,0 1 2,-4-1-1,1 1 3,-1-1 0,-1-1 2,2-3-5,4-4 1,-1-3-2,7-2 0,-3-4-4,2 0 0,-1 3 0,-6 4 0,-1 1 0,0 6 0,-5 1 0,0 5 7,-2 2-6,0 0 0,0 0 0,0 0 3,0 0-1,0 0 0,0 0-3,0 0-3,0 0-1,-11 0-2,-2-7 2,-6 3-6,0-1 4,-1 3 3,-7 0-3,2 2 1,-1 0-8,-3 0-4,0 0-16,4 6-22,5 5-27,7 5-75,1 2-142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1:24:45.61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484 238 924,'0'0'102,"0"0"-54,0 0-32,0 0 50,0 0 12,0 0 16,-52 143-24,52-101-18,2-4-29,25-7-7,11-4-1,7-9-8,4-11 2,6-7-2,-1 0 4,-5-23-9,-4-14-2,-12-6-3,-6-6 3,-12 0 1,-15 3 2,-2 1-3,-42 2-1,-19 14-39,-13 14-33,-4 15-99,8 7-134</inkml:trace>
  <inkml:trace contextRef="#ctx0" brushRef="#br0" timeOffset="702">622 622 937,'0'0'88,"0"0"-83,0 0 4,0 0 57,0 0 8,0 0-11,-25 122 16,5-46-16,-11 13 2,-7 9 1,-9 5-26,0-1-10,3-10-5,6-12-15,14-14-8,8-12-2,9-11-4,5-8-43,2 1-80,0-7-170,-2-5-250</inkml:trace>
  <inkml:trace contextRef="#ctx0" brushRef="#br0" timeOffset="1077">0 1511 855,'0'0'211,"0"0"-146,0 0-53,0 0 51,0 0 34,0 0 13,25 100-30,-14-55-38,-1-1-9,4-6-1,7-2 8,0-5-11,13-5-14,15-6-7,11-12 0,9-8-7,10-14-1,-6-26-20,-5-7-31,-9-6-71,-17 6-132,-22 11-122</inkml:trace>
  <inkml:trace contextRef="#ctx0" brushRef="#br0" timeOffset="1498">50 2251 663,'0'0'327,"0"0"-262,0 0-42,0 0 81,0 0 25,0 0-30,-14 102-24,14-73-36,14-5-6,3 1-6,5-5 3,7 0-8,0-5-11,0-5-6,0-4-3,-5-3 2,5-3-3,-2 0 2,4-11-1,0-19-1,-4-8 0,-4-4 0,-15-5 1,-8-2 4,0 0 3,-33 3 7,-11 5-1,-14 15-12,-2 12-3,4 14-5,12 0-12,15 20-76,10 19-184,13 5-430</inkml:trace>
  <inkml:trace contextRef="#ctx0" brushRef="#br0" timeOffset="19999">486 138 410,'0'0'97,"0"0"-57,0 0-18,0 0 8,0 0 26,0 0 0,0 0-15,0-9-17,0 9-1,0 0 5,0 0-18,0 3-3,2 19-7,15 11 10,8 9 9,11 6-4,4-2-15,7-1 4,4-1-3,1-1-1,-6-6 2,-4 0-1,-3-6-1,-10-5 0,-8-3 0,-2-6 0,-6-3 0,-4-5 0,-5-3-3,-1-1-5,-3-3-34,0-2-40,0 0-59,0 0-240</inkml:trace>
  <inkml:trace contextRef="#ctx0" brushRef="#br0" timeOffset="21216">370 508 478,'0'0'109,"0"0"-45,0 0-50,0 0 23,0 0 23,0 0 13,64-58-31,-55 49-19,7 3-3,5-10 2,7-6 15,15-5-14,10-9-6,14-1-7,4-2-8,2 2 0,-3 1-1,-6 3 2,-6 4-1,-9 2-1,-10 7-1,-11 9-1,-10 2-2,-12 9-7,-4 0 3,-2 0-1,0 0 0,0 0-14,0 0-71,-4 0-106,-13 2-480</inkml:trace>
  <inkml:trace contextRef="#ctx0" brushRef="#br0" timeOffset="52011">719 334 162,'0'0'413,"0"0"-347,0 0-43,0 0-6,0 0-2,0 0-8,0 0-2,-17-17 2,17 17 1,0 0-6,0 0 3,0 0-2,0 0-2,0 0-2,-2 0 2,2 0 2,-2 0 24,0 0 5,-4 0-9,0 0 3,-5 0-9,-1 0 4,-1 0 7,-7 2-8,3 5 0,-4 1-3,-1 4-4,0 1-2,-7 3-5,-6 1 1,-8 8-1,-1 1-3,-1 6 1,3 1-3,0 0-2,5 1-1,4-5-16,9-7-28,6-4-36,9-7-32,7-8-56</inkml:trace>
  <inkml:trace contextRef="#ctx0" brushRef="#br0" timeOffset="52588">515 0 843,'0'0'92,"0"0"-86,0 0 3,0 0 54,0 0-9,0 0-29,0-9-14,0 9-11,2 9-1,13 25 1,8 10 22,12 12 4,10 4-8,2 9-9,2 7-3,-7 2-6,-4 6 0,-9 6-19,-9 3-114,-9-8-212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1:24:29.18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9015 0 1094,'0'0'122,"0"0"-62,0 0-53,0 0 37,0 0 44,0 0-17,0 0-28,-79 91-15,79-56-10,13-1-10,11-8-2,5-3-4,5-8 0,6-6-2,-1-9 1,4 0 0,-7-4 0,-5-19 0,-11-3 2,-9-1-1,-11-4 3,-2 0 9,-38 2 9,-20 2-15,-10 7-8,3 15-35,12 5-52,15 22-166,13 23-422</inkml:trace>
  <inkml:trace contextRef="#ctx0" brushRef="#br0" timeOffset="749">9063 282 879,'0'0'191,"0"0"-128,0 0-27,0 0 96,0 0-2,0 0-49,-79 65-26,42-5-14,-9 20 2,0 23-8,-5 17-3,-4 16-4,-3 5-10,-5-3 4,1-12-16,0-12-1,6-16-5,11-16-6,11-17-34,15-22-45,9-19-68,8-15-183,2-9-139</inkml:trace>
  <inkml:trace contextRef="#ctx0" brushRef="#br0" timeOffset="1092">8157 1383 1001,'0'0'118,"0"0"-112,0 0 12,0 0 100,0 0-3,0 0-19,90 151-43,-76-103-16,-2-13-21,7-6-10,4-9-6,6-7-1,5-4 1,0-9-8,2 0-29,-1-4-45,1-23-59,-3-11-131,0-2-444</inkml:trace>
  <inkml:trace contextRef="#ctx0" brushRef="#br0" timeOffset="1482">8234 2145 1047,'0'0'209,"0"0"-181,0 0-27,0 0 91,0 0 5,0 0-55,33 103-22,-6-97-13,2-6-1,0 0 6,-3-5 16,3-21-12,-2-10 10,0-11-12,-5-4 0,-1-2-2,-13 2-7,-8 8-1,0 12 14,-35 13 5,-21 16-8,-13 2 0,-10 35-15,8 21-30,16 0-91,19-7-255</inkml:trace>
  <inkml:trace contextRef="#ctx0" brushRef="#br0" timeOffset="5507">10079 2439 869,'0'0'146,"0"0"-124,0 0-18,0 0 19,0 0 45,0 0-37,0 0 0,-27 38 36,38 13 25,2 12-19,7-1-14,2-4-12,5-5-21,2-6-18,2-11-2,1-10-4,-1-6-1,0-13 1,2-7-2,-4 0-2,3-17-1,-6-22-15,-4-7 17,-8-12-1,-10-2-2,-4 0 1,-15 9-14,-30 10-19,-19 14-69,-17 23-86,-15 4-222</inkml:trace>
  <inkml:trace contextRef="#ctx0" brushRef="#br0" timeOffset="6209">8532 2248 642,'0'0'211,"0"0"-93,0 0-19,0 0 2,0 0 30,0 0-30,-20-23-35,20 23-28,7 0-16,22 4 6,20 16 16,11 10-22,11 8 9,9 6-15,3 7-1,4 3-1,4-1-2,7-2 2,2-4-3,1-2-6,-5-5-4,-7-7-1,-12-6 0,-10-7-1,-18-7 0,-15-6-38,-16-5-40,-16-2-23,-2-2-65,0-29-102,-29-9-273</inkml:trace>
  <inkml:trace contextRef="#ctx0" brushRef="#br0" timeOffset="6802">8514 2323 723,'0'0'248,"0"0"-161,0 0-29,0 0 42,0 0 14,0 0-35,0 0-37,5 23-35,8 19-1,3 18 10,2 9 7,-1 0-15,-3-6-7,-3-12 0,2-7-1,-4-13-3,2-6-40,-4-12-43,-1-8-65,2-5-40,0-11-79,1-27-443</inkml:trace>
  <inkml:trace contextRef="#ctx0" brushRef="#br0" timeOffset="7098">8550 2258 765,'0'0'171,"0"0"-128,0 0 3,0 0 25,0 0 79,0 0-21,149-111-39,-97 91-30,-2 2-30,0 7-15,-2 4-15,2 7-6,1 0-83,-4 0-134,-5 3-192</inkml:trace>
  <inkml:trace contextRef="#ctx0" brushRef="#br0" timeOffset="9314">8207 2020 534,'0'0'174,"0"0"-95,0 0-43,0 0 27,0 0-1,0 0-22,0 0-16,-14-4-13,10 4-7,-1 0 3,3 9 10,-2 4-5,-1 3-7,5 4 2,0-3-4,0 1-3,0 5 1,0 1-1,16 0-13,6-1-10,5-6-48,2 1-96,-2-8-221</inkml:trace>
  <inkml:trace contextRef="#ctx0" brushRef="#br0" timeOffset="13120">8160 1768 753,'0'0'22,"0"0"-1,0 0-21,-121 54 0,88-34 43,-3-2 49,3 2-26,2 2-20,0 5-17,-3 9-5,-1 8-2,-5 10 3,-3 6 5,-1 2-7,-3-2 1,0 1 0,-2-4 0,-3-1-4,2-3 0,0-4-8,0 2 0,2-1 6,4-1 6,1 0-1,6 0-3,3 0 0,3 5-4,2 1-9,5 7-1,-3 7-3,0 7 3,-2 6-2,1 6 3,-3-2 4,2 3 2,0 3 1,-1-1 3,6-6-12,3-2-1,11-10-2,5-6 0,5 0-2,0-7 4,2 2-4,18 1-3,0-5 3,5-1 6,-2 1-6,-2 1 0,2-2 1,-1 3 0,1 0 0,-4 3-1,4-3 1,1-5-1,8-1 0,1-2 0,7-6 1,9-1-1,7-3 0,9-1 0,6-1 4,0-3-3,3-3-1,3-3 7,8-4-6,4-10-1,9-1 7,2-7 0,0-7 3,1-2 5,-3 0-12,2-7 10,-2-15-3,-2-7 3,-5 0 1,-4 0-4,-9 3-2,-11 1-5,-2 0 3,-9 4-2,-5-9-2,-5-1 4,-6-2 3,-6-10 4,-5-6 9,-7-8-6,-6-13-5,-3-12-2,-4-9-1,-7-12-5,-2-8-1,0-10-2,0-10 2,-15-5-4,-6 2 7,0 0-4,3 3-1,-1-1 0,2 1-1,-1 2 1,-2 4-1,0 5-2,-5 6 2,1 9 0,-5 10-1,-3 4 0,-1 8-1,-2 1 1,1 4-2,-3 2 1,-3 7 1,-3 8 1,-6 6-4,-4 4 1,-3 2 1,0-1-1,0 6 0,5-3 0,4 0-2,7 5 2,11 7-10,7 6 5,7 6 2,1 7 4,-1 1-24,-8 4-4,-10 6-19,-17 5-14,-10 11-47,-15 45-76,-17 27-36,-10 19-252</inkml:trace>
  <inkml:trace contextRef="#ctx0" brushRef="#br0" timeOffset="41372">10203 2724 195,'0'0'132,"0"0"-58,0 0-62,0 0-10,0 0-1,0 0 0,0 0 24,-31 0 13,31 0-11,0 0-15,0 0-7,0 0 6,-4 0 18,-1 0-1,-2 0-19,-2 0 14,1 2-11,-2 3 1,2-3 7,-1 0-11,2 1 0,0-3 5,1 2 6,1-2-4,1 0-1,0 0 1,-1 0-9,-4 2-4,0 0-1,0 3 4,0-1 3,0-2 1,3 1-4,-1-1-2,0 2-2,-2-1-1,1-1-1,-1 2 1,-1-2-1,4 1 0,-1-1 0,1 0 0,-2 0 1,2-2-1,2 3 1,1-3-1,1 0 2,2 0-1,0 0-1,0 0 0,-2 0 0,0 0 0,-2 2 1,-4 0 1,2-2-2,-1 2-8,5 0 0,0-2 0,2 0-2,0 0-5,-2 0 4,2 0 9,-2 0-3,-3 0 5,0 0 0,1 0 0,-1 0 0,1 0-1,0 0-2,0 0 1,1 0-6,1 0 3,-1 0 3,3 0 2,-2 0 0,2 0 0,0 0 9,-2 0-4,2 0 1,0 0-1,-2 0 8,2 0-1,-3 0 10,3 0-1,0 0-1,-2 0-8,0 0 2,-2 0-3,2 0-10,-1 0 9,1 0-2,0 0-8,2 0 1,0 0-1,0 0 0,-2 0 0,2 0-1,-3 0-4,3 0-20,0 0 11,0 0 3,0 0-6,0 0-17,0 0-27,0 0-127</inkml:trace>
  <inkml:trace contextRef="#ctx0" brushRef="#br0" timeOffset="56207">0 4919 961,'0'0'129,"0"0"-68,0 0 26,0 0 12,0 0 3,0 0-34,0 0-26,0-9-24,0 9-12,0 18-5,0 15 0,3 12 4,6-3-1,6-6 0,6-7-3,10-7 0,9-8-1,5-8 0,3-6-6,1 0-9,-4-20-9,-7-14 0,-12-8 6,-12-7 2,-12-2 7,-2-5-2,-8 2 0,-28 8-16,-9 10-46,-9 21-74,6 15-109,5 11-455</inkml:trace>
  <inkml:trace contextRef="#ctx0" brushRef="#br0" timeOffset="56660">164 5039 1359,'0'0'82,"0"0"-61,0 0-19,0 0 4,0 0 25,0 0 0,35-4-9,36 4 11,16 0-7,13 0-10,6 0-14,6-3-1,13-12 1,0-3-2,-3 5 0,-12 4 0,-25 7-13,-23 2-25,-22 0-44,-19 11-133,-15 2-134</inkml:trace>
  <inkml:trace contextRef="#ctx0" brushRef="#br0" timeOffset="56972">1288 4689 1205,'0'0'97,"0"0"-94,0 0 1,0 0-4,164 25 29,-104-7 11,9 4 11,2-2-31,-3 3-14,-7-2-3,-12 2-2,-16 2 0,-8 1 15,-16 5 7,-9 7 4,-7 9 7,-36 4-13,-9 0-11,-6-8-10,2-7-32,14-14-75,11-13-172,14-9-359</inkml:trace>
  <inkml:trace contextRef="#ctx0" brushRef="#br0" timeOffset="57346">2155 4852 1009,'0'0'215,"0"0"-156,0 0-55,0 0 26,-62 123 87,62-90-50,24 0-26,12-6-28,9-5-8,1-11-1,1-11 2,5 0-1,-1-11 0,-9-24-5,-8-3-8,-15-4 7,-14 4 1,-5 2 7,-24 5 7,-28 10-7,-19 13-7,-12 8-20,-4 7-68,10 15-138,25-6-396</inkml:trace>
  <inkml:trace contextRef="#ctx0" brushRef="#br0" timeOffset="57986">2264 3539 1043,'0'0'129,"-164"-1"-99,79 1 19,0 21 46,6 11 3,0 13-26,1 19-22,2 25-26,3 25-8,6 17-8,16 14 7,15 11-1,16 11 3,16 11 2,4 10 0,0 3 1,19-4-4,15-4-1,11-7 1,17-11-1,19-13-3,16-12-2,16-15-3,20-10 1,18-12-4,9-14 6,14-11-10,6-16 2,7-15-2,3-11 1,-5-16-1,-7-11 1,-6-9 3,6 0-3,-1-9 6,0-25-4,1-15-3,-8-15 0,-7-16-1,-5-16-3,-11-11 4,-9-11-11,-9-14 7,-13-21-10,-16-19 4,-11-19 5,-13-17-3,-9-5 2,-13-8 0,-14-11 1,-14-2-5,-26-8 5,0-6 2,-42 7 3,-23 5 0,-15 14-1,-20 8 1,-22 15 0,-28 19 4,-32 24 1,-39 31 6,-38 29-6,-46 34 0,-36 35 4,-29 27-9,-19 29-2,-8 51 2,13 38 0,28 40-2,51 39-24,77 37-94,66 22-136,62 6-324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1:24:51.2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1144 0 818,'0'0'158,"0"0"-125,0 0-11,0 0 37,0 0 12,0 0 45,0 0-48,167 157-2,-100-71-19,2 13-24,-4 1-9,-3 4-12,-5-6 5,-7-4-4,-10-7-3,-5-14 1,-6-8-2,-4-16 1,-3-13-12,-3-9-29,-6-12-22,-5-6-25,-3-7-16,-5-2-23,0 0-63,-5 0-217</inkml:trace>
  <inkml:trace contextRef="#ctx0" brushRef="#br0" timeOffset="296">1509 1035 989,'0'0'81,"0"0"-80,0 0 43,0 0 80,0 0-14,143 46-37,-103-30-22,3-1-20,-4-3-15,1-6-2,3-6-4,-1 0-9,5-6-1,4-26-11,5-5-58,0-8-78,-2-2-51,-8 7-233</inkml:trace>
  <inkml:trace contextRef="#ctx0" brushRef="#br0" timeOffset="608">2153 1338 1158,'0'0'56,"0"0"-50,-9 160 9,9-102 75,0-3-9,25-5-34,6-10-25,5-9-18,-1-16-2,-2-8-4,3-7-5,0-7-14,-4-30 1,-3-10 12,-12-9 8,-13-4 0,-4 0 8,-27 0 25,-28 4-1,-29 14-4,-22 11-28,-7 14-23,6 17-89,20 0-175,24 8-781</inkml:trace>
  <inkml:trace contextRef="#ctx0" brushRef="#br0" timeOffset="1123">1463 61 957,'0'0'133,"0"0"-119,0 0-9,0 0-1,0 0 94,193 122-19,-90-73-1,17 5-34,12 3-9,8 13-13,5 3-3,9 7-5,8 5 16,8-4-8,5-6-21,-9-4-1,-19-8-7,-20-7-26,-25-5-9,-17-4-17,-18-5 14,-7-7-9,-9-6-3,-4-4 16,-12-10-13,-8-1-37,-7-5-24,-15-3-127,-3-1-130</inkml:trace>
  <inkml:trace contextRef="#ctx0" brushRef="#br0" timeOffset="1498">3609 1268 645,'0'0'187,"0"0"-123,0 0-49,0 0 25,0 0 27,0 0-13,-8 16-15,8-5 12,5-2 3,8 5-8,2 1-5,6-2-7,6 5-9,8-2-15,3-5-3,7 0 0,1-4 0,-3-3-7,3-2 0,-8 1-3,-7-3-3,-6 0-4,-9 0 9,-7 0 0,-7 0 1,-2 0 4,0 0 24,0 0 26,0-3-12,0-12-28,0-7-14,0-10-11,0 1-51,4-3-95,12 3-122,-1 7-569</inkml:trace>
  <inkml:trace contextRef="#ctx0" brushRef="#br0" timeOffset="2137">4002 1736 796,'0'0'160,"0"0"-149,0 0 33,0 0 93,-17 120-19,17-88-19,0-1-47,9-5-15,13-6-10,9-6 5,3-9-19,5-5-7,2-5-4,-3-26-1,-3-9 0,-8-5 0,-14 3 0,-11 4 3,-2 0 12,-21 3 12,-31 6-28,-17 13-5,-30 16-102,-13 0-300</inkml:trace>
  <inkml:trace contextRef="#ctx0" brushRef="#br0" timeOffset="4805">168 1752 433,'0'0'131,"0"0"-89,0 0-28,0 0-3,0 0-5,0 0-2,0 0 5,27 142-8,-4-106 1,0-2 0,2-5-2,2-5 1,0-4 0,0-7-1,-1-1-1,0-12 1,6 0 0,2 0-3,-1-29-1,1-7-4,-3-4-10,-4-4 1,-8 1 16,-3 7 1,-7 3 8,-7 4 13,-2 0 8,0-2 0,-13 2 1,-14-1-9,-14 7 16,-5 2-21,-6 5-16,4 8-21,5-1-2,10 4-8,11 3-31,2-2-97</inkml:trace>
  <inkml:trace contextRef="#ctx0" brushRef="#br0" timeOffset="10390">592 1520 572,'0'0'116,"0"0"-70,0 0 8,0 0 21,0 0 12,0 0-54,0 0-22,-54 42 4,23 1-9,-9 15 2,-12 15-5,-14 12-3,-8 4 1,0-4-1,12-10-2,13-12-10,15-17-30,19-10-86,7-18-108,8-14-354</inkml:trace>
  <inkml:trace contextRef="#ctx0" brushRef="#br0" timeOffset="10733">0 1698 680,'0'0'50,"0"0"-23,0 0-17,0 0-1,0 0 76,0 0 15,164 114-35,-102-56-4,11 5-11,8 1-17,6-6-28,1-11-5,9-10-49,-1-8-94,-12 0-173</inkml:trace>
  <inkml:trace contextRef="#ctx0" brushRef="#br0" timeOffset="28142">1857 1672 511,'0'0'112,"0"0"-90,0 0-1,0 0 53,0 0 34,0 0 0,0 0-39,0-5-17,-6 5-15,-6 0-12,-3 0 6,-3 0 3,-9 0-21,-7 14-10,-8 3 1,-9 3-4,-5 1 1,-2 1 0,1-4-1,3-5 2,3-2 0,6-2 5,2-2-3,4-3-3,3-2 1,3 1-1,4-3 1,6 0 4,6 0-6,3 0 0,3 0-2,0 0-11,2 0-10,0 0-3,3 0-9,3 0 5,-2 0-34,3 2-26,-4 4-62,-5 3-28,-5 2-269</inkml:trace>
  <inkml:trace contextRef="#ctx0" brushRef="#br0" timeOffset="28891">1024 1650 717,'0'0'91,"0"0"-53,0 0 2,0 0 14,0 0-4,-125 26-16,107-10-3,5-1-11,6 3-8,2 2-9,3 2-1,2 3 2,0 2-3,0-1 0,0 5-1,0 1 4,4-3-2,12-1-1,11-3-1,13-2-3,16-3-4,13-5-70,4-4-130,-3-2-392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1:26:21.77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2457 78 994,'0'0'121,"0"0"-105,0 0-14,0 0 11,-58 152 74,58-103 19,0-1-26,12-5-35,12-5-24,5-10-5,4-5-6,8-10 3,1-11 7,7-2 0,2-11-14,-2-24-1,-7-8-1,-6-1 0,-16 2 5,-16 4 1,-4-2 5,-24 1 9,-25-1-7,-13 7-13,-5 6-4,5 5-11,8 0-29,16 2-110,16 2-342</inkml:trace>
  <inkml:trace contextRef="#ctx0" brushRef="#br0" timeOffset="1029">2493 292 978,'0'0'161,"0"0"-114,0 0-19,-111 171 67,70-80 36,-5 28-41,-14 25-37,-11 26-21,-19 23 1,-11 4-5,-3-1 0,2-16-11,11-24-10,14-27-5,19-28-2,18-34-1,13-27 1,19-22-2,4-14-29,1-2-41,3-2-31,0 0-102,0 0 23,13-2-4,-2-9-89,-8 2-366</inkml:trace>
  <inkml:trace contextRef="#ctx0" brushRef="#br0" timeOffset="1466">1366 2462 896,'0'0'216,"0"0"-178,0 0-34,0 0 39,-12 131 74,16-102-54,21-4-26,11-7-22,4-7-4,2-9 2,6-2 28,0-13-7,-1-27-12,2-14-16,-2-10 3,-9-4-4,-11 11-3,-21 5 2,-6 10 30,-33 9 17,-28 6-23,-10 7-17,-7 9-11,9 1-1,20 7-15,20-6-20,29-10-92,3-10-274</inkml:trace>
  <inkml:trace contextRef="#ctx0" brushRef="#br0" timeOffset="2901">1430 2832 907,'0'0'195,"0"0"-98,-101 116-58,62-36 31,-3 26 44,-8 26-24,2 13-26,-8 9-33,2-2-15,5-8-9,2-8 2,8-13-8,7-19 0,6-15 0,7-15-1,6-18-3,7-18-13,3-18-39,3-11-54,0-9-96,0-5-93,5-24-186</inkml:trace>
  <inkml:trace contextRef="#ctx0" brushRef="#br0" timeOffset="3135">820 4501 231,'0'0'705,"0"0"-605,0 113-82,2-71 22,11-6 32,5-7-7,5-6-28,8-8-17,0-10-7,4-5 20,7 0 12,1-25-23,1-18-3,2-10-6,-7-7 3,-12 2 4,-14 5-5,-13 10 16,-11 8 17,-38 17-14,-16 11-15,-5 7-7,3 11-12,11 21-10,18-1-12,24-5-85,14-8-192,16-11-171</inkml:trace>
  <inkml:trace contextRef="#ctx0" brushRef="#br0" timeOffset="18298">1187 2072 1042,'0'0'102,"-120"20"-90,55 15-12,-1 10 0,3 4 72,3 9 16,9 11-11,9 20-38,8 18-24,5 20 1,5 23-6,3 21-3,4 10-5,3 12-2,3 6 3,5-7-3,4-6 4,2-5 18,0-7 13,8-9-8,21-5-10,9-10-9,14-17-5,8-21-1,13-26-2,16-23 0,7-21 3,10-13 9,10-16-5,5-10-7,6-3 2,0-16 4,3-26-3,3-21 3,-2-28-5,0-32-1,-8-26 2,-14-29-1,-11-13-1,-17-19-3,-17-13-9,-17-7 8,-20-12-5,-27-10-2,-3 9 4,-50 9 0,-27 27 5,-22 29-10,-30 31 12,-18 24 4,-14 21 2,-13 13-6,0 11-1,-4 8 0,-6 10-2,0 13 3,-1 10 0,11 12 7,19 16-3,17 9 2,20 7-6,19 40-4,17 22-58,23 25-73,20 21-7,28 12 12,14 5-37,40-8-193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1:26:27.04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98 2253 716,'0'0'221,"0"0"-135,0 0-46,0 0 11,0 0 18,0 0 9,-50 27-26,47-21-24,3 8-14,0 3-7,0 6 5,0 6 8,0 0 0,0-1-1,3 1-5,5-4-4,-1-2-3,-1-8-2,2-4 2,-2-2-6,5 0 3,5 2-2,1 0-1,1 3 2,5-5-1,-4-3 2,6-1-2,2-5 1,2 0 2,4 0 4,1-7 5,1-15-8,-1-3-4,2-4-2,-3-2-2,-1-3 0,-7 2-2,-4-2-1,-5 2 4,-5-3 0,-9-1-4,-2-2 4,0 1 1,-7-1 0,-15 0 1,-3 2 0,-6 3 0,-2 6 0,-1 7 0,-1 11-1,-3 9-5,-3 0-5,-1 20 4,-2 20-7,-7 7-7,3 9-13,6-5-8,7-4-20,8-7-69,12-7-26,5-8-157</inkml:trace>
  <inkml:trace contextRef="#ctx0" brushRef="#br0" timeOffset="1498">2877 3 738,'0'0'197,"0"0"-135,0 0 0,0 0 29,0 0 16,0 0-41,-64 4-35,56 9-22,2 7-7,-3 7 7,1 6 9,-2 5 2,1-2 4,3 2-9,2-4-1,4 1-1,0 1-2,0-1-8,2 1-1,13-5-2,5-2 2,7-2-1,0-5 0,2-6-1,7-8 2,1-3-2,3-2 2,3-3-2,-5 0-2,-3 0-11,-2 0 11,-4-10-2,-2-8-3,-2-4 0,-3-9 6,2-5-12,-3-4 12,-6-2 1,-3-2-1,-8-4 1,-4 2 0,0-1 0,-7-2-2,-24 7-9,-12 6-60,-15 18-69,-8 18-81,-5 5-227</inkml:trace>
  <inkml:trace contextRef="#ctx0" brushRef="#br0" timeOffset="4259">2755 564 694,'0'0'224,"0"0"-162,0 0-44,0 0 55,0 0 21,0 0-2,0 0-33,-41-6-20,22 6-1,-6 15-2,-11 12-3,-11 8-8,-15 12 3,-14 15-6,-13 12-5,-9 6-1,-9 7 0,0-5 1,2-8 3,5-7 0,11-5-6,7-2-6,4 3-3,-1 6-3,-5 7-2,-9 2 5,-1-3-5,5-3-2,8-12 2,17-11-1,12-9-1,8-7 1,7-4 1,-2 0 0,-1 0-1,-4 0 1,-1 0 0,5-2 3,9-7-3,6-9-3,14-4 3,7-5 0,2-2 0,2 0 0,0 0 1,0 0-2,0 0-8,0 0-12,0 0-9,0 0-17,0 0-39,0 0-43,0 0-95,0 0-177</inkml:trace>
  <inkml:trace contextRef="#ctx0" brushRef="#br0" timeOffset="4914">673 1756 569,'0'0'133,"0"0"-75,0 0-6,0 0 17,0 0-9,0 0 3,2 0-21,-2 0-2,0 0-13,0 0-5,0 0 11,0 0 15,0 0-3,0 0-2,0 0-1,0 0-9,0 0 10,0 0-16,0 0-14,0 0-7,0 0-1,0 0 9,0 0-5,0 0-4,0 0-2,0 11-2,-8 16-1,-1 10 0,-5 13-1,4 6 1,-2 4-1,3-5 0,5-6 1,4-7 0,0-10 0,0-7-4,0-10 0,0-4-2,0-6 5,2-3 1,-2-2-1,0 0 1,2 0 2,-2 0 3,0 0 33,0 0-2,0 0-17,0 0 1,0 0 2,9 0-6,5-7-1,8-4 4,9 2-4,9 0-10,12 0-1,8 3-4,11 1-13,14-4-103,6-2-236,7-4-637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1:26:34.36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0 147,'0'0'119,"0"0"-58,0 0-17,0 0-28,0 0-16,0 0-157</inkml:trace>
  <inkml:trace contextRef="#ctx0" brushRef="#br0" timeOffset="967">439 522 784,'0'0'243,"0"0"-155,0 0-58,0 0 44,0 0 5,0 0-3,6 0-24,17 11-16,10 18 20,9 4-14,7 7-19,5 2 7,-5 5-6,4 2-8,-3 3 1,-2 1-8,6 3-3,4-3-5,7 5 4,8-2 0,14 1-3,6 2 6,9-1 13,4-3-9,-2 1-4,1-7 1,0 0-1,-3-7-3,1 3-1,-5-5 0,-5-2-1,-3-3 1,-5-3 1,-12-6-5,-11-6 0,-16-1 0,-11-7 1,-18-1-1,-3-3-2,-8-4 2,1-2 1,-3 1 0,0-1-1,1 0 0,-2-2 0,-3 0 2,0 0-2,0 0 1,0 0 1,0 0-1,0 0-1,0 0-12,0 0-47,0 0-56,0-2-146,0-5-176</inkml:trace>
  <inkml:trace contextRef="#ctx0" brushRef="#br0" timeOffset="1575">2519 1495 1046,'0'0'228,"0"0"-171,0 0-18,0 0 56,0 0-3,0 0-44,-33-2-27,33 2-17,22 18 0,12 6 17,1 3 7,2 0 1,-2-1-22,1-3-2,-5 1-5,-2-2 8,-8 3-8,-4-3 4,-7 0 8,-2 1 0,-8 2 6,0 3-6,-2 4 6,-27 5-12,-12 8-6,-12 2-6,-12 4-61,-13-7-123,0-10-430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0:43:07.772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2577 937,'0'0'328,"0"0"-328,40-170-4,22 79 4,19-9 21,17-7 30,10-7-18,10-6-19,3-5-9,-3 0-1,-2 1-4,-5 1 1,-6-2-1,-7 1-2,-4 7-1,-3 8-2,-2 11-4,-2 7-4,-9 8 9,-14 10-1,-14 15-28,-19 14 5,-11 13 25,-9 6 2,-7 5 1,-1 6 4,-3 3 17,0 2 15,0 5-4,0 2-8,0 2-2,0 0 6,0 0-11,0 0-12,0 0-1,0 0 4,0 0-3,0 0 5,0 0-1,0 0-2,0 0 0,0 2-4,0 13 0,0 10 2,0 1 5,10 2 1,4-4-1,1-2-1,4-4 0,1-4-2,2-8-1,7-6-2,2 0-2,4 0-1,2-26 1,-2-12-2,-1-7-3,-8-6-14,-10-5 4,-10 0 6,-6-2 7,0 3-1,-22 8 1,-13 7 0,-10 13 1,-4 9-1,-4 16-2,5 2-5,4 0 3,13 24-19,6 5-54,13 7-97,6 2-34,6-4-88,0-3-281</inkml:trace>
  <inkml:trace contextRef="#ctx0" brushRef="#br0" timeOffset="749">2063 674 1058,'0'0'102,"0"0"-101,0 0-1,0 0 79,31 140 46,-6-53-44,3 29-21,1 24-25,-2 18-16,-4 10 4,-1 1-3,0 3 6,9 3-8,3-3-5,4-13-6,4-13-1,-5-19 0,4-20-1,-3-18-2,-5-15-1,-4-14-2,-8-20 1,-4-11 0,-5-13-1,-8-7-4,0-7-15,-4-2-19,0 0 9,0 0 2,0 0-12,0 0-47,0-2-4,-6 2 47,-2 0 37,2 0 6,2 0 17,-3 15-14,3 8 24,-2 3 15,6 8 3,0 1-5,0 8-16,17 1 2,5-2-9,5-3 3,4-13-8,9-6-11,4-13 5,3-7-6,2-2 0,-6-29-3,-10-12-4,-10-2 2,-17-3 5,-6 1 3,-33 0 1,-30 5-4,-22 13-13,-10 20-10,-7 9-32,-2 27-51,7 17-132,7 7-356</inkml:trace>
  <inkml:trace contextRef="#ctx0" brushRef="#br0" timeOffset="1607">111 2682 868,'0'0'114,"0"0"-102,0 0-3,0 0 35,0 0 41,0 0 0,0 0-12,24 73-26,28-53-1,17-2 6,22-3-7,19-4-8,17-2-6,15-2-2,19-5-11,3-2-2,15 0 3,8 0 8,-2 3-8,-10 3-18,-16 8-1,-28 3-3,-28 8-16,-23-1-37,-26 3-60,-23 5-163,-22-1-238</inkml:trace>
  <inkml:trace contextRef="#ctx0" brushRef="#br0" timeOffset="2356">2635 3319 559,'0'0'359,"0"0"-253,0 0-89,0 0 17,0 0 92,27 160 33,-9-69-55,0 16-32,0 11-22,-1 16-5,-5 9-12,-1 1-7,-3 1-7,-2-7-10,-2-10-1,-2-13-3,4-17-5,1-17 0,0-19 0,2-15-3,-3-12-24,-1-6-43,-3-9-48,-2-2-104,0-7-52,-2-4-215</inkml:trace>
  <inkml:trace contextRef="#ctx0" brushRef="#br0" timeOffset="2652">2664 5137 909,'0'0'128,"0"0"-109,7 151 17,15-100 67,3-8 6,8-8-22,5-8-48,5-14-28,3-6-6,1-7-1,-2 0 1,0-27-5,-8-8-4,-10-7 1,-12-5 1,-15 2 2,0 3 9,-33 1-3,-13 10-3,-12 7-3,2 8-18,2 14-15,10 2 10,13 0-48,8 0-46,12 7-56,6-3-206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1:26:23.75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708 626 863,'0'0'229,"0"0"-165,0 0-23,0 0 54,0 0 78,98 114-61,-44-43-33,6 11-29,0 7-21,1 7-14,-1 0-5,0 11-6,2 11 0,1 5-3,-1 3 0,-2-5 1,-4-10 0,-3-8-2,-2-10 1,-1-10 4,-8-12-5,-5-7-2,-5-12-3,-8-10-1,-9-8-25,-3-12-29,-7-6-37,-5-5-24,0-2-31,0-7-39,-7-2-43,-5 0-82,4-16-132</inkml:trace>
  <inkml:trace contextRef="#ctx0" brushRef="#br0" timeOffset="296">1722 2420 749,'0'0'290,"0"0"-221,0 0-24,-47 151 79,47-104 2,0-7-44,0-4-37,29-7-28,10-7-12,0-7-3,6-12 1,-3-3-2,-2-11-1,-2-27-3,-5-11 0,-10-7 3,-12-2-1,-11 2 2,-11 7 0,-35 9 4,-26 16-5,-16 19-29,-18 5-47,-6 40-136,1 23-315</inkml:trace>
  <inkml:trace contextRef="#ctx0" brushRef="#br0" timeOffset="2106">1932 2861 902,'0'0'151,"0"0"-102,0 0-45,0 0 97,31 151 52,-16-57-43,1 20-30,1 17-29,2 7-10,3 5-6,2-3-12,5-4-9,0-9-4,0-18-3,-2-13-3,0-14-4,0-13 0,-5-11 0,2-11-4,-4-13-22,-1-14-70,-7-7-93,-5-11-112,-1-2 24,-6 0-115</inkml:trace>
  <inkml:trace contextRef="#ctx0" brushRef="#br0" timeOffset="2340">2315 4616 763,'0'0'260,"0"0"-230,0 0-26,0 0 45,33 141 50,-8-110 10,6 0-27,2-2-32,5-6-21,0-10 1,-2-11-9,2-2-6,-1-7-13,-1-26 9,-3-12 0,-8-4 5,-11-6 9,-14 1 8,0 3 5,-41 7-9,-21 10-14,-20 16-15,-14 16-44,-1 2-67,6 13-154,14 10-647</inkml:trace>
  <inkml:trace contextRef="#ctx0" brushRef="#br0" timeOffset="17285">1214 2232 407,'0'0'698,"0"0"-578,-152 90-111,117-37 8,11 12 57,6 17 14,13 21-41,5 15-12,0 13-13,0 16 8,2 11-2,5 9-2,-3 7 2,8 2-6,5-7-1,12-6-1,16-15-6,20-22-2,19-14-2,15-12-7,11-13 1,11-9 0,-1-7-1,1-4 2,-5-5-3,-14-4-3,-6-7 1,-7-8-4,-2-14 3,-2-16 1,1-13-13,-1-11 11,-2-36-12,-4-22 9,-2-18 3,-4-9 2,-3-6 0,-8-3 0,-7 3 0,-8 4 1,-11 2-1,-12 0 6,-7-2-3,-7-9 7,-8-13-2,-2-16 2,0-20-7,-14-22-2,-15-16 7,-15-18-6,-14-6-1,-19 6 1,-17 10 2,-15 21-2,-14 25 2,-10 24 1,-13 28-2,-12 22 0,-18 21 2,-9 28-3,-6 28-2,-1 5-8,10 54 5,10 24-7,9 24-30,20 23-36,25 11-37,30 0-92,30-22-138</inkml:trace>
  <inkml:trace contextRef="#ctx0" brushRef="#br0" timeOffset="18314">49 0 827,'0'0'237,"0"0"-177,0 0-15,0 0 52,0 0 4,0 0-38,7-9-34,22 15-7,13 31 4,11 11 7,8 17-16,1 6 1,7 0-14,0-2-2,5-6 1,-1-10-3,-4-4 0,-9-9 0,-11-6 0,-9-10-4,-13-4-17,-7-4-51,-7-7-57,-6 0-69,-5 0-12,-2-4-140</inkml:trace>
  <inkml:trace contextRef="#ctx0" brushRef="#br0" timeOffset="18673">0 590 243,'0'0'708,"0"0"-580,0 0-68,0 0 6,0 0-9,0 0 6,2-42-8,65 17-24,28-10 4,26-12-7,24-8-23,13-8-5,4-2-4,-8 7-110,-24 9-218,-30 18-497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1:29:24.6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394 593 834,'0'0'209,"0"0"-132,0 0 50,0 0-16,0 0-20,-104-120-47,60 110-35,-4 10-3,4 0-3,1 0-3,10 19 0,4 7 0,9 8 1,4 3-1,6 4 0,7-4 0,3-1 2,0-7 2,11-7-1,10-1-3,2-9 4,6-4-2,3-7-2,2-1 0,4 0-33,-5-4-69,0-12-70,-4-1-41,-12-6-218</inkml:trace>
  <inkml:trace contextRef="#ctx0" brushRef="#br0" timeOffset="390">292 0 872,'0'0'199,"0"0"-153,0 0-3,0 0 66,0 0-42,0 0-44,0 31-21,4 18 33,6 18 35,-6 13-24,-4 9-19,0 5-9,0-2-3,0-8 11,0-13-18,0-13-5,0-8-3,0-15-3,0-6-9,0-11-110,0-14-188,0-4-201</inkml:trace>
  <inkml:trace contextRef="#ctx0" brushRef="#br0" timeOffset="1358">731 147 932,'0'0'158,"0"0"-133,0 0-10,0 0 72,-61 183 25,46-96-52,9 9-18,4 2-7,2-3-13,0-10-6,4-7-10,11-9-4,5-13-2,-1-10-9,2-9-92,2-17-97,-3-12-48,0-8-292</inkml:trace>
  <inkml:trace contextRef="#ctx0" brushRef="#br0" timeOffset="1623">876 428 919,'0'0'133,"0"0"-131,0 0 38,0 0 33,0 0-16,100 120-28,-69-80-3,-2-4-19,-2-5-5,-5-2-1,-3-5-1,-2-3-69,-3-4-62,-3-8-89,-7-9-194</inkml:trace>
  <inkml:trace contextRef="#ctx0" brushRef="#br0" timeOffset="1857">1054 488 775,'0'0'69,"0"0"15,0 0 40,-29 120-37,9-73-1,-7 2-22,1-7-49,1-8-14,7-12-1,12-10-93,6-12-87,0 0-201</inkml:trace>
  <inkml:trace contextRef="#ctx0" brushRef="#br0" timeOffset="2075">1355 290 767,'0'0'222,"0"0"-137,0 0 12,0 0 41,0 0-49,60 138-19,-60-73-24,0 1-25,0-1-15,-9-7-6,4 0-67,5-2-170,0-7-200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1:29:27.05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72 0 633,'0'0'323,"0"0"-309,0 0-4,0 0 14,-56 126-15,42-94-9,12-15-299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1:29:27.3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64 62 754,'0'0'97,"0"0"19,0 0 25,100 150-26,-71-110-9,0-2-46,3-3-44,-3-4-14,-3-4-1,-3-7-1,-6-2-77,-3-7-100,-7-9-89,-5-2-544</inkml:trace>
  <inkml:trace contextRef="#ctx0" brushRef="#br0" timeOffset="234">345 0 893,'0'0'127,"0"0"-67,-62 116 84,17-56-12,-10 3-64,-1 1-51,5-2-17,8-13-163,10-13-424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1:29:02.59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709 410 206,'0'0'865,"0"0"-742,0 0-59,0 0 41,0 0-7,0 0-33,0 0-44,0 0-15,-158 40-4,88 7 2,-12 10-4,-9 8 1,0-1-2,10-3 0,21-12-1,20-18 2,19-13-1,15-11 1,6-7-4,0 0-10,0 2 2,2 4 7,16 6 5,6-1 6,3 2-5,4 0 0,3 5 5,4 2 4,4-1 0,2-2-3,4-3-3,1-1-3,-5-2 4,-6 0-5,-3-4-1,-8-3-12,-7-1-30,-1-3-93,-11 2-82,-6-2-119</inkml:trace>
  <inkml:trace contextRef="#ctx0" brushRef="#br0" timeOffset="452">0 1392 1116,'0'0'180,"0"0"-160,0 0-20,0 0 33,0 0 74,0 0-14,129 23-48,-68-10-22,5 3-13,3-1-10,3 1 0,-5 2-18,-3 4-89,-12-4-200,-14 4-223</inkml:trace>
  <inkml:trace contextRef="#ctx0" brushRef="#br0" timeOffset="905">1312 811 1126,'0'0'216,"0"0"-166,0 0-2,0 0 52,0 0-23,0 0-41,0-2-36,0 28-2,0 19-3,0 21 5,0 15 2,0 4 6,0-5-2,0-7 1,0-8 4,0-12-9,0-10 0,0-14-2,0-7 0,0-11-7,0-2-39,0-9-78,2 0-85,6 0 8,5-25-129</inkml:trace>
  <inkml:trace contextRef="#ctx0" brushRef="#br0" timeOffset="1201">1600 1100 992,'0'0'119,"0"0"-117,0 0 42,0 0 109,24 141-26,-12-96-50,3-5-29,3-7-8,7-6-19,-2-7 0,2-7-14,0-4 1,-3-9 6,1 0 5,-4 0-9,4-24-2,-3-10 2,0-10-10,-6-10 3,-10-4 1,-4-2-3,0 0-1,-25 9 3,-12 11-3,-11 17-5,-4 16-7,-2 7-3,4 2-9,13 26-33,19-2-64,18-6-142,0-11-249</inkml:trace>
  <inkml:trace contextRef="#ctx0" brushRef="#br0" timeOffset="1763">1902 0 767,'0'0'247,"0"0"-173,0 0-59,0 0 59,0 0 49,0 0-37,4 0-33,13 0 6,8 0-18,4 2-11,0 4 8,6-1-18,-4 2-4,-4-1-7,-2 1 4,-8 2 0,-1 0 4,-3 0-2,3-1 2,-1 2 0,-1-1-4,-5 0-10,-1 0 0,-5 2-3,-3 11 0,-7 25-11,-42 31 9,-24 33-68,-21 18-172,-8 11-244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1:29:28.0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0 210 596,'0'0'486,"0"0"-397,0 0-24,0 0 14,0 0 42,0 0-33,33-25-45,28 11-3,24 2 5,31-5-5,21 2-21,26 2-10,17 1-3,19 6-3,17-1-2,18-2 5,6-6 3,-11 1-1,-19 1-8,-29 2-2,-34 6-1,-29 3 2,-29 2-3,-20 0-20,-15 0-42,-6 0-64,-5 0-113,-3-20-117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1:29:32.96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1689 827 726,'0'0'266,"0"0"-197,0 0-28,0 0 40,0 0 4,0 0-16,0 0-32,-50-86-16,31 74-1,-4 7 5,-1 3 10,-7 2-26,-5 0-9,-4 29-1,-3 7-1,3 4 0,9-2 2,9-7 0,13-4-1,9-5-1,0-4-1,7 2-2,17-4 2,5-1-1,2-4 0,5-4 1,-1-3 0,4-4-68,-3 0-56,-1 0 3,-6-8-54,-8-19-188</inkml:trace>
  <inkml:trace contextRef="#ctx0" brushRef="#br0" timeOffset="375">1743 197 489,'0'0'457,"0"0"-379,0 0-71,0 0 21,0 0 31,0 0 48,6 171 3,-6-73-54,0 11-28,-18 0-10,1-8-1,6-16-14,5-19-3,6-12-9,0-19-50,3-10-31,13-12-26,-3-13-10,5 0-106,0-27-187</inkml:trace>
  <inkml:trace contextRef="#ctx0" brushRef="#br0" timeOffset="671">2106 372 764,'0'0'162,"0"0"-119,0 0 20,0 0 57,0 157 15,-5-77-47,-2 7-30,1-2-17,1-8-21,5-8-1,0-9-17,0-6 6,15-2-6,6-6-2,1-3-19,5-8-89,-3-8-119,-1-14-13,-3-13-182</inkml:trace>
  <inkml:trace contextRef="#ctx0" brushRef="#br0" timeOffset="936">2281 558 778,'0'0'102,"0"0"-77,0 0 74,145 86 26,-89-41-26,2 8-22,-5-3-39,-6-1-18,-5-9-16,-5-5-2,-11-8-2,-8-7 0,-7-7 0,-7-6-82,-4-7-89,0 0-38,-9-11-93</inkml:trace>
  <inkml:trace contextRef="#ctx0" brushRef="#br0" timeOffset="1170">2571 573 838,'0'0'147,"0"0"-131,0 0 54,-51 134 38,30-90-1,-2 1-70,-4-5-37,4-2 0,5-7-120,5-11-92,7-13-244</inkml:trace>
  <inkml:trace contextRef="#ctx0" brushRef="#br0" timeOffset="1389">2939 370 821,'0'0'105,"0"0"32,100 165-5,-48-80 29,0 6-31,-4-4-53,-17 2-43,-18-4-21,-13-1-13,-2 4-31,-38-2-112,-31-10-228</inkml:trace>
  <inkml:trace contextRef="#ctx0" brushRef="#br0" timeOffset="1997">0 339 638,'0'0'148,"0"0"-101,0 0-18,0 0 27,0 0 4,0 0-34,-2-11-15,8 18 6,4 22 18,0 17 11,-3 24 8,-5 17 21,-2 13-2,0 9-14,0-2-6,-6-7-12,-1-10-27,5-17-12,2-15-2,0-16-2,0-15-28,0-9-62,0-10-77,0-8-63,0-4-262</inkml:trace>
  <inkml:trace contextRef="#ctx0" brushRef="#br0" timeOffset="2340">74 892 646,'0'0'102,"0"0"-29,140 0 13,-99 4 1,-10 12 3,-10 4-17,-5 2-6,-11 3-5,-5 1-14,0 12 11,-29 7 11,-11 8-29,-7-4-14,0-6-11,11-14-12,10-14-4,12-6-1,10-7-56,4-2-107,0 0-88,20 0-126</inkml:trace>
  <inkml:trace contextRef="#ctx0" brushRef="#br0" timeOffset="2652">492 890 854,'0'0'179,"0"0"-112,0 0 38,0 0 24,0 0-31,0 0-45,-17-43-30,15 43-17,-6 16-6,0 15-6,-5 14 4,-3 10 1,3-4 1,1 0 0,10-8 0,2-9 4,0-5-4,0-12-1,0-3-3,9-8 2,-2-3 1,-1-1-6,-1-2 2,-1 0-16,0 0-12,-2 0-24,4 0-23,-2 0 14,3 0 22,-1 0 13,4 0 17,-2 0-5,3 0 0,1 0-9,3 0-58,-2 0-88,1 0-98</inkml:trace>
  <inkml:trace contextRef="#ctx0" brushRef="#br0" timeOffset="3370">710 907 617,'0'0'290,"0"0"-185,0 0-48,0 0 5,0 0-3,0 0 7,0 80 5,-2-42-39,-2 2-15,0-1-5,1-4-5,1 1-5,2-7-2,0-3-1,0-1-40,0-7-69,0-5-91,0-4-143</inkml:trace>
  <inkml:trace contextRef="#ctx0" brushRef="#br0" timeOffset="3682">960 916 891,'0'0'125,"0"0"-73,0 0 31,0 0 28,0 0-60,0 0-39,-24 56 1,24-16 10,0 0 2,0-7-6,0-1-15,0-8-2,11-3 0,5-8-2,6-4-53,9-9-119,2 0-96,0-25-547</inkml:trace>
  <inkml:trace contextRef="#ctx0" brushRef="#br0" timeOffset="4119">1419 65 852,'0'0'143,"0"0"-105,0 0 19,-51 174 61,27-72-8,1 15-14,8 5-39,3 2-23,12-5-18,0-6-8,12-6-8,21-9-5,14-6-50,9-19-116,2-15-207</inkml:trace>
  <inkml:trace contextRef="#ctx0" brushRef="#br0" timeOffset="4680">3432 0 795,'0'0'213,"0"0"-163,0 0-47,0 0 58,66 123 90,-28-45-30,2 16-49,-2 10-9,-4 17-16,-13 6-5,-9 4-10,-12 3-12,0-1-11,-12-1-7,-23-3-2,-12-7-85,-15-14-191,-12-24-295</inkml:trace>
  <inkml:trace contextRef="#ctx0" brushRef="#br0" timeOffset="5866">592 1237 181,'0'0'232,"0"0"-81,0 0-73,0 0-31,0 0 20,0 0 7,0 0-23,-35 0 8,35 0-19,0 0-18,0 0-15,0 0-4,-2 2-6,-1 5 1,1 2 2,0-2 0,2-3 0,0-4-3,0 0-5,0 0-8,7 0 9,11 0 7,6 0-7,6-4-34,3-12-14,0-2-91,-6-2-99</inkml:trace>
  <inkml:trace contextRef="#ctx0" brushRef="#br0" timeOffset="6677">1662 1547 946,'0'0'136,"0"0"-86,0 0-47,0 0-3,0 0 82,0 0 3,72-11-32,-48 11-22,9 0 22,12 0-8,9 0-10,10 0-5,7 2-5,14 2-3,4 1-6,9-1-6,7 1-3,2-3-5,8-2 0,11 0 3,5 0-2,5 0 0,-10 0-3,-12 0-4,-16 0-11,-11 0-14,-11 4-5,-9 8-19,-2-1-71,-7-7-110,-5-4-174</inkml:trace>
  <inkml:trace contextRef="#ctx0" brushRef="#br0" timeOffset="9594">1076 901 829,'0'0'177,"0"0"-126,0 0-12,0 0 45,0 0-2,0 0-38,0 0-9,0 0-18,-91-2-10,88 2-7,1 0-1,2 0-76,-4 0-131,0 8-322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1:29:44.37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1188 1023 1079,'0'0'227,"0"0"-142,0 0 3,0 0 1,0 0-4,0 0-30,-4-138-16,13 73-12,-1-4-16,2-4-2,1-5-3,6-5-5,3-1-2,3-1 1,4 2-13,-2 10 2,-6 13 0,-1 13-2,-7 21 3,-4 14 7,-7 10 1,0 2 1,0 0-5,0 0-8,7 20 5,6 20 1,7 20 8,4 14 0,3 10 3,0 8 1,-3-1 11,1-4-7,-3-9 7,0-15-9,1-14-5,-1-16 1,0-13-1,-4-11-1,-3-7-1,-5-2 1,1 0 0,3-18 2,5-33-1,8-18-1,2-14-34,-4-1-9,-6 10 14,-5 14-2,-8 18 19,-1 18 8,-3 12 2,-2 12 4,0 0 5,4 9-7,4 26-6,5 13 6,5 10 22,-1 4 7,6 2-12,-1 6-1,0-1-11,3-5 3,1-4 0,-1-9-8,2-3 0,-2-13-3,-10-10-27,-4-14-81,-6-11-166,-5-20-243</inkml:trace>
  <inkml:trace contextRef="#ctx0" brushRef="#br0" timeOffset="1263">2352 705 590,'0'0'227,"0"0"-123,0 0-24,0 0-13,0 0 2,0 0-22,0 0-25,13 0-13,7 0 39,4 0 17,5 4-18,4 3-21,6-3-13,3 1-11,3-1-2,-1-4 0,-2 0-4,-7 0-83,-2 0-89,-16 0-35,-8-4-168</inkml:trace>
  <inkml:trace contextRef="#ctx0" brushRef="#br0" timeOffset="1560">2572 504 728,'0'0'206,"0"0"-185,0 0 67,7 113-10,-3-59-18,-2 9-27,5-3-33,0-2-21,4-5-94,4-11-180</inkml:trace>
  <inkml:trace contextRef="#ctx0" brushRef="#br0" timeOffset="1809">2924 1034 1132,'0'0'66,"0"0"-48,4-156 19,14 89 7,7-4-29,2 2-13,-1 9-2,-1 11 0,-5 13 0,-5 12 0,-5 10 0,-4 8 0,-2 6-1,1 0 1,1 0-7,6 0 3,5 15 4,4 10 32,1 15 9,-2 7-4,0 6-12,-2 5 9,-1-4-5,2-8-17,0-6 10,2-11-9,-1-9-1,-3-9-8,-1-8-3,-1-3 8,1 0-4,2-31 8,4-16 0,-1-15-12,-4-14 2,-5-7-1,-8-1 0,-2-3 0,-2 11-4,0 16 6,0 15-8,-4 18 0,-6 16-2,4 7-6,-1 4-20,1 4-92,1 27-209,5 7-102</inkml:trace>
  <inkml:trace contextRef="#ctx0" brushRef="#br0" timeOffset="2433">3740 569 779,'0'0'210,"0"0"-147,0 0-21,0 0 44,0 0 31,0 0-23,131 0-33,-87 0-36,1 0-20,-1 0-4,-1 0 0,-3 0-2,-4 0-65,-5 0-113,-7 0-62,-13 0-176</inkml:trace>
  <inkml:trace contextRef="#ctx0" brushRef="#br0" timeOffset="2667">3942 310 947,'0'0'95,"0"0"-67,0 0 84,10 114 12,-2-56-39,-1 8-55,1 1-30,0 3-17,-4-12-181,-2-14-319</inkml:trace>
  <inkml:trace contextRef="#ctx0" brushRef="#br0" timeOffset="6989">1222 45 619,'0'0'72,"0"0"-25,0 0-9,0 0-28,0 0-10,0 0-4,-129-45-23,108 45-5,6 5 18,-1 9 14,1-2 42,1 7 14,1 1 17,-1 6-16,1 10 8,-5 15 1,-1 20-2,-4 21 17,-4 17 3,7 16 0,3 4-30,15-4-18,2-12-17,17-10-17,28-12-2,11-4-9,6-11-144,-3-20-249</inkml:trace>
  <inkml:trace contextRef="#ctx0" brushRef="#br0" timeOffset="7675">139 384 720,'0'0'231,"0"0"-114,0 0-25,0 0 24,0 0 2,0 0-30,0-20-33,-2 20-23,-2 0-18,-2 27-6,-2 19 0,-1 23 17,3 14 2,6 4-9,0-5 0,15-8 3,18-12-6,12-13-5,8-11-2,7-13 2,10-19 2,5-6-10,10-18 8,9-31-6,-7-20-4,-10-13 0,-21-5-11,-29 0-4,-25 2 13,-8 7 2,-55 3 7,-26 1 5,-20 9 0,-6 16-12,1 25 0,10 22-3,11 6-5,12 52-1,19 24-17,20 23-129,15 12-250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1:29:47.64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128 0 787,'0'0'341,"0"0"-234,0 0-80,0 0 22,0 0 16,0 0-43,0 109 9,-2-24 27,-15 8-21,-6 10-1,1 0 2,0-6 0,2-7-18,9-14-12,6-12-8,5-13-3,0-11-36,0-10-47,3-10-91,3-11-118,-6-9-218</inkml:trace>
  <inkml:trace contextRef="#ctx0" brushRef="#br0" timeOffset="296">47 530 826,'0'0'96,"0"0"-57,135 16 38,-75 4 14,-6 7-33,-10 4 10,-7 0-6,-18 5-26,-15 2 1,-4 4 5,-17 3 24,-26 1-14,-10-3-15,-3-10-11,9-6-11,10-13-12,12-8-3,14-4-2,7-2-20,4 0 3,0 0-16,0 0-107,15-11-194,14-6-624</inkml:trace>
  <inkml:trace contextRef="#ctx0" brushRef="#br0" timeOffset="608">697 673 880,'0'0'234,"0"0"-186,0 0 5,-33 147 40,33-111 12,0-5-33,15-4-40,7-7-22,1-4 0,-2-7-5,4-9-2,0 0 4,2-3 1,-3-22-7,-2-8 3,-6-5-2,-9-6 1,-7-3-3,0 2 1,-11 3-1,-20 7 0,-5 12-1,1 12-3,0 8-7,9 3 9,6 3-15,9 22-60,8 4-68,3 0-69,0-12-163</inkml:trace>
  <inkml:trace contextRef="#ctx0" brushRef="#br0" timeOffset="967">1049 602 998,'0'0'195,"0"0"-93,0 0-47,0 0-28,0 0-10,0 0 42,18 89-22,-12-49-14,3 2 5,-2 1-3,4-6 5,0-3-10,3-10-10,-1-8-7,-1-5-2,-4-7 0,1-4 0,3 0-1,3 0-4,3-20-1,1-13-5,4-5-9,-5-4-1,-3-5-3,-6 3 11,-2-1 1,-2 11 6,-3 10-4,-2 16-5,0 8 11,0 0 3,0 0 0,0 6-10,0 23 6,0 11 4,0 2 9,0 3 12,0-1-4,0-6 0,8-4 0,11-10-5,0-6-6,8-7-6,0-8-17,2-3-40,2-3-80,-2-21-81,-4-12-50,-8-2-253</inkml:trace>
  <inkml:trace contextRef="#ctx0" brushRef="#br0" timeOffset="1419">1555 602 754,'0'0'206,"0"0"-180,0 0 18,0 116 34,-2-74 11,-2-2 35,0-4-59,2-7-19,2-9-24,0-9-4,0-7-9,0-4-5,0 0 6,0 0 5,0-15-15,0-19-6,6-12-28,6-8-7,7-1-2,-4 6-13,1 10 13,-3 18 9,-2 9 17,-2 10 14,0 2 3,2 0 14,3 0 9,-4 9 10,1 11 11,-1 6 13,-4 8-1,-2 2-30,-4 4 0,0 0-8,0-7-13,0-6-4,0-5-1,11-6-38,8-10-88,5-6-104,10 0-168</inkml:trace>
  <inkml:trace contextRef="#ctx0" brushRef="#br0" timeOffset="1841">2192 595 1128,'0'0'104,"0"0"19,0 0-9,0 0-46,0 0-23,-123-69 0,104 78-40,-2 29-5,6 16-5,5 8 2,8 0 1,2-4 2,0-9 0,16-9-1,2-13-7,0-11-4,2-12-13,6-4 8,8-9 1,4-27-43,4-11-61,-2-8-116,-9-3-115</inkml:trace>
  <inkml:trace contextRef="#ctx0" brushRef="#br0" timeOffset="2121">2228 18 951,'0'0'121,"0"0"-104,0 0-9,0 0 16,0 0 141,26 158-19,-19-64-76,-7 4-36,0 4-5,0-6-3,-11-7-26,2-8-9,2-12-100,7-14-181,-2-15-39,2-18-420</inkml:trace>
  <inkml:trace contextRef="#ctx0" brushRef="#br0" timeOffset="2855">2475 136 1005,'0'0'117,"0"0"-109,0 0 47,0 0 80,0 0-50,0 0-49,73 34 30,-27 23 24,2 12-34,-1 16-8,-7 15-10,-13 21-17,-18 10-3,-9 9-8,-27 3 0,-27-3-10,-8-10-18,-9-12-109,-5-25-225,-2-28-673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1:29:06.08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1 590,'0'0'195,"0"0"-74,0 0-15,0 0 7,0 0 1,0 0-26,0 0-34,0 0-27,-8 0 0,8 0 2,0 0-2,0 0-4,2 0-17,18 0-5,9 0 3,17 9 8,12-3-1,11 1 0,10 0 0,8-1-6,1 1 1,1 2-1,-2 0-5,-4 2 0,-10-2 1,-8 0-1,-9-3-2,-9 1 1,-9-5 1,-12 0 0,-10 1 0,-12-3 0,-4 2-5,0-2-2,0 0 0,0 0-13,-22 0-86,-5-9-209,-4-2-522</inkml:trace>
  <inkml:trace contextRef="#ctx0" brushRef="#br0" timeOffset="11482">47 85 459,'0'0'189,"0"0"-149,0 0-3,0 0 38,0 0 22,0 0-36,0 0-16,0 0-5,0 0-6,0 0-12,0 0-4,3 0 0,-3 0-1,4 0-6,-2 0-7,2-11-4,1 0-1,-1 2-3,1 5-3,-3 1 7,-2 3 0,0 0 1,0 0 0,0 0 3,0 0-4,0 0 0,0 0-5,0 0-1,0 0 6,0 0-1,0-2 1,0 2-1,0 0 0,0 0-1,0 0-7,0 0 0,0 0-2,0 0 1,0 0-48,-4 0-102,-5-4-408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0:43:07.351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225 468 1044,'0'0'149,"0"0"-134,0 0-15,0 0 0,0 0 55,23 124 54,-1-79-46,1-11-26,1-10-22,2-4 9,1-9-15,0-6 5,0-5-9,0 0 7,0-33-7,4-21 2,-2-20-1,-5-10-2,-4 1-1,-13 12 0,-7 13 0,-3 11 1,-39 14 20,-18 15 5,-18 18-17,-11 0-7,3 29-5,14 9 0,23-7-2,24-4-33,25-7-34,15-4-80,41-5-105,19-11 46,2 0-190</inkml:trace>
  <inkml:trace contextRef="#ctx0" brushRef="#br0" timeOffset="8673">678 0 908,'0'0'116,"0"0"-73,0 0-40,-50 127 44,35-60 68,-1 8 3,1 5-44,-3 3-24,3 0-26,-6 1-11,0-3-1,-2-3-5,-1-12-6,-1-3-1,2-9-11,4-12-42,3-7-40,3-10-43,2-12-4,-1-8-68,2-5-229</inkml:trace>
  <inkml:trace contextRef="#ctx0" brushRef="#br0" timeOffset="9017">0 158 755,'0'0'169,"0"0"-100,0 0-44,0 0 41,0 0 25,0 0 5,38 9-18,20 33 23,16 21-10,6 17-27,1 16-20,-6 13-9,-1 3-28,-1-6-5,8-10-2,5-9-34,8-9-61,6-4-86,-4-14-134,-2-14-252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1:30:04.6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389 632 269,'0'0'849,"0"0"-771,0 0-75,0 0 23,0 0 95,0 0-33,0 0-40,14 12-7,-10 14-4,-4 5 1,0 9-4,0 5-5,-8 8-10,-9 1-10,2 0-6,-1-5-3,8-12 1,1-8-1,7-9-3,0-6-18,0-5-17,11-3-5,3-6-6,3 0-48,1-11-64,-3-20-62,-8-9-156</inkml:trace>
  <inkml:trace contextRef="#ctx0" brushRef="#br0" timeOffset="359">374 274 819,'0'0'103,"0"0"-98,0 0-2,0 0 8,0 0-11,131 4-22,-106 18-153,-5 3-248</inkml:trace>
  <inkml:trace contextRef="#ctx0" brushRef="#br0" timeOffset="827">567 572 892,'0'0'115,"0"0"-99,0 0 29,0 0 48,0 0-33,0 0-37,50-11 21,-10 2-9,5 3-15,-3 1-15,-5 0-4,-1 5-1,-7 0-16,-4-1-86,-7-8-35,-10-2-163</inkml:trace>
  <inkml:trace contextRef="#ctx0" brushRef="#br0" timeOffset="1123">744 0 624,'0'0'283,"0"0"-219,0 124-26,0-44 64,-9 16-1,-11 13-2,-3 17-22,-2 7-14,-1-6-25,4-11-14,4-18-6,7-20-7,7-20-11,4-16 0,0-13-39,0-9-68,10-9-70,9-11-84,-2 0-310</inkml:trace>
  <inkml:trace contextRef="#ctx0" brushRef="#br0" timeOffset="1420">855 859 921,'0'0'64,"0"0"-18,0 0 45,0 0-15,120 52-30,-77-52-20,3 0-4,1 0-10,-3-21-2,-10-3-8,-7-3 3,-9-4-1,-9 0-3,-7 2 5,-2 0-3,-5 7 7,-28 6 1,-11 12-4,-12 4 3,-4 0-5,2 24 0,13 8-4,11 8 3,17 4-2,17 3 1,0 4-2,13-4 2,22-5 2,8-10-4,4-10-1,4-7 0,1-8-17,1-7-22,0 0-50,-3-13-61,-4-12-24,-5-4-159</inkml:trace>
  <inkml:trace contextRef="#ctx0" brushRef="#br0" timeOffset="1810">1475 741 709,'0'0'107,"0"0"-7,0 0 14,0 0-18,46 146-15,-44-104 18,-2-2-10,0-2-30,0-5-23,0-9-6,0-6-7,0-11-14,-2-5-1,2-2-5,0 0 4,-2 0 2,2-18-6,0-19-3,0-21-9,0-13 0,8-10-4,15 3-15,2 9 0,-1 16 19,1 19-5,-1 19 6,-2 13-1,-1 2 5,0 0 1,2 11 3,-1 4 3,-1-1-3,-2-3-3,2-7-111,-2-4-176,-1 0-456</inkml:trace>
  <inkml:trace contextRef="#ctx0" brushRef="#br0" timeOffset="3214">0 1564 736,'0'0'293,"0"0"-226,0 0-67,0 0 36,0 0 122,139-31-39,-74 17-46,20-4-11,18-2-31,12 2-4,12 0-9,10 5-9,-4 2-5,-2 4 0,-15 3-4,-20 2-5,-11 2-16,-16 0-16,-7 0-46,-2 0-82,-8 0-76,-3 0-224</inkml:trace>
  <inkml:trace contextRef="#ctx0" brushRef="#br0" timeOffset="3729">2232 492 628,'0'0'299,"0"0"-237,0 0 3,0 0 64,-9 138-12,9-98-13,0 0-33,0-4-25,18-3-14,2-4-17,2-9-8,3-6-3,2-10 0,4-4 1,2-7-2,3-31 2,1-15-5,-1-11-3,-7-8-17,-6 1 4,-17 4 5,-6 7 1,0 7 8,-27 10 2,-8 12 2,-5 18-2,0 13-12,-3 2-91,8 42-105,6 10-113</inkml:trace>
  <inkml:trace contextRef="#ctx0" brushRef="#br0" timeOffset="4384">2874 864 1058,'0'0'122,"0"0"-118,0 0-3,0 0 65,0 0 30,0 0-42,102 47-43,-55-25-11,7-4-42,-4 0-200,0-5-351</inkml:trace>
  <inkml:trace contextRef="#ctx0" brushRef="#br0" timeOffset="4805">2796 1584 898,'0'0'237,"0"0"-176,0 0-3,0 0 20,0 0 10,0 0-22,-22 131-18,11-53-14,-5 9-23,3 0 17,-1-7 1,5-11-16,3-13-6,6-16-7,0-11 0,0-9-8,0-9-18,0-4-18,0-3-44,8-4-48,7 0-67,1-13-41,0-14-84</inkml:trace>
  <inkml:trace contextRef="#ctx0" brushRef="#br0" timeOffset="5055">2763 1996 741,'0'0'282,"0"0"-207,0 0-34,0 0 26,0 0-16,0 0-23,33-9 22,-4 18-10,-1 6-26,-1 3 0,-4 2-6,-7 0-3,-8 0 1,-8 0 1,0 5 4,-6-2 4,-21 1 8,-6-2 7,-6-4-8,6-7-5,7-6-12,7-5-5,13 0-31,6 0-70,2-3-129,29-17-81,9-2-451</inkml:trace>
  <inkml:trace contextRef="#ctx0" brushRef="#br0" timeOffset="5351">3127 2047 995,'0'0'203,"0"0"-187,0 0 44,0 0 68,0 0-31,-2 136-57,2-107-26,14-9-10,11-2-4,-2-7 0,4-9 0,0-2-4,-2 0-4,-5-13-23,-2-12 21,-8-1 2,-7-3 8,-3-2 0,0-3 5,-24 5-1,-12 7 3,-5 6-6,0 14 2,5 2-3,13 0 0,11 11-90,12 7-82,0-3-80,8-1-122</inkml:trace>
  <inkml:trace contextRef="#ctx0" brushRef="#br0" timeOffset="5694">3509 1978 978,'0'0'204,"0"0"-195,0 0 43,0 0 87,0 0-57,-43 136-36,43-102-21,0-5-15,5-7-8,6-7 0,0-4-2,1-4 0,-2-5-2,3-2-2,1 0-3,-1-11-18,3-13 13,-1-7 1,1-3 1,-3 0-11,-1 10-1,-3 8-7,-5 7 8,-4 9 13,2 0 8,-2 0 14,0 0-4,2 16-7,3 9 45,-1-1-1,3-1-28,0-3-13,4-7-6,3-4 0,-1-7-3,5-2-5,3 0-36,6-13-50,2-17-83,0-2-183</inkml:trace>
  <inkml:trace contextRef="#ctx0" brushRef="#br0" timeOffset="6115">3879 2058 916,'0'0'89,"0"0"-13,0 0 74,0 0-26,-10 123-70,8-114-26,2-2-24,0-7-3,0 0-2,0 0-1,0 0-15,0 0-6,0-12-11,0-16 7,5-11 4,10-8-37,4 3 7,0 6-4,-1 11 24,-5 16 10,-1 11 11,-8 0 12,1 9 12,-1 18 30,-2 4 34,-2 2-16,0 1 8,0-3-45,0-4-21,0 0-2,0-7-13,0 0-85,12-9-92,5-9-248</inkml:trace>
  <inkml:trace contextRef="#ctx0" brushRef="#br0" timeOffset="6505">4320 2128 637,'0'0'535,"0"0"-479,0 0 20,0 0 61,0 0-42,0 0-55,-67 15-34,53 14-3,3 4 2,7-4 4,4-4-4,0-5-5,2-2-5,9-7-6,-2-2-18,2-7-4,-2-2-41,9 0-51,2-9-67,2-18 17,1-6-333</inkml:trace>
  <inkml:trace contextRef="#ctx0" brushRef="#br0" timeOffset="6755">4431 1488 921,'0'0'188,"0"0"-147,0 0-20,0 116 99,0-27 9,0 15-48,-22 8-44,-1 2-8,4-14-23,3-20-6,9-17-74,5-19-254</inkml:trace>
  <inkml:trace contextRef="#ctx0" brushRef="#br0" timeOffset="20374">2767 878 45,'0'0'71,"0"0"10,0 0 30,0 0 0,0 0-33,0 0-22,0 0-29,7-5-6,-5 5 9,0 0 3,0 0-12,7 0 1,2 0 35,2 11 0,-1-2-17,1 2-16,2 0-2,6 1-15,-1-1 13,-1 2-9,4 0-1,-1 3-6,1 0 5,1 4 1,0-3-2,-1 8-2,4-3 6,0 3 0,-4-1 0,4-2-1,2 0-4,2 1 0,3-5-2,-1-2-2,-2-1 0,1-4 0,-6-2-2,-1 2 0,-4-2-1,-6-2 0,-4 0 2,-2-3-2,-5-2 2,-2 3-2,3 1-2,4 1-19,4 0-74,0-1-126,3-3-187</inkml:trace>
  <inkml:trace contextRef="#ctx0" brushRef="#br0" timeOffset="24773">2094 2511 377,'0'0'165,"0"0"-139,0 0-20,0 0 36,0 0 20,0 0-8,0 0-23,0 0-22,0 0 3,9 0 45,13 4 38,14 3-39,11 0-8,20-5-16,22-2 2,26 0-4,24 0-9,14 0-10,8-2 16,-3 2-15,-5 0-4,-8 0-6,-7 0 0,-11 0 2,-11 8-4,-8 1 2,-13 0-2,-13-4 0,-10 1 0,-12 1-4,-13-3 0,-7 1 0,-4-1-10,-7-1-6,0-3-25,-3 0 10,1 0-5,2 0-26,-3 0-63,1 0-41,-8 0-181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1:30:48.14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206 292 369,'0'0'119,"0"0"-20,0 0-41,-125 22-7,96-13 12,7-2 6,3-3 2,11 0-10,5-4-7,3 0-17,0 0-16,0 0-1,0 0-14,0 0 4,17 0 6,20 0 3,30 0 27,29 0 11,33 0 22,38 0-21,27-4-24,22-14-15,13 3-14,5-5-4,3 4 1,-2 3 1,-5 3-2,-3 6 1,-8 4-1,-18 0-1,-12 0-19,-18 0-20,-12 0-18,-11 4-11,-13-4-18,-15 0-33,-20 0-121,-25 3-161</inkml:trace>
  <inkml:trace contextRef="#ctx0" brushRef="#br0" timeOffset="1341">6540 637 801,'0'0'0,"149"-53"0,-42 23 3,25-5 10,24-3 41,24-9 35,30-2-19,25 2-16,20-1-13,14-4-19,7 1-5,-6 2-4,-16 9-6,-26 11-4,-26 11-1,-28 7-2,-27 2-12,-22 0-11,-23 2 8,-15 3-18,-9 0-6,-9 4-12,-4-3 16,-9 3 10,-12 0-5,-8 0 9,-10 0 4,-7 0 3,-11 0-8,-1 0-51,-5-2-75,-2 0-247</inkml:trace>
  <inkml:trace contextRef="#ctx0" brushRef="#br0" timeOffset="14554">3751 164 87,'0'0'139,"0"0"-82,0 0-28,0 0-29,0 0-30,0 0-43,0 0-67</inkml:trace>
  <inkml:trace contextRef="#ctx0" brushRef="#br0" timeOffset="15116">3737 211 1,'0'0'208,"0"0"-99,0 0-30,0 0 3,0 0-22,0 0-16,0 0-22,0 0-1,0 0 1,0 0 36,0 0-7,0 0-26,0 0-11,0 0-11,0 0-3,0 0-6,-3 0-38,3 0-38,0 0-18,0 5-50,0 0-111</inkml:trace>
  <inkml:trace contextRef="#ctx0" brushRef="#br0" timeOffset="16614">3757 222 170,'0'0'173,"0"0"-71,0 0-22,0 0-6,0 0-3,0 0-9,0 0-14,4-13 11,-4 11-8,0-1-9,0 1-8,0 2 5,2 0-10,-2 0 4,0 0-14,0 0-9,0 0-6,0 0-2,0 0-1,3 0-1,-1 0 0,0 0 1,0-2-1,3 0 0,0 0-1,-1-1 2,-2 3-1,3 0 0,-3 0-1,0 0 1,2 0 0,1-2-3,2 2 2,-1 0-4,3 0-17,5 0-8,-3 0-11,3 0-11,3 0 40,-1 5-30,3 1-82,0 3-89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1:38:19.82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0 938 583,'0'0'272,"0"0"-165,0 0-74,0 0-3,0 0 9,0 0 24,0 0 8,8 0-22,29 0 4,28 0 13,30 0-19,32 0 9,31 0-14,32 0-12,35 0-19,25 0 5,12 0 1,8 0-15,-14 0 0,-20 0-2,-24 0-2,-25 0 2,-10 0 0,-13 7-2,-10-5-2,-9-2-20,-25 0-25,-20 0-2,-19 0 13,-19-7-12,-13-4 14,-12-2-2,-8 2-5,-4 2-3,-7 2-91,-5 1-132</inkml:trace>
  <inkml:trace contextRef="#ctx0" brushRef="#br0" timeOffset="19765">3227 1083 216,'0'0'48,"0"0"-45,0 0 29,0 0-18,0 0 4,0 0-1,0 0-16,0-24 0,0 24 0,0 0-1,0 0 0,0 0 0,0 0 0,0 0 1,0 0 6,0-2 8,0-1-4,0 1-5,0 0-6,0-2 2,0 1 18,0-1-7,0 2-12,0-1 5,0-2 10,0 2-5,0-2-8,0 3-1,0 2 4,0-2 2,0 2 10,0 0 2,0 0-3,0-3-11,0 3-4,0 0-2,0 0 2,0 0-2,0 0 1,0 0 1,0 0-1,2 0-1,2 0 0,6 0-1,-2 0 1,5 0 0,3 0 1,7 0-1,3 0 0,8 0-1,6 0 2,4 0-2,3 0 2,4 0 0,0 0-1,3 3-1,-2-1 1,-2 0 0,-2 0 1,-4 1-1,-1 0-2,-1 2 1,2 0-1,3-3-13,1 0 5,0 1-4,-8-1-20,-5 0 4,-8 0 15,-7 0 6,-1-2-7,-9 0 12,-1 0-8,-3 3-7,-6-3 14,3 0 2,-3 0 3,0 0 6,0 0 2,0 0-2,0 0-2,0 0 2,0 0-6,0 0-3,0 0-2,0 0-35,0 0-84,0 0-29</inkml:trace>
  <inkml:trace contextRef="#ctx0" brushRef="#br0" timeOffset="20483">4285 0 26,'0'1059'55,"0"-1059"-55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1:32:42.13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22 1194 1113,'0'0'112,"0"0"-48,0 0-45,0 0 90,0 0-14,0 0-20,0 0-12,-22-72-29,22 72-23,0 0-11,0 0-14,0 23 0,2 9 12,11 4 2,10-1 3,8-3-2,9-12 3,12-8-4,6-12-1,4-2-7,-2-28 1,-9-8 0,-10-5 2,-15 2 5,-15 1 0,-11-5 8,-2-1 10,-38 0-6,-18 2-5,-16 6 1,-8 10-7,6 13-1,22 8 0,26 7-1,21 0-16,7 12-78,18 20-86,20 6-77,5-8-156</inkml:trace>
  <inkml:trace contextRef="#ctx0" brushRef="#br0" timeOffset="608">412 1096 638,'0'0'99,"0"0"-58,0 0 72,0 0-18,0 0-24,0 0-23,0 0-4,-2-14 11,2 12-14,4 2-13,17-2 1,18 0 11,28 0 26,22-1 4,25 3-29,22 0-20,18 0-7,4 0-1,-5 14-13,-5 6 0,-12 5 0,-11-1-1,-17 3 0,-16 0 0,-16-5-10,-11 0-13,-13-6-29,-4-8-42,-11-3-69,-8-5-44,-6 0-208</inkml:trace>
  <inkml:trace contextRef="#ctx0" brushRef="#br0" timeOffset="1107">2215 958 726,'0'0'191,"0"0"-171,0 0 28,0 0 93,0 0-27,0 0-20,142 147-25,-90-110-28,1 0-14,-6-4-2,-8 0-15,-10-2-5,-10-2-1,-13 3 6,-6 3-1,-13 7 4,-36 8 4,-18-3-5,-13-5-7,0-2-5,9-9-41,22-11-125,26-16-193</inkml:trace>
  <inkml:trace contextRef="#ctx0" brushRef="#br0" timeOffset="1451">2939 1221 1286,'0'0'118,"0"0"-118,0 0-15,0 0 15,0 0 69,-54 138-20,87-100-21,10-7-19,9-6-3,1-14-6,0-9-2,-5-2-15,-6-4 1,-13-21 14,-10-9 2,-14-4 17,-5-6 4,-18-3 10,-38-2-14,-35 5-17,-38 8-39,-21 12-83,6 8-134,18 2-84</inkml:trace>
  <inkml:trace contextRef="#ctx0" brushRef="#br0" timeOffset="1872">1446 301 940,'0'0'154,"0"0"-143,0 0 50,-56 120 74,56-85-47,0 1-56,25 0 1,11-5-17,8-4-9,3-12-3,4-8-4,0-7-1,-6 0 0,-7-29-4,-5-9 5,-6-11 2,-7-7-2,-13-4 6,-7 2-2,-10 5-3,-29 6-1,-15 13-8,-13 19-24,3 15-65,6 9-93,18 22-205</inkml:trace>
  <inkml:trace contextRef="#ctx0" brushRef="#br0" timeOffset="2605">3493 1107 57,'0'0'979,"0"0"-868,0 0-92,0 0 0,0 0 38,0 0 1,77-7-21,-8 7 43,26 14-15,21-3-35,16 0-15,8-2-10,2-2-1,-1-3-4,-10 1-6,-17 1-74,-20 3-97,-21 0-95,-17-2-66,-16-7-141</inkml:trace>
  <inkml:trace contextRef="#ctx0" brushRef="#br0" timeOffset="2901">5209 960 1134,'0'0'207,"0"0"-185,0 0-15,0 0-7,0 0 43,146 5 0,-89 12-12,5 3-14,-8 3-10,-15-3-3,-12 0 0,-13 0-4,-14 2 1,0 7-1,-41 11 10,-27 5 5,-24 6-15,-10-6-10,11-12-209,22-15-223</inkml:trace>
  <inkml:trace contextRef="#ctx0" brushRef="#br0" timeOffset="3307">4599 0 957,'0'0'111,"0"0"-106,-60 163 27,39-68 28,12 17-42,9 4-18,38-9-110,38-18-384</inkml:trace>
  <inkml:trace contextRef="#ctx0" brushRef="#br0" timeOffset="3915">5837 1261 1032,'0'0'183,"0"0"-152,0 0 16,0 0 24,121 18 9,-50-9-36,14-3-15,6 3 8,9 0-11,10-4-9,4 1-9,4-1-3,-5-1-5,-4 1-5,-4-1 4,-10-2-17,-5 0-3,-12 1 9,-9-3 9,-13 2 3,-21-2-31,-10 0-36,-16 0-35,-7 0-51,-2 0-63,0 0-211</inkml:trace>
  <inkml:trace contextRef="#ctx0" brushRef="#br0" timeOffset="4259">7480 1254 845,'0'0'216,"0"0"-175,0 0-19,0 0 46,0 0 29,0 0-46,53-18-14,-35 18-10,5 0-16,-2 3-4,2 12 0,1 7 21,-1 1-6,-6 1-9,1 1-7,-2-3 8,-7-2 0,-4-5 0,-5 3 0,0-2-4,-14 4 3,-28 7 4,-19 0-8,-7-1-9,-4-3-58,9-12-203,21-11-294</inkml:trace>
  <inkml:trace contextRef="#ctx0" brushRef="#br0" timeOffset="4789">5600 1234 724,'0'0'212,"0"0"-177,0 0-25,0 0 64,0 0 0,0 0-28,0 18-20,0 2-22,0 9 47,0 2 7,0 0-29,15-2-11,14-7-7,4-6 7,11-7 8,6-6-1,3-3-11,-2 0-13,-6-19-1,-12-5 0,-12-1 0,-15-6 0,-6 2 0,0 0-9,-20 3-16,-20 6-23,-9 4-23,-4 12-17,6 4-55,15 0-248</inkml:trace>
  <inkml:trace contextRef="#ctx0" brushRef="#br0" timeOffset="5241">6907 252 642,'0'0'347,"0"0"-332,0 0-10,114-5 61,-79 19-5,-3-1-29,-10 2 23,-7 1-33,-10-3-4,-5 5 17,0 0-10,-25 4 2,-8 0-7,-3-4-12,3 0-1,12-5-3,11 1-4,5 1-3,5 5-7,0 8 0,0 5 7,13-2 1,8 2 1,3 3 0,-1-3 1,-6-1 1,-3-1-1,-12 0 0,-2-2 9,-5 0 17,-33 2 19,-18 0 5,-4-2 12,3-2-34,12-7-22,18 0-6,21-4-82,6-7-247,31-7-404</inkml:trace>
  <inkml:trace contextRef="#ctx0" brushRef="#br0" timeOffset="5709">7732 1746 686,'0'0'46,"0"0"-22,0 0 84,0 0-22,62 128 4,-45-108-37,2-5-12,1-6 5,-3-4 44,6-5-4,1 0-20,8-7-23,1-22-28,-2-9-9,-6-6 2,-14-4 6,-11-3 34,0 0-16,-29 2-11,-11 7-21,-5 11-7,-4 13-50,2 11-147,7 7-266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1:32:48.91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432 325 1113,'0'0'108,"0"0"-92,0 0 30,0 0 52,0 0-25,0 0-48,0 0-23,-36 25-2,28 21-5,-4 17 5,6 2 24,6-3-15,0-7-2,11-3 2,15-6 3,11-10-8,3-9-4,1-12-1,2-13-4,4-2 2,4-22-1,3-25 4,-1-15-5,-6-11 1,-11-8 2,-14-3-1,-15 1 0,-7 8 3,-19 10 0,-27 16-6,-14 13 0,-9 14-5,-3 20 4,7 2-18,17 26-100,19 19-159,22-2-369</inkml:trace>
  <inkml:trace contextRef="#ctx0" brushRef="#br0" timeOffset="483">1296 75 891,'0'0'48,"0"0"-41,0 0 15,0 0 53,0 0-26,29 169 12,-29-97 12,-4-1-18,-16 1-17,-2-6-15,2-7-18,-1-8-3,8-11-2,5-9 0,6-9-29,2-8-105,0-10-60,0-4-279</inkml:trace>
  <inkml:trace contextRef="#ctx0" brushRef="#br0" timeOffset="780">1803 0 628,'0'0'429,"0"0"-383,0 0-22,0 0 105,146 15-44,-110 10-53,-2 4-19,-3 4-2,-12 5 1,-7 2 11,-8 2 13,-4 3 1,0-5-12,-20 0 2,-24-4-3,-12-7-11,-8-7-8,-3-13 0,11-7-1,7-2-2,13 0 3,14 0 0,11-4-4,4 2 1,7-1 1,0 1 1,0 2-4,0 0-6,20 0-4,16 0 6,15 13 4,5 10 0,4 6 1,0 4-1,-6 3 0,-6 2 4,-11-3 6,-16-1-6,-11-1 5,-10-2 5,0 0 10,-37-4 7,-15-7 12,-13-9 3,-7-6-21,8-5-7,15 0-9,18 0-9,15-5-1,12 1-62,4-5-61,15-2-172,30-7-435</inkml:trace>
  <inkml:trace contextRef="#ctx0" brushRef="#br0" timeOffset="1482">2729 345 835,'0'0'101,"0"0"-84,0 0 21,0 0 58,0 0-17,123 33-9,-79-30-28,1-3-27,-3 0-12,-4 0-1,-7 0-2,-6 0 0,-3 0-15,-7 0-76,-3 0-6,-10 0-63,-2 0-196</inkml:trace>
  <inkml:trace contextRef="#ctx0" brushRef="#br0" timeOffset="1747">2682 726 737,'0'0'180,"0"0"-115,0 0 71,0 0 49,141 4-70,-93-4-47,6 3-47,4-1-21,2 0-5,-4 0-158,-7-2-218</inkml:trace>
  <inkml:trace contextRef="#ctx0" brushRef="#br0" timeOffset="2168">3729 158 692,'0'0'349,"0"0"-337,0 0 5,0 0 7,0 0 65,0 0 71,-31 116-70,27-76-32,4 4-9,-2-1-13,2 3 8,-2-1-14,-1-3-11,-1 3-4,2 0-1,-5-3-11,0-2 2,1-2-5,1-3 0,1-6 1,2-4-1,0-7 0,-2-5-4,4-6-27,-2-2-36,2-3-36,0-2-77,0 0-41,0 0-156</inkml:trace>
  <inkml:trace contextRef="#ctx0" brushRef="#br0" timeOffset="2589">4226 73 743,'0'0'140,"0"0"-81,0 0 65,0 0-23,0 0-16,0 0-37,101-18 0,-84 18-18,-1 16-14,-3 6-4,-1 5 3,-5 4-5,-1 2 8,-4 1 10,-2 0-15,0-1-5,0-2-4,0-2 4,-11-2-1,-11-3 3,-9-4 2,-9-4 2,-5-5-5,1-7-3,1-4-1,9 0 3,8 0-7,6 0 1,11 0 1,4 0-3,5 0 1,0 0 1,0 0-2,0 0-8,8 7-6,9 9 10,10 6 4,4 5 0,9 9 2,-2 4 0,2 2 3,-4 2 7,-7-1 2,-9-3 4,-9-7 2,-7-4-7,-4-7 8,0-2 7,-15-4 5,-16-2 5,-14-5-4,-4-3-9,-4-6-12,3 0-10,8 0-3,5 0-36,-2 3-85,10-1-200,5-2-934</inkml:trace>
  <inkml:trace contextRef="#ctx0" brushRef="#br0" timeOffset="-138104.73">0 985 809,'0'0'174,"0"0"-107,0 0-28,0 0 22,0 0 23,0 0-12,0 0-8,133 24-12,-70-8-18,8 4-2,9 0 0,9 0-7,7 2-11,7-2-11,-3 2-2,-4-2-1,-7 1 1,-8-1 2,-10-5-3,-7 1 3,-12-7-3,-10-5 0,-15-2-7,-15 1-4,-6-1-18,-6 0-41,0-2-69,-25 0-116,-20 0-487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1:37:59.67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37 58 825,'0'0'106,"0"0"-95,0 0-9,0 0 2,0 0 49,-37 130-8,37-104-5,0-6-21,0-2-13,0-2 9,8-5-5,4-4 11,-1-3 10,0-4 4,0 0-5,0 0-5,3 0 7,-1-18-4,5-6-9,0-10-11,-2 0-2,-6 3 1,-5 0 0,-5 4 18,0-1 14,-5 3-20,-11 5-18,-3 7-1,1 8-50,-2 5-96,2 0-87,0 20-254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1:37:56.20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0 667,'0'0'62,"0"0"-44,0 0 11,0 0 29,127 100 43,-94-69-31,7 9-18,3 16-8,7 14-3,13 5 55,4 7-40,9-4-33,4-2-14,2-7-8,1-6-1,-5-8 2,-9-3-4,-11-6 2,-7-7-17,-13-8-5,-7-7-1,-11-8-2,-8-3-29,-6-6-31,-6-1-64,0-3-140</inkml:trace>
  <inkml:trace contextRef="#ctx0" brushRef="#br0" timeOffset="390">1192 811 1138,'0'0'165,"0"0"-154,0 0-11,0 0-29,0 0 29,0 0 6,33 47 18,-1-12-19,3 5-5,-2 1 0,-1-6-10,-8-1 10,-6-5-1,-9-7 1,-7-6-1,-2 1 1,0 1 8,-27 2 9,-8 0 7,-8-2-7,-1 0-12,1-3-5,3 1-39,2-1-71,5 2-69,6-6-185</inkml:trace>
  <inkml:trace contextRef="#ctx0" brushRef="#br0" timeOffset="764">1419 1375 239,'0'0'1012,"0"0"-975,0 0-37,0 0-7,0 0 7,60 120 5,-35-100 5,6-5-8,2-10-2,3-5-14,-5 0 2,0-5 4,-8-19 1,-8-5 7,-7 0 1,-8-2 22,0 0 8,-28 2-6,-10 0-25,-6 7-23,-6 6-59,4 7-123,3 4-665</inkml:trace>
  <inkml:trace contextRef="#ctx0" brushRef="#br0" timeOffset="4212">688 272 829,'0'0'129,"0"0"-83,0 0-33,0 0 58,0 0-4,0 0-11,12 60-17,-10-47-13,4-1-11,-1-1-5,1-5 1,1-1-1,4-5 2,2 0-3,5 0-2,2-13-7,2-16-1,-1 1-1,-4-1 2,-7 1 1,-6 3 17,-4 1 23,0 1 0,-25 6-25,-10 1-16,-10 9-88,-4 7-78,4 5-138</inkml:trace>
  <inkml:trace contextRef="#ctx0" brushRef="#br0" timeOffset="18454">908 2170 394,'0'0'629,"0"0"-566,0 0-56,0 0 1,0 0 40,0 0 17,43 94-19,-23-85-24,2 0-12,1-9 8,-1 0 1,2 0 7,1 0-16,-3-11-3,3-7 2,-6-2-1,2-5 0,-5-4-6,-7-5 11,-5-6 5,-4-2 9,0 4-4,-4 5-10,-21 11-3,-9 13-10,-1 9-2,-6 0-31,4 11-46,3 18-104,7 2-207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1:37:46.0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93 1075 1015,'0'0'29,"0"0"-19,0 0 33,-20 117 44,20-97-3,0-3-22,2-1-25,25-5-12,11-4-11,11-7-5,5 0 0,1-16-2,-2-15-1,-3-7 1,-8-5-6,-9-1-1,-12 2 2,-15-1 0,-6 6 7,-4 1 16,-25 7-4,-9 9-8,-5 9-13,-1 11-19,0 0-59,5 18-78,12 13-103,17-2-746</inkml:trace>
  <inkml:trace contextRef="#ctx0" brushRef="#br0" timeOffset="1685">154 957 422,'0'0'167,"0"0"-114,0 0-23,0 0 4,0 0 20,0 0 6,0 0-36,0 0-21,0 0-2,0 0-1,0 0 0,0 0 0,0 0 0,0 0 0,0 0 8,0 0 10,0 0 7,-5 0-9,-4 0-1,0 3-3,-2 3 5,-3 5-3,1 5-3,-5 6-5,1 9-2,-4 7 3,3 3-3,5 5-4,7-3-20,6-8-173,0-10-554</inkml:trace>
  <inkml:trace contextRef="#ctx0" brushRef="#br0" timeOffset="2683">663 906 17,'0'0'995,"0"0"-912,0 0-83,0 0-8,0 0 8,0 0 49,181-31-1,-78 9-17,22-8-25,23-5-6,18-3-14,7 0-27,3 5-9,-2 4 14,-11 9 3,-10 4-19,-21 3 6,-21 4-56,-24 2-23,-26 3-24,-19 2-147</inkml:trace>
  <inkml:trace contextRef="#ctx0" brushRef="#br0" timeOffset="6770">2518 396 658,'0'0'160,"0"0"-101,0 0-51,0 0 19,0 0 16,0 0 6,0 0-15,15 15 7,-4 3-9,5 4-18,4 3-5,2 2 5,7 2 6,2 0-9,-4 2-8,-3-2-1,-3-5-1,-8-1 0,-7-3-1,-1-5 6,-5 3 9,0 0 7,0 0 9,-9 2 3,-18 5-15,-11-1-7,-6 3-9,-9 0-3,5-5-90,9-2-58,14-5-70,16-6-168</inkml:trace>
  <inkml:trace contextRef="#ctx0" brushRef="#br0" timeOffset="7223">2898 752 946,'0'0'151,"0"0"-136,0 0-9,0 0 2,0 0 74,0 0-1,0 90-44,0-68-29,11-2-5,12-4 0,4-5 0,-3-5 0,0-3-1,-4-3 1,3 0-2,-6-9-1,1-16 0,-5-6 1,-5-7 0,-8-2 0,0 2-1,-4 5-6,-29 6-16,-9 9-13,-11 16-3,-14 2-48,-6 18-99,4 15-445</inkml:trace>
  <inkml:trace contextRef="#ctx0" brushRef="#br0" timeOffset="27799">3906 37 917,'0'0'128,"0"0"-114,0 0-1,-72 120 57,61-81 45,7-6-13,4-2-56,0-4-13,6-5-22,15-4-7,0-5 1,4-11-1,2-2 0,4 0-1,0-17-2,0-17-1,-2-8-4,-8-9 0,-11-3-2,-10 5 0,0 7 6,-26 11 2,-21 15-2,-11 14-2,-14 2-29,-7 35-92,0 17-154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1:38:02.49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393 1 660,'0'0'223,"0"0"-135,0 0-22,0 0 17,0 0 21,0 0-1,-3-18-24,3 18-11,0 0-12,0 0-14,0 7-11,0 35-6,0 21 0,0 26-5,0 8-6,0 4-7,-15-1-3,-6-15-3,6-10-1,1-10 0,3-7-20,1-11-27,-2-5-25,3-8-69,-7-6-116,-3-7-188</inkml:trace>
  <inkml:trace contextRef="#ctx0" brushRef="#br0" timeOffset="328">0 716 937,'0'0'160,"0"0"-75,0 0-76,0 0 38,0 0 79,0 0-42,109-13-40,-76 15-25,-2 9-10,1 0-6,-1 3-2,3-5-1,0-5 0,3 1-4,-1-5-33,-5 0-52,2 0-55,-8-7-52,-8-4-291</inkml:trace>
  <inkml:trace contextRef="#ctx0" brushRef="#br0" timeOffset="656">167 1228 895,'0'0'108,"0"0"-96,0 0 3,0 0 50,0 0 2,0 0-23,4 92-25,10-85-9,1-3 1,8-4 8,6 0-6,9-11-13,5-16-7,1-9-5,-5-1 5,-7 1 7,-10 0 0,-13 5 3,-9 0 27,0 2 19,-17 2-16,-15 3-11,-1 6-22,0 12-14,4 6-15,6 0-59,9 3-39,8 16-140,6-1-411</inkml:trace>
  <inkml:trace contextRef="#ctx0" brushRef="#br0" timeOffset="1607">274 589 805,'0'0'117,"0"0"-103,0 0 29,0 0 70,0 0-21,0 0-25,55 105-28,-45-87 14,-1-3-18,-1-3-5,4-6-6,1-6-2,5 0-16,7 0 0,3-15 2,3-10 1,0-4-8,-8 3 0,-7 3-2,-7 5-6,-5 5-5,0-1-23,1 1-46,11 0-61,10-1-53,6 1-140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1:38:01.3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0 149 1045,'0'0'144,"0"0"-86,0 0-48,0 0 41,0 0 32,0 0-17,0 22-14,17 3-14,8-1-19,13 3-3,9 0-2,7-3 2,12 3-11,5 0-2,6-5-1,0 2-2,-8-4-1,-9 1 0,-13-3-1,-9 0 0,-7-3 1,-2-4 1,-4-2 1,-6-2-1,-5-3-3,-5 1-10,-5-3-16,-2-2-28,4 0-39,-4 0-61,2 0-37,-4-7-171</inkml:trace>
  <inkml:trace contextRef="#ctx0" brushRef="#br0" timeOffset="375">877 347 947,'0'0'193,"0"0"-131,0 0-12,0 0 43,0 0-5,0 0-46,34-9-20,4 23-3,2 3-12,-6 6-4,-8-1-2,-6 3-1,-8 2 0,-10 6 7,-2 3-2,0 4 1,-21-3 16,-18 1-3,-13-2-1,-4-7-6,3-4-3,8-7-9,10-7-1,17-5-54,13-6-65,5 0-92,16-4-85,20-16-419</inkml:trace>
  <inkml:trace contextRef="#ctx0" brushRef="#br0" timeOffset="718">1263 608 885,'0'0'173,"0"0"-133,0 0-24,0 0 67,0 0-6,0 0-19,34 98-30,-12-86-21,9-6 0,5-6-5,2 0-2,-1-9-10,-3-18-26,-8-6 12,-5-7 15,-13 0 1,-8 0 8,-10 0 4,-35 6 1,-11 3-5,-13 11-38,-6 11-19,-4 9-63,4 0-130,8 5-566</inkml:trace>
  <inkml:trace contextRef="#ctx0" brushRef="#br0" timeOffset="11810">254 192 841,'0'0'99,"0"0"-93,0 0 4,0 0 59,0 0 22,0 0-33,0 0-13,0 0 1,0 113 0,0-95-11,0-5-16,4 0-13,12-1 0,1-4-4,6-3 0,10-5 2,5 0-4,3-11-11,1-16 0,-5-4-2,-5-5 13,-10-1 0,-9-3 18,-13-3 24,0 3 10,-19 2-6,-22 9-24,-5 7-4,-6 8 0,8 8-18,13 6-32,8 0-124,17 0-170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0:43:11.298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111 69 864,'0'0'191,"0"0"-146,0 0-17,0 0 53,0 0 25,0 0-31,0 13-35,0 7-21,6 2-6,4 1-7,3-6-1,3 3 3,3 3 1,10 3 0,11-1 1,16-5 0,16-2 6,8-9-3,11-2 0,0-3-11,3-2 1,4 2 4,3-1-2,1 1 12,0 3-1,-4 2 1,-4-1-3,-5 2-7,-9-3-2,-6-3-4,-7-2 0,-4 0 1,-11 1-1,0-1-1,-6 0 0,-3-2-2,-5 0-3,-5 0-9,-6 0-22,-4 0-16,-8 0-45,-6 0-42,-7-4-19,-2-1-12,0-1-115</inkml:trace>
  <inkml:trace contextRef="#ctx0" brushRef="#br0" timeOffset="421">1985 387 450,'0'0'563,"0"0"-484,0 0-79,0 0 19,0 0 79,-33 116 21,30-83-35,3-1-31,0-6-30,9-6-13,14-1 4,6-11-5,4-5-6,5-3-1,1-5-2,0-26-10,1-9-16,-9-5-6,-8-2 11,-11 5 13,-12 2 8,0 4 2,-29 5-2,-15 6-1,-7 12-23,-5 13-11,0 2-56,5 36-54,6 11-21,14 5-117,14-7-391</inkml:trace>
  <inkml:trace contextRef="#ctx0" brushRef="#br0" timeOffset="795">2016 616 1077,'0'0'188,"0"0"-174,-131 141 33,71-61 68,-12 16-11,-12 11-31,-14 13-33,-10 8-6,-6 1-8,-6 0-1,1-7-6,0-8-8,8-10-5,13-7 0,9-11-6,15-10 0,7-7-8,10-6-18,1-5-45,0-3-77,2-4-168,8-8-180</inkml:trace>
  <inkml:trace contextRef="#ctx0" brushRef="#br0" timeOffset="2730">98 249 170,'0'0'232,"0"0"-159,0 0-53,0 0 13,0 0 5,0 0-38,9-7-4,-5 5-37,0 0-7,-2 2 11,1 0 4,-3 0-24,0 0-142</inkml:trace>
  <inkml:trace contextRef="#ctx0" brushRef="#br0" timeOffset="3073">98 249 527,'-98'52'143,"98"-52"-126,0 0-17,0 0 11,0 0 50,0 0-20,107 6-26,-63-6-13,3 0-2,-1 0-79,-5 0-183</inkml:trace>
  <inkml:trace contextRef="#ctx0" brushRef="#br0" timeOffset="6130">2307 78 897,'0'0'111,"0"0"-103,0 0 12,0 0 66,0 0 8,-115 115-2,77-64-29,-6 10-24,-8 1 4,-6 3-11,1-1-11,1-6-16,11-11-5,14-12-20,13-12-58,12-9-50,6-10-40,0-4-52,0 0-94</inkml:trace>
  <inkml:trace contextRef="#ctx0" brushRef="#br0" timeOffset="6411">1775 0 934,'0'0'191,"0"0"-107,0 0-83,0 0 9,0 0 33,0 0 59,69 109 6,-17-31-45,10 8-18,3 4-19,3 1-9,2-9-9,-5-2-8,-5-1-39,-7-10-150,-17-11-255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1:38:07.39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0 209 197,'0'0'458,"0"0"-383,0 0-54,0 0-15,0 0 12,0 0 40,2 11-2,27-4 1,15 2 9,16 2-13,10-2-22,6-2-18,-1-3-8,3 0-3,-7-1-2,1-1-2,-12 0-19,-7 0-19,-10 1-5,-10-1-8,-6-2-63,-9 0-78,-9 0-389</inkml:trace>
  <inkml:trace contextRef="#ctx0" brushRef="#br0" timeOffset="343">775 0 960,'0'0'42,"0"0"-42,0 0 0,0 0 3,156 89 61,-111-56-12,-5 3-26,-11 4-17,-7 0 0,-13-2 6,-9 2-5,0-2 2,-14 5-7,-30-1-2,-18-4-3,-11-3-65,-4-8-122,11-14-213</inkml:trace>
  <inkml:trace contextRef="#ctx0" brushRef="#br0" timeOffset="951">1209 421 997,'0'0'60,"0"0"-58,0 0-1,0 0 18,0 0 35,9 118-6,14-100-22,4-5-16,-1-4-1,3-7-9,-2-2-5,-5 0-2,-2-6 0,-6-17 5,-7-8 2,-7-4 0,0-3 10,-16-2 16,-20 2 6,-16 4-32,-16 17-11,-19 14-120,-13 3-292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1:41:49.19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187 664 1039,'0'0'99,"0"0"-76,0 0-12,0 0 24,0 0 11,0 0 11,0 0-17,-64-109-9,54 109 20,-1 0-26,-9 16-21,-1 15-4,-2 9-5,3 2 2,9-4 0,6-2 0,5-5 1,3-4-5,21-3 5,10-3-1,-1-6-15,3-7-30,-5-8-11,0 0-24,-6 0-48,-5-11-82,-9-6-247</inkml:trace>
  <inkml:trace contextRef="#ctx0" brushRef="#br0" timeOffset="358">263 0 733,'0'0'184,"0"0"-99,0 0-56,0 0 34,0 0 10,0 0-41,0 132 49,0-43-22,-2 7-30,-5-1-18,5 2 3,2-8-10,0-9-4,0-14-2,2-15-71,9-10-73,1-13 4,-4-9-153</inkml:trace>
  <inkml:trace contextRef="#ctx0" brushRef="#br0" timeOffset="764">474 595 565,'0'0'338,"0"0"-252,0 0-79,0 0 17,0 0 43,0 0-7,14 0-3,6 3-4,2 5-37,3-1-12,0 0-2,-4-1-1,2-1-1,-3 2-18,-7-5-91,-4 2-47,-9 3-98,0 2-124</inkml:trace>
  <inkml:trace contextRef="#ctx0" brushRef="#br0" timeOffset="1014">426 809 617,'0'0'166,"0"0"-80,0 0-7,0 0-15,0 0-23,115 20-27,-92-16-14,-3-4-1,-3 0-72,-3 0-161,-3 0-443</inkml:trace>
  <inkml:trace contextRef="#ctx0" brushRef="#br0" timeOffset="1216">782 512 439,'0'0'617,"0"0"-543,0 0 27,18 150 22,-18-90-53,0 0-49,0 2-21,-6 6-97,-15-2-322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1:42:19.56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217 615 927,'0'0'202,"0"0"-173,0 0 30,0 0 76,0 0-31,16-127-40,-16 103-36,-20 6-13,-5 2 5,-8 10-2,-1 6-10,1 0-8,0 0-2,8 20-2,8 11 1,5 2 2,12 3-3,0 2 1,0-2-10,18-5 5,5-7 6,0-4-12,2-9 2,-2-2-19,-1-9-27,-4 0-26,-2 0-48,-3-20-43,-7-9-158</inkml:trace>
  <inkml:trace contextRef="#ctx0" brushRef="#br0" timeOffset="343">289 0 856,'0'0'171,"0"0"-111,0 0-55,0 0 39,0 0 24,0 0-21,24 103 8,-17-30 8,-7 12-22,0 4-15,-7 0-2,-13-11-10,4-11-10,5-16-4,9-13-22,2-13-55,0-12-32,0-11-53,7-2-65,4 0-385</inkml:trace>
  <inkml:trace contextRef="#ctx0" brushRef="#br0" timeOffset="639">435 461 1015,'0'0'80,"0"0"-79,0 0 50,0 0 26,123-4-61,-96 4-15,-5 0-1,-7 4-14,-3 10-100,-5-1-85,-7-2-308</inkml:trace>
  <inkml:trace contextRef="#ctx0" brushRef="#br0" timeOffset="842">425 669 928,'0'0'154,"0"0"-143,0 0 17,0 0 47,0 0-54,0 0-21,131 4-49,-102-4-130,-7 0-393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1:42:20.6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147 0 924,'0'0'129,"0"0"-115,0 0 27,0 0 64,0 0-34,0 0-28,121 33-13,-112-13-10,-5 2-2,-4-2 7,0 5-6,-9-1-2,-20-2 0,-4-2-4,-7-2-3,1-9-1,6 0-4,9-4-3,8-3 1,10 0-3,4-2 0,2 2 0,0-2-3,0 0 3,0 5-12,8 0 6,13 3 6,8 4 1,4 0 5,3 2-4,-5 4-2,-2 2 0,-2 2 0,-6 1 3,-5-1 8,-7-2 9,-9-2 13,0-1-1,0 3-2,-13 3 18,-12-1 1,-4-2-5,-2 1-15,0-9-11,2-1-7,4-3-7,0-7-4,6 2-16,-6 4-62,-4 3-113,0 2-412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1:40:51.36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796 2426 868,'0'0'137,"0"0"-113,0 0 2,0 0 34,0 0 7,0 0 4,0 0-27,0 0-35,0 27-6,0 11 14,0 4 41,0-6-21,14-7-29,1-9-7,6-4-1,1-8 0,5-8 0,2 0 0,2-13 3,1-25 2,-1-11 1,-10-9 1,-7-2 1,-14-2-2,0-1 4,-9 12 1,-13 11-7,-3 13-2,5 14-2,7 13-15,1 0-49,6 13-112,4 19-125,2 1-542</inkml:trace>
  <inkml:trace contextRef="#ctx0" brushRef="#br0" timeOffset="422">1116 2259 1174,'0'0'151,"0"0"-151,0 0-19,0 0 19,0 0 33,144-11 44,-82 2-20,6 3-30,1-6-20,-1 1-7,1-3 2,10-1 2,12-1-4,25-4 1,26-2-1,14-2 0,10 4-37,-8 2 24,-16 7 8,-20 2 5,-28 2 0,-31 5 0,-30-3 0,-20 5-52,-8-2 10,-3-4-3,0-6-114,0-5-66,-2-1-373</inkml:trace>
  <inkml:trace contextRef="#ctx0" brushRef="#br0" timeOffset="765">2990 1729 694,'0'0'414,"0"0"-358,0 0-52,0 0-4,0 0 60,0 0 24,79 27-17,-48-10-32,0 3-18,-6 3 4,-7-3 7,-9 2 1,-7 3 13,-2 6-3,0 7-2,-29 2-14,-8 2-13,-11 5-10,0-5-17,3-4-101,14-11-251</inkml:trace>
  <inkml:trace contextRef="#ctx0" brushRef="#br0" timeOffset="1108">3491 1967 990,'0'0'94,"0"0"-91,0 0 16,0 0 63,0 0 7,0 0-11,-42 118-39,42-93-18,17-5-12,3-7 1,-3-4 0,0-9-4,0 0 2,-1 0 4,1-18-2,1-13 12,-7-7-12,-6-2 13,-5 0-1,0 0-8,-24 5-7,-7 6-7,-7 9-13,-1 8-31,6 12-86,10 0-180</inkml:trace>
  <inkml:trace contextRef="#ctx0" brushRef="#br0" timeOffset="1545">3763 1921 1139,'0'0'139,"0"0"-133,0 0 6,0 0 39,0 0 10,160-154-12,-85 102-30,12-8-19,11-6 0,12-10 0,14-11 0,17-11 0,8-4-1,-2 3-19,-16 15-30,-23 17 11,-31 20 9,-23 16 15,-27 8 4,-11 10 7,-12 4 4,-2 0-17,-2-2-76,0-2 1,0-1-39,-14-1-225</inkml:trace>
  <inkml:trace contextRef="#ctx0" brushRef="#br0" timeOffset="1872">5084 726 985,'0'0'172,"0"0"-147,0 0 10,0 0 66,0 0-14,0 0-47,11-4-26,11 8 2,2 12 0,1 2-6,4 2-6,2-3-3,2-3 1,3-3 1,-7-4-1,-9-3-2,-6-4-1,-10 2 0,-4-2 1,0 2 17,0 1 25,0-3 1,0 2-8,0 0-10,-2 5-7,-5 8-18,-4 10-2,-4 9 2,-8 4 0,-1 4-30,-3 5-78,-7-1-185,8-1-386</inkml:trace>
  <inkml:trace contextRef="#ctx0" brushRef="#br0" timeOffset="4384">5631 470 1018,'0'0'72,"0"0"-70,0 0 6,0 0 67,-42 133 24,42-108-50,0-2-15,0-3-2,11-5-10,7-4 12,1-6-12,0-3-11,1-2 1,1 0-5,0 0 5,0-18 4,-8-4 14,-9-2 14,-4-5 11,0 0-17,-24-1-10,-21 8-22,-13 9-6,-13 13-43,0 13-67,13 31-128,25 4-432</inkml:trace>
  <inkml:trace contextRef="#ctx0" brushRef="#br0" timeOffset="5913">933 2273 267,'0'0'135,"0"0"-48,0 0 12,0 0 16,0 0 38,0 0-46,6-12-32,-6 12-1,0 0 1,0 0 22,0 0-41,0 0-8,-6 0-23,-10 0-13,-2 0-8,0 0-4,1 0 0,1 3-2,5 3-3,1 3 2,6 5-11,2 8-21,0 5-43,2 6-75,0-4-107,0-7-574</inkml:trace>
  <inkml:trace contextRef="#ctx0" brushRef="#br0" timeOffset="7598">1891 1310 641,'0'0'236,"0"0"-145,0 0-28,0 0 26,0 0 20,0 0-32,0 40-26,2 11 11,-2 16-8,0 6-20,0 1-28,0 4-4,0-2-2,0-3-144,4-10-246</inkml:trace>
  <inkml:trace contextRef="#ctx0" brushRef="#br0" timeOffset="9080">4364 688 860,'0'0'207,"0"0"-153,0 0-42,0 0 10,0 0 19,0 0-10,51-2 0,-34 9-18,0 6-4,-5 7-2,-2 3 15,-3 3 24,-3 3-26,-4 2-11,0 0-2,-2-2-3,-19-4 0,-6-2-2,2-8 3,-7-2-1,3-6 1,5-5-1,3-2 2,8 0 5,7 0-1,4 0 0,2 0-2,0 0-8,0 0-1,0 0-14,8 0-3,10 0 15,6 5 1,1 8 1,-2 5-2,-6 2 3,-5 2 0,-12 3 10,0 4 8,-10 4 17,-21 3-3,-11 0-11,-2-5-11,3-4-10,8-10-2,12-14-139,13-3-261</inkml:trace>
  <inkml:trace contextRef="#ctx0" brushRef="#br0" timeOffset="9906">3987 2934 264,'0'0'407,"0"0"-331,0 0 10,0 0 73,0 0-29,0 0-22,0 0-55,5-42-34,-5 42-11,0 0-6,8 9 1,13 4 22,5 3 12,4 2-7,1 4-12,-2 0-7,-5 0 0,-4 3-3,-6-3 0,-10 0 3,-4 3 18,0 2 4,-27-2-1,-8-1-5,-8-2-6,-1-6-1,4-3 0,9-6-6,8-3-3,12-2 8,9-2-3,2 0-10,0 3 0,0 1-6,13 5-1,25 2-3,15-4 1,14-7-27,2 0-129,1 0-269</inkml:trace>
  <inkml:trace contextRef="#ctx0" brushRef="#br0" timeOffset="13650">1024 2667 295,'0'0'160,"0"0"-86,0 0-72,0 0-2,0 0-65,-118-78-19,91 71-28,-2 5 10,4 0 102,8 0 240,7-3-179,6 3-61,2 0-81,2 2-79,0 0-4</inkml:trace>
  <inkml:trace contextRef="#ctx0" brushRef="#br0" timeOffset="14633">603 1575 90,'0'0'848,"0"0"-719,0 0-65,0 0 42,-121-45-9,94 44-53,1 1-19,-2 0-4,-1 0-10,0 6-2,-3 17-3,3 5 1,-2 6-5,4 4 4,3-1-6,11 1 0,10 0 0,3 2-1,0-4 0,22-5-4,9-6 3,3-7-4,4-9-26,-2-7-18,1-2 7,-3 0-31,-5-22-53,-5-5-35,-9-3-93,-5-2-147</inkml:trace>
  <inkml:trace contextRef="#ctx0" brushRef="#br0" timeOffset="15008">520 1047 601,'0'0'161,"0"0"-82,0 0-44,0 0 29,0 0 16,0 0-8,-17-22-21,15 49-21,-3 26-23,3 28 33,0 14 28,2 8-8,0-10-31,0-9-8,0-10-14,0-14-4,0-8 2,4-12-5,1-11 0,-1-4-1,2-10-9,-4-4-57,1-5-39,-1-1 7,0 0-20,1-3-64,-3-2-19,2 0-267</inkml:trace>
  <inkml:trace contextRef="#ctx0" brushRef="#br0" timeOffset="15538">661 1642 732,'0'0'258,"0"0"-183,0 0-38,0 0 31,0 0-2,0 0-25,-2 0-34,2 0-6,13 0 0,5 0 5,2 0-6,-3 5-1,4-3-17,-2-2-26,-3 0-35,-1 0-42,-3 0-92,-5 0-90</inkml:trace>
  <inkml:trace contextRef="#ctx0" brushRef="#br0" timeOffset="15772">611 1923 680,'0'0'164,"0"0"-126,0 0-13,0 0 18,0 0 2,0 0-16,119-5-22,-90-1-6,-5 4-1,-5-1 0,-2-1-12,-1-3-72,-1-2-153,1-6-382</inkml:trace>
  <inkml:trace contextRef="#ctx0" brushRef="#br0" timeOffset="15975">957 1691 803,'0'0'167,"0"0"-148,0 0 5,0 0 71,0 0-15,0 0-55,13 76-9,4-61-8,-2-6-8,1-2 0,-3-7 0,-3 0 2,2 0-2,-1-7 0,-5-15 10,-1-7 3,-5 0 24,0 2 16,0 7 3,-11 5-2,-6 4-30,-4 8-14,5 3-10,3 0-83,7 9-123,4 14-300</inkml:trace>
  <inkml:trace contextRef="#ctx0" brushRef="#br0" timeOffset="19048">3370 1881 616,'0'0'189,"0"0"-149,0 0-11,0 0 45,0 0 5,0 0-17,-73 138-18,68-112-17,5 5 3,0 5-3,0 0-4,0 1-8,16 2-8,2-4 1,-1 1 1,4-5-6,-2-7 3,4-8-4,6-9 4,2-7-6,4 0-6,3-14 4,-2-19-19,-2-3-7,-7-6 4,-6-5-3,-9 0-11,-12-2 20,0-2 15,-16 0 2,-20 2 1,-6 9 1,-7 11 7,-5 11 1,4 7 30,-4 11-33,5 0-6,4 5-31,10 19-57,12 5-197</inkml:trace>
  <inkml:trace contextRef="#ctx0" brushRef="#br0" timeOffset="21684">3466 1457 978,'0'0'134,"0"0"-77,0 0-11,0 0 26,0 0-10,0 0-14,0 0-20,-67-102-13,49 88-5,-4 5 0,-9 7-3,-7 2 8,-4 7-15,2 22-2,6 2 0,10 0 2,12-2 0,10 0-1,2 0 1,0-3 0,5-1-1,12-5 1,2-4-1,2-5 0,2-4 0,1-5-1,3-2-2,0 0 0,0-4-7,-1-19-5,1-8-11,-3-3-10,-3 3-6,-8 2 6,-7 7 13,-4 9 19,-2 4 5,0 4 10,0 5 39,0 0 15,0 0-24,0 0-18,0 14-16,0 8-4,8 7 24,7-2-6,5-5-15,5-4-5,4-2-5,4-5-43,7-2-92,2-5-119,-3-4-601</inkml:trace>
  <inkml:trace contextRef="#ctx0" brushRef="#br0" timeOffset="22589">6177 0 929,'0'0'127,"0"0"-105,0 0-11,0 0 72,0 0 66,0 0-100,-29 122 16,14-30-10,-5 13-19,-1-1-7,2 1-12,1-9-9,7-14-6,1-17-2,8-19-4,0-17-31,2-15-40,0-10-51,-2-4-71,-5 0-14,-1-27-295</inkml:trace>
  <inkml:trace contextRef="#ctx0" brushRef="#br0" timeOffset="22839">5990 459 614,'0'0'154,"0"0"-93,0 0 30,119 0 1,-71 11-22,-1 7-18,-7 6-11,-11 5 19,-6 4 14,-15 4-5,-8 3 5,0 6-16,-24 1-23,-16-2-14,-7-5-11,0-9-10,5-2-21,9 0-67,6-2-147,13-3-266</inkml:trace>
  <inkml:trace contextRef="#ctx0" brushRef="#br0" timeOffset="23260">6222 2297 851,'0'0'181,"0"0"-123,-113 13-20,77 16 99,9 11-21,5 12-48,11 1-30,11 1 2,0-5 0,15-11-19,26-7-14,5-11 0,6-14-7,-2-6-31,-5 0-123,-11-13-258</inkml:trace>
  <inkml:trace contextRef="#ctx0" brushRef="#br0" timeOffset="158496">0 2085 772,'0'0'209,"0"0"-169,0 0-22,0 0 43,0 0 3,0 0-11,0 0-33,10 27-4,19-3 37,5 5 10,8 1-39,9-4-1,7-1 1,7-7-5,6-3 0,1-8-3,-6-5-5,-1-2-4,-5 0-6,-9 0 2,-2-9-2,-2-4 0,0-9 2,4-5 1,2-6-3,5-10 1,-2-4 1,-7-8-2,-7-8 3,-10-6-2,-14-7-1,-10-6 2,-8-7-3,0-5 1,-24 0 1,-18 1-2,-10 2 2,-4 6-1,-6 14 2,-3 8-1,-1 14 2,-7 7 3,-8 11-6,-6 9-1,-7 11 1,1 11 0,1 0-2,13 0 0,7 15-4,16 10-29,18 15-63,21 18-99,7 17-86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1:41:15.26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214 158 864,'0'0'145,"0"0"-126,0 0-3,0 0 56,-29 138 26,20-53-35,1 12 15,-2 11-25,-3 10 4,-6 7-8,-3 1-18,-3-12-13,6-16-10,1-22-4,7-20-4,2-14 0,2-15-3,2-10-54,3-8-41,2-9-41,-4 0-36,2-15-73</inkml:trace>
  <inkml:trace contextRef="#ctx0" brushRef="#br0" timeOffset="312">77 214 722,'0'0'183,"0"0"-122,0 0 42,0 0 0,143-5 12,-94 10-60,2 15-11,7 4-14,0 3 2,-8 0-19,-11 1-2,-14 4-4,-16-1 2,-9 9 6,0 7 16,-36 6-4,-13 1-6,-9-5-11,-3-9-3,7-9-7,6-9 0,13-13-21,12-4-36,13-5-65,10 0-87,0-12-182</inkml:trace>
  <inkml:trace contextRef="#ctx0" brushRef="#br0" timeOffset="655">619 418 825,'0'0'176,"0"0"-158,0 0 44,0 0 44,13 143 22,-13-94-50,0 0-36,0-7-16,0-10-12,0-8-9,7-11-2,6-6-1,5-7-2,4 0-8,7-22-12,0-12-24,0-6-14,-2-2-5,-4-2 9,-6-3 36,-3 2 12,-6 5 5,-3 9 1,-3 13 0,-2 11 1,0 7 41,0 0 31,0 0-46,2 16-27,0 17 0,0 7 17,1 1 17,-3-6-14,3-4-10,-1-6-5,2-3-5,0-11-3,1-2-47,3-9-44,4 0-48,5-6-30,6-23-152</inkml:trace>
  <inkml:trace contextRef="#ctx0" brushRef="#br0" timeOffset="1060">1282 363 786,'0'0'273,"0"0"-231,0 0 53,0 0 65,0 0-58,-79 129-45,52-91-22,6-7-21,6-9-2,11-2-5,4-4-7,0 0-3,13-3-4,9 0-1,3-4 2,-1 5 1,-4-3 3,-4-2 1,-5 2-3,-9 0 4,-2 4 0,0 3 8,-6-2 1,-12-3-2,-2-6-6,4-7-1,3 0-61,4-5-95,9-26-144,0-9-126</inkml:trace>
  <inkml:trace contextRef="#ctx0" brushRef="#br0" timeOffset="1404">1588 0 779,'0'0'193,"0"0"-140,0 0 99,9 146 37,-9-72-63,-18 6-44,-2 7-29,2-7-18,2-9-15,8-8-8,1-12-7,5-6-3,2-3-1,0-8-1,0-12 0,0-9 0,0-6-13,0-7-7,0 0 7,0 0 1,2-22 1,13-18-2,10-16-11,6-6 0,5 2-8,-3 13-11,-6 15-12,-11 19 26,-5 13 22,-5 0 0,-4 24 7,0 24 27,2 14 30,0 7-4,2 0 0,10-6 1,4-12-27,2-11-26,7-11-1,3-9-26,3-14-96,5-6-205,-2-4-631</inkml:trace>
  <inkml:trace contextRef="#ctx0" brushRef="#br0" timeOffset="1996">2377 24 949,'0'0'162,"0"0"-144,-31 140 77,18-48 86,-3 15-59,5 6-45,9 3-25,2-2-31,19-2-21,24-6-3,10-12-72,0-12-228</inkml:trace>
  <inkml:trace contextRef="#ctx0" brushRef="#br0" timeOffset="3400">2996 258 912,'0'0'146,"0"0"-129,0 0 13,0 0 21,0 0 9,0 0-25,-35 76-16,24-16-2,1 9 11,2 5-5,-1-5-7,-1-3-12,4-8-1,-1-7-2,3-8-1,2-5-2,2-11-61,0-9-99,17-12-53,10-6-185</inkml:trace>
  <inkml:trace contextRef="#ctx0" brushRef="#br0" timeOffset="3697">3384 759 1006,'0'0'141,"0"0"-104,0 0 68,-107 119-45,80-86-53,10-2-7,14-9-190,3-8-537</inkml:trace>
  <inkml:trace contextRef="#ctx0" brushRef="#br0" timeOffset="3978">4230 737 977,'0'0'210,"0"0"-186,0 0 31,0 0 44,0 0-39,0 0-18,-6-93-18,-5 73-13,-7-1 6,-7 1 11,-6 5-16,-2 4-6,-1 4 3,5 7-9,2 0 0,6 0-3,3 16-2,1 15-5,5 4 2,7 5 5,5 0-5,0-4 5,0-3-8,17-4 4,4-4-3,1-5-10,1-9-6,-1-6-1,2-5-16,1 0 12,2-5-15,0-19-16,-1-8 0,3-3 12,0 4 26,-3 4-11,-5 9-9,-10 9 32,-7 7 12,-4 2 7,0 0 47,2 0-17,6 9-27,2 9 47,3 4 14,6 2-25,-1-1-17,1 1-22,-1-3-7,0-6-22,0-6-153,-7-9-90</inkml:trace>
  <inkml:trace contextRef="#ctx0" brushRef="#br0" timeOffset="4524">4623 129 898,'0'0'86,"0"0"-11,64 127 95,-39-54-23,-10 16-32,-8 10-15,-7 8-40,0 4-17,-26-2-21,-6-4-11,-6-12-11,-2-6-1,-4-13-95,-6-14-141,-5-16-510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1:40:53.95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195 378 830,'0'0'237,"0"0"-170,0 0-33,0 0 68,0 0 3,0 0-26,73-4 1,-8 19-27,20 7-10,15 5-16,11 9-8,5 2-10,2 4-9,2-2 1,-2-7 6,-4-2-7,-14-6 0,-17 0-6,-23-5 5,-18-5-7,-13-1 7,-13-10 0,-9-2-11,-3-2-20,-2 0-2,-2 0-35,2 0-76,3-15-56,1-14-57,10-7-350</inkml:trace>
  <inkml:trace contextRef="#ctx0" brushRef="#br0" timeOffset="312">1743 423 1003,'0'0'200,"0"0"-176,0 0-17,0 0 55,0 0 48,0 0-28,94 82-36,-59-51-29,1-2-9,-2 0 9,-6 3 3,-5-4-15,-7 4 8,-10-6 4,-6 3 4,0 0 1,-20 0 13,-22 0-1,-14-2-14,-11-5-10,-1-2-10,-2-2-14,7-5-86,17-4-266</inkml:trace>
  <inkml:trace contextRef="#ctx0" brushRef="#br0" timeOffset="1014">2215 806 776,'0'0'161,"0"0"-124,0 0 29,0 0 42,0 0-9,58 129 0,-50-94-38,-2 1-20,3-9-14,2-9-18,7-5-1,4-8 1,12-5-7,6-2 7,9-27 2,-3-9-4,-6-4-1,-9 1-3,-10-1-3,-15-3 7,-6-1 17,-2-8 4,-29 2-18,-5 6-10,-3 12-3,-4 17-36,7 14-111,5 3-179,16 0-648</inkml:trace>
  <inkml:trace contextRef="#ctx0" brushRef="#br0" timeOffset="34757">195 12 554,'0'0'103,"0"0"-71,0 0-10,0 0 45,0 0 25,0 0-25,-52-10-22,46 10-1,0 0-10,1 0-13,-2 0-8,0 0-7,-1 0-2,-1 0-3,2 0 5,-2 4-6,0 1 0,5-4 3,-1 2 0,3-1 0,-3 3-2,1 6 2,-3 9-3,1 7 0,-1 4 1,0 4-1,3 3 0,2-2 0,-1-5 0,-1-4 0,2-5 1,0-4 1,0-5 5,2 1-4,-4-3 1,4 2 0,0 3-2,0 2-1,0 2 5,6 6 0,7-1-3,1 4-1,-1-3-1,0-1-1,0-1 1,0-4 0,-1-2-1,3 0 0,4-5 0,2-3 0,6-9-2,8-1-9,8-6-17,4-30-52,0-15-86,-9-9-253</inkml:trace>
  <inkml:trace contextRef="#ctx0" brushRef="#br0" timeOffset="58656">2735 1710 559,'0'0'462,"0"0"-426,0 0-34,0 0 5,-119-125 53,84 116-22,-9 9-3,1 0-21,1 20-13,4 12 1,11 4 2,9-1 5,12 3-4,6 2-4,0-2 5,0-2 0,16-5-3,3-2 0,4-9 1,1 0-2,3-9-1,2-4-2,-2-7-35,1 0-63,-1 0-65,-4-18-242</inkml:trace>
  <inkml:trace contextRef="#ctx0" brushRef="#br0" timeOffset="58999">2759 1187 841,'0'0'187,"0"0"-134,0 0-50,0 0 26,0 0 23,0 0 70,23 167-26,-17-89-52,-1 0-8,-5-7-12,0-2-5,0-9-8,-5-6-10,-1-7-2,-1-7-23,2-7-67,3-4-62,2-11-35,0-7-121,0-6-302</inkml:trace>
  <inkml:trace contextRef="#ctx0" brushRef="#br0" timeOffset="59311">2971 1514 876,'0'0'130,"0"0"-92,0 0-13,0 0 56,127-18-18,-102 18-45,-3 0-12,-7 0-6,-1 0-8,-7 0-83,-5 5-106,-2 1-324</inkml:trace>
  <inkml:trace contextRef="#ctx0" brushRef="#br0" timeOffset="59530">2946 1702 762,'0'0'176,"0"0"-128,0 0-3,0 0 32,119 0-50,-93 0-24,1 0-3,-5 0-70,-2 0-185</inkml:trace>
  <inkml:trace contextRef="#ctx0" brushRef="#br0" timeOffset="59732">3416 1298 982,'0'0'107,"0"0"-76,0 0 61,0 0 9,123 9-26,-94 18-26,-2 9-14,-5 1-11,-5 8 1,-5-3-14,-12 5 4,0 5-2,-33 1 1,-14 3-8,-11-5 4,-3-7-7,9-10 1,9-12-1,21-13-1,13-3 4,9-3 0,0-1-6,7 7-5,21 2 5,13-4-1,9-3-14,11 5-153,1-2-253</inkml:trace>
  <inkml:trace contextRef="#ctx0" brushRef="#br0" timeOffset="62899">2223 2165 985,'0'0'135,"0"0"-128,0 0-7,0 0-1,0 0 1,142 29 68,-55-15-10,6-6-33,9-1-22,17-7 2,13 0-5,16-9 3,16-25-3,0-1-43,-8-1-146,-13 5-202</inkml:trace>
  <inkml:trace contextRef="#ctx0" brushRef="#br0" timeOffset="70559">3301 1965 449,'0'0'199,"0"0"-170,0 0-11,0 0 61,0 0 0,0 0-16,0 0-10,0 0-17,89-3-9,-74 1-7,4 0 5,-4 0-2,3 2-11,-1 0-6,2 0-2,-2-3 1,-1 1-3,2 2-1,-1-3 0,2 3-1,-4 0-4,-1 0-45,-4 0-72,-7 0-298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1:42:23.67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566 0 295,'0'0'105,"0"0"-85,0 0 23,0 0 31,0 0-15,0 0-35,0 0-13,0 8-8,0-8 18,0 0 16,0 0 5,0 0-8,0 0-14,0 2-1,0 5-14,0 6 3,0 9 40,0 5 25,2 4-30,3 5-15,1 8 13,4 12 3,0 15-9,6 12 19,2 8-14,2 7-5,1 5-13,-2 3 3,-1 8-4,-5 2 12,-4-5-5,0-4 1,2-4 0,5-5-7,1 0 3,6 0-13,-3 0-4,2-7 1,1-10-1,-3-6-2,-1-6-4,0-6-1,-4-6 2,-1-7-3,-6-10 0,-1-11 1,-3-5-1,-1-10 1,-1-8-2,-2-4 1,0-2-14,0 0-23,0 0-48,-11 0-126,-21 0-311</inkml:trace>
  <inkml:trace contextRef="#ctx0" brushRef="#br0" timeOffset="608">593 2182 941,'0'0'221,"0"0"-191,0 0-23,0 0 1,0 0 102,0 0 5,106 71-43,-61-46-38,0-5-5,-5-4 5,2-5-2,-2 0-7,1-7-3,-3-2-7,-5-2-5,-2 0-3,0 0 3,3-17-4,1-12 1,3-9-7,-2-4-5,0-9-48,-5 1-78,-9 10-251</inkml:trace>
  <inkml:trace contextRef="#ctx0" brushRef="#br0" timeOffset="2199">20 1485 693,'0'0'160,"0"0"-110,0 0 15,0 0 40,0 0-26,0 0-11,-15-87-31,28 80-10,5 3 5,-1 4 5,8 0-18,0 2-11,8 22 4,5 7 3,0 5-3,-4 4-4,-5 1-5,-10 3-2,-9 1-1,-10 4 1,0 4-1,-25-2-12,-11 0-3,-7-8-4,4-10-8,3-6 18,5-11 8,13-7 1,9-5 0,5-2 5,4-2 25,0 0 2,0 0-14,13 5-14,20-1 0,19 1 14,8-3-7,9-2-11,4 0-107,-3 0-192,-10 0-596</inkml:trace>
  <inkml:trace contextRef="#ctx0" brushRef="#br0" timeOffset="2792">1295 2703 721,'0'0'334,"0"0"-244,0 0-46,0 0 49,0 0-13,0 0-29,-31 3-31,31 10-12,0 0 0,0 3 1,0-3 0,17-2 1,6-4 2,6-3-6,2-4-6,4 0 0,5 0 0,1-24-8,-3-3 6,-9-4 1,-9-2-1,-14-3 2,-6 1 6,-4-3 2,-32-2 9,-15 6-4,-11 12-8,-3 13-5,5 9-36,6 22-40,12 25-175,11 7-351</inkml:trace>
  <inkml:trace contextRef="#ctx0" brushRef="#br0" timeOffset="3322">695 3169 1024,'0'0'191,"0"0"-174,0 0-12,0 0 92,0 0-20,-144-62-56,107 62 0,2 0-6,2 4-5,6 16 3,5 4-9,6 6 2,10 1-6,6 2-1,0 1-3,0-3-1,19-4 5,8-7 1,2-5 2,6-8-3,2-5 0,3-2-21,0 0-37,-3-20-58,-2-2-57,-16-3-172</inkml:trace>
  <inkml:trace contextRef="#ctx0" brushRef="#br0" timeOffset="4711">693 2893 162,'0'0'101,"0"0"-22,0 0 44,0 0 24,0 0 25,0 0-26,4-9-20,-4 9-33,0 0-3,0 0-4,0 0-25,-2 0-18,2 2-30,0 32-9,0 15-1,0 11 14,0 6 3,0-3 2,0-7-4,0-3-17,0-2 1,0-2-2,0-2-41,0-6-176,-4-15-462</inkml:trace>
  <inkml:trace contextRef="#ctx0" brushRef="#br0" timeOffset="9687">1023 3240 937,'0'0'137,"0"0"-122,0 0-6,0 0 46,0 0 36,0 0-35,0 0-41,0 0-15,9-6-6,11 6 6,7 0 0,2 0 2,0 6-2,2 3-11,-2 5-107,-1-3-38,-7 0-176</inkml:trace>
  <inkml:trace contextRef="#ctx0" brushRef="#br0" timeOffset="9952">1114 3455 1047,'0'0'109,"0"0"-109,0 0-4,0 0-3,0 0 7,0 0 2,83 6-2,-45 8-2,-3-3-98,-1 0-101,-8-2-246</inkml:trace>
  <inkml:trace contextRef="#ctx0" brushRef="#br0" timeOffset="10186">1562 3089 1089,'0'0'97,"0"0"-97,0 0 0,0 0 30,0 0 43,0 0-3,134 13-35,-101 7-12,-4 2-7,-4 1-2,-10 5 4,-4 6 1,-11 11-5,0 4 2,-11 6-3,-22 1-5,-3-7-6,-1-8-2,5-15-2,8-10 1,6-5-1,7-7 2,4-1 0,2-1 2,5 0 10,0-2 3,0 0 4,0 2-19,27 5 0,20 2 6,20-3 8,8-3-14,6-3-17,-5 0-102,-14 0-178,-13 0-551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1:41:24.73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446 678 938,'0'0'105,"0"0"-94,0 0 7,0 0 46,-138-58-1,100 53-23,0 3-23,-2 2 0,-2 0 1,4 13 13,3 12 0,3 6-11,10 9-8,6 5-4,9 2-4,7 2-3,0-3 0,16-6 3,13-4-3,9-9 1,4-9-2,3-7 0,1-7-35,0-4-115,-5 0-4,-5-4-118</inkml:trace>
  <inkml:trace contextRef="#ctx0" brushRef="#br0" timeOffset="390">631 0 851,'0'0'97,"0"0"-95,0 0 61,-2 156 60,-16-62-14,-2 13-25,-4 11-30,1-2-13,1-3-19,7-10-17,3-16-4,8-14-1,4-15-1,0-13-36,0-9-76,0-12-70,0-11-119</inkml:trace>
  <inkml:trace contextRef="#ctx0" brushRef="#br0" timeOffset="702">794 709 1078,'0'0'67,"0"0"-60,0 0 115,0 0-13,0 0-70,135-11-27,-108 11-10,-2 2-1,-3 4-1,-7 1-23,-1 0-83,-9-1-74,-5 12-83,0 1-263</inkml:trace>
  <inkml:trace contextRef="#ctx0" brushRef="#br0" timeOffset="905">727 949 872,'0'0'198,"0"0"-162,0 0 98,0 0 18,142-6-77,-95-1-46,-3 0-25,-7 3-2,-6 0-2,-3 4-72,3 0-123,6 0-26,-2 0-188</inkml:trace>
  <inkml:trace contextRef="#ctx0" brushRef="#br0" timeOffset="1139">1478 483 978,'0'0'193,"0"0"-168,0 0-17,0 195 81,-16-90-12,-6 1-50,-1 1-27,1-5-28,2-3-305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5.68611" units="1/cm"/>
        </inkml:channelProperties>
      </inkml:inkSource>
      <inkml:timestamp xml:id="ts0" timeString="2019-10-02T01:41:30.8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96 341 929,'0'0'122,"0"0"-122,0 0 0,-9 136 53,-1-51 48,2 15-18,1 7-31,3-2-15,2-7-5,0-12-25,-1-12-3,-2-9-1,1-12-1,-2-8-2,1-7-6,-1-12-81,-2-8-100,0-11-87,-1-7-531</inkml:trace>
  <inkml:trace contextRef="#ctx0" brushRef="#br0" timeOffset="297">17 163 860,'0'0'137,"0"0"-130,0 0-2,0 0 49,127-3 5,-88 3-11,-6 18-27,-2 2 13,-4 5-5,-5 4 11,-6 2-18,-8 5 15,-5 4 11,-3-2 0,0 0-17,-18-3-8,-4-1-6,-5-6-6,-2-3-5,0 0-6,-2-5 0,2-2-22,4-3-71,12-6-82,7-4-61,6-5-207</inkml:trace>
  <inkml:trace contextRef="#ctx0" brushRef="#br0" timeOffset="656">580 283 641,'0'0'363,"0"0"-265,0 0-66,0 0 17,0 0 13,0 0 5,0 80-2,0-42-24,0-2-9,0-7-14,0-5-6,8-4-6,3-4-3,3-7-3,-1-2 2,1-5-2,1-2-3,1 0-37,1-7-19,4-20-15,-4-6-13,-1-7-12,-5 0 31,-5 0 14,-1 4 30,-2 12 12,-3 8 12,0 12 1,0 4 42,0 0 6,0 0-35,0 20-9,0 13 27,0 5 17,0-3-5,2-1-36,6-7-5,1-3-3,3-2-70,1-6-78,3-7-189</inkml:trace>
  <inkml:trace contextRef="#ctx0" brushRef="#br0" timeOffset="1092">1096 317 830,'0'0'253,"0"0"-196,0 0 43,0 0 30,0 0-68,0 0-41,-80 55-10,70-30-3,10-1-7,0-1-1,0-3-8,10-3 1,5-1 5,-1-1 0,-1 2 1,-4-2-2,-2-2 3,-7-1 0,0-1 2,0 2 10,-22 3 1,-10-3-3,-1-4-2,2-2-2,6-5-6,5-2 0,7 0-45,8-9-131,5-16-152,0-6-383</inkml:trace>
  <inkml:trace contextRef="#ctx0" brushRef="#br0" timeOffset="1451">1312 0 1059,'0'0'46,"0"0"-35,0 0-3,0 0 57,18 157-20,-18-84-26,-6 7-8,-26 2 18,-5-6 20,-2-9-7,10-13-11,10-14-12,11-11-14,8-9-5,0-9-9,0-7 2,0-4-4,16 0-3,11-27 7,6-13 4,5-9-14,0-2-2,-5 6 0,-4 10 8,-8 8-2,-11 14 9,-2 8 4,-6 5 0,0 0-1,0 9 2,-2 22 11,0 12 32,0 4 17,0-3-27,0-4-25,0-2-9,0-7-1,0-2-74,25-4-168,13-12-345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6F2765-C9FD-4EBD-9D56-DC7C62B9DE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3DD2E66-A9A5-4E47-A6E0-31CC49BCE7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D6AEDF-31D8-40FA-B425-8C94C432C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98303-192B-4813-A1F4-CFF733286EB0}" type="datetimeFigureOut">
              <a:rPr lang="zh-CN" altLang="en-US" smtClean="0"/>
              <a:pPr/>
              <a:t>2019/10/2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E72F4F-72A2-4F99-B594-E7512A099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0A7AD9-1CCA-48A6-933D-1C698B8AE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95D6E-F772-446F-ABFF-F04FC0061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03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0FBEE3-44DE-4C0F-8678-B7D961D75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B822E5-1A95-4196-B924-D39894FB0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C519D6-6E75-4324-85FB-BFA3F4D46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98303-192B-4813-A1F4-CFF733286EB0}" type="datetimeFigureOut">
              <a:rPr lang="zh-CN" altLang="en-US" smtClean="0"/>
              <a:pPr/>
              <a:t>2019/10/2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2FE815-73BA-44E5-B391-81F85BC9E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72BBB4-D200-4858-B58A-34BBBCFC1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95D6E-F772-446F-ABFF-F04FC0061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539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C216964-C287-4BD7-A4A1-0E8F1C2F81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5AB6CC-F977-4CED-8B6D-49E8CB848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731152-62B4-4794-9F39-1860FE6B9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98303-192B-4813-A1F4-CFF733286EB0}" type="datetimeFigureOut">
              <a:rPr lang="zh-CN" altLang="en-US" smtClean="0"/>
              <a:pPr/>
              <a:t>2019/10/2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990FE6-0852-42D6-BF33-90B665EC0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1A15C9-C153-46C4-A063-0937EF828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95D6E-F772-446F-ABFF-F04FC0061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616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4F7E26-7027-428B-9794-79303FF6F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7F5A15-0611-4427-9CA1-191704CAB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338706-655F-4C32-95E5-E4B780250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98303-192B-4813-A1F4-CFF733286EB0}" type="datetimeFigureOut">
              <a:rPr lang="zh-CN" altLang="en-US" smtClean="0"/>
              <a:pPr/>
              <a:t>2019/10/2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FA7149-17A8-4CB7-8E56-D097C8F13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283555-AF7E-4DD8-82B1-0F4CE31A6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95D6E-F772-446F-ABFF-F04FC0061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343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D15016-F786-40E7-836B-282AB96D6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8FC818-F5DF-41D1-8000-512E346B9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B76DE2-3169-4ED5-A587-A1CFC96CC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98303-192B-4813-A1F4-CFF733286EB0}" type="datetimeFigureOut">
              <a:rPr lang="zh-CN" altLang="en-US" smtClean="0"/>
              <a:pPr/>
              <a:t>2019/10/2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549E79-D4B1-4737-91EC-DF6A98AE7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E218A6-B508-4CC8-9DC0-805712291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95D6E-F772-446F-ABFF-F04FC0061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625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DB03B8-D584-46CF-8E05-23AE5AD39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FC7232-D468-4DA3-B203-9D9B2C1C27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B03401-1981-477D-AE8D-DE1442228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EE3D3F-BE9C-41D1-8BAD-19CE56C67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98303-192B-4813-A1F4-CFF733286EB0}" type="datetimeFigureOut">
              <a:rPr lang="zh-CN" altLang="en-US" smtClean="0"/>
              <a:pPr/>
              <a:t>2019/10/2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4398C1-1F5C-4839-941F-D43CFD0AB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B2C342-096B-4534-87B2-5CA07A067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95D6E-F772-446F-ABFF-F04FC0061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748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9A0D42-2CF7-4C08-A48B-94A4E4025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C678B5-652E-4AD7-9C9D-8AB3245F4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97C58B-171E-46B3-9713-C66A0D5533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13EF25F-8269-4D4E-8ED8-90B400E093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0D2401B-F30D-46D3-B84C-8DAD149536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AE180B2-64F2-4268-900C-6D96A4CB4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98303-192B-4813-A1F4-CFF733286EB0}" type="datetimeFigureOut">
              <a:rPr lang="zh-CN" altLang="en-US" smtClean="0"/>
              <a:pPr/>
              <a:t>2019/10/2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023B78D-46A2-4026-908A-379469433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A1AEE51-1B04-47A0-AE32-EDBF80A7C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95D6E-F772-446F-ABFF-F04FC0061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458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4FF834-B558-492D-8F19-39F365E72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417A1FF-5563-45C7-B34F-C4940141A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98303-192B-4813-A1F4-CFF733286EB0}" type="datetimeFigureOut">
              <a:rPr lang="zh-CN" altLang="en-US" smtClean="0"/>
              <a:pPr/>
              <a:t>2019/10/2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3072606-CCE1-405E-9936-91A606183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82BFB98-CDA7-4675-953B-5C9182FF4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95D6E-F772-446F-ABFF-F04FC0061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536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40EE441-C379-4DA4-894C-CED4B5394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98303-192B-4813-A1F4-CFF733286EB0}" type="datetimeFigureOut">
              <a:rPr lang="zh-CN" altLang="en-US" smtClean="0"/>
              <a:pPr/>
              <a:t>2019/10/2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CF51BB1-3E4E-4685-AF04-C2EB9AAC6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A6D7A4-14AD-4AFE-BF39-4368DE8D3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95D6E-F772-446F-ABFF-F04FC0061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83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80652D-6135-4568-A40F-9DF346935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6E714F-4E12-4FEA-8B9C-8E2806543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6A7546-E29E-4541-97BB-92FE604E34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7FDF13-E2CB-4434-9032-BB7466CE9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98303-192B-4813-A1F4-CFF733286EB0}" type="datetimeFigureOut">
              <a:rPr lang="zh-CN" altLang="en-US" smtClean="0"/>
              <a:pPr/>
              <a:t>2019/10/2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7A67D3-787B-47A0-BB6F-9BE8DFCFC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160147-233C-48B2-A8D1-6320D58B4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95D6E-F772-446F-ABFF-F04FC0061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541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E2D921-E33D-42E0-88AC-D4CB25D06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9F11908-EB46-436B-AF27-282C713DAC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175894-61E3-4107-B7BC-7288C211D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1A438E-AA2B-4AF9-8FF1-0B01545B3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98303-192B-4813-A1F4-CFF733286EB0}" type="datetimeFigureOut">
              <a:rPr lang="zh-CN" altLang="en-US" smtClean="0"/>
              <a:pPr/>
              <a:t>2019/10/2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F09A57-4F77-48AC-9484-070D442B6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3FC894-A6C4-4BF4-AC5E-3E57FA4D7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95D6E-F772-446F-ABFF-F04FC0061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484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9219D2D-C22B-4F77-87AB-A46068665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A38F1D-2505-4C33-AB7D-995C88622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CF6BFA-9039-4BD8-97E8-7F34CF52D6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98303-192B-4813-A1F4-CFF733286EB0}" type="datetimeFigureOut">
              <a:rPr lang="zh-CN" altLang="en-US" smtClean="0"/>
              <a:pPr/>
              <a:t>2019/10/2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A00A35-C2A0-414C-8C2E-E6C391171F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44B9E6-FA78-4853-B05E-9A2E2264A2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95D6E-F772-446F-ABFF-F04FC0061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214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70.xml"/><Relationship Id="rId3" Type="http://schemas.openxmlformats.org/officeDocument/2006/relationships/image" Target="../media/image67.emf"/><Relationship Id="rId7" Type="http://schemas.openxmlformats.org/officeDocument/2006/relationships/image" Target="../media/image69.emf"/><Relationship Id="rId2" Type="http://schemas.openxmlformats.org/officeDocument/2006/relationships/customXml" Target="../ink/ink6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9.xml"/><Relationship Id="rId5" Type="http://schemas.openxmlformats.org/officeDocument/2006/relationships/image" Target="../media/image68.emf"/><Relationship Id="rId4" Type="http://schemas.openxmlformats.org/officeDocument/2006/relationships/customXml" Target="../ink/ink68.xml"/><Relationship Id="rId9" Type="http://schemas.openxmlformats.org/officeDocument/2006/relationships/image" Target="../media/image70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74.xml"/><Relationship Id="rId13" Type="http://schemas.openxmlformats.org/officeDocument/2006/relationships/image" Target="../media/image76.emf"/><Relationship Id="rId18" Type="http://schemas.openxmlformats.org/officeDocument/2006/relationships/customXml" Target="../ink/ink79.xml"/><Relationship Id="rId3" Type="http://schemas.openxmlformats.org/officeDocument/2006/relationships/image" Target="../media/image71.emf"/><Relationship Id="rId21" Type="http://schemas.openxmlformats.org/officeDocument/2006/relationships/image" Target="../media/image80.emf"/><Relationship Id="rId7" Type="http://schemas.openxmlformats.org/officeDocument/2006/relationships/image" Target="../media/image73.emf"/><Relationship Id="rId12" Type="http://schemas.openxmlformats.org/officeDocument/2006/relationships/customXml" Target="../ink/ink76.xml"/><Relationship Id="rId17" Type="http://schemas.openxmlformats.org/officeDocument/2006/relationships/image" Target="../media/image78.emf"/><Relationship Id="rId2" Type="http://schemas.openxmlformats.org/officeDocument/2006/relationships/customXml" Target="../ink/ink71.xml"/><Relationship Id="rId16" Type="http://schemas.openxmlformats.org/officeDocument/2006/relationships/customXml" Target="../ink/ink78.xml"/><Relationship Id="rId20" Type="http://schemas.openxmlformats.org/officeDocument/2006/relationships/customXml" Target="../ink/ink8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3.xml"/><Relationship Id="rId11" Type="http://schemas.openxmlformats.org/officeDocument/2006/relationships/image" Target="../media/image75.emf"/><Relationship Id="rId5" Type="http://schemas.openxmlformats.org/officeDocument/2006/relationships/image" Target="../media/image72.emf"/><Relationship Id="rId15" Type="http://schemas.openxmlformats.org/officeDocument/2006/relationships/image" Target="../media/image77.emf"/><Relationship Id="rId23" Type="http://schemas.openxmlformats.org/officeDocument/2006/relationships/image" Target="../media/image81.emf"/><Relationship Id="rId10" Type="http://schemas.openxmlformats.org/officeDocument/2006/relationships/customXml" Target="../ink/ink75.xml"/><Relationship Id="rId19" Type="http://schemas.openxmlformats.org/officeDocument/2006/relationships/image" Target="../media/image79.emf"/><Relationship Id="rId4" Type="http://schemas.openxmlformats.org/officeDocument/2006/relationships/customXml" Target="../ink/ink72.xml"/><Relationship Id="rId9" Type="http://schemas.openxmlformats.org/officeDocument/2006/relationships/image" Target="../media/image74.emf"/><Relationship Id="rId14" Type="http://schemas.openxmlformats.org/officeDocument/2006/relationships/customXml" Target="../ink/ink77.xml"/><Relationship Id="rId22" Type="http://schemas.openxmlformats.org/officeDocument/2006/relationships/customXml" Target="../ink/ink8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85.xml"/><Relationship Id="rId13" Type="http://schemas.openxmlformats.org/officeDocument/2006/relationships/image" Target="../media/image87.emf"/><Relationship Id="rId18" Type="http://schemas.openxmlformats.org/officeDocument/2006/relationships/customXml" Target="../ink/ink90.xml"/><Relationship Id="rId3" Type="http://schemas.openxmlformats.org/officeDocument/2006/relationships/image" Target="../media/image82.emf"/><Relationship Id="rId7" Type="http://schemas.openxmlformats.org/officeDocument/2006/relationships/image" Target="../media/image84.emf"/><Relationship Id="rId12" Type="http://schemas.openxmlformats.org/officeDocument/2006/relationships/customXml" Target="../ink/ink87.xml"/><Relationship Id="rId17" Type="http://schemas.openxmlformats.org/officeDocument/2006/relationships/image" Target="../media/image89.emf"/><Relationship Id="rId2" Type="http://schemas.openxmlformats.org/officeDocument/2006/relationships/customXml" Target="../ink/ink82.xml"/><Relationship Id="rId16" Type="http://schemas.openxmlformats.org/officeDocument/2006/relationships/customXml" Target="../ink/ink8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4.xml"/><Relationship Id="rId11" Type="http://schemas.openxmlformats.org/officeDocument/2006/relationships/image" Target="../media/image86.emf"/><Relationship Id="rId5" Type="http://schemas.openxmlformats.org/officeDocument/2006/relationships/image" Target="../media/image83.emf"/><Relationship Id="rId15" Type="http://schemas.openxmlformats.org/officeDocument/2006/relationships/image" Target="../media/image88.emf"/><Relationship Id="rId10" Type="http://schemas.openxmlformats.org/officeDocument/2006/relationships/customXml" Target="../ink/ink86.xml"/><Relationship Id="rId19" Type="http://schemas.openxmlformats.org/officeDocument/2006/relationships/image" Target="../media/image90.emf"/><Relationship Id="rId4" Type="http://schemas.openxmlformats.org/officeDocument/2006/relationships/customXml" Target="../ink/ink83.xml"/><Relationship Id="rId9" Type="http://schemas.openxmlformats.org/officeDocument/2006/relationships/image" Target="../media/image85.emf"/><Relationship Id="rId14" Type="http://schemas.openxmlformats.org/officeDocument/2006/relationships/customXml" Target="../ink/ink8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94.xml"/><Relationship Id="rId13" Type="http://schemas.openxmlformats.org/officeDocument/2006/relationships/image" Target="../media/image96.emf"/><Relationship Id="rId18" Type="http://schemas.openxmlformats.org/officeDocument/2006/relationships/customXml" Target="../ink/ink99.xml"/><Relationship Id="rId26" Type="http://schemas.openxmlformats.org/officeDocument/2006/relationships/customXml" Target="../ink/ink103.xml"/><Relationship Id="rId3" Type="http://schemas.openxmlformats.org/officeDocument/2006/relationships/image" Target="../media/image91.emf"/><Relationship Id="rId21" Type="http://schemas.openxmlformats.org/officeDocument/2006/relationships/image" Target="../media/image100.emf"/><Relationship Id="rId7" Type="http://schemas.openxmlformats.org/officeDocument/2006/relationships/image" Target="../media/image93.emf"/><Relationship Id="rId12" Type="http://schemas.openxmlformats.org/officeDocument/2006/relationships/customXml" Target="../ink/ink96.xml"/><Relationship Id="rId17" Type="http://schemas.openxmlformats.org/officeDocument/2006/relationships/image" Target="../media/image98.emf"/><Relationship Id="rId25" Type="http://schemas.openxmlformats.org/officeDocument/2006/relationships/image" Target="../media/image102.emf"/><Relationship Id="rId2" Type="http://schemas.openxmlformats.org/officeDocument/2006/relationships/customXml" Target="../ink/ink91.xml"/><Relationship Id="rId16" Type="http://schemas.openxmlformats.org/officeDocument/2006/relationships/customXml" Target="../ink/ink98.xml"/><Relationship Id="rId20" Type="http://schemas.openxmlformats.org/officeDocument/2006/relationships/customXml" Target="../ink/ink100.xml"/><Relationship Id="rId29" Type="http://schemas.openxmlformats.org/officeDocument/2006/relationships/image" Target="../media/image104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3.xml"/><Relationship Id="rId11" Type="http://schemas.openxmlformats.org/officeDocument/2006/relationships/image" Target="../media/image95.emf"/><Relationship Id="rId24" Type="http://schemas.openxmlformats.org/officeDocument/2006/relationships/customXml" Target="../ink/ink102.xml"/><Relationship Id="rId5" Type="http://schemas.openxmlformats.org/officeDocument/2006/relationships/image" Target="../media/image92.emf"/><Relationship Id="rId15" Type="http://schemas.openxmlformats.org/officeDocument/2006/relationships/image" Target="../media/image97.emf"/><Relationship Id="rId23" Type="http://schemas.openxmlformats.org/officeDocument/2006/relationships/image" Target="../media/image101.emf"/><Relationship Id="rId28" Type="http://schemas.openxmlformats.org/officeDocument/2006/relationships/customXml" Target="../ink/ink104.xml"/><Relationship Id="rId10" Type="http://schemas.openxmlformats.org/officeDocument/2006/relationships/customXml" Target="../ink/ink95.xml"/><Relationship Id="rId19" Type="http://schemas.openxmlformats.org/officeDocument/2006/relationships/image" Target="../media/image99.emf"/><Relationship Id="rId4" Type="http://schemas.openxmlformats.org/officeDocument/2006/relationships/customXml" Target="../ink/ink92.xml"/><Relationship Id="rId9" Type="http://schemas.openxmlformats.org/officeDocument/2006/relationships/image" Target="../media/image94.emf"/><Relationship Id="rId14" Type="http://schemas.openxmlformats.org/officeDocument/2006/relationships/customXml" Target="../ink/ink97.xml"/><Relationship Id="rId22" Type="http://schemas.openxmlformats.org/officeDocument/2006/relationships/customXml" Target="../ink/ink101.xml"/><Relationship Id="rId27" Type="http://schemas.openxmlformats.org/officeDocument/2006/relationships/image" Target="../media/image103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8.xml"/><Relationship Id="rId13" Type="http://schemas.openxmlformats.org/officeDocument/2006/relationships/image" Target="../media/image110.emf"/><Relationship Id="rId3" Type="http://schemas.openxmlformats.org/officeDocument/2006/relationships/image" Target="../media/image105.emf"/><Relationship Id="rId7" Type="http://schemas.openxmlformats.org/officeDocument/2006/relationships/image" Target="../media/image107.emf"/><Relationship Id="rId12" Type="http://schemas.openxmlformats.org/officeDocument/2006/relationships/customXml" Target="../ink/ink110.xml"/><Relationship Id="rId17" Type="http://schemas.openxmlformats.org/officeDocument/2006/relationships/image" Target="../media/image112.emf"/><Relationship Id="rId2" Type="http://schemas.openxmlformats.org/officeDocument/2006/relationships/customXml" Target="../ink/ink105.xml"/><Relationship Id="rId16" Type="http://schemas.openxmlformats.org/officeDocument/2006/relationships/customXml" Target="../ink/ink11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7.xml"/><Relationship Id="rId11" Type="http://schemas.openxmlformats.org/officeDocument/2006/relationships/image" Target="../media/image109.emf"/><Relationship Id="rId5" Type="http://schemas.openxmlformats.org/officeDocument/2006/relationships/image" Target="../media/image106.emf"/><Relationship Id="rId15" Type="http://schemas.openxmlformats.org/officeDocument/2006/relationships/image" Target="../media/image111.emf"/><Relationship Id="rId10" Type="http://schemas.openxmlformats.org/officeDocument/2006/relationships/customXml" Target="../ink/ink109.xml"/><Relationship Id="rId4" Type="http://schemas.openxmlformats.org/officeDocument/2006/relationships/customXml" Target="../ink/ink106.xml"/><Relationship Id="rId9" Type="http://schemas.openxmlformats.org/officeDocument/2006/relationships/image" Target="../media/image108.emf"/><Relationship Id="rId14" Type="http://schemas.openxmlformats.org/officeDocument/2006/relationships/customXml" Target="../ink/ink11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6.xml"/><Relationship Id="rId3" Type="http://schemas.openxmlformats.org/officeDocument/2006/relationships/image" Target="../media/image113.emf"/><Relationship Id="rId7" Type="http://schemas.openxmlformats.org/officeDocument/2006/relationships/image" Target="../media/image115.emf"/><Relationship Id="rId2" Type="http://schemas.openxmlformats.org/officeDocument/2006/relationships/customXml" Target="../ink/ink11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5.xml"/><Relationship Id="rId5" Type="http://schemas.openxmlformats.org/officeDocument/2006/relationships/image" Target="../media/image114.emf"/><Relationship Id="rId4" Type="http://schemas.openxmlformats.org/officeDocument/2006/relationships/customXml" Target="../ink/ink114.xml"/><Relationship Id="rId9" Type="http://schemas.openxmlformats.org/officeDocument/2006/relationships/image" Target="../media/image116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0.xml"/><Relationship Id="rId13" Type="http://schemas.openxmlformats.org/officeDocument/2006/relationships/image" Target="../media/image122.emf"/><Relationship Id="rId18" Type="http://schemas.openxmlformats.org/officeDocument/2006/relationships/customXml" Target="../ink/ink125.xml"/><Relationship Id="rId26" Type="http://schemas.openxmlformats.org/officeDocument/2006/relationships/customXml" Target="../ink/ink129.xml"/><Relationship Id="rId3" Type="http://schemas.openxmlformats.org/officeDocument/2006/relationships/image" Target="../media/image117.emf"/><Relationship Id="rId21" Type="http://schemas.openxmlformats.org/officeDocument/2006/relationships/image" Target="../media/image126.emf"/><Relationship Id="rId7" Type="http://schemas.openxmlformats.org/officeDocument/2006/relationships/image" Target="../media/image119.emf"/><Relationship Id="rId12" Type="http://schemas.openxmlformats.org/officeDocument/2006/relationships/customXml" Target="../ink/ink122.xml"/><Relationship Id="rId17" Type="http://schemas.openxmlformats.org/officeDocument/2006/relationships/image" Target="../media/image124.emf"/><Relationship Id="rId25" Type="http://schemas.openxmlformats.org/officeDocument/2006/relationships/image" Target="../media/image128.emf"/><Relationship Id="rId2" Type="http://schemas.openxmlformats.org/officeDocument/2006/relationships/customXml" Target="../ink/ink117.xml"/><Relationship Id="rId16" Type="http://schemas.openxmlformats.org/officeDocument/2006/relationships/customXml" Target="../ink/ink124.xml"/><Relationship Id="rId20" Type="http://schemas.openxmlformats.org/officeDocument/2006/relationships/customXml" Target="../ink/ink12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9.xml"/><Relationship Id="rId11" Type="http://schemas.openxmlformats.org/officeDocument/2006/relationships/image" Target="../media/image121.emf"/><Relationship Id="rId24" Type="http://schemas.openxmlformats.org/officeDocument/2006/relationships/customXml" Target="../ink/ink128.xml"/><Relationship Id="rId5" Type="http://schemas.openxmlformats.org/officeDocument/2006/relationships/image" Target="../media/image118.emf"/><Relationship Id="rId15" Type="http://schemas.openxmlformats.org/officeDocument/2006/relationships/image" Target="../media/image123.emf"/><Relationship Id="rId23" Type="http://schemas.openxmlformats.org/officeDocument/2006/relationships/image" Target="../media/image127.emf"/><Relationship Id="rId10" Type="http://schemas.openxmlformats.org/officeDocument/2006/relationships/customXml" Target="../ink/ink121.xml"/><Relationship Id="rId19" Type="http://schemas.openxmlformats.org/officeDocument/2006/relationships/image" Target="../media/image125.emf"/><Relationship Id="rId4" Type="http://schemas.openxmlformats.org/officeDocument/2006/relationships/customXml" Target="../ink/ink118.xml"/><Relationship Id="rId9" Type="http://schemas.openxmlformats.org/officeDocument/2006/relationships/image" Target="../media/image120.emf"/><Relationship Id="rId14" Type="http://schemas.openxmlformats.org/officeDocument/2006/relationships/customXml" Target="../ink/ink123.xml"/><Relationship Id="rId22" Type="http://schemas.openxmlformats.org/officeDocument/2006/relationships/customXml" Target="../ink/ink127.xml"/><Relationship Id="rId27" Type="http://schemas.openxmlformats.org/officeDocument/2006/relationships/image" Target="../media/image129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3.xml"/><Relationship Id="rId3" Type="http://schemas.openxmlformats.org/officeDocument/2006/relationships/image" Target="../media/image130.emf"/><Relationship Id="rId7" Type="http://schemas.openxmlformats.org/officeDocument/2006/relationships/image" Target="../media/image132.emf"/><Relationship Id="rId2" Type="http://schemas.openxmlformats.org/officeDocument/2006/relationships/customXml" Target="../ink/ink13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2.xml"/><Relationship Id="rId11" Type="http://schemas.openxmlformats.org/officeDocument/2006/relationships/image" Target="../media/image134.emf"/><Relationship Id="rId5" Type="http://schemas.openxmlformats.org/officeDocument/2006/relationships/image" Target="../media/image131.emf"/><Relationship Id="rId10" Type="http://schemas.openxmlformats.org/officeDocument/2006/relationships/customXml" Target="../ink/ink134.xml"/><Relationship Id="rId4" Type="http://schemas.openxmlformats.org/officeDocument/2006/relationships/customXml" Target="../ink/ink131.xml"/><Relationship Id="rId9" Type="http://schemas.openxmlformats.org/officeDocument/2006/relationships/image" Target="../media/image13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emf"/><Relationship Id="rId2" Type="http://schemas.openxmlformats.org/officeDocument/2006/relationships/customXml" Target="../ink/ink13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1.emf"/><Relationship Id="rId18" Type="http://schemas.openxmlformats.org/officeDocument/2006/relationships/customXml" Target="../ink/ink144.xml"/><Relationship Id="rId26" Type="http://schemas.openxmlformats.org/officeDocument/2006/relationships/customXml" Target="../ink/ink148.xml"/><Relationship Id="rId39" Type="http://schemas.openxmlformats.org/officeDocument/2006/relationships/image" Target="../media/image154.emf"/><Relationship Id="rId21" Type="http://schemas.openxmlformats.org/officeDocument/2006/relationships/image" Target="../media/image145.emf"/><Relationship Id="rId34" Type="http://schemas.openxmlformats.org/officeDocument/2006/relationships/customXml" Target="../ink/ink152.xml"/><Relationship Id="rId42" Type="http://schemas.openxmlformats.org/officeDocument/2006/relationships/customXml" Target="../ink/ink156.xml"/><Relationship Id="rId47" Type="http://schemas.openxmlformats.org/officeDocument/2006/relationships/image" Target="../media/image158.emf"/><Relationship Id="rId50" Type="http://schemas.openxmlformats.org/officeDocument/2006/relationships/customXml" Target="../ink/ink160.xml"/><Relationship Id="rId55" Type="http://schemas.openxmlformats.org/officeDocument/2006/relationships/image" Target="../media/image162.emf"/><Relationship Id="rId7" Type="http://schemas.openxmlformats.org/officeDocument/2006/relationships/image" Target="../media/image138.emf"/><Relationship Id="rId2" Type="http://schemas.openxmlformats.org/officeDocument/2006/relationships/customXml" Target="../ink/ink136.xml"/><Relationship Id="rId16" Type="http://schemas.openxmlformats.org/officeDocument/2006/relationships/customXml" Target="../ink/ink143.xml"/><Relationship Id="rId29" Type="http://schemas.openxmlformats.org/officeDocument/2006/relationships/image" Target="../media/image149.emf"/><Relationship Id="rId11" Type="http://schemas.openxmlformats.org/officeDocument/2006/relationships/image" Target="../media/image140.emf"/><Relationship Id="rId24" Type="http://schemas.openxmlformats.org/officeDocument/2006/relationships/customXml" Target="../ink/ink147.xml"/><Relationship Id="rId32" Type="http://schemas.openxmlformats.org/officeDocument/2006/relationships/customXml" Target="../ink/ink151.xml"/><Relationship Id="rId37" Type="http://schemas.openxmlformats.org/officeDocument/2006/relationships/image" Target="../media/image153.emf"/><Relationship Id="rId40" Type="http://schemas.openxmlformats.org/officeDocument/2006/relationships/customXml" Target="../ink/ink155.xml"/><Relationship Id="rId45" Type="http://schemas.openxmlformats.org/officeDocument/2006/relationships/image" Target="../media/image157.emf"/><Relationship Id="rId53" Type="http://schemas.openxmlformats.org/officeDocument/2006/relationships/image" Target="../media/image161.emf"/><Relationship Id="rId58" Type="http://schemas.openxmlformats.org/officeDocument/2006/relationships/customXml" Target="../ink/ink164.xml"/><Relationship Id="rId5" Type="http://schemas.openxmlformats.org/officeDocument/2006/relationships/image" Target="../media/image137.emf"/><Relationship Id="rId61" Type="http://schemas.openxmlformats.org/officeDocument/2006/relationships/image" Target="../media/image165.emf"/><Relationship Id="rId19" Type="http://schemas.openxmlformats.org/officeDocument/2006/relationships/image" Target="../media/image144.emf"/><Relationship Id="rId14" Type="http://schemas.openxmlformats.org/officeDocument/2006/relationships/customXml" Target="../ink/ink142.xml"/><Relationship Id="rId22" Type="http://schemas.openxmlformats.org/officeDocument/2006/relationships/customXml" Target="../ink/ink146.xml"/><Relationship Id="rId27" Type="http://schemas.openxmlformats.org/officeDocument/2006/relationships/image" Target="../media/image148.emf"/><Relationship Id="rId30" Type="http://schemas.openxmlformats.org/officeDocument/2006/relationships/customXml" Target="../ink/ink150.xml"/><Relationship Id="rId35" Type="http://schemas.openxmlformats.org/officeDocument/2006/relationships/image" Target="../media/image152.emf"/><Relationship Id="rId43" Type="http://schemas.openxmlformats.org/officeDocument/2006/relationships/image" Target="../media/image156.emf"/><Relationship Id="rId48" Type="http://schemas.openxmlformats.org/officeDocument/2006/relationships/customXml" Target="../ink/ink159.xml"/><Relationship Id="rId56" Type="http://schemas.openxmlformats.org/officeDocument/2006/relationships/customXml" Target="../ink/ink163.xml"/><Relationship Id="rId8" Type="http://schemas.openxmlformats.org/officeDocument/2006/relationships/customXml" Target="../ink/ink139.xml"/><Relationship Id="rId51" Type="http://schemas.openxmlformats.org/officeDocument/2006/relationships/image" Target="../media/image160.emf"/><Relationship Id="rId3" Type="http://schemas.openxmlformats.org/officeDocument/2006/relationships/image" Target="../media/image136.emf"/><Relationship Id="rId12" Type="http://schemas.openxmlformats.org/officeDocument/2006/relationships/customXml" Target="../ink/ink141.xml"/><Relationship Id="rId17" Type="http://schemas.openxmlformats.org/officeDocument/2006/relationships/image" Target="../media/image143.emf"/><Relationship Id="rId25" Type="http://schemas.openxmlformats.org/officeDocument/2006/relationships/image" Target="../media/image147.emf"/><Relationship Id="rId33" Type="http://schemas.openxmlformats.org/officeDocument/2006/relationships/image" Target="../media/image151.emf"/><Relationship Id="rId38" Type="http://schemas.openxmlformats.org/officeDocument/2006/relationships/customXml" Target="../ink/ink154.xml"/><Relationship Id="rId46" Type="http://schemas.openxmlformats.org/officeDocument/2006/relationships/customXml" Target="../ink/ink158.xml"/><Relationship Id="rId59" Type="http://schemas.openxmlformats.org/officeDocument/2006/relationships/image" Target="../media/image164.emf"/><Relationship Id="rId20" Type="http://schemas.openxmlformats.org/officeDocument/2006/relationships/customXml" Target="../ink/ink145.xml"/><Relationship Id="rId41" Type="http://schemas.openxmlformats.org/officeDocument/2006/relationships/image" Target="../media/image155.emf"/><Relationship Id="rId54" Type="http://schemas.openxmlformats.org/officeDocument/2006/relationships/customXml" Target="../ink/ink16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8.xml"/><Relationship Id="rId15" Type="http://schemas.openxmlformats.org/officeDocument/2006/relationships/image" Target="../media/image142.emf"/><Relationship Id="rId23" Type="http://schemas.openxmlformats.org/officeDocument/2006/relationships/image" Target="../media/image146.emf"/><Relationship Id="rId28" Type="http://schemas.openxmlformats.org/officeDocument/2006/relationships/customXml" Target="../ink/ink149.xml"/><Relationship Id="rId36" Type="http://schemas.openxmlformats.org/officeDocument/2006/relationships/customXml" Target="../ink/ink153.xml"/><Relationship Id="rId49" Type="http://schemas.openxmlformats.org/officeDocument/2006/relationships/image" Target="../media/image159.emf"/><Relationship Id="rId57" Type="http://schemas.openxmlformats.org/officeDocument/2006/relationships/image" Target="../media/image163.emf"/><Relationship Id="rId10" Type="http://schemas.openxmlformats.org/officeDocument/2006/relationships/customXml" Target="../ink/ink140.xml"/><Relationship Id="rId31" Type="http://schemas.openxmlformats.org/officeDocument/2006/relationships/image" Target="../media/image150.emf"/><Relationship Id="rId44" Type="http://schemas.openxmlformats.org/officeDocument/2006/relationships/customXml" Target="../ink/ink157.xml"/><Relationship Id="rId52" Type="http://schemas.openxmlformats.org/officeDocument/2006/relationships/customXml" Target="../ink/ink161.xml"/><Relationship Id="rId60" Type="http://schemas.openxmlformats.org/officeDocument/2006/relationships/customXml" Target="../ink/ink165.xml"/><Relationship Id="rId4" Type="http://schemas.openxmlformats.org/officeDocument/2006/relationships/customXml" Target="../ink/ink137.xml"/><Relationship Id="rId9" Type="http://schemas.openxmlformats.org/officeDocument/2006/relationships/image" Target="../media/image139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9.xml"/><Relationship Id="rId13" Type="http://schemas.openxmlformats.org/officeDocument/2006/relationships/image" Target="../media/image171.emf"/><Relationship Id="rId3" Type="http://schemas.openxmlformats.org/officeDocument/2006/relationships/image" Target="../media/image166.emf"/><Relationship Id="rId7" Type="http://schemas.openxmlformats.org/officeDocument/2006/relationships/image" Target="../media/image168.emf"/><Relationship Id="rId12" Type="http://schemas.openxmlformats.org/officeDocument/2006/relationships/customXml" Target="../ink/ink171.xml"/><Relationship Id="rId2" Type="http://schemas.openxmlformats.org/officeDocument/2006/relationships/customXml" Target="../ink/ink16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8.xml"/><Relationship Id="rId11" Type="http://schemas.openxmlformats.org/officeDocument/2006/relationships/image" Target="../media/image170.emf"/><Relationship Id="rId5" Type="http://schemas.openxmlformats.org/officeDocument/2006/relationships/image" Target="../media/image167.emf"/><Relationship Id="rId15" Type="http://schemas.openxmlformats.org/officeDocument/2006/relationships/image" Target="../media/image172.emf"/><Relationship Id="rId10" Type="http://schemas.openxmlformats.org/officeDocument/2006/relationships/customXml" Target="../ink/ink170.xml"/><Relationship Id="rId4" Type="http://schemas.openxmlformats.org/officeDocument/2006/relationships/customXml" Target="../ink/ink167.xml"/><Relationship Id="rId9" Type="http://schemas.openxmlformats.org/officeDocument/2006/relationships/image" Target="../media/image169.emf"/><Relationship Id="rId14" Type="http://schemas.openxmlformats.org/officeDocument/2006/relationships/customXml" Target="../ink/ink17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6.xml"/><Relationship Id="rId13" Type="http://schemas.openxmlformats.org/officeDocument/2006/relationships/image" Target="../media/image178.emf"/><Relationship Id="rId18" Type="http://schemas.openxmlformats.org/officeDocument/2006/relationships/customXml" Target="../ink/ink181.xml"/><Relationship Id="rId26" Type="http://schemas.openxmlformats.org/officeDocument/2006/relationships/customXml" Target="../ink/ink185.xml"/><Relationship Id="rId3" Type="http://schemas.openxmlformats.org/officeDocument/2006/relationships/image" Target="../media/image173.emf"/><Relationship Id="rId21" Type="http://schemas.openxmlformats.org/officeDocument/2006/relationships/image" Target="../media/image182.emf"/><Relationship Id="rId7" Type="http://schemas.openxmlformats.org/officeDocument/2006/relationships/image" Target="../media/image175.emf"/><Relationship Id="rId12" Type="http://schemas.openxmlformats.org/officeDocument/2006/relationships/customXml" Target="../ink/ink178.xml"/><Relationship Id="rId17" Type="http://schemas.openxmlformats.org/officeDocument/2006/relationships/image" Target="../media/image180.emf"/><Relationship Id="rId25" Type="http://schemas.openxmlformats.org/officeDocument/2006/relationships/image" Target="../media/image184.emf"/><Relationship Id="rId2" Type="http://schemas.openxmlformats.org/officeDocument/2006/relationships/customXml" Target="../ink/ink173.xml"/><Relationship Id="rId16" Type="http://schemas.openxmlformats.org/officeDocument/2006/relationships/customXml" Target="../ink/ink180.xml"/><Relationship Id="rId20" Type="http://schemas.openxmlformats.org/officeDocument/2006/relationships/customXml" Target="../ink/ink18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5.xml"/><Relationship Id="rId11" Type="http://schemas.openxmlformats.org/officeDocument/2006/relationships/image" Target="../media/image177.emf"/><Relationship Id="rId24" Type="http://schemas.openxmlformats.org/officeDocument/2006/relationships/customXml" Target="../ink/ink184.xml"/><Relationship Id="rId5" Type="http://schemas.openxmlformats.org/officeDocument/2006/relationships/image" Target="../media/image174.emf"/><Relationship Id="rId15" Type="http://schemas.openxmlformats.org/officeDocument/2006/relationships/image" Target="../media/image179.emf"/><Relationship Id="rId23" Type="http://schemas.openxmlformats.org/officeDocument/2006/relationships/image" Target="../media/image183.emf"/><Relationship Id="rId10" Type="http://schemas.openxmlformats.org/officeDocument/2006/relationships/customXml" Target="../ink/ink177.xml"/><Relationship Id="rId19" Type="http://schemas.openxmlformats.org/officeDocument/2006/relationships/image" Target="../media/image181.emf"/><Relationship Id="rId4" Type="http://schemas.openxmlformats.org/officeDocument/2006/relationships/customXml" Target="../ink/ink174.xml"/><Relationship Id="rId9" Type="http://schemas.openxmlformats.org/officeDocument/2006/relationships/image" Target="../media/image176.emf"/><Relationship Id="rId14" Type="http://schemas.openxmlformats.org/officeDocument/2006/relationships/customXml" Target="../ink/ink179.xml"/><Relationship Id="rId22" Type="http://schemas.openxmlformats.org/officeDocument/2006/relationships/customXml" Target="../ink/ink183.xml"/><Relationship Id="rId27" Type="http://schemas.openxmlformats.org/officeDocument/2006/relationships/image" Target="../media/image185.emf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1.emf"/><Relationship Id="rId18" Type="http://schemas.openxmlformats.org/officeDocument/2006/relationships/customXml" Target="../ink/ink194.xml"/><Relationship Id="rId26" Type="http://schemas.openxmlformats.org/officeDocument/2006/relationships/customXml" Target="../ink/ink198.xml"/><Relationship Id="rId3" Type="http://schemas.openxmlformats.org/officeDocument/2006/relationships/image" Target="../media/image186.emf"/><Relationship Id="rId21" Type="http://schemas.openxmlformats.org/officeDocument/2006/relationships/image" Target="../media/image195.emf"/><Relationship Id="rId34" Type="http://schemas.openxmlformats.org/officeDocument/2006/relationships/customXml" Target="../ink/ink202.xml"/><Relationship Id="rId7" Type="http://schemas.openxmlformats.org/officeDocument/2006/relationships/image" Target="../media/image188.emf"/><Relationship Id="rId12" Type="http://schemas.openxmlformats.org/officeDocument/2006/relationships/customXml" Target="../ink/ink191.xml"/><Relationship Id="rId17" Type="http://schemas.openxmlformats.org/officeDocument/2006/relationships/image" Target="../media/image193.emf"/><Relationship Id="rId25" Type="http://schemas.openxmlformats.org/officeDocument/2006/relationships/image" Target="../media/image197.emf"/><Relationship Id="rId33" Type="http://schemas.openxmlformats.org/officeDocument/2006/relationships/image" Target="../media/image201.emf"/><Relationship Id="rId2" Type="http://schemas.openxmlformats.org/officeDocument/2006/relationships/customXml" Target="../ink/ink186.xml"/><Relationship Id="rId16" Type="http://schemas.openxmlformats.org/officeDocument/2006/relationships/customXml" Target="../ink/ink193.xml"/><Relationship Id="rId20" Type="http://schemas.openxmlformats.org/officeDocument/2006/relationships/customXml" Target="../ink/ink195.xml"/><Relationship Id="rId29" Type="http://schemas.openxmlformats.org/officeDocument/2006/relationships/image" Target="../media/image199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8.xml"/><Relationship Id="rId11" Type="http://schemas.openxmlformats.org/officeDocument/2006/relationships/image" Target="../media/image190.emf"/><Relationship Id="rId24" Type="http://schemas.openxmlformats.org/officeDocument/2006/relationships/customXml" Target="../ink/ink197.xml"/><Relationship Id="rId32" Type="http://schemas.openxmlformats.org/officeDocument/2006/relationships/customXml" Target="../ink/ink201.xml"/><Relationship Id="rId5" Type="http://schemas.openxmlformats.org/officeDocument/2006/relationships/image" Target="../media/image187.emf"/><Relationship Id="rId15" Type="http://schemas.openxmlformats.org/officeDocument/2006/relationships/image" Target="../media/image192.emf"/><Relationship Id="rId23" Type="http://schemas.openxmlformats.org/officeDocument/2006/relationships/image" Target="../media/image196.emf"/><Relationship Id="rId28" Type="http://schemas.openxmlformats.org/officeDocument/2006/relationships/customXml" Target="../ink/ink199.xml"/><Relationship Id="rId10" Type="http://schemas.openxmlformats.org/officeDocument/2006/relationships/customXml" Target="../ink/ink190.xml"/><Relationship Id="rId19" Type="http://schemas.openxmlformats.org/officeDocument/2006/relationships/image" Target="../media/image194.emf"/><Relationship Id="rId31" Type="http://schemas.openxmlformats.org/officeDocument/2006/relationships/image" Target="../media/image200.emf"/><Relationship Id="rId4" Type="http://schemas.openxmlformats.org/officeDocument/2006/relationships/customXml" Target="../ink/ink187.xml"/><Relationship Id="rId9" Type="http://schemas.openxmlformats.org/officeDocument/2006/relationships/image" Target="../media/image189.emf"/><Relationship Id="rId14" Type="http://schemas.openxmlformats.org/officeDocument/2006/relationships/customXml" Target="../ink/ink192.xml"/><Relationship Id="rId22" Type="http://schemas.openxmlformats.org/officeDocument/2006/relationships/customXml" Target="../ink/ink196.xml"/><Relationship Id="rId27" Type="http://schemas.openxmlformats.org/officeDocument/2006/relationships/image" Target="../media/image198.emf"/><Relationship Id="rId30" Type="http://schemas.openxmlformats.org/officeDocument/2006/relationships/customXml" Target="../ink/ink200.xml"/><Relationship Id="rId35" Type="http://schemas.openxmlformats.org/officeDocument/2006/relationships/image" Target="../media/image202.emf"/><Relationship Id="rId8" Type="http://schemas.openxmlformats.org/officeDocument/2006/relationships/customXml" Target="../ink/ink18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3.emf"/><Relationship Id="rId7" Type="http://schemas.openxmlformats.org/officeDocument/2006/relationships/image" Target="../media/image205.emf"/><Relationship Id="rId2" Type="http://schemas.openxmlformats.org/officeDocument/2006/relationships/customXml" Target="../ink/ink20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5.xml"/><Relationship Id="rId5" Type="http://schemas.openxmlformats.org/officeDocument/2006/relationships/image" Target="../media/image204.emf"/><Relationship Id="rId4" Type="http://schemas.openxmlformats.org/officeDocument/2006/relationships/customXml" Target="../ink/ink20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6.emf"/><Relationship Id="rId2" Type="http://schemas.openxmlformats.org/officeDocument/2006/relationships/customXml" Target="../ink/ink20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7.emf"/><Relationship Id="rId4" Type="http://schemas.openxmlformats.org/officeDocument/2006/relationships/customXml" Target="../ink/ink20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8.emf"/><Relationship Id="rId7" Type="http://schemas.openxmlformats.org/officeDocument/2006/relationships/image" Target="../media/image210.emf"/><Relationship Id="rId2" Type="http://schemas.openxmlformats.org/officeDocument/2006/relationships/customXml" Target="../ink/ink20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0.xml"/><Relationship Id="rId5" Type="http://schemas.openxmlformats.org/officeDocument/2006/relationships/image" Target="../media/image209.emf"/><Relationship Id="rId4" Type="http://schemas.openxmlformats.org/officeDocument/2006/relationships/customXml" Target="../ink/ink20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customXml" Target="../ink/ink214.xml"/><Relationship Id="rId13" Type="http://schemas.openxmlformats.org/officeDocument/2006/relationships/image" Target="../media/image216.emf"/><Relationship Id="rId18" Type="http://schemas.openxmlformats.org/officeDocument/2006/relationships/customXml" Target="../ink/ink219.xml"/><Relationship Id="rId3" Type="http://schemas.openxmlformats.org/officeDocument/2006/relationships/image" Target="../media/image211.emf"/><Relationship Id="rId7" Type="http://schemas.openxmlformats.org/officeDocument/2006/relationships/image" Target="../media/image213.emf"/><Relationship Id="rId12" Type="http://schemas.openxmlformats.org/officeDocument/2006/relationships/customXml" Target="../ink/ink216.xml"/><Relationship Id="rId17" Type="http://schemas.openxmlformats.org/officeDocument/2006/relationships/image" Target="../media/image218.emf"/><Relationship Id="rId2" Type="http://schemas.openxmlformats.org/officeDocument/2006/relationships/customXml" Target="../ink/ink211.xml"/><Relationship Id="rId16" Type="http://schemas.openxmlformats.org/officeDocument/2006/relationships/customXml" Target="../ink/ink21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3.xml"/><Relationship Id="rId11" Type="http://schemas.openxmlformats.org/officeDocument/2006/relationships/image" Target="../media/image215.emf"/><Relationship Id="rId5" Type="http://schemas.openxmlformats.org/officeDocument/2006/relationships/image" Target="../media/image212.emf"/><Relationship Id="rId15" Type="http://schemas.openxmlformats.org/officeDocument/2006/relationships/image" Target="../media/image217.emf"/><Relationship Id="rId10" Type="http://schemas.openxmlformats.org/officeDocument/2006/relationships/customXml" Target="../ink/ink215.xml"/><Relationship Id="rId19" Type="http://schemas.openxmlformats.org/officeDocument/2006/relationships/image" Target="../media/image219.emf"/><Relationship Id="rId4" Type="http://schemas.openxmlformats.org/officeDocument/2006/relationships/customXml" Target="../ink/ink212.xml"/><Relationship Id="rId9" Type="http://schemas.openxmlformats.org/officeDocument/2006/relationships/image" Target="../media/image214.emf"/><Relationship Id="rId14" Type="http://schemas.openxmlformats.org/officeDocument/2006/relationships/customXml" Target="../ink/ink21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3.xml"/><Relationship Id="rId13" Type="http://schemas.openxmlformats.org/officeDocument/2006/relationships/image" Target="../media/image225.emf"/><Relationship Id="rId3" Type="http://schemas.openxmlformats.org/officeDocument/2006/relationships/image" Target="../media/image220.emf"/><Relationship Id="rId7" Type="http://schemas.openxmlformats.org/officeDocument/2006/relationships/image" Target="../media/image222.emf"/><Relationship Id="rId12" Type="http://schemas.openxmlformats.org/officeDocument/2006/relationships/customXml" Target="../ink/ink225.xml"/><Relationship Id="rId2" Type="http://schemas.openxmlformats.org/officeDocument/2006/relationships/customXml" Target="../ink/ink22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22.xml"/><Relationship Id="rId11" Type="http://schemas.openxmlformats.org/officeDocument/2006/relationships/image" Target="../media/image224.emf"/><Relationship Id="rId5" Type="http://schemas.openxmlformats.org/officeDocument/2006/relationships/image" Target="../media/image221.emf"/><Relationship Id="rId15" Type="http://schemas.openxmlformats.org/officeDocument/2006/relationships/image" Target="../media/image226.emf"/><Relationship Id="rId10" Type="http://schemas.openxmlformats.org/officeDocument/2006/relationships/customXml" Target="../ink/ink224.xml"/><Relationship Id="rId4" Type="http://schemas.openxmlformats.org/officeDocument/2006/relationships/customXml" Target="../ink/ink221.xml"/><Relationship Id="rId9" Type="http://schemas.openxmlformats.org/officeDocument/2006/relationships/image" Target="../media/image223.emf"/><Relationship Id="rId14" Type="http://schemas.openxmlformats.org/officeDocument/2006/relationships/customXml" Target="../ink/ink226.xml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2.emf"/><Relationship Id="rId18" Type="http://schemas.openxmlformats.org/officeDocument/2006/relationships/customXml" Target="../ink/ink235.xml"/><Relationship Id="rId26" Type="http://schemas.openxmlformats.org/officeDocument/2006/relationships/customXml" Target="../ink/ink239.xml"/><Relationship Id="rId39" Type="http://schemas.openxmlformats.org/officeDocument/2006/relationships/image" Target="../media/image245.emf"/><Relationship Id="rId21" Type="http://schemas.openxmlformats.org/officeDocument/2006/relationships/image" Target="../media/image236.emf"/><Relationship Id="rId34" Type="http://schemas.openxmlformats.org/officeDocument/2006/relationships/customXml" Target="../ink/ink243.xml"/><Relationship Id="rId42" Type="http://schemas.openxmlformats.org/officeDocument/2006/relationships/customXml" Target="../ink/ink247.xml"/><Relationship Id="rId47" Type="http://schemas.openxmlformats.org/officeDocument/2006/relationships/image" Target="../media/image249.emf"/><Relationship Id="rId7" Type="http://schemas.openxmlformats.org/officeDocument/2006/relationships/image" Target="../media/image229.emf"/><Relationship Id="rId2" Type="http://schemas.openxmlformats.org/officeDocument/2006/relationships/customXml" Target="../ink/ink227.xml"/><Relationship Id="rId16" Type="http://schemas.openxmlformats.org/officeDocument/2006/relationships/customXml" Target="../ink/ink234.xml"/><Relationship Id="rId29" Type="http://schemas.openxmlformats.org/officeDocument/2006/relationships/image" Target="../media/image240.emf"/><Relationship Id="rId11" Type="http://schemas.openxmlformats.org/officeDocument/2006/relationships/image" Target="../media/image231.emf"/><Relationship Id="rId24" Type="http://schemas.openxmlformats.org/officeDocument/2006/relationships/customXml" Target="../ink/ink238.xml"/><Relationship Id="rId32" Type="http://schemas.openxmlformats.org/officeDocument/2006/relationships/customXml" Target="../ink/ink242.xml"/><Relationship Id="rId37" Type="http://schemas.openxmlformats.org/officeDocument/2006/relationships/image" Target="../media/image244.emf"/><Relationship Id="rId40" Type="http://schemas.openxmlformats.org/officeDocument/2006/relationships/customXml" Target="../ink/ink246.xml"/><Relationship Id="rId45" Type="http://schemas.openxmlformats.org/officeDocument/2006/relationships/image" Target="../media/image248.emf"/><Relationship Id="rId5" Type="http://schemas.openxmlformats.org/officeDocument/2006/relationships/image" Target="../media/image228.emf"/><Relationship Id="rId15" Type="http://schemas.openxmlformats.org/officeDocument/2006/relationships/image" Target="../media/image233.emf"/><Relationship Id="rId23" Type="http://schemas.openxmlformats.org/officeDocument/2006/relationships/image" Target="../media/image237.emf"/><Relationship Id="rId28" Type="http://schemas.openxmlformats.org/officeDocument/2006/relationships/customXml" Target="../ink/ink240.xml"/><Relationship Id="rId36" Type="http://schemas.openxmlformats.org/officeDocument/2006/relationships/customXml" Target="../ink/ink244.xml"/><Relationship Id="rId49" Type="http://schemas.openxmlformats.org/officeDocument/2006/relationships/image" Target="../media/image250.emf"/><Relationship Id="rId10" Type="http://schemas.openxmlformats.org/officeDocument/2006/relationships/customXml" Target="../ink/ink231.xml"/><Relationship Id="rId19" Type="http://schemas.openxmlformats.org/officeDocument/2006/relationships/image" Target="../media/image235.emf"/><Relationship Id="rId31" Type="http://schemas.openxmlformats.org/officeDocument/2006/relationships/image" Target="../media/image241.emf"/><Relationship Id="rId44" Type="http://schemas.openxmlformats.org/officeDocument/2006/relationships/customXml" Target="../ink/ink248.xml"/><Relationship Id="rId4" Type="http://schemas.openxmlformats.org/officeDocument/2006/relationships/customXml" Target="../ink/ink228.xml"/><Relationship Id="rId9" Type="http://schemas.openxmlformats.org/officeDocument/2006/relationships/image" Target="../media/image230.emf"/><Relationship Id="rId14" Type="http://schemas.openxmlformats.org/officeDocument/2006/relationships/customXml" Target="../ink/ink233.xml"/><Relationship Id="rId22" Type="http://schemas.openxmlformats.org/officeDocument/2006/relationships/customXml" Target="../ink/ink237.xml"/><Relationship Id="rId27" Type="http://schemas.openxmlformats.org/officeDocument/2006/relationships/image" Target="../media/image239.emf"/><Relationship Id="rId30" Type="http://schemas.openxmlformats.org/officeDocument/2006/relationships/customXml" Target="../ink/ink241.xml"/><Relationship Id="rId35" Type="http://schemas.openxmlformats.org/officeDocument/2006/relationships/image" Target="../media/image243.emf"/><Relationship Id="rId43" Type="http://schemas.openxmlformats.org/officeDocument/2006/relationships/image" Target="../media/image247.emf"/><Relationship Id="rId48" Type="http://schemas.openxmlformats.org/officeDocument/2006/relationships/customXml" Target="../ink/ink250.xml"/><Relationship Id="rId8" Type="http://schemas.openxmlformats.org/officeDocument/2006/relationships/customXml" Target="../ink/ink230.xml"/><Relationship Id="rId3" Type="http://schemas.openxmlformats.org/officeDocument/2006/relationships/image" Target="../media/image227.emf"/><Relationship Id="rId12" Type="http://schemas.openxmlformats.org/officeDocument/2006/relationships/customXml" Target="../ink/ink232.xml"/><Relationship Id="rId17" Type="http://schemas.openxmlformats.org/officeDocument/2006/relationships/image" Target="../media/image234.emf"/><Relationship Id="rId25" Type="http://schemas.openxmlformats.org/officeDocument/2006/relationships/image" Target="../media/image238.emf"/><Relationship Id="rId33" Type="http://schemas.openxmlformats.org/officeDocument/2006/relationships/image" Target="../media/image242.emf"/><Relationship Id="rId38" Type="http://schemas.openxmlformats.org/officeDocument/2006/relationships/customXml" Target="../ink/ink245.xml"/><Relationship Id="rId46" Type="http://schemas.openxmlformats.org/officeDocument/2006/relationships/customXml" Target="../ink/ink249.xml"/><Relationship Id="rId20" Type="http://schemas.openxmlformats.org/officeDocument/2006/relationships/customXml" Target="../ink/ink236.xml"/><Relationship Id="rId41" Type="http://schemas.openxmlformats.org/officeDocument/2006/relationships/image" Target="../media/image246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29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4.xml"/><Relationship Id="rId13" Type="http://schemas.openxmlformats.org/officeDocument/2006/relationships/image" Target="../media/image256.emf"/><Relationship Id="rId18" Type="http://schemas.openxmlformats.org/officeDocument/2006/relationships/customXml" Target="../ink/ink259.xml"/><Relationship Id="rId26" Type="http://schemas.openxmlformats.org/officeDocument/2006/relationships/customXml" Target="../ink/ink263.xml"/><Relationship Id="rId3" Type="http://schemas.openxmlformats.org/officeDocument/2006/relationships/image" Target="../media/image251.emf"/><Relationship Id="rId21" Type="http://schemas.openxmlformats.org/officeDocument/2006/relationships/image" Target="../media/image260.emf"/><Relationship Id="rId7" Type="http://schemas.openxmlformats.org/officeDocument/2006/relationships/image" Target="../media/image253.emf"/><Relationship Id="rId12" Type="http://schemas.openxmlformats.org/officeDocument/2006/relationships/customXml" Target="../ink/ink256.xml"/><Relationship Id="rId17" Type="http://schemas.openxmlformats.org/officeDocument/2006/relationships/image" Target="../media/image258.emf"/><Relationship Id="rId25" Type="http://schemas.openxmlformats.org/officeDocument/2006/relationships/image" Target="../media/image262.emf"/><Relationship Id="rId2" Type="http://schemas.openxmlformats.org/officeDocument/2006/relationships/customXml" Target="../ink/ink251.xml"/><Relationship Id="rId16" Type="http://schemas.openxmlformats.org/officeDocument/2006/relationships/customXml" Target="../ink/ink258.xml"/><Relationship Id="rId20" Type="http://schemas.openxmlformats.org/officeDocument/2006/relationships/customXml" Target="../ink/ink260.xml"/><Relationship Id="rId29" Type="http://schemas.openxmlformats.org/officeDocument/2006/relationships/image" Target="../media/image264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53.xml"/><Relationship Id="rId11" Type="http://schemas.openxmlformats.org/officeDocument/2006/relationships/image" Target="../media/image255.emf"/><Relationship Id="rId24" Type="http://schemas.openxmlformats.org/officeDocument/2006/relationships/customXml" Target="../ink/ink262.xml"/><Relationship Id="rId5" Type="http://schemas.openxmlformats.org/officeDocument/2006/relationships/image" Target="../media/image252.emf"/><Relationship Id="rId15" Type="http://schemas.openxmlformats.org/officeDocument/2006/relationships/image" Target="../media/image257.emf"/><Relationship Id="rId23" Type="http://schemas.openxmlformats.org/officeDocument/2006/relationships/image" Target="../media/image261.emf"/><Relationship Id="rId28" Type="http://schemas.openxmlformats.org/officeDocument/2006/relationships/customXml" Target="../ink/ink264.xml"/><Relationship Id="rId10" Type="http://schemas.openxmlformats.org/officeDocument/2006/relationships/customXml" Target="../ink/ink255.xml"/><Relationship Id="rId19" Type="http://schemas.openxmlformats.org/officeDocument/2006/relationships/image" Target="../media/image259.emf"/><Relationship Id="rId4" Type="http://schemas.openxmlformats.org/officeDocument/2006/relationships/customXml" Target="../ink/ink252.xml"/><Relationship Id="rId9" Type="http://schemas.openxmlformats.org/officeDocument/2006/relationships/image" Target="../media/image254.emf"/><Relationship Id="rId14" Type="http://schemas.openxmlformats.org/officeDocument/2006/relationships/customXml" Target="../ink/ink257.xml"/><Relationship Id="rId22" Type="http://schemas.openxmlformats.org/officeDocument/2006/relationships/customXml" Target="../ink/ink261.xml"/><Relationship Id="rId27" Type="http://schemas.openxmlformats.org/officeDocument/2006/relationships/image" Target="../media/image26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2.emf"/><Relationship Id="rId4" Type="http://schemas.openxmlformats.org/officeDocument/2006/relationships/customXml" Target="../ink/ink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emf"/><Relationship Id="rId18" Type="http://schemas.openxmlformats.org/officeDocument/2006/relationships/customXml" Target="../ink/ink12.xml"/><Relationship Id="rId26" Type="http://schemas.openxmlformats.org/officeDocument/2006/relationships/customXml" Target="../ink/ink16.xml"/><Relationship Id="rId39" Type="http://schemas.openxmlformats.org/officeDocument/2006/relationships/image" Target="../media/image22.emf"/><Relationship Id="rId21" Type="http://schemas.openxmlformats.org/officeDocument/2006/relationships/image" Target="../media/image13.emf"/><Relationship Id="rId34" Type="http://schemas.openxmlformats.org/officeDocument/2006/relationships/customXml" Target="../ink/ink20.xml"/><Relationship Id="rId7" Type="http://schemas.openxmlformats.org/officeDocument/2006/relationships/image" Target="../media/image6.emf"/><Relationship Id="rId2" Type="http://schemas.openxmlformats.org/officeDocument/2006/relationships/customXml" Target="../ink/ink4.xml"/><Relationship Id="rId16" Type="http://schemas.openxmlformats.org/officeDocument/2006/relationships/customXml" Target="../ink/ink11.xml"/><Relationship Id="rId20" Type="http://schemas.openxmlformats.org/officeDocument/2006/relationships/customXml" Target="../ink/ink13.xml"/><Relationship Id="rId29" Type="http://schemas.openxmlformats.org/officeDocument/2006/relationships/image" Target="../media/image17.emf"/><Relationship Id="rId41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11" Type="http://schemas.openxmlformats.org/officeDocument/2006/relationships/image" Target="../media/image8.emf"/><Relationship Id="rId24" Type="http://schemas.openxmlformats.org/officeDocument/2006/relationships/customXml" Target="../ink/ink15.xml"/><Relationship Id="rId32" Type="http://schemas.openxmlformats.org/officeDocument/2006/relationships/customXml" Target="../ink/ink19.xml"/><Relationship Id="rId37" Type="http://schemas.openxmlformats.org/officeDocument/2006/relationships/image" Target="../media/image21.emf"/><Relationship Id="rId40" Type="http://schemas.openxmlformats.org/officeDocument/2006/relationships/customXml" Target="../ink/ink23.xml"/><Relationship Id="rId5" Type="http://schemas.openxmlformats.org/officeDocument/2006/relationships/image" Target="../media/image5.emf"/><Relationship Id="rId15" Type="http://schemas.openxmlformats.org/officeDocument/2006/relationships/image" Target="../media/image10.emf"/><Relationship Id="rId23" Type="http://schemas.openxmlformats.org/officeDocument/2006/relationships/image" Target="../media/image14.emf"/><Relationship Id="rId28" Type="http://schemas.openxmlformats.org/officeDocument/2006/relationships/customXml" Target="../ink/ink17.xml"/><Relationship Id="rId36" Type="http://schemas.openxmlformats.org/officeDocument/2006/relationships/customXml" Target="../ink/ink21.xml"/><Relationship Id="rId10" Type="http://schemas.openxmlformats.org/officeDocument/2006/relationships/customXml" Target="../ink/ink8.xml"/><Relationship Id="rId19" Type="http://schemas.openxmlformats.org/officeDocument/2006/relationships/image" Target="../media/image12.emf"/><Relationship Id="rId31" Type="http://schemas.openxmlformats.org/officeDocument/2006/relationships/image" Target="../media/image18.emf"/><Relationship Id="rId4" Type="http://schemas.openxmlformats.org/officeDocument/2006/relationships/customXml" Target="../ink/ink5.xml"/><Relationship Id="rId9" Type="http://schemas.openxmlformats.org/officeDocument/2006/relationships/image" Target="../media/image7.emf"/><Relationship Id="rId14" Type="http://schemas.openxmlformats.org/officeDocument/2006/relationships/customXml" Target="../ink/ink10.xml"/><Relationship Id="rId22" Type="http://schemas.openxmlformats.org/officeDocument/2006/relationships/customXml" Target="../ink/ink14.xml"/><Relationship Id="rId27" Type="http://schemas.openxmlformats.org/officeDocument/2006/relationships/image" Target="../media/image16.emf"/><Relationship Id="rId30" Type="http://schemas.openxmlformats.org/officeDocument/2006/relationships/customXml" Target="../ink/ink18.xml"/><Relationship Id="rId35" Type="http://schemas.openxmlformats.org/officeDocument/2006/relationships/image" Target="../media/image20.emf"/><Relationship Id="rId8" Type="http://schemas.openxmlformats.org/officeDocument/2006/relationships/customXml" Target="../ink/ink7.xml"/><Relationship Id="rId3" Type="http://schemas.openxmlformats.org/officeDocument/2006/relationships/image" Target="../media/image4.emf"/><Relationship Id="rId12" Type="http://schemas.openxmlformats.org/officeDocument/2006/relationships/customXml" Target="../ink/ink9.xml"/><Relationship Id="rId17" Type="http://schemas.openxmlformats.org/officeDocument/2006/relationships/image" Target="../media/image11.emf"/><Relationship Id="rId25" Type="http://schemas.openxmlformats.org/officeDocument/2006/relationships/image" Target="../media/image15.emf"/><Relationship Id="rId33" Type="http://schemas.openxmlformats.org/officeDocument/2006/relationships/image" Target="../media/image19.emf"/><Relationship Id="rId38" Type="http://schemas.openxmlformats.org/officeDocument/2006/relationships/customXml" Target="../ink/ink2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7.xml"/><Relationship Id="rId13" Type="http://schemas.openxmlformats.org/officeDocument/2006/relationships/image" Target="../media/image29.emf"/><Relationship Id="rId3" Type="http://schemas.openxmlformats.org/officeDocument/2006/relationships/image" Target="../media/image24.emf"/><Relationship Id="rId7" Type="http://schemas.openxmlformats.org/officeDocument/2006/relationships/image" Target="../media/image26.emf"/><Relationship Id="rId12" Type="http://schemas.openxmlformats.org/officeDocument/2006/relationships/customXml" Target="../ink/ink29.xml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6.xml"/><Relationship Id="rId11" Type="http://schemas.openxmlformats.org/officeDocument/2006/relationships/image" Target="../media/image28.emf"/><Relationship Id="rId5" Type="http://schemas.openxmlformats.org/officeDocument/2006/relationships/image" Target="../media/image25.emf"/><Relationship Id="rId10" Type="http://schemas.openxmlformats.org/officeDocument/2006/relationships/customXml" Target="../ink/ink28.xml"/><Relationship Id="rId4" Type="http://schemas.openxmlformats.org/officeDocument/2006/relationships/customXml" Target="../ink/ink25.xml"/><Relationship Id="rId9" Type="http://schemas.openxmlformats.org/officeDocument/2006/relationships/image" Target="../media/image27.emf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2.xml"/><Relationship Id="rId21" Type="http://schemas.openxmlformats.org/officeDocument/2006/relationships/image" Target="../media/image39.emf"/><Relationship Id="rId42" Type="http://schemas.openxmlformats.org/officeDocument/2006/relationships/customXml" Target="../ink/ink50.xml"/><Relationship Id="rId47" Type="http://schemas.openxmlformats.org/officeDocument/2006/relationships/image" Target="../media/image52.emf"/><Relationship Id="rId63" Type="http://schemas.openxmlformats.org/officeDocument/2006/relationships/image" Target="../media/image60.emf"/><Relationship Id="rId68" Type="http://schemas.openxmlformats.org/officeDocument/2006/relationships/customXml" Target="../ink/ink63.xml"/><Relationship Id="rId7" Type="http://schemas.openxmlformats.org/officeDocument/2006/relationships/image" Target="../media/image32.emf"/><Relationship Id="rId2" Type="http://schemas.openxmlformats.org/officeDocument/2006/relationships/customXml" Target="../ink/ink30.xml"/><Relationship Id="rId16" Type="http://schemas.openxmlformats.org/officeDocument/2006/relationships/customXml" Target="../ink/ink37.xml"/><Relationship Id="rId29" Type="http://schemas.openxmlformats.org/officeDocument/2006/relationships/image" Target="../media/image43.emf"/><Relationship Id="rId11" Type="http://schemas.openxmlformats.org/officeDocument/2006/relationships/image" Target="../media/image34.emf"/><Relationship Id="rId24" Type="http://schemas.openxmlformats.org/officeDocument/2006/relationships/customXml" Target="../ink/ink41.xml"/><Relationship Id="rId32" Type="http://schemas.openxmlformats.org/officeDocument/2006/relationships/customXml" Target="../ink/ink45.xml"/><Relationship Id="rId37" Type="http://schemas.openxmlformats.org/officeDocument/2006/relationships/image" Target="../media/image47.emf"/><Relationship Id="rId40" Type="http://schemas.openxmlformats.org/officeDocument/2006/relationships/customXml" Target="../ink/ink49.xml"/><Relationship Id="rId45" Type="http://schemas.openxmlformats.org/officeDocument/2006/relationships/image" Target="../media/image51.emf"/><Relationship Id="rId53" Type="http://schemas.openxmlformats.org/officeDocument/2006/relationships/image" Target="../media/image55.emf"/><Relationship Id="rId58" Type="http://schemas.openxmlformats.org/officeDocument/2006/relationships/customXml" Target="../ink/ink58.xml"/><Relationship Id="rId66" Type="http://schemas.openxmlformats.org/officeDocument/2006/relationships/customXml" Target="../ink/ink62.xml"/><Relationship Id="rId5" Type="http://schemas.openxmlformats.org/officeDocument/2006/relationships/image" Target="../media/image31.emf"/><Relationship Id="rId61" Type="http://schemas.openxmlformats.org/officeDocument/2006/relationships/image" Target="../media/image59.emf"/><Relationship Id="rId19" Type="http://schemas.openxmlformats.org/officeDocument/2006/relationships/image" Target="../media/image38.emf"/><Relationship Id="rId14" Type="http://schemas.openxmlformats.org/officeDocument/2006/relationships/customXml" Target="../ink/ink36.xml"/><Relationship Id="rId22" Type="http://schemas.openxmlformats.org/officeDocument/2006/relationships/customXml" Target="../ink/ink40.xml"/><Relationship Id="rId27" Type="http://schemas.openxmlformats.org/officeDocument/2006/relationships/image" Target="../media/image42.emf"/><Relationship Id="rId30" Type="http://schemas.openxmlformats.org/officeDocument/2006/relationships/customXml" Target="../ink/ink44.xml"/><Relationship Id="rId35" Type="http://schemas.openxmlformats.org/officeDocument/2006/relationships/image" Target="../media/image46.emf"/><Relationship Id="rId43" Type="http://schemas.openxmlformats.org/officeDocument/2006/relationships/image" Target="../media/image50.emf"/><Relationship Id="rId48" Type="http://schemas.openxmlformats.org/officeDocument/2006/relationships/customXml" Target="../ink/ink53.xml"/><Relationship Id="rId56" Type="http://schemas.openxmlformats.org/officeDocument/2006/relationships/customXml" Target="../ink/ink57.xml"/><Relationship Id="rId64" Type="http://schemas.openxmlformats.org/officeDocument/2006/relationships/customXml" Target="../ink/ink61.xml"/><Relationship Id="rId69" Type="http://schemas.openxmlformats.org/officeDocument/2006/relationships/image" Target="../media/image63.emf"/><Relationship Id="rId8" Type="http://schemas.openxmlformats.org/officeDocument/2006/relationships/customXml" Target="../ink/ink33.xml"/><Relationship Id="rId51" Type="http://schemas.openxmlformats.org/officeDocument/2006/relationships/image" Target="../media/image54.emf"/><Relationship Id="rId3" Type="http://schemas.openxmlformats.org/officeDocument/2006/relationships/image" Target="../media/image30.emf"/><Relationship Id="rId12" Type="http://schemas.openxmlformats.org/officeDocument/2006/relationships/customXml" Target="../ink/ink35.xml"/><Relationship Id="rId17" Type="http://schemas.openxmlformats.org/officeDocument/2006/relationships/image" Target="../media/image37.emf"/><Relationship Id="rId25" Type="http://schemas.openxmlformats.org/officeDocument/2006/relationships/image" Target="../media/image41.emf"/><Relationship Id="rId33" Type="http://schemas.openxmlformats.org/officeDocument/2006/relationships/image" Target="../media/image45.emf"/><Relationship Id="rId38" Type="http://schemas.openxmlformats.org/officeDocument/2006/relationships/customXml" Target="../ink/ink48.xml"/><Relationship Id="rId46" Type="http://schemas.openxmlformats.org/officeDocument/2006/relationships/customXml" Target="../ink/ink52.xml"/><Relationship Id="rId59" Type="http://schemas.openxmlformats.org/officeDocument/2006/relationships/image" Target="../media/image58.emf"/><Relationship Id="rId67" Type="http://schemas.openxmlformats.org/officeDocument/2006/relationships/image" Target="../media/image62.emf"/><Relationship Id="rId20" Type="http://schemas.openxmlformats.org/officeDocument/2006/relationships/customXml" Target="../ink/ink39.xml"/><Relationship Id="rId41" Type="http://schemas.openxmlformats.org/officeDocument/2006/relationships/image" Target="../media/image49.emf"/><Relationship Id="rId54" Type="http://schemas.openxmlformats.org/officeDocument/2006/relationships/customXml" Target="../ink/ink56.xml"/><Relationship Id="rId62" Type="http://schemas.openxmlformats.org/officeDocument/2006/relationships/customXml" Target="../ink/ink6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2.xml"/><Relationship Id="rId15" Type="http://schemas.openxmlformats.org/officeDocument/2006/relationships/image" Target="../media/image36.emf"/><Relationship Id="rId23" Type="http://schemas.openxmlformats.org/officeDocument/2006/relationships/image" Target="../media/image40.emf"/><Relationship Id="rId28" Type="http://schemas.openxmlformats.org/officeDocument/2006/relationships/customXml" Target="../ink/ink43.xml"/><Relationship Id="rId36" Type="http://schemas.openxmlformats.org/officeDocument/2006/relationships/customXml" Target="../ink/ink47.xml"/><Relationship Id="rId49" Type="http://schemas.openxmlformats.org/officeDocument/2006/relationships/image" Target="../media/image53.emf"/><Relationship Id="rId57" Type="http://schemas.openxmlformats.org/officeDocument/2006/relationships/image" Target="../media/image57.emf"/><Relationship Id="rId10" Type="http://schemas.openxmlformats.org/officeDocument/2006/relationships/customXml" Target="../ink/ink34.xml"/><Relationship Id="rId31" Type="http://schemas.openxmlformats.org/officeDocument/2006/relationships/image" Target="../media/image44.emf"/><Relationship Id="rId44" Type="http://schemas.openxmlformats.org/officeDocument/2006/relationships/customXml" Target="../ink/ink51.xml"/><Relationship Id="rId52" Type="http://schemas.openxmlformats.org/officeDocument/2006/relationships/customXml" Target="../ink/ink55.xml"/><Relationship Id="rId60" Type="http://schemas.openxmlformats.org/officeDocument/2006/relationships/customXml" Target="../ink/ink59.xml"/><Relationship Id="rId65" Type="http://schemas.openxmlformats.org/officeDocument/2006/relationships/image" Target="../media/image61.emf"/><Relationship Id="rId4" Type="http://schemas.openxmlformats.org/officeDocument/2006/relationships/customXml" Target="../ink/ink31.xml"/><Relationship Id="rId9" Type="http://schemas.openxmlformats.org/officeDocument/2006/relationships/image" Target="../media/image33.emf"/><Relationship Id="rId13" Type="http://schemas.openxmlformats.org/officeDocument/2006/relationships/image" Target="../media/image35.emf"/><Relationship Id="rId18" Type="http://schemas.openxmlformats.org/officeDocument/2006/relationships/customXml" Target="../ink/ink38.xml"/><Relationship Id="rId39" Type="http://schemas.openxmlformats.org/officeDocument/2006/relationships/image" Target="../media/image48.emf"/><Relationship Id="rId34" Type="http://schemas.openxmlformats.org/officeDocument/2006/relationships/customXml" Target="../ink/ink46.xml"/><Relationship Id="rId50" Type="http://schemas.openxmlformats.org/officeDocument/2006/relationships/customXml" Target="../ink/ink54.xml"/><Relationship Id="rId55" Type="http://schemas.openxmlformats.org/officeDocument/2006/relationships/image" Target="../media/image5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7" Type="http://schemas.openxmlformats.org/officeDocument/2006/relationships/image" Target="../media/image66.emf"/><Relationship Id="rId2" Type="http://schemas.openxmlformats.org/officeDocument/2006/relationships/customXml" Target="../ink/ink6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6.xml"/><Relationship Id="rId5" Type="http://schemas.openxmlformats.org/officeDocument/2006/relationships/image" Target="../media/image65.emf"/><Relationship Id="rId4" Type="http://schemas.openxmlformats.org/officeDocument/2006/relationships/customXml" Target="../ink/ink6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7C3B2-F651-4988-988E-5C28AB65CF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图论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E0E2AA-FBCF-4B9B-8EDE-34B2E38C63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4484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DF3848-59D5-4204-81EB-04E9C1016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考虑先用</a:t>
            </a:r>
            <a:r>
              <a:rPr lang="en-US" altLang="zh-CN" dirty="0"/>
              <a:t>bfs</a:t>
            </a:r>
            <a:r>
              <a:rPr lang="zh-CN" altLang="en-US" dirty="0"/>
              <a:t>求出一个可行的解，类似于求拓扑序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在这个解的根处把这棵树定向，那么与根相连的出度为</a:t>
            </a:r>
            <a:r>
              <a:rPr lang="en-US" altLang="zh-CN" dirty="0"/>
              <a:t>0</a:t>
            </a:r>
            <a:r>
              <a:rPr lang="zh-CN" altLang="en-US" dirty="0"/>
              <a:t>的联通块肯定都是解，另一方面在这之外的肯定都不是解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3FCFD623-4D55-45D9-9F1B-23E8D5DF0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The Cow Gathering (USACO2018Dec,Plat)</a:t>
            </a:r>
            <a:endParaRPr lang="zh-CN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146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564313" y="3879850"/>
              <a:ext cx="1022350" cy="1892300"/>
            </p14:xfrm>
          </p:contentPart>
        </mc:Choice>
        <mc:Fallback>
          <p:pic>
            <p:nvPicPr>
              <p:cNvPr id="6146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54927" y="3870505"/>
                <a:ext cx="1041122" cy="19109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147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854825" y="4686300"/>
              <a:ext cx="1192213" cy="938213"/>
            </p14:xfrm>
          </p:contentPart>
        </mc:Choice>
        <mc:Fallback>
          <p:pic>
            <p:nvPicPr>
              <p:cNvPr id="6147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45488" y="4676932"/>
                <a:ext cx="1210886" cy="9569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148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069138" y="4695825"/>
              <a:ext cx="1009650" cy="763588"/>
            </p14:xfrm>
          </p:contentPart>
        </mc:Choice>
        <mc:Fallback>
          <p:pic>
            <p:nvPicPr>
              <p:cNvPr id="6148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59779" y="4686460"/>
                <a:ext cx="1028367" cy="7823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149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294563" y="3830638"/>
              <a:ext cx="1152525" cy="1830387"/>
            </p14:xfrm>
          </p:contentPart>
        </mc:Choice>
        <mc:Fallback>
          <p:pic>
            <p:nvPicPr>
              <p:cNvPr id="6149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285193" y="3821259"/>
                <a:ext cx="1171265" cy="184914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6861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118254-E05A-4741-BD57-D7CC9AA93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最短路</a:t>
            </a:r>
            <a:r>
              <a:rPr lang="en-US" altLang="zh-CN" dirty="0"/>
              <a:t>(Dijkstra/Floyd/SPFA)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1F26E3-6C18-44E8-A543-C01381BEE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/>
              <a:t>SPFA——</a:t>
            </a:r>
            <a:r>
              <a:rPr lang="zh-CN" altLang="en-US" dirty="0"/>
              <a:t>它死了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熟练掌握</a:t>
            </a:r>
            <a:r>
              <a:rPr lang="en-US" altLang="zh-CN" dirty="0"/>
              <a:t>Dijkstra</a:t>
            </a:r>
            <a:r>
              <a:rPr lang="zh-CN" altLang="en-US" dirty="0"/>
              <a:t>和各种优化：答案有</a:t>
            </a:r>
            <a:r>
              <a:rPr lang="en-US" altLang="zh-CN" dirty="0"/>
              <a:t>bound</a:t>
            </a:r>
            <a:r>
              <a:rPr lang="zh-CN" altLang="en-US" dirty="0"/>
              <a:t>时可以用桶代替堆</a:t>
            </a:r>
            <a:endParaRPr lang="en-US" altLang="zh-CN" dirty="0"/>
          </a:p>
          <a:p>
            <a:r>
              <a:rPr lang="zh-CN" altLang="en-US" dirty="0"/>
              <a:t>很多魔改的最短路模型可以用</a:t>
            </a:r>
            <a:r>
              <a:rPr lang="en-US" altLang="zh-CN" dirty="0"/>
              <a:t>Dijkstra</a:t>
            </a:r>
            <a:r>
              <a:rPr lang="zh-CN" altLang="en-US" dirty="0"/>
              <a:t>，如：红绿灯？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熟练掌握</a:t>
            </a:r>
            <a:r>
              <a:rPr lang="en-US" altLang="zh-CN" dirty="0"/>
              <a:t>Floyd</a:t>
            </a:r>
            <a:r>
              <a:rPr lang="zh-CN" altLang="en-US" dirty="0"/>
              <a:t>和</a:t>
            </a:r>
            <a:r>
              <a:rPr lang="en-US" altLang="zh-CN" dirty="0"/>
              <a:t>SPFA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170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420225" y="1154113"/>
              <a:ext cx="509588" cy="398462"/>
            </p14:xfrm>
          </p:contentPart>
        </mc:Choice>
        <mc:Fallback>
          <p:pic>
            <p:nvPicPr>
              <p:cNvPr id="7170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10888" y="1144754"/>
                <a:ext cx="528262" cy="4171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171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036175" y="1498600"/>
              <a:ext cx="26988" cy="63500"/>
            </p14:xfrm>
          </p:contentPart>
        </mc:Choice>
        <mc:Fallback>
          <p:pic>
            <p:nvPicPr>
              <p:cNvPr id="7171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26563" y="1489219"/>
                <a:ext cx="46212" cy="822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172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190163" y="1368425"/>
              <a:ext cx="133350" cy="163513"/>
            </p14:xfrm>
          </p:contentPart>
        </mc:Choice>
        <mc:Fallback>
          <p:pic>
            <p:nvPicPr>
              <p:cNvPr id="7172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180868" y="1358999"/>
                <a:ext cx="151940" cy="1823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173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813675" y="1652588"/>
              <a:ext cx="804863" cy="560387"/>
            </p14:xfrm>
          </p:contentPart>
        </mc:Choice>
        <mc:Fallback>
          <p:pic>
            <p:nvPicPr>
              <p:cNvPr id="7173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04329" y="1643224"/>
                <a:ext cx="823556" cy="5791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174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278938" y="1720850"/>
              <a:ext cx="1041400" cy="76200"/>
            </p14:xfrm>
          </p:contentPart>
        </mc:Choice>
        <mc:Fallback>
          <p:pic>
            <p:nvPicPr>
              <p:cNvPr id="7174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269579" y="1711460"/>
                <a:ext cx="1060119" cy="949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175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850313" y="1962150"/>
              <a:ext cx="1354137" cy="582613"/>
            </p14:xfrm>
          </p:contentPart>
        </mc:Choice>
        <mc:Fallback>
          <p:pic>
            <p:nvPicPr>
              <p:cNvPr id="7175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840954" y="1952805"/>
                <a:ext cx="1372854" cy="6013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176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778500" y="2347913"/>
              <a:ext cx="1508125" cy="490537"/>
            </p14:xfrm>
          </p:contentPart>
        </mc:Choice>
        <mc:Fallback>
          <p:pic>
            <p:nvPicPr>
              <p:cNvPr id="7176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769142" y="2338542"/>
                <a:ext cx="1526842" cy="5092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7177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434263" y="2357438"/>
              <a:ext cx="992187" cy="563562"/>
            </p14:xfrm>
          </p:contentPart>
        </mc:Choice>
        <mc:Fallback>
          <p:pic>
            <p:nvPicPr>
              <p:cNvPr id="7177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424953" y="2348063"/>
                <a:ext cx="1010806" cy="5823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7178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612313" y="3228975"/>
              <a:ext cx="382587" cy="39688"/>
            </p14:xfrm>
          </p:contentPart>
        </mc:Choice>
        <mc:Fallback>
          <p:pic>
            <p:nvPicPr>
              <p:cNvPr id="7178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602938" y="3220002"/>
                <a:ext cx="401338" cy="576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7179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142538" y="3654425"/>
              <a:ext cx="1628775" cy="931863"/>
            </p14:xfrm>
          </p:contentPart>
        </mc:Choice>
        <mc:Fallback>
          <p:pic>
            <p:nvPicPr>
              <p:cNvPr id="7179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133173" y="3645074"/>
                <a:ext cx="1647505" cy="9505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7180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741988" y="3646488"/>
              <a:ext cx="3784600" cy="230187"/>
            </p14:xfrm>
          </p:contentPart>
        </mc:Choice>
        <mc:Fallback>
          <p:pic>
            <p:nvPicPr>
              <p:cNvPr id="7180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732625" y="3637107"/>
                <a:ext cx="3803327" cy="24894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2141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F7AA81-53A2-4938-A339-0682D803C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Run for beer (</a:t>
            </a:r>
            <a:r>
              <a:rPr lang="en-US" altLang="zh-CN" dirty="0" err="1"/>
              <a:t>Codeforces</a:t>
            </a:r>
            <a:r>
              <a:rPr lang="en-US" altLang="zh-CN" dirty="0"/>
              <a:t> 575G)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49ECA6-CC95-41A9-8FF5-135A5617F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</a:t>
            </a:r>
            <a:r>
              <a:rPr lang="zh-CN" altLang="en-US" dirty="0"/>
              <a:t>个点</a:t>
            </a:r>
            <a:r>
              <a:rPr lang="en-US" altLang="zh-CN" dirty="0"/>
              <a:t>m</a:t>
            </a:r>
            <a:r>
              <a:rPr lang="zh-CN" altLang="en-US" dirty="0"/>
              <a:t>条边的带权图，求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n</a:t>
            </a:r>
            <a:r>
              <a:rPr lang="zh-CN" altLang="en-US" dirty="0"/>
              <a:t>的最小权值的路径，权值为把路径经过的边的权从左往右依次写下组成的十进制数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0&lt;=</a:t>
            </a:r>
            <a:r>
              <a:rPr lang="zh-CN" altLang="en-US" dirty="0"/>
              <a:t>边权</a:t>
            </a:r>
            <a:r>
              <a:rPr lang="en-US" altLang="zh-CN" dirty="0"/>
              <a:t>&lt;=9</a:t>
            </a:r>
            <a:endParaRPr lang="zh-CN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194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553325" y="2341563"/>
              <a:ext cx="1543050" cy="390525"/>
            </p14:xfrm>
          </p:contentPart>
        </mc:Choice>
        <mc:Fallback>
          <p:pic>
            <p:nvPicPr>
              <p:cNvPr id="8194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43964" y="2332196"/>
                <a:ext cx="1561771" cy="4092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195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387850" y="2986088"/>
              <a:ext cx="2895600" cy="692150"/>
            </p14:xfrm>
          </p:contentPart>
        </mc:Choice>
        <mc:Fallback>
          <p:pic>
            <p:nvPicPr>
              <p:cNvPr id="8195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78498" y="2976744"/>
                <a:ext cx="2914304" cy="7108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196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572500" y="3073400"/>
              <a:ext cx="1584325" cy="455613"/>
            </p14:xfrm>
          </p:contentPart>
        </mc:Choice>
        <mc:Fallback>
          <p:pic>
            <p:nvPicPr>
              <p:cNvPr id="8196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563149" y="3064050"/>
                <a:ext cx="1603028" cy="4743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197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304213" y="3681413"/>
              <a:ext cx="57150" cy="104775"/>
            </p14:xfrm>
          </p:contentPart>
        </mc:Choice>
        <mc:Fallback>
          <p:pic>
            <p:nvPicPr>
              <p:cNvPr id="8197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295041" y="3672116"/>
                <a:ext cx="75494" cy="1233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198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959725" y="4195763"/>
              <a:ext cx="615950" cy="822325"/>
            </p14:xfrm>
          </p:contentPart>
        </mc:Choice>
        <mc:Fallback>
          <p:pic>
            <p:nvPicPr>
              <p:cNvPr id="8198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50403" y="4186402"/>
                <a:ext cx="634593" cy="8410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199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758113" y="3679825"/>
              <a:ext cx="1466850" cy="457200"/>
            </p14:xfrm>
          </p:contentPart>
        </mc:Choice>
        <mc:Fallback>
          <p:pic>
            <p:nvPicPr>
              <p:cNvPr id="8199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48756" y="3670502"/>
                <a:ext cx="1485563" cy="4758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8200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378825" y="4875213"/>
              <a:ext cx="234950" cy="485775"/>
            </p14:xfrm>
          </p:contentPart>
        </mc:Choice>
        <mc:Fallback>
          <p:pic>
            <p:nvPicPr>
              <p:cNvPr id="8200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369427" y="4865731"/>
                <a:ext cx="253746" cy="5047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8201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656638" y="4621213"/>
              <a:ext cx="557212" cy="279400"/>
            </p14:xfrm>
          </p:contentPart>
        </mc:Choice>
        <mc:Fallback>
          <p:pic>
            <p:nvPicPr>
              <p:cNvPr id="8201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647321" y="4611852"/>
                <a:ext cx="575845" cy="2981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8202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912225" y="3844925"/>
              <a:ext cx="509588" cy="209550"/>
            </p14:xfrm>
          </p:contentPart>
        </mc:Choice>
        <mc:Fallback>
          <p:pic>
            <p:nvPicPr>
              <p:cNvPr id="8202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902881" y="3835612"/>
                <a:ext cx="528275" cy="22817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0580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471CC7-3AE5-403D-8974-EFA7EF234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较烦做法：先把开始的</a:t>
            </a:r>
            <a:r>
              <a:rPr lang="en-US" altLang="zh-CN" dirty="0"/>
              <a:t>0</a:t>
            </a:r>
            <a:r>
              <a:rPr lang="zh-CN" altLang="en-US" dirty="0"/>
              <a:t>走完，得到一系列等价的起点。然后路径权最小首先要求长度最短，因此可以</a:t>
            </a:r>
            <a:r>
              <a:rPr lang="en-US" altLang="zh-CN" dirty="0"/>
              <a:t>bfs</a:t>
            </a:r>
            <a:r>
              <a:rPr lang="zh-CN" altLang="en-US" dirty="0"/>
              <a:t>算出距离，然后分层求最小的权。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魔改最短路：每次拿出最小的出来更新肯定是对的，问题在于怎么表示权的相对大小。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可以类似边更新边离散化地做。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80FF9B14-985F-4276-AC02-A9815E292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Run for beer (</a:t>
            </a:r>
            <a:r>
              <a:rPr lang="en-US" altLang="zh-CN" dirty="0" err="1"/>
              <a:t>Codeforces</a:t>
            </a:r>
            <a:r>
              <a:rPr lang="en-US" altLang="zh-CN" dirty="0"/>
              <a:t> 575G)</a:t>
            </a:r>
            <a:endParaRPr lang="zh-CN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218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927850" y="4113213"/>
              <a:ext cx="287338" cy="352425"/>
            </p14:xfrm>
          </p:contentPart>
        </mc:Choice>
        <mc:Fallback>
          <p:pic>
            <p:nvPicPr>
              <p:cNvPr id="9218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18535" y="4103853"/>
                <a:ext cx="305968" cy="3711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219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361363" y="3983038"/>
              <a:ext cx="231775" cy="257175"/>
            </p14:xfrm>
          </p:contentPart>
        </mc:Choice>
        <mc:Fallback>
          <p:pic>
            <p:nvPicPr>
              <p:cNvPr id="9219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51976" y="3973673"/>
                <a:ext cx="250548" cy="2759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220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682038" y="4095750"/>
              <a:ext cx="112712" cy="223838"/>
            </p14:xfrm>
          </p:contentPart>
        </mc:Choice>
        <mc:Fallback>
          <p:pic>
            <p:nvPicPr>
              <p:cNvPr id="9220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72705" y="4086363"/>
                <a:ext cx="131378" cy="2426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221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959475" y="4097338"/>
              <a:ext cx="2270125" cy="1182687"/>
            </p14:xfrm>
          </p:contentPart>
        </mc:Choice>
        <mc:Fallback>
          <p:pic>
            <p:nvPicPr>
              <p:cNvPr id="9221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950114" y="4087980"/>
                <a:ext cx="2288848" cy="12014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222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267825" y="4008438"/>
              <a:ext cx="1703388" cy="503237"/>
            </p14:xfrm>
          </p:contentPart>
        </mc:Choice>
        <mc:Fallback>
          <p:pic>
            <p:nvPicPr>
              <p:cNvPr id="9222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258474" y="3999059"/>
                <a:ext cx="1722091" cy="5219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223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123113" y="4764088"/>
              <a:ext cx="1322387" cy="800100"/>
            </p14:xfrm>
          </p:contentPart>
        </mc:Choice>
        <mc:Fallback>
          <p:pic>
            <p:nvPicPr>
              <p:cNvPr id="9223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113755" y="4754739"/>
                <a:ext cx="1341103" cy="8187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224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027863" y="5008563"/>
              <a:ext cx="746125" cy="1301750"/>
            </p14:xfrm>
          </p:contentPart>
        </mc:Choice>
        <mc:Fallback>
          <p:pic>
            <p:nvPicPr>
              <p:cNvPr id="9224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018536" y="4999208"/>
                <a:ext cx="764778" cy="13204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9225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115425" y="4714875"/>
              <a:ext cx="531813" cy="430213"/>
            </p14:xfrm>
          </p:contentPart>
        </mc:Choice>
        <mc:Fallback>
          <p:pic>
            <p:nvPicPr>
              <p:cNvPr id="9225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106076" y="4705538"/>
                <a:ext cx="550511" cy="4488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9226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320338" y="4697413"/>
              <a:ext cx="533400" cy="498475"/>
            </p14:xfrm>
          </p:contentPart>
        </mc:Choice>
        <mc:Fallback>
          <p:pic>
            <p:nvPicPr>
              <p:cNvPr id="9226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310986" y="4688062"/>
                <a:ext cx="552103" cy="5171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9227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983913" y="4686300"/>
              <a:ext cx="446087" cy="296863"/>
            </p14:xfrm>
          </p:contentPart>
        </mc:Choice>
        <mc:Fallback>
          <p:pic>
            <p:nvPicPr>
              <p:cNvPr id="9227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974567" y="4676944"/>
                <a:ext cx="464779" cy="3155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9228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1612563" y="4616450"/>
              <a:ext cx="319087" cy="468313"/>
            </p14:xfrm>
          </p:contentPart>
        </mc:Choice>
        <mc:Fallback>
          <p:pic>
            <p:nvPicPr>
              <p:cNvPr id="9228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1603210" y="4607098"/>
                <a:ext cx="337793" cy="4870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9229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387013" y="5062538"/>
              <a:ext cx="1516062" cy="457200"/>
            </p14:xfrm>
          </p:contentPart>
        </mc:Choice>
        <mc:Fallback>
          <p:pic>
            <p:nvPicPr>
              <p:cNvPr id="9229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377659" y="5053185"/>
                <a:ext cx="1534770" cy="4759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9230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920038" y="4953000"/>
              <a:ext cx="127000" cy="93663"/>
            </p14:xfrm>
          </p:contentPart>
        </mc:Choice>
        <mc:Fallback>
          <p:pic>
            <p:nvPicPr>
              <p:cNvPr id="9230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910710" y="4943741"/>
                <a:ext cx="145655" cy="1121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9231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105900" y="4487863"/>
              <a:ext cx="1841500" cy="79375"/>
            </p14:xfrm>
          </p:contentPart>
        </mc:Choice>
        <mc:Fallback>
          <p:pic>
            <p:nvPicPr>
              <p:cNvPr id="9231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096547" y="4478609"/>
                <a:ext cx="1860206" cy="9788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1935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020DD6-8891-4D0F-B315-B8F4692C4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最小生成树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F3D61A-3514-4320-9C01-B5C834F90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熟练掌握</a:t>
            </a:r>
            <a:r>
              <a:rPr lang="en-US" altLang="zh-CN" dirty="0"/>
              <a:t>Prim/Kruskal</a:t>
            </a:r>
          </a:p>
          <a:p>
            <a:endParaRPr lang="en-US" altLang="zh-CN" dirty="0"/>
          </a:p>
          <a:p>
            <a:r>
              <a:rPr lang="zh-CN" altLang="en-US" dirty="0"/>
              <a:t>最小生成树上的路径是最小瓶颈路</a:t>
            </a:r>
            <a:r>
              <a:rPr lang="en-US" altLang="zh-CN" dirty="0"/>
              <a:t>(bottleneck path)</a:t>
            </a:r>
          </a:p>
          <a:p>
            <a:endParaRPr lang="en-US" altLang="zh-CN" dirty="0"/>
          </a:p>
          <a:p>
            <a:r>
              <a:rPr lang="zh-CN" altLang="en-US" dirty="0"/>
              <a:t>次小生成树？</a:t>
            </a:r>
            <a:endParaRPr lang="en-US" altLang="zh-CN" dirty="0"/>
          </a:p>
          <a:p>
            <a:r>
              <a:rPr lang="en-US" altLang="zh-CN" dirty="0"/>
              <a:t>Kruskal</a:t>
            </a:r>
            <a:r>
              <a:rPr lang="zh-CN" altLang="en-US" dirty="0"/>
              <a:t>重构树？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生成树计数</a:t>
            </a:r>
            <a:r>
              <a:rPr lang="en-US" altLang="zh-CN" dirty="0"/>
              <a:t>(Matrix Tree)</a:t>
            </a:r>
            <a:r>
              <a:rPr lang="zh-CN" altLang="en-US" dirty="0"/>
              <a:t>？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242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541588" y="1784350"/>
              <a:ext cx="2374900" cy="593725"/>
            </p14:xfrm>
          </p:contentPart>
        </mc:Choice>
        <mc:Fallback>
          <p:pic>
            <p:nvPicPr>
              <p:cNvPr id="10242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32229" y="1774989"/>
                <a:ext cx="2393617" cy="6124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243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667250" y="614363"/>
              <a:ext cx="4891088" cy="2811462"/>
            </p14:xfrm>
          </p:contentPart>
        </mc:Choice>
        <mc:Fallback>
          <p:pic>
            <p:nvPicPr>
              <p:cNvPr id="10243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57892" y="605002"/>
                <a:ext cx="4909804" cy="28301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244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109075" y="922338"/>
              <a:ext cx="1417638" cy="522287"/>
            </p14:xfrm>
          </p:contentPart>
        </mc:Choice>
        <mc:Fallback>
          <p:pic>
            <p:nvPicPr>
              <p:cNvPr id="10244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099730" y="912979"/>
                <a:ext cx="1436329" cy="5410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245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28700" y="5448300"/>
              <a:ext cx="4395788" cy="457200"/>
            </p14:xfrm>
          </p:contentPart>
        </mc:Choice>
        <mc:Fallback>
          <p:pic>
            <p:nvPicPr>
              <p:cNvPr id="10245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19340" y="5438918"/>
                <a:ext cx="4414507" cy="4759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246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627313" y="2332038"/>
              <a:ext cx="2216150" cy="50800"/>
            </p14:xfrm>
          </p:contentPart>
        </mc:Choice>
        <mc:Fallback>
          <p:pic>
            <p:nvPicPr>
              <p:cNvPr id="10246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17973" y="2322929"/>
                <a:ext cx="2234830" cy="690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247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730750" y="3224213"/>
              <a:ext cx="4741863" cy="111125"/>
            </p14:xfrm>
          </p:contentPart>
        </mc:Choice>
        <mc:Fallback>
          <p:pic>
            <p:nvPicPr>
              <p:cNvPr id="10247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721384" y="3215041"/>
                <a:ext cx="4760594" cy="1294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248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878638" y="617538"/>
              <a:ext cx="44450" cy="1706562"/>
            </p14:xfrm>
          </p:contentPart>
        </mc:Choice>
        <mc:Fallback>
          <p:pic>
            <p:nvPicPr>
              <p:cNvPr id="10248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870829" y="608131"/>
                <a:ext cx="60068" cy="17253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0249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881813" y="523875"/>
              <a:ext cx="1498600" cy="90488"/>
            </p14:xfrm>
          </p:contentPart>
        </mc:Choice>
        <mc:Fallback>
          <p:pic>
            <p:nvPicPr>
              <p:cNvPr id="10249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872460" y="513465"/>
                <a:ext cx="1517306" cy="11130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0188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60F099-191C-4C8A-A1DC-E99D861A3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次小生成树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0F02FC-09E4-48D9-A410-A0936A283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如题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266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843463" y="628650"/>
              <a:ext cx="1463675" cy="646113"/>
            </p14:xfrm>
          </p:contentPart>
        </mc:Choice>
        <mc:Fallback>
          <p:pic>
            <p:nvPicPr>
              <p:cNvPr id="11266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34101" y="619270"/>
                <a:ext cx="1482399" cy="6648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267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316788" y="1182688"/>
              <a:ext cx="763587" cy="1573212"/>
            </p14:xfrm>
          </p:contentPart>
        </mc:Choice>
        <mc:Fallback>
          <p:pic>
            <p:nvPicPr>
              <p:cNvPr id="11267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07414" y="1173328"/>
                <a:ext cx="782334" cy="15919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268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242175" y="1057275"/>
              <a:ext cx="687388" cy="1741488"/>
            </p14:xfrm>
          </p:contentPart>
        </mc:Choice>
        <mc:Fallback>
          <p:pic>
            <p:nvPicPr>
              <p:cNvPr id="11268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32813" y="1047924"/>
                <a:ext cx="706112" cy="17601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269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74700" y="1227138"/>
              <a:ext cx="3235325" cy="98425"/>
            </p14:xfrm>
          </p:contentPart>
        </mc:Choice>
        <mc:Fallback>
          <p:pic>
            <p:nvPicPr>
              <p:cNvPr id="11269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65336" y="1218692"/>
                <a:ext cx="3254053" cy="11531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6064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A4D5EE-12F4-4D79-9B05-F2BC9AA60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一定是最小生成树删掉一条边加上一条边形成的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转化为路径最小值查询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11A09997-BA02-4663-ABA4-E0E1558EE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次小生成树</a:t>
            </a:r>
          </a:p>
        </p:txBody>
      </p:sp>
    </p:spTree>
    <p:extLst>
      <p:ext uri="{BB962C8B-B14F-4D97-AF65-F5344CB8AC3E}">
        <p14:creationId xmlns:p14="http://schemas.microsoft.com/office/powerpoint/2010/main" val="627372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738B61-DE08-4554-A3EC-178848E32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割点</a:t>
            </a:r>
            <a:r>
              <a:rPr lang="en-US" altLang="zh-CN" dirty="0"/>
              <a:t>/</a:t>
            </a:r>
            <a:r>
              <a:rPr lang="zh-CN" altLang="en-US" dirty="0"/>
              <a:t>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D74C2C-E89A-4C74-9351-04980C7BC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（包括下一页）全都是</a:t>
            </a:r>
            <a:r>
              <a:rPr lang="en-US" altLang="zh-CN" dirty="0" err="1"/>
              <a:t>Tarjan</a:t>
            </a:r>
            <a:r>
              <a:rPr lang="zh-CN" altLang="en-US" dirty="0"/>
              <a:t>发明的基于</a:t>
            </a:r>
            <a:r>
              <a:rPr lang="en-US" altLang="zh-CN" dirty="0"/>
              <a:t>dfs</a:t>
            </a:r>
            <a:r>
              <a:rPr lang="zh-CN" altLang="en-US" dirty="0"/>
              <a:t>序的线性算法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07891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BDBA92-821E-4B3F-8F94-508BBEC27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点双</a:t>
            </a:r>
            <a:r>
              <a:rPr lang="en-US" altLang="zh-CN" dirty="0"/>
              <a:t>/</a:t>
            </a:r>
            <a:r>
              <a:rPr lang="zh-CN" altLang="en-US" dirty="0"/>
              <a:t>边双</a:t>
            </a:r>
            <a:r>
              <a:rPr lang="en-US" altLang="zh-CN" dirty="0"/>
              <a:t>/</a:t>
            </a:r>
            <a:r>
              <a:rPr lang="zh-CN" altLang="en-US" dirty="0"/>
              <a:t>强 连通分量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76B320-80BE-4563-AD60-F1300B486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点双：</a:t>
            </a:r>
            <a:r>
              <a:rPr lang="en-US" altLang="zh-CN" dirty="0"/>
              <a:t>u</a:t>
            </a:r>
            <a:r>
              <a:rPr lang="zh-CN" altLang="en-US" dirty="0"/>
              <a:t>和</a:t>
            </a:r>
            <a:r>
              <a:rPr lang="en-US" altLang="zh-CN" dirty="0"/>
              <a:t>v</a:t>
            </a:r>
            <a:r>
              <a:rPr lang="zh-CN" altLang="en-US" dirty="0"/>
              <a:t>之间存在两条除</a:t>
            </a:r>
            <a:r>
              <a:rPr lang="en-US" altLang="zh-CN" dirty="0"/>
              <a:t>u</a:t>
            </a:r>
            <a:r>
              <a:rPr lang="zh-CN" altLang="en-US" dirty="0"/>
              <a:t>和</a:t>
            </a:r>
            <a:r>
              <a:rPr lang="en-US" altLang="zh-CN" dirty="0"/>
              <a:t>v</a:t>
            </a:r>
            <a:r>
              <a:rPr lang="zh-CN" altLang="en-US" dirty="0"/>
              <a:t>外点不重复的路径，是关于边的划分，依割点间的相邻关系形成点双树（圆方树）</a:t>
            </a:r>
            <a:endParaRPr lang="en-US" altLang="zh-CN" dirty="0"/>
          </a:p>
          <a:p>
            <a:r>
              <a:rPr lang="zh-CN" altLang="en-US" dirty="0"/>
              <a:t>边双：</a:t>
            </a:r>
            <a:r>
              <a:rPr lang="en-US" altLang="zh-CN" dirty="0"/>
              <a:t>u</a:t>
            </a:r>
            <a:r>
              <a:rPr lang="zh-CN" altLang="en-US" dirty="0"/>
              <a:t>和</a:t>
            </a:r>
            <a:r>
              <a:rPr lang="en-US" altLang="zh-CN" dirty="0"/>
              <a:t>v</a:t>
            </a:r>
            <a:r>
              <a:rPr lang="zh-CN" altLang="en-US" dirty="0"/>
              <a:t>之间存在两条边不重复的路径，是关于点的划分，依桥形成边双树</a:t>
            </a:r>
            <a:endParaRPr lang="en-US" altLang="zh-CN" dirty="0"/>
          </a:p>
          <a:p>
            <a:r>
              <a:rPr lang="zh-CN" altLang="en-US" dirty="0"/>
              <a:t>强：</a:t>
            </a:r>
            <a:r>
              <a:rPr lang="en-US" altLang="zh-CN" dirty="0"/>
              <a:t>u</a:t>
            </a:r>
            <a:r>
              <a:rPr lang="zh-CN" altLang="en-US" dirty="0"/>
              <a:t>和</a:t>
            </a:r>
            <a:r>
              <a:rPr lang="en-US" altLang="zh-CN" dirty="0"/>
              <a:t>v</a:t>
            </a:r>
            <a:r>
              <a:rPr lang="zh-CN" altLang="en-US" dirty="0"/>
              <a:t>相互可达，缩点之后形成</a:t>
            </a:r>
            <a:r>
              <a:rPr lang="en-US" altLang="zh-CN" dirty="0"/>
              <a:t>DAG</a:t>
            </a:r>
          </a:p>
          <a:p>
            <a:endParaRPr lang="en-US" altLang="zh-CN" dirty="0"/>
          </a:p>
          <a:p>
            <a:r>
              <a:rPr lang="zh-CN" altLang="en-US" dirty="0"/>
              <a:t>这一页考的可能性比前一页低，虽然都不高</a:t>
            </a:r>
            <a:endParaRPr lang="en-US" altLang="zh-C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290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69913" y="461963"/>
              <a:ext cx="8351837" cy="3613150"/>
            </p14:xfrm>
          </p:contentPart>
        </mc:Choice>
        <mc:Fallback>
          <p:pic>
            <p:nvPicPr>
              <p:cNvPr id="12290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0562" y="452614"/>
                <a:ext cx="8370540" cy="36318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291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198688" y="3028950"/>
              <a:ext cx="1209675" cy="569913"/>
            </p14:xfrm>
          </p:contentPart>
        </mc:Choice>
        <mc:Fallback>
          <p:pic>
            <p:nvPicPr>
              <p:cNvPr id="12291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89341" y="3019601"/>
                <a:ext cx="1228368" cy="5886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292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238375" y="3563938"/>
              <a:ext cx="1158875" cy="26987"/>
            </p14:xfrm>
          </p:contentPart>
        </mc:Choice>
        <mc:Fallback>
          <p:pic>
            <p:nvPicPr>
              <p:cNvPr id="12292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29018" y="3555873"/>
                <a:ext cx="1177590" cy="431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293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139825" y="2220913"/>
              <a:ext cx="757238" cy="76200"/>
            </p14:xfrm>
          </p:contentPart>
        </mc:Choice>
        <mc:Fallback>
          <p:pic>
            <p:nvPicPr>
              <p:cNvPr id="12293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30467" y="2211523"/>
                <a:ext cx="775953" cy="949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294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347200" y="1325563"/>
              <a:ext cx="998538" cy="569912"/>
            </p14:xfrm>
          </p:contentPart>
        </mc:Choice>
        <mc:Fallback>
          <p:pic>
            <p:nvPicPr>
              <p:cNvPr id="12294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337844" y="1316202"/>
                <a:ext cx="1017249" cy="5886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2295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316788" y="2273300"/>
              <a:ext cx="76200" cy="412750"/>
            </p14:xfrm>
          </p:contentPart>
        </mc:Choice>
        <mc:Fallback>
          <p:pic>
            <p:nvPicPr>
              <p:cNvPr id="12295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307487" y="2263936"/>
                <a:ext cx="94803" cy="4314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2296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451725" y="2282825"/>
              <a:ext cx="823913" cy="100013"/>
            </p14:xfrm>
          </p:contentPart>
        </mc:Choice>
        <mc:Fallback>
          <p:pic>
            <p:nvPicPr>
              <p:cNvPr id="12296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442366" y="2273538"/>
                <a:ext cx="842630" cy="1185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297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379913" y="1574800"/>
              <a:ext cx="2171700" cy="77788"/>
            </p14:xfrm>
          </p:contentPart>
        </mc:Choice>
        <mc:Fallback>
          <p:pic>
            <p:nvPicPr>
              <p:cNvPr id="12297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370552" y="1566774"/>
                <a:ext cx="2190422" cy="938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298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499350" y="2274888"/>
              <a:ext cx="1366838" cy="92075"/>
            </p14:xfrm>
          </p:contentPart>
        </mc:Choice>
        <mc:Fallback>
          <p:pic>
            <p:nvPicPr>
              <p:cNvPr id="12298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489988" y="2265786"/>
                <a:ext cx="1385562" cy="11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2299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797925" y="2384425"/>
              <a:ext cx="53975" cy="374650"/>
            </p14:xfrm>
          </p:contentPart>
        </mc:Choice>
        <mc:Fallback>
          <p:pic>
            <p:nvPicPr>
              <p:cNvPr id="12299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788378" y="2375068"/>
                <a:ext cx="73068" cy="3933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2300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883650" y="2297113"/>
              <a:ext cx="7938" cy="53975"/>
            </p14:xfrm>
          </p:contentPart>
        </mc:Choice>
        <mc:Fallback>
          <p:pic>
            <p:nvPicPr>
              <p:cNvPr id="12300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876279" y="2287757"/>
                <a:ext cx="22680" cy="726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2301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823325" y="2357438"/>
              <a:ext cx="19050" cy="68262"/>
            </p14:xfrm>
          </p:contentPart>
        </mc:Choice>
        <mc:Fallback>
          <p:pic>
            <p:nvPicPr>
              <p:cNvPr id="12301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813800" y="2347998"/>
                <a:ext cx="38100" cy="871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2302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561138" y="3455988"/>
              <a:ext cx="1085850" cy="671512"/>
            </p14:xfrm>
          </p:contentPart>
        </mc:Choice>
        <mc:Fallback>
          <p:pic>
            <p:nvPicPr>
              <p:cNvPr id="12302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551805" y="3446666"/>
                <a:ext cx="1104516" cy="69015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332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D7A667-B4C8-43CD-9CE1-D5DB3A9D3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Break up (</a:t>
            </a:r>
            <a:r>
              <a:rPr lang="en-US" altLang="zh-CN" dirty="0" err="1"/>
              <a:t>Codeforces</a:t>
            </a:r>
            <a:r>
              <a:rPr lang="en-US" altLang="zh-CN" dirty="0"/>
              <a:t> 700C)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35E3E7-5A06-400A-80BC-C1671024F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</a:t>
            </a:r>
            <a:r>
              <a:rPr lang="zh-CN" altLang="en-US" dirty="0"/>
              <a:t>个点</a:t>
            </a:r>
            <a:r>
              <a:rPr lang="en-US" altLang="zh-CN" dirty="0"/>
              <a:t>m</a:t>
            </a:r>
            <a:r>
              <a:rPr lang="zh-CN" altLang="en-US" dirty="0"/>
              <a:t>条边的图，要求最多删除两条边，使得</a:t>
            </a:r>
            <a:r>
              <a:rPr lang="en-US" altLang="zh-CN" dirty="0"/>
              <a:t>s</a:t>
            </a:r>
            <a:r>
              <a:rPr lang="zh-CN" altLang="en-US" dirty="0"/>
              <a:t>和</a:t>
            </a:r>
            <a:r>
              <a:rPr lang="en-US" altLang="zh-CN" dirty="0"/>
              <a:t>t</a:t>
            </a:r>
            <a:r>
              <a:rPr lang="zh-CN" altLang="en-US" dirty="0"/>
              <a:t>不连通，且边权和最小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n&lt;=1000,m&lt;=30000</a:t>
            </a:r>
            <a:endParaRPr lang="zh-CN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314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933950" y="2268538"/>
              <a:ext cx="2487613" cy="695325"/>
            </p14:xfrm>
          </p:contentPart>
        </mc:Choice>
        <mc:Fallback>
          <p:pic>
            <p:nvPicPr>
              <p:cNvPr id="13314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24583" y="2259171"/>
                <a:ext cx="2506347" cy="7140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315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510213" y="3181350"/>
              <a:ext cx="2436812" cy="658813"/>
            </p14:xfrm>
          </p:contentPart>
        </mc:Choice>
        <mc:Fallback>
          <p:pic>
            <p:nvPicPr>
              <p:cNvPr id="13315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00852" y="3171990"/>
                <a:ext cx="2455535" cy="6775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316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301038" y="2506663"/>
              <a:ext cx="1458912" cy="527050"/>
            </p14:xfrm>
          </p:contentPart>
        </mc:Choice>
        <mc:Fallback>
          <p:pic>
            <p:nvPicPr>
              <p:cNvPr id="13316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291700" y="2497316"/>
                <a:ext cx="1477588" cy="5457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3317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432800" y="3359150"/>
              <a:ext cx="1263650" cy="550863"/>
            </p14:xfrm>
          </p:contentPart>
        </mc:Choice>
        <mc:Fallback>
          <p:pic>
            <p:nvPicPr>
              <p:cNvPr id="13317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423495" y="3349795"/>
                <a:ext cx="1282259" cy="5695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3318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760788" y="3627438"/>
              <a:ext cx="1085850" cy="25400"/>
            </p14:xfrm>
          </p:contentPart>
        </mc:Choice>
        <mc:Fallback>
          <p:pic>
            <p:nvPicPr>
              <p:cNvPr id="13318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751424" y="3618004"/>
                <a:ext cx="1104578" cy="4426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0618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DD06EF-F439-4FF3-832B-4D4C239B7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B0C3C2-2F54-4248-A398-6D863A641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蔡老板：成都按照暑假集训</a:t>
            </a:r>
            <a:r>
              <a:rPr lang="en-US" altLang="zh-CN" dirty="0"/>
              <a:t>B</a:t>
            </a:r>
            <a:r>
              <a:rPr lang="zh-CN" altLang="en-US" dirty="0"/>
              <a:t>班水平讲，金华青岛</a:t>
            </a:r>
            <a:r>
              <a:rPr lang="en-US" altLang="zh-CN" dirty="0"/>
              <a:t>C</a:t>
            </a:r>
            <a:r>
              <a:rPr lang="zh-CN" altLang="en-US" dirty="0"/>
              <a:t>班水平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如果大家觉得难度不对，请</a:t>
            </a:r>
            <a:r>
              <a:rPr lang="zh-CN" altLang="en-US" strike="sngStrike" dirty="0"/>
              <a:t>喷蔡老板</a:t>
            </a:r>
            <a:r>
              <a:rPr lang="zh-CN" altLang="en-US" dirty="0"/>
              <a:t>让讲题菜鸡</a:t>
            </a:r>
            <a:r>
              <a:rPr lang="zh-CN" altLang="en-US" strike="sngStrike" dirty="0"/>
              <a:t>换题</a:t>
            </a:r>
            <a:r>
              <a:rPr lang="zh-CN" altLang="en-US" dirty="0"/>
              <a:t>刹车，讲慢一点</a:t>
            </a:r>
          </a:p>
        </p:txBody>
      </p:sp>
    </p:spTree>
    <p:extLst>
      <p:ext uri="{BB962C8B-B14F-4D97-AF65-F5344CB8AC3E}">
        <p14:creationId xmlns:p14="http://schemas.microsoft.com/office/powerpoint/2010/main" val="16248035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70CE6B-8840-4927-86BB-824E136F5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</a:t>
            </a:r>
            <a:r>
              <a:rPr lang="en-US" altLang="zh-CN" dirty="0"/>
              <a:t>s</a:t>
            </a:r>
            <a:r>
              <a:rPr lang="zh-CN" altLang="en-US" dirty="0"/>
              <a:t>和</a:t>
            </a:r>
            <a:r>
              <a:rPr lang="en-US" altLang="zh-CN" dirty="0"/>
              <a:t>t</a:t>
            </a:r>
            <a:r>
              <a:rPr lang="zh-CN" altLang="en-US" dirty="0"/>
              <a:t>不连通，答案为</a:t>
            </a:r>
            <a:r>
              <a:rPr lang="en-US" altLang="zh-CN" dirty="0"/>
              <a:t>0</a:t>
            </a:r>
          </a:p>
          <a:p>
            <a:r>
              <a:rPr lang="zh-CN" altLang="en-US" dirty="0"/>
              <a:t>如何判断答案是否是</a:t>
            </a:r>
            <a:r>
              <a:rPr lang="en-US" altLang="zh-CN" dirty="0"/>
              <a:t>1</a:t>
            </a:r>
            <a:r>
              <a:rPr lang="zh-CN" altLang="en-US" dirty="0"/>
              <a:t>？</a:t>
            </a:r>
            <a:endParaRPr lang="en-US" altLang="zh-CN" dirty="0"/>
          </a:p>
          <a:p>
            <a:pPr lvl="1"/>
            <a:r>
              <a:rPr lang="zh-CN" altLang="en-US" dirty="0"/>
              <a:t>找到所有的桥，然后双联通分量分解？</a:t>
            </a:r>
            <a:endParaRPr lang="en-US" altLang="zh-CN" dirty="0"/>
          </a:p>
          <a:p>
            <a:pPr lvl="1"/>
            <a:r>
              <a:rPr lang="zh-CN" altLang="en-US" dirty="0"/>
              <a:t>直接找</a:t>
            </a:r>
            <a:r>
              <a:rPr lang="en-US" altLang="zh-CN" dirty="0"/>
              <a:t>s</a:t>
            </a:r>
            <a:r>
              <a:rPr lang="zh-CN" altLang="en-US" dirty="0"/>
              <a:t>到</a:t>
            </a:r>
            <a:r>
              <a:rPr lang="en-US" altLang="zh-CN" dirty="0"/>
              <a:t>t</a:t>
            </a:r>
            <a:r>
              <a:rPr lang="zh-CN" altLang="en-US" dirty="0"/>
              <a:t>的某条路径上的所有的桥即可</a:t>
            </a:r>
            <a:endParaRPr lang="en-US" altLang="zh-CN" dirty="0"/>
          </a:p>
          <a:p>
            <a:r>
              <a:rPr lang="zh-CN" altLang="en-US" dirty="0"/>
              <a:t>任意找一条</a:t>
            </a:r>
            <a:r>
              <a:rPr lang="en-US" altLang="zh-CN" dirty="0"/>
              <a:t>s</a:t>
            </a:r>
            <a:r>
              <a:rPr lang="zh-CN" altLang="en-US" dirty="0"/>
              <a:t>到</a:t>
            </a:r>
            <a:r>
              <a:rPr lang="en-US" altLang="zh-CN" dirty="0"/>
              <a:t>t</a:t>
            </a:r>
            <a:r>
              <a:rPr lang="zh-CN" altLang="en-US" dirty="0"/>
              <a:t>的路径，那么上面肯定删掉至少一条边，再套答案是</a:t>
            </a:r>
            <a:r>
              <a:rPr lang="en-US" altLang="zh-CN" dirty="0"/>
              <a:t>1</a:t>
            </a:r>
            <a:r>
              <a:rPr lang="zh-CN" altLang="en-US" dirty="0"/>
              <a:t>的做法即可，复杂度</a:t>
            </a:r>
            <a:r>
              <a:rPr lang="en-US" altLang="zh-CN" dirty="0"/>
              <a:t>O(NM)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E4604454-3DAA-44FD-B063-D27A3E012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Break up (</a:t>
            </a:r>
            <a:r>
              <a:rPr lang="en-US" altLang="zh-CN" dirty="0" err="1"/>
              <a:t>Codeforces</a:t>
            </a:r>
            <a:r>
              <a:rPr lang="en-US" altLang="zh-CN" dirty="0"/>
              <a:t> 700C)</a:t>
            </a:r>
            <a:endParaRPr lang="zh-CN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4338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5831800" y="16717963"/>
              <a:ext cx="0" cy="0"/>
            </p14:xfrm>
          </p:contentPart>
        </mc:Choice>
        <mc:Fallback>
          <p:pic>
            <p:nvPicPr>
              <p:cNvPr id="14338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831800" y="16717963"/>
                <a:ext cx="0" cy="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65297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BFD04-E97F-4F4B-9D05-8CC5F382D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很可能不会考的知识点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D65469-79ED-4733-A419-461CD977D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欧拉回路？</a:t>
            </a:r>
            <a:endParaRPr lang="en-US" altLang="zh-CN" dirty="0"/>
          </a:p>
          <a:p>
            <a:r>
              <a:rPr lang="en-US" altLang="zh-CN" dirty="0"/>
              <a:t>2-SAT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zh-CN" altLang="en-US" dirty="0"/>
              <a:t>网络流？</a:t>
            </a:r>
          </a:p>
        </p:txBody>
      </p:sp>
    </p:spTree>
    <p:extLst>
      <p:ext uri="{BB962C8B-B14F-4D97-AF65-F5344CB8AC3E}">
        <p14:creationId xmlns:p14="http://schemas.microsoft.com/office/powerpoint/2010/main" val="32929595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BC2043-B6B0-42FF-B60D-290B10FD4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杂题时间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70DA8B-249A-4DF6-8C6F-17D57579C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20879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022F9C-3ADE-419E-88EE-7CDCCC2B5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Codechef</a:t>
            </a:r>
            <a:r>
              <a:rPr lang="en-US" altLang="zh-CN" dirty="0"/>
              <a:t> DRAGONST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5CB7E4-AB1D-4D8A-942E-6A27C55B1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个点，任意两点之间有一条边，权值为曼哈顿距离。求最小生成树。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7410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74700" y="2854325"/>
              <a:ext cx="241300" cy="255588"/>
            </p14:xfrm>
          </p:contentPart>
        </mc:Choice>
        <mc:Fallback>
          <p:pic>
            <p:nvPicPr>
              <p:cNvPr id="17410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5447" y="2845031"/>
                <a:ext cx="259807" cy="2741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7411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730375" y="2705100"/>
              <a:ext cx="200025" cy="482600"/>
            </p14:xfrm>
          </p:contentPart>
        </mc:Choice>
        <mc:Fallback>
          <p:pic>
            <p:nvPicPr>
              <p:cNvPr id="17411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21021" y="2695792"/>
                <a:ext cx="218732" cy="5012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7412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087563" y="3208338"/>
              <a:ext cx="60325" cy="50800"/>
            </p14:xfrm>
          </p:contentPart>
        </mc:Choice>
        <mc:Fallback>
          <p:pic>
            <p:nvPicPr>
              <p:cNvPr id="17412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78282" y="3198971"/>
                <a:ext cx="78887" cy="695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7413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325688" y="2879725"/>
              <a:ext cx="261937" cy="322263"/>
            </p14:xfrm>
          </p:contentPart>
        </mc:Choice>
        <mc:Fallback>
          <p:pic>
            <p:nvPicPr>
              <p:cNvPr id="17413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16320" y="2870353"/>
                <a:ext cx="280673" cy="3410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7414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744788" y="2633663"/>
              <a:ext cx="2368550" cy="776287"/>
            </p14:xfrm>
          </p:contentPart>
        </mc:Choice>
        <mc:Fallback>
          <p:pic>
            <p:nvPicPr>
              <p:cNvPr id="17414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5445" y="2624310"/>
                <a:ext cx="2387237" cy="7949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7415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283325" y="2478088"/>
              <a:ext cx="996950" cy="522287"/>
            </p14:xfrm>
          </p:contentPart>
        </mc:Choice>
        <mc:Fallback>
          <p:pic>
            <p:nvPicPr>
              <p:cNvPr id="17415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273964" y="2468710"/>
                <a:ext cx="1015672" cy="5410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7416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707313" y="2422525"/>
              <a:ext cx="230187" cy="473075"/>
            </p14:xfrm>
          </p:contentPart>
        </mc:Choice>
        <mc:Fallback>
          <p:pic>
            <p:nvPicPr>
              <p:cNvPr id="17416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698020" y="2413164"/>
                <a:ext cx="248774" cy="4917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7417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128000" y="2682875"/>
              <a:ext cx="106363" cy="7938"/>
            </p14:xfrm>
          </p:contentPart>
        </mc:Choice>
        <mc:Fallback>
          <p:pic>
            <p:nvPicPr>
              <p:cNvPr id="17417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118562" y="2674275"/>
                <a:ext cx="125240" cy="251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7418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483600" y="2519363"/>
              <a:ext cx="479425" cy="309562"/>
            </p14:xfrm>
          </p:contentPart>
        </mc:Choice>
        <mc:Fallback>
          <p:pic>
            <p:nvPicPr>
              <p:cNvPr id="17418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474249" y="2509993"/>
                <a:ext cx="498127" cy="3283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7419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197100" y="3671888"/>
              <a:ext cx="287338" cy="396875"/>
            </p14:xfrm>
          </p:contentPart>
        </mc:Choice>
        <mc:Fallback>
          <p:pic>
            <p:nvPicPr>
              <p:cNvPr id="17419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187750" y="3662524"/>
                <a:ext cx="306038" cy="4156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7420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684463" y="3738563"/>
              <a:ext cx="174625" cy="201612"/>
            </p14:xfrm>
          </p:contentPart>
        </mc:Choice>
        <mc:Fallback>
          <p:pic>
            <p:nvPicPr>
              <p:cNvPr id="17420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675121" y="3729219"/>
                <a:ext cx="193309" cy="220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7421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021013" y="3573463"/>
              <a:ext cx="328612" cy="401637"/>
            </p14:xfrm>
          </p:contentPart>
        </mc:Choice>
        <mc:Fallback>
          <p:pic>
            <p:nvPicPr>
              <p:cNvPr id="17421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011645" y="3564089"/>
                <a:ext cx="347349" cy="4203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422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256338" y="3271838"/>
              <a:ext cx="1036637" cy="423862"/>
            </p14:xfrm>
          </p:contentPart>
        </mc:Choice>
        <mc:Fallback>
          <p:pic>
            <p:nvPicPr>
              <p:cNvPr id="17422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246986" y="3262499"/>
                <a:ext cx="1055341" cy="4425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7423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694613" y="3224213"/>
              <a:ext cx="1397000" cy="384175"/>
            </p14:xfrm>
          </p:contentPart>
        </mc:Choice>
        <mc:Fallback>
          <p:pic>
            <p:nvPicPr>
              <p:cNvPr id="17423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685259" y="3214860"/>
                <a:ext cx="1415708" cy="40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7424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985963" y="3978275"/>
              <a:ext cx="3702050" cy="1214438"/>
            </p14:xfrm>
          </p:contentPart>
        </mc:Choice>
        <mc:Fallback>
          <p:pic>
            <p:nvPicPr>
              <p:cNvPr id="17424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976607" y="3968961"/>
                <a:ext cx="3720762" cy="12330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7425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221413" y="3889375"/>
              <a:ext cx="2601912" cy="523875"/>
            </p14:xfrm>
          </p:contentPart>
        </mc:Choice>
        <mc:Fallback>
          <p:pic>
            <p:nvPicPr>
              <p:cNvPr id="17425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212055" y="3880014"/>
                <a:ext cx="2620628" cy="5425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7426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788025" y="4903788"/>
              <a:ext cx="736600" cy="471487"/>
            </p14:xfrm>
          </p:contentPart>
        </mc:Choice>
        <mc:Fallback>
          <p:pic>
            <p:nvPicPr>
              <p:cNvPr id="17426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778705" y="4894437"/>
                <a:ext cx="755239" cy="4901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7427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659563" y="4760913"/>
              <a:ext cx="465137" cy="582612"/>
            </p14:xfrm>
          </p:contentPart>
        </mc:Choice>
        <mc:Fallback>
          <p:pic>
            <p:nvPicPr>
              <p:cNvPr id="17427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650303" y="4751545"/>
                <a:ext cx="483657" cy="6013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7428" name="Ink 2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253288" y="4943475"/>
              <a:ext cx="141287" cy="241300"/>
            </p14:xfrm>
          </p:contentPart>
        </mc:Choice>
        <mc:Fallback>
          <p:pic>
            <p:nvPicPr>
              <p:cNvPr id="17428" name="Ink 2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243845" y="4934139"/>
                <a:ext cx="160174" cy="2599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7429" name="Ink 2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548563" y="4727575"/>
              <a:ext cx="754062" cy="512763"/>
            </p14:xfrm>
          </p:contentPart>
        </mc:Choice>
        <mc:Fallback>
          <p:pic>
            <p:nvPicPr>
              <p:cNvPr id="17429" name="Ink 2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539200" y="4718206"/>
                <a:ext cx="772788" cy="5315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7430" name="Ink 2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456613" y="4760913"/>
              <a:ext cx="668337" cy="561975"/>
            </p14:xfrm>
          </p:contentPart>
        </mc:Choice>
        <mc:Fallback>
          <p:pic>
            <p:nvPicPr>
              <p:cNvPr id="17430" name="Ink 2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447281" y="4751565"/>
                <a:ext cx="687002" cy="5806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7431" name="Ink 2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304338" y="4773613"/>
              <a:ext cx="1119187" cy="455612"/>
            </p14:xfrm>
          </p:contentPart>
        </mc:Choice>
        <mc:Fallback>
          <p:pic>
            <p:nvPicPr>
              <p:cNvPr id="17431" name="Ink 2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294984" y="4764278"/>
                <a:ext cx="1137894" cy="4742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7432" name="Ink 2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598150" y="4819650"/>
              <a:ext cx="782638" cy="395288"/>
            </p14:xfrm>
          </p:contentPart>
        </mc:Choice>
        <mc:Fallback>
          <p:pic>
            <p:nvPicPr>
              <p:cNvPr id="17432" name="Ink 2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588794" y="4810298"/>
                <a:ext cx="801349" cy="4139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7433" name="Ink 2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001125" y="5464175"/>
              <a:ext cx="249238" cy="357188"/>
            </p14:xfrm>
          </p:contentPart>
        </mc:Choice>
        <mc:Fallback>
          <p:pic>
            <p:nvPicPr>
              <p:cNvPr id="17433" name="Ink 2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991774" y="5454794"/>
                <a:ext cx="267940" cy="3759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7434" name="Ink 2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405938" y="5432425"/>
              <a:ext cx="411162" cy="460375"/>
            </p14:xfrm>
          </p:contentPart>
        </mc:Choice>
        <mc:Fallback>
          <p:pic>
            <p:nvPicPr>
              <p:cNvPr id="17434" name="Ink 2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396577" y="5423059"/>
                <a:ext cx="429884" cy="4791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7435" name="Ink 2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993313" y="5438775"/>
              <a:ext cx="1473200" cy="382588"/>
            </p14:xfrm>
          </p:contentPart>
        </mc:Choice>
        <mc:Fallback>
          <p:pic>
            <p:nvPicPr>
              <p:cNvPr id="17435" name="Ink 2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983950" y="5429426"/>
                <a:ext cx="1491926" cy="4012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7436" name="Ink 2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978900" y="6081713"/>
              <a:ext cx="112713" cy="92075"/>
            </p14:xfrm>
          </p:contentPart>
        </mc:Choice>
        <mc:Fallback>
          <p:pic>
            <p:nvPicPr>
              <p:cNvPr id="17436" name="Ink 2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969567" y="6072470"/>
                <a:ext cx="131379" cy="1105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7437" name="Ink 2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266238" y="5994400"/>
              <a:ext cx="552450" cy="277813"/>
            </p14:xfrm>
          </p:contentPart>
        </mc:Choice>
        <mc:Fallback>
          <p:pic>
            <p:nvPicPr>
              <p:cNvPr id="17437" name="Ink 2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256856" y="5985044"/>
                <a:ext cx="571214" cy="2965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7438" name="Ink 3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969500" y="5949950"/>
              <a:ext cx="1939925" cy="482600"/>
            </p14:xfrm>
          </p:contentPart>
        </mc:Choice>
        <mc:Fallback>
          <p:pic>
            <p:nvPicPr>
              <p:cNvPr id="17438" name="Ink 3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960167" y="5940586"/>
                <a:ext cx="1958592" cy="5013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7439" name="Ink 3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952750" y="2647950"/>
              <a:ext cx="2351088" cy="785813"/>
            </p14:xfrm>
          </p:contentPart>
        </mc:Choice>
        <mc:Fallback>
          <p:pic>
            <p:nvPicPr>
              <p:cNvPr id="17439" name="Ink 3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943373" y="2638599"/>
                <a:ext cx="2369842" cy="80451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31828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A46349-FF35-47D9-8709-96135B71D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</a:t>
            </a:r>
            <a:r>
              <a:rPr lang="zh-CN" altLang="en-US" dirty="0"/>
              <a:t>个点的完全图，每个点有权值</a:t>
            </a:r>
            <a:r>
              <a:rPr lang="en-US" altLang="zh-CN" dirty="0"/>
              <a:t>a(x)</a:t>
            </a:r>
            <a:r>
              <a:rPr lang="zh-CN" altLang="en-US" dirty="0"/>
              <a:t>，</a:t>
            </a:r>
            <a:r>
              <a:rPr lang="en-US" altLang="zh-CN" dirty="0"/>
              <a:t>u</a:t>
            </a:r>
            <a:r>
              <a:rPr lang="zh-CN" altLang="en-US" dirty="0"/>
              <a:t>到</a:t>
            </a:r>
            <a:r>
              <a:rPr lang="en-US" altLang="zh-CN" dirty="0"/>
              <a:t>v</a:t>
            </a:r>
            <a:r>
              <a:rPr lang="zh-CN" altLang="en-US" dirty="0"/>
              <a:t>的边权为</a:t>
            </a:r>
            <a:r>
              <a:rPr lang="en-US" altLang="zh-CN" dirty="0"/>
              <a:t>a(u) op a(v)</a:t>
            </a:r>
            <a:r>
              <a:rPr lang="zh-CN" altLang="en-US" dirty="0"/>
              <a:t>，求最小生成树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这类题目的一般解法：删除不可能在最小生成树里的边</a:t>
            </a:r>
            <a:r>
              <a:rPr lang="en-US" altLang="zh-CN" dirty="0"/>
              <a:t>/</a:t>
            </a:r>
            <a:r>
              <a:rPr lang="zh-CN" altLang="en-US" dirty="0"/>
              <a:t>在权值有</a:t>
            </a:r>
            <a:r>
              <a:rPr lang="en-US" altLang="zh-CN" dirty="0"/>
              <a:t>bound</a:t>
            </a:r>
            <a:r>
              <a:rPr lang="zh-CN" altLang="en-US" dirty="0"/>
              <a:t>时把权值相同的一类边一起考虑</a:t>
            </a:r>
            <a:r>
              <a:rPr lang="en-US" altLang="zh-CN" dirty="0"/>
              <a:t>(Kruskal)/</a:t>
            </a:r>
            <a:r>
              <a:rPr lang="zh-CN" altLang="en-US" dirty="0"/>
              <a:t>强上</a:t>
            </a:r>
            <a:r>
              <a:rPr lang="en-US" altLang="zh-CN" dirty="0"/>
              <a:t>Boruvka</a:t>
            </a:r>
            <a:r>
              <a:rPr lang="zh-CN" altLang="en-US" dirty="0"/>
              <a:t>，需要维护一个联通块连出去的最小权值。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1415A29D-64B5-4AE5-956C-D5E77083C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 err="1"/>
              <a:t>Codechef</a:t>
            </a:r>
            <a:r>
              <a:rPr lang="en-US" altLang="zh-CN" dirty="0"/>
              <a:t> DRAGONST</a:t>
            </a:r>
            <a:endParaRPr lang="zh-CN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5362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907588" y="1787525"/>
              <a:ext cx="558800" cy="563563"/>
            </p14:xfrm>
          </p:contentPart>
        </mc:Choice>
        <mc:Fallback>
          <p:pic>
            <p:nvPicPr>
              <p:cNvPr id="15362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98251" y="1778162"/>
                <a:ext cx="577475" cy="5822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5363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942138" y="4641850"/>
              <a:ext cx="650875" cy="441325"/>
            </p14:xfrm>
          </p:contentPart>
        </mc:Choice>
        <mc:Fallback>
          <p:pic>
            <p:nvPicPr>
              <p:cNvPr id="15363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32824" y="4632491"/>
                <a:ext cx="669502" cy="4600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364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853363" y="4659313"/>
              <a:ext cx="1093787" cy="430212"/>
            </p14:xfrm>
          </p:contentPart>
        </mc:Choice>
        <mc:Fallback>
          <p:pic>
            <p:nvPicPr>
              <p:cNvPr id="15364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844024" y="4649953"/>
                <a:ext cx="1112466" cy="4489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5365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367338" y="5262563"/>
              <a:ext cx="1057275" cy="534987"/>
            </p14:xfrm>
          </p:contentPart>
        </mc:Choice>
        <mc:Fallback>
          <p:pic>
            <p:nvPicPr>
              <p:cNvPr id="15365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57972" y="5253221"/>
                <a:ext cx="1076007" cy="5536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5366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048500" y="5265738"/>
              <a:ext cx="1520825" cy="415925"/>
            </p14:xfrm>
          </p:contentPart>
        </mc:Choice>
        <mc:Fallback>
          <p:pic>
            <p:nvPicPr>
              <p:cNvPr id="15366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039141" y="5256375"/>
                <a:ext cx="1539543" cy="4346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5367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739188" y="5351463"/>
              <a:ext cx="439737" cy="220662"/>
            </p14:xfrm>
          </p:contentPart>
        </mc:Choice>
        <mc:Fallback>
          <p:pic>
            <p:nvPicPr>
              <p:cNvPr id="15367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729832" y="5342164"/>
                <a:ext cx="458449" cy="2392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5368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485313" y="5187950"/>
              <a:ext cx="1443037" cy="571500"/>
            </p14:xfrm>
          </p:contentPart>
        </mc:Choice>
        <mc:Fallback>
          <p:pic>
            <p:nvPicPr>
              <p:cNvPr id="15368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475961" y="5178599"/>
                <a:ext cx="1461740" cy="59020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390232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7DA501-7C9B-4175-B1C7-3EE54191C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三个点</a:t>
            </a:r>
            <a:r>
              <a:rPr lang="en-US" altLang="zh-CN" dirty="0" err="1"/>
              <a:t>u,v,w</a:t>
            </a:r>
            <a:r>
              <a:rPr lang="zh-CN" altLang="en-US" dirty="0"/>
              <a:t>，如果有</a:t>
            </a:r>
            <a:r>
              <a:rPr lang="en-US" altLang="zh-CN" dirty="0"/>
              <a:t>d(</a:t>
            </a:r>
            <a:r>
              <a:rPr lang="en-US" altLang="zh-CN" dirty="0" err="1"/>
              <a:t>u,v</a:t>
            </a:r>
            <a:r>
              <a:rPr lang="en-US" altLang="zh-CN" dirty="0"/>
              <a:t>)+d(</a:t>
            </a:r>
            <a:r>
              <a:rPr lang="en-US" altLang="zh-CN" dirty="0" err="1"/>
              <a:t>v,w</a:t>
            </a:r>
            <a:r>
              <a:rPr lang="en-US" altLang="zh-CN" dirty="0"/>
              <a:t>)=d(</a:t>
            </a:r>
            <a:r>
              <a:rPr lang="en-US" altLang="zh-CN" dirty="0" err="1"/>
              <a:t>u,w</a:t>
            </a:r>
            <a:r>
              <a:rPr lang="en-US" altLang="zh-CN" dirty="0"/>
              <a:t>)</a:t>
            </a:r>
            <a:r>
              <a:rPr lang="zh-CN" altLang="en-US" dirty="0"/>
              <a:t>则肯定可以直接忽略</a:t>
            </a:r>
            <a:r>
              <a:rPr lang="en-US" altLang="zh-CN" dirty="0"/>
              <a:t>(</a:t>
            </a:r>
            <a:r>
              <a:rPr lang="en-US" altLang="zh-CN" dirty="0" err="1"/>
              <a:t>u,w</a:t>
            </a:r>
            <a:r>
              <a:rPr lang="en-US" altLang="zh-CN" dirty="0"/>
              <a:t>)</a:t>
            </a:r>
            <a:r>
              <a:rPr lang="zh-CN" altLang="en-US" dirty="0"/>
              <a:t>这条边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把地图分成八个区域对每个点分别求最近的点</a:t>
            </a:r>
            <a:endParaRPr lang="en-US" altLang="zh-CN" dirty="0"/>
          </a:p>
          <a:p>
            <a:r>
              <a:rPr lang="zh-CN" altLang="en-US" dirty="0"/>
              <a:t>排序之后数据结构维护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6BA96008-BA41-43AF-A066-2BA3AC084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 err="1"/>
              <a:t>Codechef</a:t>
            </a:r>
            <a:r>
              <a:rPr lang="en-US" altLang="zh-CN" dirty="0"/>
              <a:t> DRAGONST</a:t>
            </a:r>
            <a:endParaRPr lang="zh-CN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6386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921750" y="4256088"/>
              <a:ext cx="2139950" cy="1243012"/>
            </p14:xfrm>
          </p:contentPart>
        </mc:Choice>
        <mc:Fallback>
          <p:pic>
            <p:nvPicPr>
              <p:cNvPr id="16386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12388" y="4246729"/>
                <a:ext cx="2158674" cy="12617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6387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796338" y="2357438"/>
              <a:ext cx="2173287" cy="1011237"/>
            </p14:xfrm>
          </p:contentPart>
        </mc:Choice>
        <mc:Fallback>
          <p:pic>
            <p:nvPicPr>
              <p:cNvPr id="16387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86989" y="2348081"/>
                <a:ext cx="2191985" cy="10299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6388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891588" y="2617788"/>
              <a:ext cx="1674812" cy="541337"/>
            </p14:xfrm>
          </p:contentPart>
        </mc:Choice>
        <mc:Fallback>
          <p:pic>
            <p:nvPicPr>
              <p:cNvPr id="16388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882229" y="2608436"/>
                <a:ext cx="1693529" cy="5600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6389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729913" y="2690813"/>
              <a:ext cx="11112" cy="85725"/>
            </p14:xfrm>
          </p:contentPart>
        </mc:Choice>
        <mc:Fallback>
          <p:pic>
            <p:nvPicPr>
              <p:cNvPr id="16389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719951" y="2681409"/>
                <a:ext cx="31037" cy="1045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6390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569325" y="2897188"/>
              <a:ext cx="1930400" cy="1296987"/>
            </p14:xfrm>
          </p:contentPart>
        </mc:Choice>
        <mc:Fallback>
          <p:pic>
            <p:nvPicPr>
              <p:cNvPr id="16390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559961" y="2887826"/>
                <a:ext cx="1949128" cy="13157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6391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551863" y="3389313"/>
              <a:ext cx="495300" cy="425450"/>
            </p14:xfrm>
          </p:contentPart>
        </mc:Choice>
        <mc:Fallback>
          <p:pic>
            <p:nvPicPr>
              <p:cNvPr id="16391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542491" y="3379955"/>
                <a:ext cx="514045" cy="4441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6392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147175" y="4402138"/>
              <a:ext cx="985838" cy="400050"/>
            </p14:xfrm>
          </p:contentPart>
        </mc:Choice>
        <mc:Fallback>
          <p:pic>
            <p:nvPicPr>
              <p:cNvPr id="16392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137810" y="4392776"/>
                <a:ext cx="1004568" cy="4187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6393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055100" y="4318000"/>
              <a:ext cx="2022475" cy="1285875"/>
            </p14:xfrm>
          </p:contentPart>
        </mc:Choice>
        <mc:Fallback>
          <p:pic>
            <p:nvPicPr>
              <p:cNvPr id="16393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045747" y="4308646"/>
                <a:ext cx="2041182" cy="13045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6394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778750" y="1893888"/>
              <a:ext cx="168275" cy="58737"/>
            </p14:xfrm>
          </p:contentPart>
        </mc:Choice>
        <mc:Fallback>
          <p:pic>
            <p:nvPicPr>
              <p:cNvPr id="16394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769401" y="1885111"/>
                <a:ext cx="186972" cy="762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6395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191125" y="4386263"/>
              <a:ext cx="1892300" cy="742950"/>
            </p14:xfrm>
          </p:contentPart>
        </mc:Choice>
        <mc:Fallback>
          <p:pic>
            <p:nvPicPr>
              <p:cNvPr id="16395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181764" y="4376913"/>
                <a:ext cx="1911021" cy="7616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6396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612063" y="155575"/>
              <a:ext cx="944562" cy="847725"/>
            </p14:xfrm>
          </p:contentPart>
        </mc:Choice>
        <mc:Fallback>
          <p:pic>
            <p:nvPicPr>
              <p:cNvPr id="16396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602704" y="146228"/>
                <a:ext cx="963280" cy="8664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397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983663" y="5580063"/>
              <a:ext cx="2089150" cy="57150"/>
            </p14:xfrm>
          </p:contentPart>
        </mc:Choice>
        <mc:Fallback>
          <p:pic>
            <p:nvPicPr>
              <p:cNvPr id="16397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974299" y="5570891"/>
                <a:ext cx="2107877" cy="754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6398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870950" y="2982913"/>
              <a:ext cx="1882775" cy="323850"/>
            </p14:xfrm>
          </p:contentPart>
        </mc:Choice>
        <mc:Fallback>
          <p:pic>
            <p:nvPicPr>
              <p:cNvPr id="16398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861590" y="2973547"/>
                <a:ext cx="1901495" cy="34258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01785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1DB6F-F5C5-4D6B-9CDC-BA4CE6665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Unique Path (AGC038D)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C6FA08-7155-4BC4-8BEA-3EA3F4327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问是否存在</a:t>
            </a:r>
            <a:r>
              <a:rPr lang="en-US" altLang="zh-CN" dirty="0"/>
              <a:t>N</a:t>
            </a:r>
            <a:r>
              <a:rPr lang="zh-CN" altLang="en-US" dirty="0"/>
              <a:t>个点</a:t>
            </a:r>
            <a:r>
              <a:rPr lang="en-US" altLang="zh-CN" dirty="0"/>
              <a:t>M</a:t>
            </a:r>
            <a:r>
              <a:rPr lang="zh-CN" altLang="en-US" dirty="0"/>
              <a:t>条边的简单无向联通图（无重边自环），满足</a:t>
            </a:r>
            <a:r>
              <a:rPr lang="en-US" altLang="zh-CN" dirty="0"/>
              <a:t>Q</a:t>
            </a:r>
            <a:r>
              <a:rPr lang="zh-CN" altLang="en-US" dirty="0"/>
              <a:t>个形如</a:t>
            </a:r>
            <a:r>
              <a:rPr lang="en-US" altLang="zh-CN" dirty="0"/>
              <a:t>u</a:t>
            </a:r>
            <a:r>
              <a:rPr lang="zh-CN" altLang="en-US" dirty="0"/>
              <a:t>到</a:t>
            </a:r>
            <a:r>
              <a:rPr lang="en-US" altLang="zh-CN" dirty="0"/>
              <a:t>v</a:t>
            </a:r>
            <a:r>
              <a:rPr lang="zh-CN" altLang="en-US" dirty="0"/>
              <a:t>有不止一条简单路径和</a:t>
            </a:r>
            <a:r>
              <a:rPr lang="en-US" altLang="zh-CN" dirty="0"/>
              <a:t>u</a:t>
            </a:r>
            <a:r>
              <a:rPr lang="zh-CN" altLang="en-US" dirty="0"/>
              <a:t>到</a:t>
            </a:r>
            <a:r>
              <a:rPr lang="en-US" altLang="zh-CN" dirty="0"/>
              <a:t>v</a:t>
            </a:r>
            <a:r>
              <a:rPr lang="zh-CN" altLang="en-US" dirty="0"/>
              <a:t>只有一条简单路径的条件。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8434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006850" y="1368425"/>
              <a:ext cx="452438" cy="393700"/>
            </p14:xfrm>
          </p:contentPart>
        </mc:Choice>
        <mc:Fallback>
          <p:pic>
            <p:nvPicPr>
              <p:cNvPr id="18434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97536" y="1359034"/>
                <a:ext cx="471066" cy="4124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8435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874963" y="1417638"/>
              <a:ext cx="415925" cy="455612"/>
            </p14:xfrm>
          </p:contentPart>
        </mc:Choice>
        <mc:Fallback>
          <p:pic>
            <p:nvPicPr>
              <p:cNvPr id="18435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65600" y="1408266"/>
                <a:ext cx="434651" cy="4743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8436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889125" y="2549525"/>
              <a:ext cx="280988" cy="266700"/>
            </p14:xfrm>
          </p:contentPart>
        </mc:Choice>
        <mc:Fallback>
          <p:pic>
            <p:nvPicPr>
              <p:cNvPr id="18436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79771" y="2540167"/>
                <a:ext cx="299697" cy="2854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8437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214813" y="3182938"/>
              <a:ext cx="20637" cy="287337"/>
            </p14:xfrm>
          </p:contentPart>
        </mc:Choice>
        <mc:Fallback>
          <p:pic>
            <p:nvPicPr>
              <p:cNvPr id="18437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206296" y="3173611"/>
                <a:ext cx="37671" cy="3059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8438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27538" y="3397250"/>
              <a:ext cx="26987" cy="76200"/>
            </p14:xfrm>
          </p:contentPart>
        </mc:Choice>
        <mc:Fallback>
          <p:pic>
            <p:nvPicPr>
              <p:cNvPr id="18438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418656" y="3388120"/>
                <a:ext cx="44751" cy="944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8439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694238" y="3167063"/>
              <a:ext cx="171450" cy="279400"/>
            </p14:xfrm>
          </p:contentPart>
        </mc:Choice>
        <mc:Fallback>
          <p:pic>
            <p:nvPicPr>
              <p:cNvPr id="18439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684873" y="3157665"/>
                <a:ext cx="190180" cy="2981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440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031163" y="1120775"/>
              <a:ext cx="473075" cy="279400"/>
            </p14:xfrm>
          </p:contentPart>
        </mc:Choice>
        <mc:Fallback>
          <p:pic>
            <p:nvPicPr>
              <p:cNvPr id="18440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021809" y="1111304"/>
                <a:ext cx="491782" cy="2983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8441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678863" y="1092200"/>
              <a:ext cx="242887" cy="414338"/>
            </p14:xfrm>
          </p:contentPart>
        </mc:Choice>
        <mc:Fallback>
          <p:pic>
            <p:nvPicPr>
              <p:cNvPr id="18441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669352" y="1082816"/>
                <a:ext cx="261908" cy="4331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8442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083675" y="1157288"/>
              <a:ext cx="860425" cy="287337"/>
            </p14:xfrm>
          </p:contentPart>
        </mc:Choice>
        <mc:Fallback>
          <p:pic>
            <p:nvPicPr>
              <p:cNvPr id="18442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074319" y="1147996"/>
                <a:ext cx="879138" cy="3059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8443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589963" y="1157288"/>
              <a:ext cx="268287" cy="355600"/>
            </p14:xfrm>
          </p:contentPart>
        </mc:Choice>
        <mc:Fallback>
          <p:pic>
            <p:nvPicPr>
              <p:cNvPr id="18443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580600" y="1147844"/>
                <a:ext cx="287013" cy="3744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8444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720263" y="1282700"/>
              <a:ext cx="223837" cy="498475"/>
            </p14:xfrm>
          </p:contentPart>
        </mc:Choice>
        <mc:Fallback>
          <p:pic>
            <p:nvPicPr>
              <p:cNvPr id="18444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710981" y="1273342"/>
                <a:ext cx="242401" cy="5171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8445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002463" y="2944813"/>
              <a:ext cx="1962150" cy="1617662"/>
            </p14:xfrm>
          </p:contentPart>
        </mc:Choice>
        <mc:Fallback>
          <p:pic>
            <p:nvPicPr>
              <p:cNvPr id="18445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993104" y="2935458"/>
                <a:ext cx="1980868" cy="16363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8446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392738" y="2208213"/>
              <a:ext cx="2562225" cy="133350"/>
            </p14:xfrm>
          </p:contentPart>
        </mc:Choice>
        <mc:Fallback>
          <p:pic>
            <p:nvPicPr>
              <p:cNvPr id="18446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383375" y="2198918"/>
                <a:ext cx="2580951" cy="1519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447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848850" y="2638425"/>
              <a:ext cx="871538" cy="506413"/>
            </p14:xfrm>
          </p:contentPart>
        </mc:Choice>
        <mc:Fallback>
          <p:pic>
            <p:nvPicPr>
              <p:cNvPr id="18447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839475" y="2629067"/>
                <a:ext cx="890289" cy="5251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8448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980488" y="3673475"/>
              <a:ext cx="3001962" cy="804863"/>
            </p14:xfrm>
          </p:contentPart>
        </mc:Choice>
        <mc:Fallback>
          <p:pic>
            <p:nvPicPr>
              <p:cNvPr id="18448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971111" y="3664124"/>
                <a:ext cx="3020715" cy="8235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8449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911475" y="2608263"/>
              <a:ext cx="3895725" cy="139700"/>
            </p14:xfrm>
          </p:contentPart>
        </mc:Choice>
        <mc:Fallback>
          <p:pic>
            <p:nvPicPr>
              <p:cNvPr id="18449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902106" y="2599137"/>
                <a:ext cx="3914463" cy="1579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8450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804400" y="3146425"/>
              <a:ext cx="1135063" cy="57150"/>
            </p14:xfrm>
          </p:contentPart>
        </mc:Choice>
        <mc:Fallback>
          <p:pic>
            <p:nvPicPr>
              <p:cNvPr id="18450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795043" y="3137021"/>
                <a:ext cx="1153777" cy="7595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22900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3CADD5-9343-4B0C-AC83-3D2C7DB02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首先判断什么情况下会仅有一条路径：当且仅当它们之间仅通过桥连接的时候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而桥根据定义是不会产生环的，因此“两点之间仅有一条简单路径”是一个等价关系，即桥形成的联通块。两个联通块之间最多有一条边，否则就会产生环。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设最终的图中有</a:t>
            </a:r>
            <a:r>
              <a:rPr lang="en-US" altLang="zh-CN" dirty="0"/>
              <a:t>k</a:t>
            </a:r>
            <a:r>
              <a:rPr lang="zh-CN" altLang="en-US" dirty="0"/>
              <a:t>个联通块，那么边数会在</a:t>
            </a:r>
            <a:r>
              <a:rPr lang="en-US" altLang="zh-CN" dirty="0"/>
              <a:t>N</a:t>
            </a:r>
            <a:r>
              <a:rPr lang="zh-CN" altLang="en-US" dirty="0"/>
              <a:t>到</a:t>
            </a:r>
            <a:r>
              <a:rPr lang="en-US" altLang="zh-CN" dirty="0" err="1"/>
              <a:t>N-k+k</a:t>
            </a:r>
            <a:r>
              <a:rPr lang="en-US" altLang="zh-CN" dirty="0"/>
              <a:t>*(k-1)/2</a:t>
            </a:r>
            <a:r>
              <a:rPr lang="zh-CN" altLang="en-US" dirty="0"/>
              <a:t>之间</a:t>
            </a:r>
            <a:endParaRPr lang="en-US" altLang="zh-CN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2B1C1F0-37DB-4640-8948-5A887D540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Unique Path (AGC038D)</a:t>
            </a:r>
            <a:endParaRPr lang="zh-CN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9458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130925" y="2287588"/>
              <a:ext cx="3660775" cy="1003300"/>
            </p14:xfrm>
          </p:contentPart>
        </mc:Choice>
        <mc:Fallback>
          <p:pic>
            <p:nvPicPr>
              <p:cNvPr id="19458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21567" y="2278262"/>
                <a:ext cx="3679491" cy="10219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9459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480425" y="2208213"/>
              <a:ext cx="1352550" cy="1027112"/>
            </p14:xfrm>
          </p:contentPart>
        </mc:Choice>
        <mc:Fallback>
          <p:pic>
            <p:nvPicPr>
              <p:cNvPr id="19459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71062" y="2198823"/>
                <a:ext cx="1371275" cy="10458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9460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448675" y="3192463"/>
              <a:ext cx="1458913" cy="63500"/>
            </p14:xfrm>
          </p:contentPart>
        </mc:Choice>
        <mc:Fallback>
          <p:pic>
            <p:nvPicPr>
              <p:cNvPr id="19460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439314" y="3183082"/>
                <a:ext cx="1477635" cy="8226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37446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A88CD4-8316-4244-8607-D0EE09DE9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计蒜之道</a:t>
            </a:r>
            <a:r>
              <a:rPr lang="en-US" altLang="zh-CN" dirty="0"/>
              <a:t>2016 </a:t>
            </a:r>
            <a:r>
              <a:rPr lang="zh-CN" altLang="en-US" dirty="0"/>
              <a:t>实时路况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D5EE43-C440-4F3E-A729-68CB147AB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个点的图，</a:t>
            </a:r>
            <a:r>
              <a:rPr lang="en-US" altLang="zh-CN" dirty="0"/>
              <a:t>q</a:t>
            </a:r>
            <a:r>
              <a:rPr lang="zh-CN" altLang="en-US" dirty="0"/>
              <a:t>次询问在不经过点</a:t>
            </a:r>
            <a:r>
              <a:rPr lang="en-US" altLang="zh-CN" dirty="0"/>
              <a:t>u</a:t>
            </a:r>
            <a:r>
              <a:rPr lang="zh-CN" altLang="en-US" dirty="0"/>
              <a:t>的情况下</a:t>
            </a:r>
            <a:r>
              <a:rPr lang="en-US" altLang="zh-CN" dirty="0"/>
              <a:t>v</a:t>
            </a:r>
            <a:r>
              <a:rPr lang="zh-CN" altLang="en-US" dirty="0"/>
              <a:t>和</a:t>
            </a:r>
            <a:r>
              <a:rPr lang="en-US" altLang="zh-CN" dirty="0"/>
              <a:t>w</a:t>
            </a:r>
            <a:r>
              <a:rPr lang="zh-CN" altLang="en-US" dirty="0"/>
              <a:t>之间的最短路</a:t>
            </a:r>
            <a:endParaRPr lang="en-US" altLang="zh-CN" dirty="0"/>
          </a:p>
          <a:p>
            <a:r>
              <a:rPr lang="en-US" altLang="zh-CN" dirty="0"/>
              <a:t>n&lt;=200</a:t>
            </a:r>
            <a:r>
              <a:rPr lang="zh-CN" altLang="en-US" dirty="0"/>
              <a:t>，</a:t>
            </a:r>
            <a:r>
              <a:rPr lang="en-US" altLang="zh-CN" dirty="0"/>
              <a:t>q&lt;=1e6</a:t>
            </a:r>
            <a:endParaRPr lang="zh-CN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0482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963863" y="2720975"/>
              <a:ext cx="1233487" cy="33338"/>
            </p14:xfrm>
          </p:contentPart>
        </mc:Choice>
        <mc:Fallback>
          <p:pic>
            <p:nvPicPr>
              <p:cNvPr id="20482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4502" y="2712949"/>
                <a:ext cx="1252209" cy="493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0483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480050" y="2538413"/>
              <a:ext cx="598488" cy="571500"/>
            </p14:xfrm>
          </p:contentPart>
        </mc:Choice>
        <mc:Fallback>
          <p:pic>
            <p:nvPicPr>
              <p:cNvPr id="20483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70693" y="2529062"/>
                <a:ext cx="617202" cy="59020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3049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83AC5F-4E4B-4CF8-88C8-CA252FC5C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相当于要把</a:t>
            </a:r>
            <a:r>
              <a:rPr lang="en-US" altLang="zh-CN" dirty="0"/>
              <a:t>O(n^3)</a:t>
            </a:r>
            <a:r>
              <a:rPr lang="zh-CN" altLang="en-US" dirty="0"/>
              <a:t>个值都求出来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考虑</a:t>
            </a:r>
            <a:r>
              <a:rPr lang="en-US" altLang="zh-CN" dirty="0"/>
              <a:t>Floyd</a:t>
            </a:r>
            <a:r>
              <a:rPr lang="zh-CN" altLang="en-US" dirty="0"/>
              <a:t>的过程：</a:t>
            </a:r>
            <a:r>
              <a:rPr lang="en-US" altLang="zh-CN" dirty="0"/>
              <a:t>for(k=1 to n)for(</a:t>
            </a:r>
            <a:r>
              <a:rPr lang="en-US" altLang="zh-CN" dirty="0" err="1"/>
              <a:t>i</a:t>
            </a:r>
            <a:r>
              <a:rPr lang="en-US" altLang="zh-CN" dirty="0"/>
              <a:t>=1 to n)for(j=1 to n)</a:t>
            </a:r>
          </a:p>
          <a:p>
            <a:r>
              <a:rPr lang="en-US" altLang="zh-CN" dirty="0" err="1"/>
              <a:t>dist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][j]=min(</a:t>
            </a:r>
            <a:r>
              <a:rPr lang="en-US" altLang="zh-CN" dirty="0" err="1"/>
              <a:t>dist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][k]+</a:t>
            </a:r>
            <a:r>
              <a:rPr lang="en-US" altLang="zh-CN" dirty="0" err="1"/>
              <a:t>dist</a:t>
            </a:r>
            <a:r>
              <a:rPr lang="en-US" altLang="zh-CN" dirty="0"/>
              <a:t>[k][j])</a:t>
            </a:r>
          </a:p>
          <a:p>
            <a:endParaRPr lang="en-US" altLang="zh-CN" dirty="0"/>
          </a:p>
          <a:p>
            <a:r>
              <a:rPr lang="zh-CN" altLang="en-US" dirty="0"/>
              <a:t>这里</a:t>
            </a:r>
            <a:r>
              <a:rPr lang="en-US" altLang="zh-CN" dirty="0"/>
              <a:t>k</a:t>
            </a:r>
            <a:r>
              <a:rPr lang="zh-CN" altLang="en-US" dirty="0"/>
              <a:t>的枚举顺序是可变的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5590689B-7A64-4B36-AE20-ED42F1662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计蒜之道</a:t>
            </a:r>
            <a:r>
              <a:rPr lang="en-US" altLang="zh-CN" dirty="0"/>
              <a:t>2016 </a:t>
            </a:r>
            <a:r>
              <a:rPr lang="zh-CN" altLang="en-US" dirty="0"/>
              <a:t>实时路况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1506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121150" y="2733675"/>
              <a:ext cx="2206625" cy="663575"/>
            </p14:xfrm>
          </p:contentPart>
        </mc:Choice>
        <mc:Fallback>
          <p:pic>
            <p:nvPicPr>
              <p:cNvPr id="21506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11766" y="2724324"/>
                <a:ext cx="2225393" cy="6822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1507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76313" y="3717925"/>
              <a:ext cx="5762625" cy="215900"/>
            </p14:xfrm>
          </p:contentPart>
        </mc:Choice>
        <mc:Fallback>
          <p:pic>
            <p:nvPicPr>
              <p:cNvPr id="21507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6955" y="3708677"/>
                <a:ext cx="5781342" cy="2343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1508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159250" y="3325813"/>
              <a:ext cx="2170113" cy="31750"/>
            </p14:xfrm>
          </p:contentPart>
        </mc:Choice>
        <mc:Fallback>
          <p:pic>
            <p:nvPicPr>
              <p:cNvPr id="21508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49890" y="3316641"/>
                <a:ext cx="2188833" cy="5009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7724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DEA1B7-8BA2-4159-9609-07CE680C0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ADD774-76BE-4AA9-88FE-F69721B4E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G=(V,E)</a:t>
            </a:r>
          </a:p>
          <a:p>
            <a:r>
              <a:rPr lang="zh-CN" altLang="en-US" dirty="0"/>
              <a:t>图的大类：有向图、无向图、无向无环图（</a:t>
            </a:r>
            <a:r>
              <a:rPr lang="en-US" altLang="zh-CN" dirty="0"/>
              <a:t>=</a:t>
            </a:r>
            <a:r>
              <a:rPr lang="zh-CN" altLang="en-US" dirty="0"/>
              <a:t>森林</a:t>
            </a:r>
            <a:r>
              <a:rPr lang="en-US" altLang="zh-CN" dirty="0"/>
              <a:t>/</a:t>
            </a:r>
            <a:r>
              <a:rPr lang="zh-CN" altLang="en-US" dirty="0"/>
              <a:t>树）、有向无环图（</a:t>
            </a:r>
            <a:r>
              <a:rPr lang="en-US" altLang="zh-CN" dirty="0"/>
              <a:t>=DAG</a:t>
            </a:r>
            <a:r>
              <a:rPr lang="zh-CN" altLang="en-US" dirty="0"/>
              <a:t>）、联通图、强连通图、双联通图</a:t>
            </a:r>
            <a:r>
              <a:rPr lang="en-US" altLang="zh-CN" dirty="0"/>
              <a:t>……</a:t>
            </a:r>
          </a:p>
          <a:p>
            <a:endParaRPr lang="en-US" altLang="zh-CN" dirty="0"/>
          </a:p>
          <a:p>
            <a:r>
              <a:rPr lang="zh-CN" altLang="en-US" dirty="0"/>
              <a:t>可以结合多个知识点：</a:t>
            </a:r>
            <a:r>
              <a:rPr lang="en-US" altLang="zh-CN" dirty="0"/>
              <a:t>dp</a:t>
            </a:r>
            <a:r>
              <a:rPr lang="zh-CN" altLang="en-US" dirty="0"/>
              <a:t>、构造、数据结构、分治等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特殊的图：树、</a:t>
            </a:r>
            <a:r>
              <a:rPr lang="en-US" altLang="zh-CN" dirty="0"/>
              <a:t>DAG</a:t>
            </a:r>
            <a:r>
              <a:rPr lang="zh-CN" altLang="en-US" dirty="0"/>
              <a:t>、网格图、函数图（基环树）、平面图等</a:t>
            </a:r>
          </a:p>
        </p:txBody>
      </p:sp>
    </p:spTree>
    <p:extLst>
      <p:ext uri="{BB962C8B-B14F-4D97-AF65-F5344CB8AC3E}">
        <p14:creationId xmlns:p14="http://schemas.microsoft.com/office/powerpoint/2010/main" val="1868531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BF1FF1-E2D0-4F9A-B885-E39DC632A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考虑分治</a:t>
            </a:r>
            <a:endParaRPr lang="en-US" altLang="zh-CN" dirty="0"/>
          </a:p>
          <a:p>
            <a:r>
              <a:rPr lang="en-US" altLang="zh-CN" dirty="0"/>
              <a:t>solve(</a:t>
            </a:r>
            <a:r>
              <a:rPr lang="en-US" altLang="zh-CN" dirty="0" err="1"/>
              <a:t>l,r</a:t>
            </a:r>
            <a:r>
              <a:rPr lang="en-US" altLang="zh-CN" dirty="0"/>
              <a:t>)</a:t>
            </a:r>
            <a:r>
              <a:rPr lang="zh-CN" altLang="en-US" dirty="0"/>
              <a:t>表示分别把</a:t>
            </a:r>
            <a:r>
              <a:rPr lang="en-US" altLang="zh-CN" dirty="0"/>
              <a:t>l</a:t>
            </a:r>
            <a:r>
              <a:rPr lang="zh-CN" altLang="en-US" dirty="0"/>
              <a:t>到</a:t>
            </a:r>
            <a:r>
              <a:rPr lang="en-US" altLang="zh-CN" dirty="0"/>
              <a:t>r</a:t>
            </a:r>
            <a:r>
              <a:rPr lang="zh-CN" altLang="en-US" dirty="0"/>
              <a:t>作为删除的点的时候的答案数组求出来，且在调用之前</a:t>
            </a:r>
            <a:r>
              <a:rPr lang="en-US" altLang="zh-CN" dirty="0"/>
              <a:t>l</a:t>
            </a:r>
            <a:r>
              <a:rPr lang="zh-CN" altLang="en-US" dirty="0"/>
              <a:t>之前的和</a:t>
            </a:r>
            <a:r>
              <a:rPr lang="en-US" altLang="zh-CN" dirty="0"/>
              <a:t>r</a:t>
            </a:r>
            <a:r>
              <a:rPr lang="zh-CN" altLang="en-US" dirty="0"/>
              <a:t>之后的都已经作为</a:t>
            </a:r>
            <a:r>
              <a:rPr lang="en-US" altLang="zh-CN" dirty="0"/>
              <a:t>k</a:t>
            </a:r>
            <a:r>
              <a:rPr lang="zh-CN" altLang="en-US" dirty="0"/>
              <a:t>枚举过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O(n</a:t>
            </a:r>
            <a:r>
              <a:rPr lang="en-US" altLang="zh-CN" baseline="30000" dirty="0"/>
              <a:t>3</a:t>
            </a:r>
            <a:r>
              <a:rPr lang="en-US" altLang="zh-CN" dirty="0"/>
              <a:t>log</a:t>
            </a:r>
            <a:r>
              <a:rPr lang="en-US" altLang="zh-CN" baseline="-25000" dirty="0"/>
              <a:t>n</a:t>
            </a:r>
            <a:r>
              <a:rPr lang="en-US" altLang="zh-CN" dirty="0"/>
              <a:t>)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42543496-07D0-4516-92C4-037F68760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计蒜之道</a:t>
            </a:r>
            <a:r>
              <a:rPr lang="en-US" altLang="zh-CN" dirty="0"/>
              <a:t>2016 </a:t>
            </a:r>
            <a:r>
              <a:rPr lang="zh-CN" altLang="en-US" dirty="0"/>
              <a:t>实时路况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2530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227638" y="4119563"/>
              <a:ext cx="22225" cy="200025"/>
            </p14:xfrm>
          </p:contentPart>
        </mc:Choice>
        <mc:Fallback>
          <p:pic>
            <p:nvPicPr>
              <p:cNvPr id="22530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17675" y="4110209"/>
                <a:ext cx="42151" cy="2187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2531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459413" y="4140200"/>
              <a:ext cx="558800" cy="161925"/>
            </p14:xfrm>
          </p:contentPart>
        </mc:Choice>
        <mc:Fallback>
          <p:pic>
            <p:nvPicPr>
              <p:cNvPr id="22531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50052" y="4130967"/>
                <a:ext cx="577523" cy="1803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2532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645275" y="3770313"/>
              <a:ext cx="1628775" cy="487362"/>
            </p14:xfrm>
          </p:contentPart>
        </mc:Choice>
        <mc:Fallback>
          <p:pic>
            <p:nvPicPr>
              <p:cNvPr id="22532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35947" y="3760948"/>
                <a:ext cx="1647431" cy="5060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2533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5785088" y="20685125"/>
              <a:ext cx="0" cy="0"/>
            </p14:xfrm>
          </p:contentPart>
        </mc:Choice>
        <mc:Fallback>
          <p:pic>
            <p:nvPicPr>
              <p:cNvPr id="22533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785088" y="20685125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2534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015413" y="3621088"/>
              <a:ext cx="1533525" cy="431800"/>
            </p14:xfrm>
          </p:contentPart>
        </mc:Choice>
        <mc:Fallback>
          <p:pic>
            <p:nvPicPr>
              <p:cNvPr id="22534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006058" y="3611709"/>
                <a:ext cx="1552235" cy="4505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2535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701338" y="3576638"/>
              <a:ext cx="604837" cy="517525"/>
            </p14:xfrm>
          </p:contentPart>
        </mc:Choice>
        <mc:Fallback>
          <p:pic>
            <p:nvPicPr>
              <p:cNvPr id="22535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692011" y="3567268"/>
                <a:ext cx="623492" cy="536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2536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567363" y="4125913"/>
              <a:ext cx="5184775" cy="1239837"/>
            </p14:xfrm>
          </p:contentPart>
        </mc:Choice>
        <mc:Fallback>
          <p:pic>
            <p:nvPicPr>
              <p:cNvPr id="22536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558004" y="4116558"/>
                <a:ext cx="5203493" cy="12585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2537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024938" y="5133975"/>
              <a:ext cx="317500" cy="409575"/>
            </p14:xfrm>
          </p:contentPart>
        </mc:Choice>
        <mc:Fallback>
          <p:pic>
            <p:nvPicPr>
              <p:cNvPr id="22537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015589" y="5124675"/>
                <a:ext cx="336198" cy="4281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2538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499600" y="5214938"/>
              <a:ext cx="547688" cy="488950"/>
            </p14:xfrm>
          </p:contentPart>
        </mc:Choice>
        <mc:Fallback>
          <p:pic>
            <p:nvPicPr>
              <p:cNvPr id="22538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490232" y="5205584"/>
                <a:ext cx="566425" cy="50765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34835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56A22A-E55F-4180-AA44-336BE380B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Sums (GYM 100753M)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4A7EF3-132B-43A0-B157-C20926F25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种面值的硬币，面值为</a:t>
            </a:r>
            <a:r>
              <a:rPr lang="en-US" altLang="zh-CN" dirty="0"/>
              <a:t>a</a:t>
            </a:r>
            <a:r>
              <a:rPr lang="en-US" altLang="zh-CN" baseline="-25000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a</a:t>
            </a:r>
            <a:r>
              <a:rPr lang="en-US" altLang="zh-CN" baseline="-25000" dirty="0"/>
              <a:t>n</a:t>
            </a:r>
            <a:r>
              <a:rPr lang="zh-CN" altLang="en-US" dirty="0"/>
              <a:t>，多次查询某个面值能否被拼出来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a&lt;=1e5</a:t>
            </a:r>
            <a:endParaRPr lang="zh-CN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3554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260725" y="3367088"/>
              <a:ext cx="155575" cy="163512"/>
            </p14:xfrm>
          </p:contentPart>
        </mc:Choice>
        <mc:Fallback>
          <p:pic>
            <p:nvPicPr>
              <p:cNvPr id="23554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383" y="3357765"/>
                <a:ext cx="174258" cy="1821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3555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673475" y="3271838"/>
              <a:ext cx="495300" cy="307975"/>
            </p14:xfrm>
          </p:contentPart>
        </mc:Choice>
        <mc:Fallback>
          <p:pic>
            <p:nvPicPr>
              <p:cNvPr id="23555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64150" y="3262473"/>
                <a:ext cx="513950" cy="3267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3556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491163" y="3141663"/>
              <a:ext cx="484187" cy="492125"/>
            </p14:xfrm>
          </p:contentPart>
        </mc:Choice>
        <mc:Fallback>
          <p:pic>
            <p:nvPicPr>
              <p:cNvPr id="23556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81838" y="3132317"/>
                <a:ext cx="502837" cy="5108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3557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081713" y="3163888"/>
              <a:ext cx="701675" cy="288925"/>
            </p14:xfrm>
          </p:contentPart>
        </mc:Choice>
        <mc:Fallback>
          <p:pic>
            <p:nvPicPr>
              <p:cNvPr id="23557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72357" y="3154602"/>
                <a:ext cx="720386" cy="3074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3558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845300" y="2733675"/>
              <a:ext cx="265113" cy="246063"/>
            </p14:xfrm>
          </p:contentPart>
        </mc:Choice>
        <mc:Fallback>
          <p:pic>
            <p:nvPicPr>
              <p:cNvPr id="23558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835909" y="2724390"/>
                <a:ext cx="283895" cy="2646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3559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24363" y="3873500"/>
              <a:ext cx="133350" cy="206375"/>
            </p14:xfrm>
          </p:contentPart>
        </mc:Choice>
        <mc:Fallback>
          <p:pic>
            <p:nvPicPr>
              <p:cNvPr id="23559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415068" y="3864152"/>
                <a:ext cx="151940" cy="2250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3560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679950" y="3633788"/>
              <a:ext cx="561975" cy="436562"/>
            </p14:xfrm>
          </p:contentPart>
        </mc:Choice>
        <mc:Fallback>
          <p:pic>
            <p:nvPicPr>
              <p:cNvPr id="23560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670614" y="3624446"/>
                <a:ext cx="580648" cy="45524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0317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3AB26C-A77F-44E2-BA67-FB7BBD86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Sums (GYM 100753M)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F58811-11C8-41CC-BFEF-BFE9D0810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经典模型：选定一个模数作为基准，对剩下的做最短路</a:t>
            </a:r>
            <a:endParaRPr lang="en-US" altLang="zh-CN" dirty="0"/>
          </a:p>
          <a:p>
            <a:r>
              <a:rPr lang="zh-CN" altLang="en-US" dirty="0"/>
              <a:t>直接</a:t>
            </a:r>
            <a:r>
              <a:rPr lang="en-US" altLang="zh-CN" dirty="0"/>
              <a:t>Dijkstra/SPFA</a:t>
            </a:r>
            <a:r>
              <a:rPr lang="zh-CN" altLang="en-US" dirty="0"/>
              <a:t>：复杂度</a:t>
            </a:r>
            <a:r>
              <a:rPr lang="en-US" altLang="zh-CN" dirty="0"/>
              <a:t>O(n^2)</a:t>
            </a:r>
            <a:r>
              <a:rPr lang="zh-CN" altLang="en-US" dirty="0"/>
              <a:t>，实际可过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正常做法：把模数选为最大值，则问题变成</a:t>
            </a:r>
            <a:r>
              <a:rPr lang="en-US" altLang="zh-CN" dirty="0"/>
              <a:t>01bfs</a:t>
            </a:r>
            <a:r>
              <a:rPr lang="zh-CN" altLang="en-US" dirty="0"/>
              <a:t>。</a:t>
            </a:r>
            <a:endParaRPr lang="en-US" altLang="zh-C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4578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148513" y="1214438"/>
              <a:ext cx="503237" cy="249237"/>
            </p14:xfrm>
          </p:contentPart>
        </mc:Choice>
        <mc:Fallback>
          <p:pic>
            <p:nvPicPr>
              <p:cNvPr id="24578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39154" y="1205074"/>
                <a:ext cx="521955" cy="2679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4579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778750" y="1098550"/>
              <a:ext cx="587375" cy="557213"/>
            </p14:xfrm>
          </p:contentPart>
        </mc:Choice>
        <mc:Fallback>
          <p:pic>
            <p:nvPicPr>
              <p:cNvPr id="24579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69427" y="1089209"/>
                <a:ext cx="606022" cy="5758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4580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531225" y="1379538"/>
              <a:ext cx="14288" cy="14287"/>
            </p14:xfrm>
          </p:contentPart>
        </mc:Choice>
        <mc:Fallback>
          <p:pic>
            <p:nvPicPr>
              <p:cNvPr id="24580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520906" y="1370899"/>
                <a:ext cx="34926" cy="315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4581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686800" y="1196975"/>
              <a:ext cx="182563" cy="234950"/>
            </p14:xfrm>
          </p:contentPart>
        </mc:Choice>
        <mc:Fallback>
          <p:pic>
            <p:nvPicPr>
              <p:cNvPr id="24581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677419" y="1187606"/>
                <a:ext cx="201324" cy="2536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4582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508500" y="4481513"/>
              <a:ext cx="119063" cy="152400"/>
            </p14:xfrm>
          </p:contentPart>
        </mc:Choice>
        <mc:Fallback>
          <p:pic>
            <p:nvPicPr>
              <p:cNvPr id="24582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499232" y="4472190"/>
                <a:ext cx="137600" cy="1710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4583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075238" y="4457700"/>
              <a:ext cx="6350" cy="193675"/>
            </p14:xfrm>
          </p:contentPart>
        </mc:Choice>
        <mc:Fallback>
          <p:pic>
            <p:nvPicPr>
              <p:cNvPr id="24583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066066" y="4448340"/>
                <a:ext cx="24694" cy="2123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4584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484938" y="5137150"/>
              <a:ext cx="9525" cy="150813"/>
            </p14:xfrm>
          </p:contentPart>
        </mc:Choice>
        <mc:Fallback>
          <p:pic>
            <p:nvPicPr>
              <p:cNvPr id="24584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478898" y="5127858"/>
                <a:ext cx="21605" cy="1693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4585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676775" y="3873500"/>
              <a:ext cx="1603375" cy="1001713"/>
            </p14:xfrm>
          </p:contentPart>
        </mc:Choice>
        <mc:Fallback>
          <p:pic>
            <p:nvPicPr>
              <p:cNvPr id="24585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667420" y="3864175"/>
                <a:ext cx="1622086" cy="10203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4586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883525" y="3000375"/>
              <a:ext cx="1677988" cy="884238"/>
            </p14:xfrm>
          </p:contentPart>
        </mc:Choice>
        <mc:Fallback>
          <p:pic>
            <p:nvPicPr>
              <p:cNvPr id="24586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874167" y="2991033"/>
                <a:ext cx="1696704" cy="9029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4587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182225" y="2695575"/>
              <a:ext cx="874713" cy="522288"/>
            </p14:xfrm>
          </p:contentPart>
        </mc:Choice>
        <mc:Fallback>
          <p:pic>
            <p:nvPicPr>
              <p:cNvPr id="24587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172885" y="2686236"/>
                <a:ext cx="893393" cy="5409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4588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953375" y="5273675"/>
              <a:ext cx="2706688" cy="919163"/>
            </p14:xfrm>
          </p:contentPart>
        </mc:Choice>
        <mc:Fallback>
          <p:pic>
            <p:nvPicPr>
              <p:cNvPr id="24588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943977" y="5264310"/>
                <a:ext cx="2725484" cy="9378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4589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697413" y="4673600"/>
              <a:ext cx="2074862" cy="842963"/>
            </p14:xfrm>
          </p:contentPart>
        </mc:Choice>
        <mc:Fallback>
          <p:pic>
            <p:nvPicPr>
              <p:cNvPr id="24589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688046" y="4664250"/>
                <a:ext cx="2093597" cy="8616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4590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250238" y="3998913"/>
              <a:ext cx="2198687" cy="549275"/>
            </p14:xfrm>
          </p:contentPart>
        </mc:Choice>
        <mc:Fallback>
          <p:pic>
            <p:nvPicPr>
              <p:cNvPr id="24590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240876" y="3989561"/>
                <a:ext cx="2217411" cy="5679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4591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864600" y="4587875"/>
              <a:ext cx="203200" cy="320675"/>
            </p14:xfrm>
          </p:contentPart>
        </mc:Choice>
        <mc:Fallback>
          <p:pic>
            <p:nvPicPr>
              <p:cNvPr id="24591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855233" y="4578528"/>
                <a:ext cx="221935" cy="3393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4592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197850" y="5091113"/>
              <a:ext cx="917575" cy="420687"/>
            </p14:xfrm>
          </p:contentPart>
        </mc:Choice>
        <mc:Fallback>
          <p:pic>
            <p:nvPicPr>
              <p:cNvPr id="24592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188535" y="5081740"/>
                <a:ext cx="936206" cy="4394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4593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253538" y="5264150"/>
              <a:ext cx="134937" cy="82550"/>
            </p14:xfrm>
          </p:contentPart>
        </mc:Choice>
        <mc:Fallback>
          <p:pic>
            <p:nvPicPr>
              <p:cNvPr id="24593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244232" y="5254938"/>
                <a:ext cx="153549" cy="1009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4594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626600" y="5054600"/>
              <a:ext cx="692150" cy="414338"/>
            </p14:xfrm>
          </p:contentPart>
        </mc:Choice>
        <mc:Fallback>
          <p:pic>
            <p:nvPicPr>
              <p:cNvPr id="24594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617232" y="5045281"/>
                <a:ext cx="710886" cy="4329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4595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834063" y="3781425"/>
              <a:ext cx="1314450" cy="919163"/>
            </p14:xfrm>
          </p:contentPart>
        </mc:Choice>
        <mc:Fallback>
          <p:pic>
            <p:nvPicPr>
              <p:cNvPr id="24595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824697" y="3772071"/>
                <a:ext cx="1333182" cy="9378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4596" name="Ink 2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393950" y="4198938"/>
              <a:ext cx="185738" cy="239712"/>
            </p14:xfrm>
          </p:contentPart>
        </mc:Choice>
        <mc:Fallback>
          <p:pic>
            <p:nvPicPr>
              <p:cNvPr id="24596" name="Ink 2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384591" y="4189622"/>
                <a:ext cx="204456" cy="2583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597" name="Ink 2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932113" y="4110038"/>
              <a:ext cx="150812" cy="323850"/>
            </p14:xfrm>
          </p:contentPart>
        </mc:Choice>
        <mc:Fallback>
          <p:pic>
            <p:nvPicPr>
              <p:cNvPr id="24597" name="Ink 2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922952" y="4100724"/>
                <a:ext cx="169135" cy="3424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4598" name="Ink 2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297238" y="4129088"/>
              <a:ext cx="227012" cy="333375"/>
            </p14:xfrm>
          </p:contentPart>
        </mc:Choice>
        <mc:Fallback>
          <p:pic>
            <p:nvPicPr>
              <p:cNvPr id="24598" name="Ink 2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287749" y="4119788"/>
                <a:ext cx="245990" cy="3519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4599" name="Ink 2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189538" y="5424488"/>
              <a:ext cx="34925" cy="136525"/>
            </p14:xfrm>
          </p:contentPart>
        </mc:Choice>
        <mc:Fallback>
          <p:pic>
            <p:nvPicPr>
              <p:cNvPr id="24599" name="Ink 2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180636" y="5415097"/>
                <a:ext cx="52730" cy="1553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4600" name="Ink 2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587875" y="2711450"/>
              <a:ext cx="4051300" cy="134938"/>
            </p14:xfrm>
          </p:contentPart>
        </mc:Choice>
        <mc:Fallback>
          <p:pic>
            <p:nvPicPr>
              <p:cNvPr id="24600" name="Ink 2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578516" y="2702314"/>
                <a:ext cx="4070018" cy="1532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4601" name="Ink 2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248525" y="1633538"/>
              <a:ext cx="1679575" cy="15875"/>
            </p14:xfrm>
          </p:contentPart>
        </mc:Choice>
        <mc:Fallback>
          <p:pic>
            <p:nvPicPr>
              <p:cNvPr id="24601" name="Ink 2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239162" y="1625115"/>
                <a:ext cx="1698301" cy="3272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09201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1D48BB-C3A4-44B9-83EF-DFEE127B4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bitset</a:t>
            </a:r>
            <a:r>
              <a:rPr lang="zh-CN" altLang="en-US" dirty="0"/>
              <a:t>加速</a:t>
            </a:r>
            <a:r>
              <a:rPr lang="en-US" altLang="zh-CN" dirty="0"/>
              <a:t>dfs/bfs</a:t>
            </a:r>
          </a:p>
          <a:p>
            <a:endParaRPr lang="en-US" altLang="zh-CN" dirty="0"/>
          </a:p>
          <a:p>
            <a:r>
              <a:rPr lang="zh-CN" altLang="en-US" dirty="0"/>
              <a:t>注意到</a:t>
            </a:r>
            <a:r>
              <a:rPr lang="en-US" altLang="zh-CN" dirty="0"/>
              <a:t>dfs</a:t>
            </a:r>
            <a:r>
              <a:rPr lang="zh-CN" altLang="en-US" dirty="0"/>
              <a:t>和</a:t>
            </a:r>
            <a:r>
              <a:rPr lang="en-US" altLang="zh-CN" dirty="0"/>
              <a:t>bfs</a:t>
            </a:r>
            <a:r>
              <a:rPr lang="zh-CN" altLang="en-US" dirty="0"/>
              <a:t>的复杂度是</a:t>
            </a:r>
            <a:r>
              <a:rPr lang="en-US" altLang="zh-CN" dirty="0"/>
              <a:t>O(M+N)</a:t>
            </a:r>
            <a:r>
              <a:rPr lang="zh-CN" altLang="en-US" dirty="0"/>
              <a:t>，当</a:t>
            </a:r>
            <a:r>
              <a:rPr lang="en-US" altLang="zh-CN" dirty="0"/>
              <a:t>M</a:t>
            </a:r>
            <a:r>
              <a:rPr lang="zh-CN" altLang="en-US" dirty="0"/>
              <a:t>可以到</a:t>
            </a:r>
            <a:r>
              <a:rPr lang="en-US" altLang="zh-CN" dirty="0"/>
              <a:t>n</a:t>
            </a:r>
            <a:r>
              <a:rPr lang="en-US" altLang="zh-CN" baseline="30000" dirty="0"/>
              <a:t>2</a:t>
            </a:r>
            <a:r>
              <a:rPr lang="zh-CN" altLang="en-US" dirty="0"/>
              <a:t>级别不太行。如果能够用</a:t>
            </a:r>
            <a:r>
              <a:rPr lang="en-US" altLang="zh-CN" dirty="0"/>
              <a:t>bitset</a:t>
            </a:r>
            <a:r>
              <a:rPr lang="zh-CN" altLang="en-US" dirty="0"/>
              <a:t>快速表示出所有的边（比如这题），则可以加速到</a:t>
            </a:r>
            <a:r>
              <a:rPr lang="en-US" altLang="zh-CN" dirty="0"/>
              <a:t>O(M/</a:t>
            </a:r>
            <a:r>
              <a:rPr lang="en-US" altLang="zh-CN" dirty="0" err="1"/>
              <a:t>w+N</a:t>
            </a:r>
            <a:r>
              <a:rPr lang="en-US" altLang="zh-CN" dirty="0"/>
              <a:t>)</a:t>
            </a:r>
            <a:r>
              <a:rPr lang="zh-CN" altLang="en-US" dirty="0"/>
              <a:t>。优化的关键在于每个点最多被考虑一次，所以本质是要加速新点的寻找。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F77BB854-3ED4-4982-B53F-FCF256C6A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Sums (GYM 100753M)</a:t>
            </a:r>
            <a:endParaRPr lang="zh-CN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5602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813425" y="1438275"/>
              <a:ext cx="860425" cy="466725"/>
            </p14:xfrm>
          </p:contentPart>
        </mc:Choice>
        <mc:Fallback>
          <p:pic>
            <p:nvPicPr>
              <p:cNvPr id="25602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04069" y="1428904"/>
                <a:ext cx="879138" cy="4854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5603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778625" y="1587500"/>
              <a:ext cx="96838" cy="88900"/>
            </p14:xfrm>
          </p:contentPart>
        </mc:Choice>
        <mc:Fallback>
          <p:pic>
            <p:nvPicPr>
              <p:cNvPr id="25603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69230" y="1578328"/>
                <a:ext cx="115627" cy="1072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5604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016750" y="1535113"/>
              <a:ext cx="17463" cy="223837"/>
            </p14:xfrm>
          </p:contentPart>
        </mc:Choice>
        <mc:Fallback>
          <p:pic>
            <p:nvPicPr>
              <p:cNvPr id="25604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07669" y="1525756"/>
                <a:ext cx="35625" cy="2425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5605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575300" y="509588"/>
              <a:ext cx="3732213" cy="2301875"/>
            </p14:xfrm>
          </p:contentPart>
        </mc:Choice>
        <mc:Fallback>
          <p:pic>
            <p:nvPicPr>
              <p:cNvPr id="25605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65952" y="500257"/>
                <a:ext cx="3750908" cy="23205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5606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388475" y="1547813"/>
              <a:ext cx="1627188" cy="603250"/>
            </p14:xfrm>
          </p:contentPart>
        </mc:Choice>
        <mc:Fallback>
          <p:pic>
            <p:nvPicPr>
              <p:cNvPr id="25606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379127" y="1538466"/>
                <a:ext cx="1645883" cy="6219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5607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518650" y="1662113"/>
              <a:ext cx="1439863" cy="544512"/>
            </p14:xfrm>
          </p:contentPart>
        </mc:Choice>
        <mc:Fallback>
          <p:pic>
            <p:nvPicPr>
              <p:cNvPr id="25607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509291" y="1652744"/>
                <a:ext cx="1458581" cy="5632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5608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1018838" y="1608138"/>
              <a:ext cx="73025" cy="581025"/>
            </p14:xfrm>
          </p:contentPart>
        </mc:Choice>
        <mc:Fallback>
          <p:pic>
            <p:nvPicPr>
              <p:cNvPr id="25608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009666" y="1598801"/>
                <a:ext cx="91369" cy="5996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5609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094538" y="4094163"/>
              <a:ext cx="1317625" cy="876300"/>
            </p14:xfrm>
          </p:contentPart>
        </mc:Choice>
        <mc:Fallback>
          <p:pic>
            <p:nvPicPr>
              <p:cNvPr id="25609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085226" y="4084795"/>
                <a:ext cx="1336249" cy="8950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5610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340850" y="4097338"/>
              <a:ext cx="434975" cy="674687"/>
            </p14:xfrm>
          </p:contentPart>
        </mc:Choice>
        <mc:Fallback>
          <p:pic>
            <p:nvPicPr>
              <p:cNvPr id="25610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331511" y="4087992"/>
                <a:ext cx="453653" cy="6933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5611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510213" y="2767013"/>
              <a:ext cx="2195512" cy="41275"/>
            </p14:xfrm>
          </p:contentPart>
        </mc:Choice>
        <mc:Fallback>
          <p:pic>
            <p:nvPicPr>
              <p:cNvPr id="25611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500850" y="2757762"/>
                <a:ext cx="2214237" cy="597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5612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399588" y="2128838"/>
              <a:ext cx="1654175" cy="52387"/>
            </p14:xfrm>
          </p:contentPart>
        </mc:Choice>
        <mc:Fallback>
          <p:pic>
            <p:nvPicPr>
              <p:cNvPr id="25612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390230" y="2119444"/>
                <a:ext cx="1672891" cy="711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5613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22313" y="4765675"/>
              <a:ext cx="615950" cy="374650"/>
            </p14:xfrm>
          </p:contentPart>
        </mc:Choice>
        <mc:Fallback>
          <p:pic>
            <p:nvPicPr>
              <p:cNvPr id="25613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12970" y="4756389"/>
                <a:ext cx="634637" cy="3932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5614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251075" y="4616450"/>
              <a:ext cx="1470025" cy="757238"/>
            </p14:xfrm>
          </p:contentPart>
        </mc:Choice>
        <mc:Fallback>
          <p:pic>
            <p:nvPicPr>
              <p:cNvPr id="25614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241716" y="4607088"/>
                <a:ext cx="1488742" cy="7759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5615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095750" y="4503738"/>
              <a:ext cx="1047750" cy="746125"/>
            </p14:xfrm>
          </p:contentPart>
        </mc:Choice>
        <mc:Fallback>
          <p:pic>
            <p:nvPicPr>
              <p:cNvPr id="25615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086414" y="4494384"/>
                <a:ext cx="1066421" cy="76483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2422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FB7EB9-C92C-4959-8EB5-A9A44C304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441B45-2D2C-4EB6-942C-D3493071F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没说明数据范围则都是</a:t>
            </a:r>
            <a:r>
              <a:rPr lang="en-US" altLang="zh-CN" dirty="0"/>
              <a:t>1e5</a:t>
            </a:r>
            <a:r>
              <a:rPr lang="zh-CN" altLang="en-US" dirty="0"/>
              <a:t>到</a:t>
            </a:r>
            <a:r>
              <a:rPr lang="en-US" altLang="zh-CN" dirty="0"/>
              <a:t>1e6</a:t>
            </a:r>
            <a:r>
              <a:rPr lang="zh-CN" altLang="en-US" dirty="0"/>
              <a:t>级别</a:t>
            </a:r>
          </a:p>
        </p:txBody>
      </p:sp>
    </p:spTree>
    <p:extLst>
      <p:ext uri="{BB962C8B-B14F-4D97-AF65-F5344CB8AC3E}">
        <p14:creationId xmlns:p14="http://schemas.microsoft.com/office/powerpoint/2010/main" val="95569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50121F-3C9E-47BC-8FDD-E116658F4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dfs/dfs</a:t>
            </a:r>
            <a:r>
              <a:rPr lang="zh-CN" altLang="en-US" dirty="0"/>
              <a:t>树</a:t>
            </a:r>
            <a:r>
              <a:rPr lang="en-US" altLang="zh-CN" dirty="0"/>
              <a:t>/dfs</a:t>
            </a:r>
            <a:r>
              <a:rPr lang="zh-CN" altLang="en-US" dirty="0"/>
              <a:t>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D0DAAF-8284-4F93-A00E-4FFBA8C5E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熟练掌握各种</a:t>
            </a:r>
            <a:r>
              <a:rPr lang="en-US" altLang="zh-CN" dirty="0"/>
              <a:t>dfs</a:t>
            </a:r>
            <a:r>
              <a:rPr lang="zh-CN" altLang="en-US" dirty="0"/>
              <a:t>姿势和扩展：</a:t>
            </a:r>
            <a:r>
              <a:rPr lang="en-US" altLang="zh-CN" dirty="0"/>
              <a:t>dfs</a:t>
            </a:r>
            <a:r>
              <a:rPr lang="zh-CN" altLang="en-US" dirty="0"/>
              <a:t>递归之前、之后和递归中途都可以搞事情，</a:t>
            </a:r>
            <a:r>
              <a:rPr lang="en-US" altLang="zh-CN" dirty="0"/>
              <a:t>IDA*</a:t>
            </a:r>
          </a:p>
          <a:p>
            <a:endParaRPr lang="en-US" altLang="zh-CN" dirty="0"/>
          </a:p>
          <a:p>
            <a:r>
              <a:rPr lang="en-US" altLang="zh-CN" dirty="0"/>
              <a:t>dfs</a:t>
            </a:r>
            <a:r>
              <a:rPr lang="zh-CN" altLang="en-US" dirty="0"/>
              <a:t>树（无向图）：只有回向边</a:t>
            </a:r>
            <a:endParaRPr lang="en-US" altLang="zh-CN" dirty="0"/>
          </a:p>
          <a:p>
            <a:r>
              <a:rPr lang="en-US" altLang="zh-CN" dirty="0"/>
              <a:t>dfs</a:t>
            </a:r>
            <a:r>
              <a:rPr lang="zh-CN" altLang="en-US" dirty="0"/>
              <a:t>树（有向图）：只有回向边、前向边和跨子树的边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dfs</a:t>
            </a:r>
            <a:r>
              <a:rPr lang="zh-CN" altLang="en-US" dirty="0"/>
              <a:t>序（无向图）：对于边</a:t>
            </a:r>
            <a:r>
              <a:rPr lang="en-US" altLang="zh-CN" dirty="0"/>
              <a:t>(</a:t>
            </a:r>
            <a:r>
              <a:rPr lang="en-US" altLang="zh-CN" dirty="0" err="1"/>
              <a:t>u,v</a:t>
            </a:r>
            <a:r>
              <a:rPr lang="en-US" altLang="zh-CN" dirty="0"/>
              <a:t>)</a:t>
            </a:r>
            <a:r>
              <a:rPr lang="zh-CN" altLang="en-US" dirty="0"/>
              <a:t>，在</a:t>
            </a:r>
            <a:r>
              <a:rPr lang="en-US" altLang="zh-CN" dirty="0"/>
              <a:t>dfs</a:t>
            </a:r>
            <a:r>
              <a:rPr lang="zh-CN" altLang="en-US" dirty="0"/>
              <a:t>树上</a:t>
            </a:r>
            <a:r>
              <a:rPr lang="en-US" altLang="zh-CN" dirty="0"/>
              <a:t>u</a:t>
            </a:r>
            <a:r>
              <a:rPr lang="zh-CN" altLang="en-US" dirty="0"/>
              <a:t>是</a:t>
            </a:r>
            <a:r>
              <a:rPr lang="en-US" altLang="zh-CN" dirty="0"/>
              <a:t>v</a:t>
            </a:r>
            <a:r>
              <a:rPr lang="zh-CN" altLang="en-US" dirty="0"/>
              <a:t>的祖先</a:t>
            </a:r>
            <a:r>
              <a:rPr lang="zh-CN" altLang="en-US" dirty="0">
                <a:sym typeface="Wingdings" panose="05000000000000000000" pitchFamily="2" charset="2"/>
              </a:rPr>
              <a:t>当且仅当</a:t>
            </a:r>
            <a:r>
              <a:rPr lang="en-US" altLang="zh-CN" dirty="0" err="1">
                <a:sym typeface="Wingdings" panose="05000000000000000000" pitchFamily="2" charset="2"/>
              </a:rPr>
              <a:t>dfn</a:t>
            </a:r>
            <a:r>
              <a:rPr lang="en-US" altLang="zh-CN" dirty="0">
                <a:sym typeface="Wingdings" panose="05000000000000000000" pitchFamily="2" charset="2"/>
              </a:rPr>
              <a:t>[u]&lt;</a:t>
            </a:r>
            <a:r>
              <a:rPr lang="en-US" altLang="zh-CN" dirty="0" err="1">
                <a:sym typeface="Wingdings" panose="05000000000000000000" pitchFamily="2" charset="2"/>
              </a:rPr>
              <a:t>dfn</a:t>
            </a:r>
            <a:r>
              <a:rPr lang="en-US" altLang="zh-CN" dirty="0">
                <a:sym typeface="Wingdings" panose="05000000000000000000" pitchFamily="2" charset="2"/>
              </a:rPr>
              <a:t>[v]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dfs</a:t>
            </a:r>
            <a:r>
              <a:rPr lang="zh-CN" altLang="en-US" dirty="0">
                <a:sym typeface="Wingdings" panose="05000000000000000000" pitchFamily="2" charset="2"/>
              </a:rPr>
              <a:t>序（有向图）：对于边</a:t>
            </a:r>
            <a:r>
              <a:rPr lang="en-US" altLang="zh-CN" dirty="0">
                <a:sym typeface="Wingdings" panose="05000000000000000000" pitchFamily="2" charset="2"/>
              </a:rPr>
              <a:t>(</a:t>
            </a:r>
            <a:r>
              <a:rPr lang="en-US" altLang="zh-CN" dirty="0" err="1">
                <a:sym typeface="Wingdings" panose="05000000000000000000" pitchFamily="2" charset="2"/>
              </a:rPr>
              <a:t>u,v</a:t>
            </a:r>
            <a:r>
              <a:rPr lang="en-US" altLang="zh-CN" dirty="0">
                <a:sym typeface="Wingdings" panose="05000000000000000000" pitchFamily="2" charset="2"/>
              </a:rPr>
              <a:t>)</a:t>
            </a:r>
            <a:r>
              <a:rPr lang="zh-CN" altLang="en-US" dirty="0">
                <a:sym typeface="Wingdings" panose="05000000000000000000" pitchFamily="2" charset="2"/>
              </a:rPr>
              <a:t>，</a:t>
            </a:r>
            <a:r>
              <a:rPr lang="en-US" altLang="zh-CN" dirty="0" err="1">
                <a:sym typeface="Wingdings" panose="05000000000000000000" pitchFamily="2" charset="2"/>
              </a:rPr>
              <a:t>dfn</a:t>
            </a:r>
            <a:r>
              <a:rPr lang="en-US" altLang="zh-CN" dirty="0">
                <a:sym typeface="Wingdings" panose="05000000000000000000" pitchFamily="2" charset="2"/>
              </a:rPr>
              <a:t>[u]&lt;</a:t>
            </a:r>
            <a:r>
              <a:rPr lang="en-US" altLang="zh-CN" dirty="0" err="1">
                <a:sym typeface="Wingdings" panose="05000000000000000000" pitchFamily="2" charset="2"/>
              </a:rPr>
              <a:t>dfn</a:t>
            </a:r>
            <a:r>
              <a:rPr lang="en-US" altLang="zh-CN" dirty="0">
                <a:sym typeface="Wingdings" panose="05000000000000000000" pitchFamily="2" charset="2"/>
              </a:rPr>
              <a:t>[v]</a:t>
            </a:r>
            <a:r>
              <a:rPr lang="zh-CN" altLang="en-US" dirty="0">
                <a:sym typeface="Wingdings" panose="05000000000000000000" pitchFamily="2" charset="2"/>
              </a:rPr>
              <a:t>则</a:t>
            </a:r>
            <a:r>
              <a:rPr lang="en-US" altLang="zh-CN" dirty="0">
                <a:sym typeface="Wingdings" panose="05000000000000000000" pitchFamily="2" charset="2"/>
              </a:rPr>
              <a:t>u</a:t>
            </a:r>
            <a:r>
              <a:rPr lang="zh-CN" altLang="en-US" dirty="0">
                <a:sym typeface="Wingdings" panose="05000000000000000000" pitchFamily="2" charset="2"/>
              </a:rPr>
              <a:t>是</a:t>
            </a:r>
            <a:r>
              <a:rPr lang="en-US" altLang="zh-CN" dirty="0">
                <a:sym typeface="Wingdings" panose="05000000000000000000" pitchFamily="2" charset="2"/>
              </a:rPr>
              <a:t>v</a:t>
            </a:r>
            <a:r>
              <a:rPr lang="zh-CN" altLang="en-US" dirty="0">
                <a:sym typeface="Wingdings" panose="05000000000000000000" pitchFamily="2" charset="2"/>
              </a:rPr>
              <a:t>的祖先</a:t>
            </a:r>
            <a:endParaRPr lang="en-US" altLang="zh-C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26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713413" y="557213"/>
              <a:ext cx="161925" cy="465137"/>
            </p14:xfrm>
          </p:contentPart>
        </mc:Choice>
        <mc:Fallback>
          <p:pic>
            <p:nvPicPr>
              <p:cNvPr id="1026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04036" y="547831"/>
                <a:ext cx="180678" cy="4839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27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045325" y="498475"/>
              <a:ext cx="1227138" cy="468313"/>
            </p14:xfrm>
          </p:contentPart>
        </mc:Choice>
        <mc:Fallback>
          <p:pic>
            <p:nvPicPr>
              <p:cNvPr id="1027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35979" y="489102"/>
                <a:ext cx="1245829" cy="4870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28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610600" y="468313"/>
              <a:ext cx="1698625" cy="515937"/>
            </p14:xfrm>
          </p:contentPart>
        </mc:Choice>
        <mc:Fallback>
          <p:pic>
            <p:nvPicPr>
              <p:cNvPr id="1028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01243" y="458945"/>
                <a:ext cx="1717339" cy="53467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6591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323D1A-DE7A-4862-B090-759CE518E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Cycling City (</a:t>
            </a:r>
            <a:r>
              <a:rPr lang="en-US" altLang="zh-CN" dirty="0" err="1"/>
              <a:t>Codeforces</a:t>
            </a:r>
            <a:r>
              <a:rPr lang="en-US" altLang="zh-CN" dirty="0"/>
              <a:t> 521E)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84C636-0A91-41CA-A335-D4F67F0F6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给定一个无向图，判断是否存在两个点之间有至少三条点不相交（除了起点和终点）的简单路径。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050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673350" y="4156075"/>
              <a:ext cx="331788" cy="312738"/>
            </p14:xfrm>
          </p:contentPart>
        </mc:Choice>
        <mc:Fallback>
          <p:pic>
            <p:nvPicPr>
              <p:cNvPr id="2050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66880" y="4149656"/>
                <a:ext cx="344010" cy="3248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051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334000" y="4094163"/>
              <a:ext cx="280988" cy="400050"/>
            </p14:xfrm>
          </p:contentPart>
        </mc:Choice>
        <mc:Fallback>
          <p:pic>
            <p:nvPicPr>
              <p:cNvPr id="2051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27581" y="4087739"/>
                <a:ext cx="293112" cy="4121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052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981700" y="4375150"/>
              <a:ext cx="1084263" cy="904875"/>
            </p14:xfrm>
          </p:contentPart>
        </mc:Choice>
        <mc:Fallback>
          <p:pic>
            <p:nvPicPr>
              <p:cNvPr id="2052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72350" y="4365866"/>
                <a:ext cx="1102963" cy="9234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053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759575" y="2667000"/>
              <a:ext cx="1114425" cy="1966913"/>
            </p14:xfrm>
          </p:contentPart>
        </mc:Choice>
        <mc:Fallback>
          <p:pic>
            <p:nvPicPr>
              <p:cNvPr id="2053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753102" y="2660522"/>
                <a:ext cx="1126652" cy="19791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054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597650" y="3500438"/>
              <a:ext cx="398463" cy="438150"/>
            </p14:xfrm>
          </p:contentPart>
        </mc:Choice>
        <mc:Fallback>
          <p:pic>
            <p:nvPicPr>
              <p:cNvPr id="2054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591159" y="3493958"/>
                <a:ext cx="410723" cy="4503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055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821613" y="3617913"/>
              <a:ext cx="855662" cy="895350"/>
            </p14:xfrm>
          </p:contentPart>
        </mc:Choice>
        <mc:Fallback>
          <p:pic>
            <p:nvPicPr>
              <p:cNvPr id="2055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815131" y="3611428"/>
                <a:ext cx="867906" cy="90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056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407400" y="2982913"/>
              <a:ext cx="3217863" cy="325437"/>
            </p14:xfrm>
          </p:contentPart>
        </mc:Choice>
        <mc:Fallback>
          <p:pic>
            <p:nvPicPr>
              <p:cNvPr id="2056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398050" y="2973615"/>
                <a:ext cx="3236563" cy="3440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057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032125" y="2986088"/>
              <a:ext cx="2451100" cy="1152525"/>
            </p14:xfrm>
          </p:contentPart>
        </mc:Choice>
        <mc:Fallback>
          <p:pic>
            <p:nvPicPr>
              <p:cNvPr id="2057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025632" y="2979665"/>
                <a:ext cx="2463365" cy="11646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058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046413" y="4213225"/>
              <a:ext cx="2336800" cy="115888"/>
            </p14:xfrm>
          </p:contentPart>
        </mc:Choice>
        <mc:Fallback>
          <p:pic>
            <p:nvPicPr>
              <p:cNvPr id="2058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039932" y="4206787"/>
                <a:ext cx="2349042" cy="1280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059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011488" y="4445000"/>
              <a:ext cx="2347912" cy="852488"/>
            </p14:xfrm>
          </p:contentPart>
        </mc:Choice>
        <mc:Fallback>
          <p:pic>
            <p:nvPicPr>
              <p:cNvPr id="2059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005009" y="4438520"/>
                <a:ext cx="2360150" cy="8647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060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807450" y="4762500"/>
              <a:ext cx="163513" cy="166688"/>
            </p14:xfrm>
          </p:contentPart>
        </mc:Choice>
        <mc:Fallback>
          <p:pic>
            <p:nvPicPr>
              <p:cNvPr id="2060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798168" y="4753220"/>
                <a:ext cx="182078" cy="1852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061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947150" y="4106863"/>
              <a:ext cx="809625" cy="650875"/>
            </p14:xfrm>
          </p:contentPart>
        </mc:Choice>
        <mc:Fallback>
          <p:pic>
            <p:nvPicPr>
              <p:cNvPr id="2061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937782" y="4097498"/>
                <a:ext cx="828361" cy="6696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062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715500" y="4057650"/>
              <a:ext cx="187325" cy="160338"/>
            </p14:xfrm>
          </p:contentPart>
        </mc:Choice>
        <mc:Fallback>
          <p:pic>
            <p:nvPicPr>
              <p:cNvPr id="2062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706205" y="4048508"/>
                <a:ext cx="205915" cy="1786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063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701213" y="4224338"/>
              <a:ext cx="127000" cy="896937"/>
            </p14:xfrm>
          </p:contentPart>
        </mc:Choice>
        <mc:Fallback>
          <p:pic>
            <p:nvPicPr>
              <p:cNvPr id="2063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691912" y="4214923"/>
                <a:ext cx="145603" cy="9157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064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567863" y="5095875"/>
              <a:ext cx="242887" cy="136525"/>
            </p14:xfrm>
          </p:contentPart>
        </mc:Choice>
        <mc:Fallback>
          <p:pic>
            <p:nvPicPr>
              <p:cNvPr id="2064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558507" y="5086583"/>
                <a:ext cx="261598" cy="1551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65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918575" y="4835525"/>
              <a:ext cx="803275" cy="346075"/>
            </p14:xfrm>
          </p:contentPart>
        </mc:Choice>
        <mc:Fallback>
          <p:pic>
            <p:nvPicPr>
              <p:cNvPr id="2065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909218" y="4826162"/>
                <a:ext cx="821989" cy="3648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066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707563" y="5203825"/>
              <a:ext cx="36512" cy="525463"/>
            </p14:xfrm>
          </p:contentPart>
        </mc:Choice>
        <mc:Fallback>
          <p:pic>
            <p:nvPicPr>
              <p:cNvPr id="2066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698522" y="5194461"/>
                <a:ext cx="54594" cy="5441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067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612313" y="5672138"/>
              <a:ext cx="203200" cy="157162"/>
            </p14:xfrm>
          </p:contentPart>
        </mc:Choice>
        <mc:Fallback>
          <p:pic>
            <p:nvPicPr>
              <p:cNvPr id="2067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603109" y="5662976"/>
                <a:ext cx="221608" cy="1754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068" name="Ink 2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785350" y="5175250"/>
              <a:ext cx="630238" cy="133350"/>
            </p14:xfrm>
          </p:contentPart>
        </mc:Choice>
        <mc:Fallback>
          <p:pic>
            <p:nvPicPr>
              <p:cNvPr id="2068" name="Ink 2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775997" y="5165980"/>
                <a:ext cx="648944" cy="1518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069" name="Ink 2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810750" y="5326063"/>
              <a:ext cx="500063" cy="393700"/>
            </p14:xfrm>
          </p:contentPart>
        </mc:Choice>
        <mc:Fallback>
          <p:pic>
            <p:nvPicPr>
              <p:cNvPr id="2069" name="Ink 2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801403" y="5316698"/>
                <a:ext cx="518757" cy="41243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5013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39A253-5FCB-401E-BA79-766866CF2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Cycling City (</a:t>
            </a:r>
            <a:r>
              <a:rPr lang="en-US" altLang="zh-CN" dirty="0" err="1"/>
              <a:t>Codeforces</a:t>
            </a:r>
            <a:r>
              <a:rPr lang="en-US" altLang="zh-CN" dirty="0"/>
              <a:t> 521E)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416BA2-F365-4360-8C4B-33C98A72F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判仙人掌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方法：</a:t>
            </a:r>
            <a:endParaRPr lang="en-US" altLang="zh-CN" dirty="0"/>
          </a:p>
          <a:p>
            <a:pPr lvl="1"/>
            <a:r>
              <a:rPr lang="en-US" altLang="zh-CN" dirty="0"/>
              <a:t>1. dfs</a:t>
            </a:r>
            <a:r>
              <a:rPr lang="zh-CN" altLang="en-US" dirty="0"/>
              <a:t>的时候记录所有非树边覆盖了每条树边多少次</a:t>
            </a:r>
            <a:endParaRPr lang="en-US" altLang="zh-CN" dirty="0"/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直接双连通分量分解</a:t>
            </a:r>
            <a:r>
              <a:rPr lang="en-US" altLang="zh-CN" dirty="0"/>
              <a:t>(</a:t>
            </a:r>
            <a:r>
              <a:rPr lang="en-US" altLang="zh-CN" dirty="0" err="1"/>
              <a:t>Tarjan</a:t>
            </a:r>
            <a:r>
              <a:rPr lang="en-US" altLang="zh-CN" dirty="0"/>
              <a:t>)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输出方案的时候要讨论一下这两条非树边的覆盖情况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074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729788" y="952500"/>
              <a:ext cx="1371600" cy="5229225"/>
            </p14:xfrm>
          </p:contentPart>
        </mc:Choice>
        <mc:Fallback>
          <p:pic>
            <p:nvPicPr>
              <p:cNvPr id="3074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20438" y="943140"/>
                <a:ext cx="1390300" cy="52479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075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155113" y="3246438"/>
              <a:ext cx="479425" cy="866775"/>
            </p14:xfrm>
          </p:contentPart>
        </mc:Choice>
        <mc:Fallback>
          <p:pic>
            <p:nvPicPr>
              <p:cNvPr id="3075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45762" y="3237095"/>
                <a:ext cx="498127" cy="8854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076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528050" y="439738"/>
              <a:ext cx="1062038" cy="3422650"/>
            </p14:xfrm>
          </p:contentPart>
        </mc:Choice>
        <mc:Fallback>
          <p:pic>
            <p:nvPicPr>
              <p:cNvPr id="3076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518693" y="430378"/>
                <a:ext cx="1080752" cy="34413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077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582025" y="2206625"/>
              <a:ext cx="693738" cy="1862138"/>
            </p14:xfrm>
          </p:contentPart>
        </mc:Choice>
        <mc:Fallback>
          <p:pic>
            <p:nvPicPr>
              <p:cNvPr id="3077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72665" y="2197282"/>
                <a:ext cx="712458" cy="18808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078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483350" y="2503488"/>
              <a:ext cx="198438" cy="125412"/>
            </p14:xfrm>
          </p:contentPart>
        </mc:Choice>
        <mc:Fallback>
          <p:pic>
            <p:nvPicPr>
              <p:cNvPr id="3078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74120" y="2494354"/>
                <a:ext cx="216897" cy="1436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079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402763" y="604838"/>
              <a:ext cx="541337" cy="3270250"/>
            </p14:xfrm>
          </p:contentPart>
        </mc:Choice>
        <mc:Fallback>
          <p:pic>
            <p:nvPicPr>
              <p:cNvPr id="3079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393423" y="595479"/>
                <a:ext cx="560016" cy="328896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1862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0D6BA4-3A0F-435B-A86D-05DCB74CC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bfs/bfs</a:t>
            </a:r>
            <a:r>
              <a:rPr lang="zh-CN" altLang="en-US" dirty="0"/>
              <a:t>树</a:t>
            </a:r>
            <a:r>
              <a:rPr lang="en-US" altLang="zh-CN" dirty="0"/>
              <a:t>/bfs</a:t>
            </a:r>
            <a:r>
              <a:rPr lang="zh-CN" altLang="en-US" dirty="0"/>
              <a:t>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01C09B-C2F3-4A2B-9608-CCDFE68D5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熟练掌握各种</a:t>
            </a:r>
            <a:r>
              <a:rPr lang="en-US" altLang="zh-CN" dirty="0"/>
              <a:t>bfs</a:t>
            </a:r>
            <a:r>
              <a:rPr lang="zh-CN" altLang="en-US" dirty="0"/>
              <a:t>的姿势和扩展：单源、多源、边权为</a:t>
            </a:r>
            <a:r>
              <a:rPr lang="en-US" altLang="zh-CN" dirty="0"/>
              <a:t>0/1</a:t>
            </a:r>
            <a:r>
              <a:rPr lang="zh-CN" altLang="en-US" dirty="0"/>
              <a:t>、</a:t>
            </a:r>
            <a:r>
              <a:rPr lang="en-US" altLang="zh-CN" dirty="0"/>
              <a:t>A*</a:t>
            </a:r>
            <a:r>
              <a:rPr lang="zh-CN" altLang="en-US" dirty="0"/>
              <a:t>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bfs</a:t>
            </a:r>
            <a:r>
              <a:rPr lang="zh-CN" altLang="en-US" dirty="0"/>
              <a:t>树（无向图）：常常用来计数，因为每条边连接的两点深度最多相差</a:t>
            </a:r>
            <a:r>
              <a:rPr lang="en-US" altLang="zh-CN" dirty="0"/>
              <a:t>1</a:t>
            </a:r>
          </a:p>
          <a:p>
            <a:r>
              <a:rPr lang="en-US" altLang="zh-CN" dirty="0"/>
              <a:t>bfs</a:t>
            </a:r>
            <a:r>
              <a:rPr lang="zh-CN" altLang="en-US" dirty="0"/>
              <a:t>树（有向图）：不知道有什么用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bfs</a:t>
            </a:r>
            <a:r>
              <a:rPr lang="zh-CN" altLang="en-US" dirty="0"/>
              <a:t>序：在树上可能有用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098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326188" y="2257425"/>
              <a:ext cx="1804987" cy="203200"/>
            </p14:xfrm>
          </p:contentPart>
        </mc:Choice>
        <mc:Fallback>
          <p:pic>
            <p:nvPicPr>
              <p:cNvPr id="4098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16815" y="2248024"/>
                <a:ext cx="1823733" cy="2220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099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429500" y="2266950"/>
              <a:ext cx="3754438" cy="3365500"/>
            </p14:xfrm>
          </p:contentPart>
        </mc:Choice>
        <mc:Fallback>
          <p:pic>
            <p:nvPicPr>
              <p:cNvPr id="4099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20140" y="2257587"/>
                <a:ext cx="3773158" cy="33842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100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474075" y="1738313"/>
              <a:ext cx="1630363" cy="814387"/>
            </p14:xfrm>
          </p:contentPart>
        </mc:Choice>
        <mc:Fallback>
          <p:pic>
            <p:nvPicPr>
              <p:cNvPr id="4100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464722" y="1728948"/>
                <a:ext cx="1649070" cy="8331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101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916863" y="3505200"/>
              <a:ext cx="655637" cy="1493838"/>
            </p14:xfrm>
          </p:contentPart>
        </mc:Choice>
        <mc:Fallback>
          <p:pic>
            <p:nvPicPr>
              <p:cNvPr id="4101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907507" y="3495837"/>
                <a:ext cx="674349" cy="15125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102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372225" y="4487863"/>
              <a:ext cx="1092200" cy="673100"/>
            </p14:xfrm>
          </p:contentPart>
        </mc:Choice>
        <mc:Fallback>
          <p:pic>
            <p:nvPicPr>
              <p:cNvPr id="4102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362862" y="4478499"/>
                <a:ext cx="1110925" cy="6918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103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783513" y="5326063"/>
              <a:ext cx="468312" cy="211137"/>
            </p14:xfrm>
          </p:contentPart>
        </mc:Choice>
        <mc:Fallback>
          <p:pic>
            <p:nvPicPr>
              <p:cNvPr id="4103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74161" y="5316774"/>
                <a:ext cx="487016" cy="2297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104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246563" y="3244850"/>
              <a:ext cx="174625" cy="42863"/>
            </p14:xfrm>
          </p:contentPart>
        </mc:Choice>
        <mc:Fallback>
          <p:pic>
            <p:nvPicPr>
              <p:cNvPr id="4104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237202" y="3235640"/>
                <a:ext cx="193348" cy="612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105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472113" y="6010275"/>
              <a:ext cx="304800" cy="430213"/>
            </p14:xfrm>
          </p:contentPart>
        </mc:Choice>
        <mc:Fallback>
          <p:pic>
            <p:nvPicPr>
              <p:cNvPr id="4105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462735" y="6000992"/>
                <a:ext cx="323557" cy="4487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106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260850" y="3108325"/>
              <a:ext cx="2200275" cy="223838"/>
            </p14:xfrm>
          </p:contentPart>
        </mc:Choice>
        <mc:Fallback>
          <p:pic>
            <p:nvPicPr>
              <p:cNvPr id="4106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251489" y="3098877"/>
                <a:ext cx="2218998" cy="2427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107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969250" y="4978400"/>
              <a:ext cx="1879600" cy="125413"/>
            </p14:xfrm>
          </p:contentPart>
        </mc:Choice>
        <mc:Fallback>
          <p:pic>
            <p:nvPicPr>
              <p:cNvPr id="4107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959888" y="4969110"/>
                <a:ext cx="1898324" cy="1439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108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329613" y="4383088"/>
              <a:ext cx="14287" cy="15875"/>
            </p14:xfrm>
          </p:contentPart>
        </mc:Choice>
        <mc:Fallback>
          <p:pic>
            <p:nvPicPr>
              <p:cNvPr id="4108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320088" y="4374306"/>
                <a:ext cx="33336" cy="334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109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261350" y="4052888"/>
              <a:ext cx="131763" cy="541337"/>
            </p14:xfrm>
          </p:contentPart>
        </mc:Choice>
        <mc:Fallback>
          <p:pic>
            <p:nvPicPr>
              <p:cNvPr id="4109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252165" y="4043511"/>
                <a:ext cx="150132" cy="5600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110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064250" y="4465638"/>
              <a:ext cx="169863" cy="138112"/>
            </p14:xfrm>
          </p:contentPart>
        </mc:Choice>
        <mc:Fallback>
          <p:pic>
            <p:nvPicPr>
              <p:cNvPr id="4110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054893" y="4456478"/>
                <a:ext cx="188577" cy="1564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111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810250" y="4700588"/>
              <a:ext cx="293688" cy="431800"/>
            </p14:xfrm>
          </p:contentPart>
        </mc:Choice>
        <mc:Fallback>
          <p:pic>
            <p:nvPicPr>
              <p:cNvPr id="4111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800904" y="4691248"/>
                <a:ext cx="312381" cy="4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112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770563" y="5153025"/>
              <a:ext cx="206375" cy="136525"/>
            </p14:xfrm>
          </p:contentPart>
        </mc:Choice>
        <mc:Fallback>
          <p:pic>
            <p:nvPicPr>
              <p:cNvPr id="4112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761215" y="5143757"/>
                <a:ext cx="225071" cy="1550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113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399213" y="4559300"/>
              <a:ext cx="144462" cy="601663"/>
            </p14:xfrm>
          </p:contentPart>
        </mc:Choice>
        <mc:Fallback>
          <p:pic>
            <p:nvPicPr>
              <p:cNvPr id="4113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389823" y="4549922"/>
                <a:ext cx="163242" cy="6204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4114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500813" y="5092700"/>
              <a:ext cx="182562" cy="236538"/>
            </p14:xfrm>
          </p:contentPart>
        </mc:Choice>
        <mc:Fallback>
          <p:pic>
            <p:nvPicPr>
              <p:cNvPr id="4114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491542" y="5083466"/>
                <a:ext cx="201103" cy="2550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115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722938" y="5380038"/>
              <a:ext cx="120650" cy="404812"/>
            </p14:xfrm>
          </p:contentPart>
        </mc:Choice>
        <mc:Fallback>
          <p:pic>
            <p:nvPicPr>
              <p:cNvPr id="4115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713518" y="5370666"/>
                <a:ext cx="139490" cy="4235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116" name="Ink 2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643563" y="5819775"/>
              <a:ext cx="169862" cy="119063"/>
            </p14:xfrm>
          </p:contentPart>
        </mc:Choice>
        <mc:Fallback>
          <p:pic>
            <p:nvPicPr>
              <p:cNvPr id="4116" name="Ink 2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634304" y="5810479"/>
                <a:ext cx="188379" cy="1376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4117" name="Ink 2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061075" y="5322888"/>
              <a:ext cx="176213" cy="441325"/>
            </p14:xfrm>
          </p:contentPart>
        </mc:Choice>
        <mc:Fallback>
          <p:pic>
            <p:nvPicPr>
              <p:cNvPr id="4117" name="Ink 2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051706" y="5313529"/>
                <a:ext cx="194951" cy="4600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4118" name="Ink 2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188075" y="5800725"/>
              <a:ext cx="141288" cy="149225"/>
            </p14:xfrm>
          </p:contentPart>
        </mc:Choice>
        <mc:Fallback>
          <p:pic>
            <p:nvPicPr>
              <p:cNvPr id="4118" name="Ink 2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178728" y="5791487"/>
                <a:ext cx="159983" cy="167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4119" name="Ink 2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029325" y="5656263"/>
              <a:ext cx="482600" cy="501650"/>
            </p14:xfrm>
          </p:contentPart>
        </mc:Choice>
        <mc:Fallback>
          <p:pic>
            <p:nvPicPr>
              <p:cNvPr id="4119" name="Ink 2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020051" y="5646960"/>
                <a:ext cx="501148" cy="5202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4120" name="Ink 2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3172400" y="24941213"/>
              <a:ext cx="0" cy="0"/>
            </p14:xfrm>
          </p:contentPart>
        </mc:Choice>
        <mc:Fallback>
          <p:pic>
            <p:nvPicPr>
              <p:cNvPr id="4120" name="Ink 2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3172400" y="24941213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4121" name="Ink 2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288088" y="4473575"/>
              <a:ext cx="122237" cy="142875"/>
            </p14:xfrm>
          </p:contentPart>
        </mc:Choice>
        <mc:Fallback>
          <p:pic>
            <p:nvPicPr>
              <p:cNvPr id="4121" name="Ink 2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278822" y="4464265"/>
                <a:ext cx="140769" cy="1614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4122" name="Ink 2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907088" y="4235450"/>
              <a:ext cx="9525" cy="185738"/>
            </p14:xfrm>
          </p:contentPart>
        </mc:Choice>
        <mc:Fallback>
          <p:pic>
            <p:nvPicPr>
              <p:cNvPr id="4122" name="Ink 2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898243" y="4226091"/>
                <a:ext cx="27214" cy="2044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4123" name="Ink 2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570538" y="5127625"/>
              <a:ext cx="155575" cy="184150"/>
            </p14:xfrm>
          </p:contentPart>
        </mc:Choice>
        <mc:Fallback>
          <p:pic>
            <p:nvPicPr>
              <p:cNvPr id="4123" name="Ink 2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561196" y="5119441"/>
                <a:ext cx="174258" cy="2005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4124" name="Ink 2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708775" y="4826000"/>
              <a:ext cx="134938" cy="298450"/>
            </p14:xfrm>
          </p:contentPart>
        </mc:Choice>
        <mc:Fallback>
          <p:pic>
            <p:nvPicPr>
              <p:cNvPr id="4124" name="Ink 2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699369" y="4816628"/>
                <a:ext cx="153750" cy="3171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4125" name="Ink 2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465888" y="5970588"/>
              <a:ext cx="88900" cy="193675"/>
            </p14:xfrm>
          </p:contentPart>
        </mc:Choice>
        <mc:Fallback>
          <p:pic>
            <p:nvPicPr>
              <p:cNvPr id="4125" name="Ink 2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456492" y="5961211"/>
                <a:ext cx="107692" cy="2124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4126" name="Ink 3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477000" y="5959475"/>
              <a:ext cx="92075" cy="53975"/>
            </p14:xfrm>
          </p:contentPart>
        </mc:Choice>
        <mc:Fallback>
          <p:pic>
            <p:nvPicPr>
              <p:cNvPr id="4126" name="Ink 3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467538" y="5949993"/>
                <a:ext cx="111000" cy="729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4127" name="Ink 3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473825" y="5129213"/>
              <a:ext cx="71438" cy="157162"/>
            </p14:xfrm>
          </p:contentPart>
        </mc:Choice>
        <mc:Fallback>
          <p:pic>
            <p:nvPicPr>
              <p:cNvPr id="4127" name="Ink 3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464630" y="5119905"/>
                <a:ext cx="89828" cy="1757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4128" name="Ink 3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507163" y="5226050"/>
              <a:ext cx="25400" cy="104775"/>
            </p14:xfrm>
          </p:contentPart>
        </mc:Choice>
        <mc:Fallback>
          <p:pic>
            <p:nvPicPr>
              <p:cNvPr id="4128" name="Ink 3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497729" y="5216721"/>
                <a:ext cx="44269" cy="1234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4129" name="Ink 3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367588" y="5691188"/>
              <a:ext cx="373062" cy="28575"/>
            </p14:xfrm>
          </p:contentPart>
        </mc:Choice>
        <mc:Fallback>
          <p:pic>
            <p:nvPicPr>
              <p:cNvPr id="4129" name="Ink 3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358207" y="5681663"/>
                <a:ext cx="391823" cy="476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4130" name="Ink 3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440488" y="5865813"/>
              <a:ext cx="196850" cy="342900"/>
            </p14:xfrm>
          </p:contentPart>
        </mc:Choice>
        <mc:Fallback>
          <p:pic>
            <p:nvPicPr>
              <p:cNvPr id="4130" name="Ink 3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431250" y="5856468"/>
                <a:ext cx="215327" cy="3615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4131" name="Ink 3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246938" y="5089525"/>
              <a:ext cx="123825" cy="77788"/>
            </p14:xfrm>
          </p:contentPart>
        </mc:Choice>
        <mc:Fallback>
          <p:pic>
            <p:nvPicPr>
              <p:cNvPr id="4131" name="Ink 3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237633" y="5080373"/>
                <a:ext cx="142435" cy="9609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483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AEF6C2-3C01-4064-B49C-E470482CB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Cow Gathering (USACO2018Dec,Plat)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6B05F3-A585-4E84-A4EC-63B967A7B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有一棵树，你需要每次删除一个叶子直到删完整个树，并且需要满足若干个限制条件，形如</a:t>
            </a:r>
            <a:r>
              <a:rPr lang="en-US" altLang="zh-CN" dirty="0"/>
              <a:t>a</a:t>
            </a:r>
            <a:r>
              <a:rPr lang="zh-CN" altLang="en-US" dirty="0"/>
              <a:t>必须在</a:t>
            </a:r>
            <a:r>
              <a:rPr lang="en-US" altLang="zh-CN" dirty="0"/>
              <a:t>b</a:t>
            </a:r>
            <a:r>
              <a:rPr lang="zh-CN" altLang="en-US" dirty="0"/>
              <a:t>之前被删掉。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询问每个点是否可能最后一个被删掉。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122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790113" y="2374900"/>
              <a:ext cx="412750" cy="906463"/>
            </p14:xfrm>
          </p:contentPart>
        </mc:Choice>
        <mc:Fallback>
          <p:pic>
            <p:nvPicPr>
              <p:cNvPr id="5122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80781" y="2365499"/>
                <a:ext cx="431413" cy="925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123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292725" y="2921000"/>
              <a:ext cx="3765550" cy="2428875"/>
            </p14:xfrm>
          </p:contentPart>
        </mc:Choice>
        <mc:Fallback>
          <p:pic>
            <p:nvPicPr>
              <p:cNvPr id="5123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83370" y="2911643"/>
                <a:ext cx="3784261" cy="24475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124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739313" y="2573338"/>
              <a:ext cx="1539875" cy="806450"/>
            </p14:xfrm>
          </p:contentPart>
        </mc:Choice>
        <mc:Fallback>
          <p:pic>
            <p:nvPicPr>
              <p:cNvPr id="5124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729959" y="2563969"/>
                <a:ext cx="1558584" cy="82518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8302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2260</TotalTime>
  <Words>1715</Words>
  <Application>Microsoft Office PowerPoint</Application>
  <PresentationFormat>宽屏</PresentationFormat>
  <Paragraphs>149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7" baseType="lpstr">
      <vt:lpstr>等线</vt:lpstr>
      <vt:lpstr>等线 Light</vt:lpstr>
      <vt:lpstr>Arial</vt:lpstr>
      <vt:lpstr>Office 主题​​</vt:lpstr>
      <vt:lpstr>图论</vt:lpstr>
      <vt:lpstr>前言</vt:lpstr>
      <vt:lpstr>图论</vt:lpstr>
      <vt:lpstr>PowerPoint 演示文稿</vt:lpstr>
      <vt:lpstr>dfs/dfs树/dfs序</vt:lpstr>
      <vt:lpstr>Cycling City (Codeforces 521E)</vt:lpstr>
      <vt:lpstr>Cycling City (Codeforces 521E)</vt:lpstr>
      <vt:lpstr>bfs/bfs树/bfs序</vt:lpstr>
      <vt:lpstr>The Cow Gathering (USACO2018Dec,Plat)</vt:lpstr>
      <vt:lpstr>The Cow Gathering (USACO2018Dec,Plat)</vt:lpstr>
      <vt:lpstr>最短路(Dijkstra/Floyd/SPFA)</vt:lpstr>
      <vt:lpstr>Run for beer (Codeforces 575G)</vt:lpstr>
      <vt:lpstr>Run for beer (Codeforces 575G)</vt:lpstr>
      <vt:lpstr>最小生成树</vt:lpstr>
      <vt:lpstr>次小生成树</vt:lpstr>
      <vt:lpstr>次小生成树</vt:lpstr>
      <vt:lpstr>割点/桥</vt:lpstr>
      <vt:lpstr>点双/边双/强 连通分量</vt:lpstr>
      <vt:lpstr>Break up (Codeforces 700C)</vt:lpstr>
      <vt:lpstr>Break up (Codeforces 700C)</vt:lpstr>
      <vt:lpstr>很可能不会考的知识点</vt:lpstr>
      <vt:lpstr>杂题时间</vt:lpstr>
      <vt:lpstr>Codechef DRAGONST</vt:lpstr>
      <vt:lpstr>Codechef DRAGONST</vt:lpstr>
      <vt:lpstr>Codechef DRAGONST</vt:lpstr>
      <vt:lpstr>Unique Path (AGC038D)</vt:lpstr>
      <vt:lpstr>Unique Path (AGC038D)</vt:lpstr>
      <vt:lpstr>计蒜之道2016 实时路况</vt:lpstr>
      <vt:lpstr>计蒜之道2016 实时路况</vt:lpstr>
      <vt:lpstr>计蒜之道2016 实时路况</vt:lpstr>
      <vt:lpstr>Sums (GYM 100753M)</vt:lpstr>
      <vt:lpstr>Sums (GYM 100753M)</vt:lpstr>
      <vt:lpstr>Sums (GYM 100753M)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图论</dc:title>
  <dc:creator>Sunli Chen</dc:creator>
  <cp:lastModifiedBy>Sunli Chen</cp:lastModifiedBy>
  <cp:revision>290</cp:revision>
  <dcterms:created xsi:type="dcterms:W3CDTF">2019-09-13T14:25:25Z</dcterms:created>
  <dcterms:modified xsi:type="dcterms:W3CDTF">2019-10-02T04:00:01Z</dcterms:modified>
</cp:coreProperties>
</file>