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257" r:id="rId4"/>
    <p:sldId id="258" r:id="rId5"/>
    <p:sldId id="259" r:id="rId6"/>
    <p:sldId id="299" r:id="rId7"/>
    <p:sldId id="300" r:id="rId8"/>
    <p:sldId id="301" r:id="rId9"/>
    <p:sldId id="302" r:id="rId10"/>
    <p:sldId id="303" r:id="rId11"/>
    <p:sldId id="307" r:id="rId12"/>
    <p:sldId id="319" r:id="rId13"/>
    <p:sldId id="320" r:id="rId14"/>
    <p:sldId id="298" r:id="rId15"/>
    <p:sldId id="321" r:id="rId16"/>
    <p:sldId id="322" r:id="rId17"/>
    <p:sldId id="308" r:id="rId18"/>
    <p:sldId id="309" r:id="rId19"/>
    <p:sldId id="311" r:id="rId20"/>
    <p:sldId id="312" r:id="rId21"/>
    <p:sldId id="313" r:id="rId22"/>
    <p:sldId id="314" r:id="rId23"/>
    <p:sldId id="310" r:id="rId24"/>
    <p:sldId id="3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05" autoAdjust="0"/>
    <p:restoredTop sz="94660"/>
  </p:normalViewPr>
  <p:slideViewPr>
    <p:cSldViewPr snapToGrid="0">
      <p:cViewPr varScale="1">
        <p:scale>
          <a:sx n="82" d="100"/>
          <a:sy n="82"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6:34:15.3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38 41 396,'0'0'191,"0"0"-140,0 0-27,0 0 28,0 0 33,0 0-10,0 0-17,-6 0-2,6 0-16,0 0-11,0 0-4,0 0-5,0 0 8,0 0-22,0 0 8,0 0-9,0 0 1,0 0-6,0 0 0,0 0 0,0 0 0,0 0 5,4 0 1,5 3 9,-3 1-3,2-2 6,-2-2-4,3 0-3,-1 0 3,2 2-6,3-2 11,0 0-5,-1 0 0,0 0-4,0 0 0,-3 0-8,2 0 1,0 0 2,0 0 4,0 0-5,1 0 0,-4 0-2,3 0 1,1 0-3,-1 0 2,-1 0 0,2 0 0,-3 0-1,-1 0 1,2 0 1,1 0 0,0 3-3,3-3 0,-1 0 0,0 0 2,-2 2-2,3-2 0,-1 2 1,-2 0-1,5-2 1,-3 3-1,1-3 0,-1 2 1,3-2-1,-3 2 0,1-2 0,-1 0 1,-3 0 0,2 2-1,1 0 0,-2 1 0,3-1 1,-1 0-1,1-2 0,-1 2 2,3 1-2,-1-3 0,3 2 0,2 0 0,2-2 0,3 2 1,0 3 2,-4-3-3,-1 0 0,1 3 2,-4-1-2,1 0 1,3-1 2,0-1 1,0 2-3,1-1 2,0-1 2,3 1-2,-1-2 2,1 2 2,2-3-4,-3 2 3,0 2 0,-1-2-2,2 1-3,-4-3 2,4 0-2,0 0 1,-1 0 9,1 0-5,2 0-3,-3 0 4,2 0-2,1 0 3,-2 0-1,2 0-2,0 0 0,-1 0-4,-2 0 2,5 0-1,-2 0 3,4 0 1,1 0 0,-3 0-6,2 0 4,-2 0 1,0 0 0,0 0 0,-2-3-1,0-1 1,-6 0-3,2 0 4,-1-1-4,-2 2 1,0 1 5,3 2-7,1-2 6,0 0-3,-1-1 1,1 3-5,3 0 3,0 0-1,4 0 1,0 0 0,5 0 0,2 0 3,-3 0-3,3 0-1,-2 0 2,2 0 2,-1 0-3,1 0-1,-2 0-2,2 0 4,-2 0-2,1 0-1,3 0 5,1 0-5,1-2 2,3-2 0,1-1 1,-2-1 6,2 1-9,-7 1-1,-1-1 0,1-1-1,-2 1 2,1 1-2,2-3 1,1 5-1,-4-3 1,5 5 0,1 0 0,3 0-2,6 0 2,4 0-1,2 0 2,-3-2-1,-4 0 0,1 2 1,-8-4 0,-4 1-1,-1 1 1,-4-2 0,-2 1-1,-1-1 0,-1 0 0,-2 1 2,-2-1-2,-1 2 1,1-1-1,-3 3 1,3-2-1,0 2 1,4 0-1,2 0 1,7 0-1,5 0 0,2 0 0,0 0 2,2 0-1,-3 0-1,6 0 0,1 0 0,3 0 0,6 0 0,0 0 4,1 7-4,-1 4-5,-4 0 5,0 0-1,-2 0 1,0 0-1,2 1 2,-3-1-1,3-2 0,-6-1 0,-1 1 0,-7 0 0,1-2 0,-5 0 1,-4-1 1,-1-1-2,1 0 0,-5 1 1,-2-3-1,-4-2 1,-5 2 0,-1-3 0,2 0 0,1 0 0,-2 0 1,4 0-1,1 0 1,0 0-1,0 0 1,-4 0-1,0 0 0,-3 0 0,-3 0-1,-2 0 1,-1 0-1,-6 0 0,1 0 0,-3 0 0,1 0 1,-3 0-2,0 0 2,-2 0-1,0 0 1,0 0-1,0 0-1,0 0-4,0 0-54,0 7-63,0-7-181,-26 0-530</inkml:trace>
  <inkml:trace contextRef="#ctx0" brushRef="#br0" timeOffset="6850">0 97 7,'0'0'52,"0"0"-23,0 0-5,0 0-14,0 0-7,0 0-3,0 0-1,0-11-3,0 9-12,0-1-21,0-1-30</inkml:trace>
  <inkml:trace contextRef="#ctx0" brushRef="#br0" timeOffset="7130">0 97 1,'7'-38'52,"-7"38"-4,0 0-11,0 0-9,0 0-1,0 0-15,0-2-8,0 2-3,0 0-1,0-2 0,0 2-6,0-3-10,0 3 2,0 0-4,0 0 7,0-2 7,0 2-30,0-2-13</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0:38.13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0 627,'0'0'157,"0"0"-157,0 0-35,0 0 14,0 0 18,0 0 2,-7 29 1,7-11 14,3 2 20,13 2 27,6 0-11,6 0 24,3 1-14,8-1 3,3-2-6,7 0-1,12-4-2,12-3 11,16-4-5,17-6-1,19-3-17,16 0-8,21 0-4,19-10-5,24-5 13,27-3 5,17-2-13,14 4-11,9 3-11,7 6 1,8 5 0,10 0 10,4 2-10,-4 0-7,-4 0-1,-6 20 4,-13 4-2,-10 1 2,-15 4-5,-18 0-6,-10-2 4,-14-6 2,-22-2 2,-15-6-1,-26-8 1,-17-3 1,-22-2-3,-23 0-3,-20 0-9,-17 0 2,-13-2 3,-3-5-5,-7 0-14,-5-2 5,-3 5-9,-3 4-5,-2-2-18,0 2-7,4 0-3,8 0-25,2 4-26,16 14-8,9 2-77,13 2-101</inkml:trace>
  <inkml:trace contextRef="#ctx0" brushRef="#br0" timeOffset="965">7045 439 588,'0'0'75,"0"0"-71,0 0 44,121 0 39,-88-5-42,-2 3-32,-2-2-6,-2 1-7,-2 1-7,-3-2-61,-7 4-26,-2-5 9,-1 5-26,-3-2-148</inkml:trace>
  <inkml:trace contextRef="#ctx0" brushRef="#br0" timeOffset="1284">7456 147 219,'0'0'170,"0"0"-98,0 0 7,0 0-2,0 0-32,0 0-40,-14-7-3,10 7-2,-3 16 4,1 4-3,-2 4-1,2 7 0,1 1 4,-1 1-4,-4-1-18,0-8-265</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3.2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98 0 255,'0'0'702,"0"0"-595,0 0-81,0 0 23,0 0 45,0 0-7,0-7-33,0 18-25,0 22-15,4 16 31,0 16 2,-4 15-10,0 25-13,0 24 6,-2 18 1,-17 13-6,-4 1-5,1-3-1,7-8-11,3-6 6,5-8-7,3-4-4,4-12 6,0-8-4,0-10-2,0-11 3,0-4 2,0-9-7,0-7 1,0-13 0,0-9-2,4-9 0,1-10 1,-5-10-1,2-9 1,-2-5-2,0-3 1,0-3 0,0 0-5,0 0-21,0-3-30,0-19-100,4-12-179,-4-1-401</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4.0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0 895,'0'0'90,"0"0"-90,0 0 3,0 0 38,0 0 36,0 0-26,134 0-5,-96 0 10,9 7-37,4 4-8,0 2-9,-2 0 3,-4 1-4,-8-3 0,-5-2 0,-10-3 0,-7-1-1,-5-1 0,-8-4 1,0 3 1,-2-3 42,0 0 25,0 0-11,0 0-15,0 0-2,0 0-9,0 0-6,0 0-4,0 0-6,0 0-5,0 8-9,0 17-2,0 15 0,0 23 2,-2 15 9,-4 8-2,-4 17-5,-3 17-1,-5 14 2,-2 9 2,2 1 0,-2-1 2,2-3-1,5-4 5,2-11 0,2-9-3,2-9-7,2-7 7,1-11-9,0-7 5,-1-10-6,-1-7 2,2-10 0,-2-6 0,2-7-1,2-8-1,0-5 0,-3-11 1,1 0-1,2-3 0,-2-3 3,-2 3-3,0-4-12,-1-2-5,3 0-3,0-2-15,2 2-25,-1 4-33,-4 3-58,1 8-88,-5 5 22,-3 9-101</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4.8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0 914,'0'0'182,"0"0"-169,0 0-10,0 0 12,0 0 85,136 12-10,-63 0-42,8-4-42,-4-2-6,-5-3-2,-9-3-132,-19 0-228</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5.5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0 678,'0'0'54,"0"0"-53,0 0 12,0 0 100,17 147-74,-15-100-39,-2-3-16,0-8-220</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7:29.5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 23 617,'0'0'115,"0"0"-59,0 0 26,0 0-3,0 0 10,0 0-27,0 0-9,-27-20-4,27 20-10,0-3-10,0 3-2,0 0-7,0 0-4,0 0-14,0 0-2,0 14-6,0 17 6,0 9 3,0 5 2,0 2 0,-2-3 0,0-4-2,-2-2-3,0-5 0,4 1 0,0-3-35,0-2-132,0-7-105</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17.6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281 146 710,'0'0'100,"0"0"-24,0 0 27,0 0-24,-25 149 16,15-98 8,-3 7-26,-3 2-13,0 5-13,3 0-13,4 1 0,0 3 1,4 3-9,-1-1-4,3 0-3,3 5-1,-2 0-12,2 2-5,0-1 2,-2 4 5,2 1-12,-2-2 9,-2 3-5,-1-5 1,1-5-3,-1-4 0,2-6-2,3-5 1,0-2 0,0-3 6,-4-4-6,-2 2 1,-5 0-1,-1-1 0,1-3 1,5-5-2,2-2 0,-2-5 0,4-3 0,2-4 0,0-3 0,0-7-7,0-4 7,0-6 0,0-1-4,0-5 1,0-2 1,0 0-7,0 0-12,0 0-10,0 0-24,0-16-18,0-19-46,0-12-131,0-13-77</inkml:trace>
  <inkml:trace contextRef="#ctx0" brushRef="#br0" timeOffset="1111">333 72 663,'0'0'219,"0"0"-148,0 0-53,0 0 30,0 0 15,-119 69 0,101-53-37,5-1-15,5-1-11,1-3-13,2 0-31,3 0-10,2-2-60,0-5-92,0-4-3</inkml:trace>
  <inkml:trace contextRef="#ctx0" brushRef="#br0" timeOffset="1362">333 72 760,'102'-72'155,"-102"72"-118,0 0-27,0 0 58,0 0-9,0 0-28,89 146-23,-71-100-8,0 1-24,-7 2-79,-4 5-136,-7 1-322</inkml:trace>
  <inkml:trace contextRef="#ctx0" brushRef="#br0" timeOffset="2018">0 2403 953,'0'0'81,"0"0"-75,0 0 7,0 0 47,0 0-3,0 0-22,7 31 27,5-9-16,-2 2-4,7-1-7,-5-6-3,5 0-6,-2-4-6,1-6-1,3-5-6,4-2-3,6-2-4,11-30-6,9-17-36,11-13-132,-2-12-124</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26.0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205 574 860,'0'0'173,"0"0"-113,0 0-34,0 0 20,0 0 40,0 0 0,0 0-32,-125-45-47,94 45-4,6 0-1,7 0 3,12 0 2,6 9 1,0 14-8,2 13-5,18 8 5,3 5 3,0-7 2,2-6-2,2-5-3,2-9-12,0-6-59,4-9-39,1-7-26,-3-5-68,0-24-437</inkml:trace>
  <inkml:trace contextRef="#ctx0" brushRef="#br0" timeOffset="338">412 0 534,'0'0'382,"0"0"-336,0 0-25,-14 178 62,4-85 33,-6 8-2,0 1-46,5-2-33,2-11-24,7-15-8,2-14-3,0-13-32,0-12-109,9-13-104,7-10-90</inkml:trace>
  <inkml:trace contextRef="#ctx0" brushRef="#br0" timeOffset="570">573 563 541,'0'0'258,"0"0"-152,0 134-18,0-52 30,-17 9 28,0 10-23,-3 1-40,-1-8-36,8-9-15,1-16-13,6-16-18,6-13 4,0-9-5,0-8-24,0-12-40,0-7-66,0-4-56,0 0 25,0-31-20,0-18-180</inkml:trace>
  <inkml:trace contextRef="#ctx0" brushRef="#br0" timeOffset="854">496 547 810,'0'0'152,"0"0"-124,0 0-6,119-26 29,-82 26 8,-6 0 12,-6 20-19,-5 0 4,-9 11 9,-6 7-21,-5 2-15,0 2 1,-24 1-13,-11-6-12,-2-5 0,6-8-5,2-8-71,7-5-126,8-11-148</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23.8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 12 334,'0'0'513,"0"0"-355,0 0-100,0 0-6,0 0 22,0 0 23,0 0-22,0 0-25,3-12-11,-3 12-14,0 0-7,0 0-9,0 0-6,0 32-3,0 26 0,0 26 1,-9 17 5,3-1 7,-1-9-6,2-13-1,3-13-5,2-10 1,0-10 2,0-9-3,0-7-1,0-7 1,0-9-1,0-6 1,0-2-1,0-5 0,0 0-4,0 0-21,0 0-10,0-3-40,0-19-82,0-9-56,0 0-186</inkml:trace>
  <inkml:trace contextRef="#ctx0" brushRef="#br0" timeOffset="487">268 386 562,'0'0'373,"0"0"-287,0 0-74,0 0 7,0 0 18,0 0 25,-4 100 21,4-62-38,0-7-29,13-4-9,3-7 2,1-4-6,6-7 2,-3-3-4,2-6 1,2 0 5,3-9-6,0-24 5,2-9 1,-4-12 1,-8-1-7,-7-1 0,-10 7 1,0 9 7,-25 13-1,-18 9 10,-7 18-14,-8 0-1,2 22-3,14 9-4,13 1-33,22-3-64,7-5-36,26-4-37,23-8-100</inkml:trace>
  <inkml:trace contextRef="#ctx0" brushRef="#br0" timeOffset="885">792 391 749,'0'0'268,"0"0"-215,0 0-51,0 0 11,0 0 57,0 0 8,-11 129-33,15-105-23,21-2-14,4-6-2,9-5-3,2-9-3,2-2-4,-2 0-13,-4-2 4,-7-18 7,-14-7 1,-5-4 5,-10-7 6,0 1 7,-23 1 27,-17-4-5,-11 6-7,-5 5-13,2 9-11,6 14-4,10 6-16,13 0-72,19 11-97,6 2-157</inkml:trace>
  <inkml:trace contextRef="#ctx0" brushRef="#br0" timeOffset="1253">1407 0 991,'0'0'137,"0"0"-118,6 117 41,-3-24 95,-3 12-48,0-3-50,0-6-28,0-11-26,0-14-3,4-8-84,8-21-271</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28.5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7 962,'0'0'164,"0"0"-120,0 0-31,0 0 27,0 0 47,0 0-29,146 0-31,-92 0-19,-7-2-8,-9-3-35,-11 5-100,-19 0-64,-8 0-176</inkml:trace>
  <inkml:trace contextRef="#ctx0" brushRef="#br0" timeOffset="197">0 215 936,'0'0'150,"0"0"-133,0 0 78,166 0 43,-100-12-45,-3 4-61,-15 3-32,-12 5 0,-16 0-130,-16 7-160,-4 8-684</inkml:trace>
  <inkml:trace contextRef="#ctx0" brushRef="#br0" timeOffset="733">611 257 763,'0'0'156,"0"0"-135,0 0 18,6 122 45,-6-70-16,-4-3 16,-7-11-13,4-9-31,5-12-21,2-10-5,0-5-8,0-2 0,0 0-1,0-11 5,9-20 2,11-16-6,9-11-4,2-7-2,-2 5 0,-2 2 0,-3 10 0,-6 14 0,-7 12 0,-2 13 2,-7 9-1,-2 0 13,2 0-8,3 20-2,9 16 8,-1 6 9,3 5-8,-3-5-8,-4-4-3,0-4 3,-5-10-4,-2-6-1,3-8 0,-1-7-9,0-3-15,6 0-16,3 0 15,7-24 10,11-10 3,1-4 0,-3 2-14,-7 10 9,-9 8 17,-6 11 0,-7 5 0,0 2 1,0 2 21,0 27-8,0 11 33,0 5-9,0-5-6,0-6-15,0-8-6,0-8-7,4-2-4,5-5-5,2-5-80,10-6-90,8 0-51,4-4-64</inkml:trace>
  <inkml:trace contextRef="#ctx0" brushRef="#br0" timeOffset="1297">1523 255 723,'0'0'206,"0"0"-151,0 0 33,0 0 20,0 0-4,0 0-38,-114-94-37,87 94-4,0 14-19,-2 23 1,4 8-7,8 4 1,10-5 8,7-4-7,0-9-2,0-6-3,11-9-2,-2-7 0,3-5-8,-4-4-16,3 0 0,5-2 6,7-22 18,-2-12-13,4-5-25,-3-1-12,-6 2 24,-3 11 15,-6 11 12,-5 10 3,-2 8 1,0 0 5,2 0 2,3 17 3,-1 12 51,5 0-16,2 2-13,4-2-23,4-2 5,-1-3-13,1-1-1,4-5 0,-1-5-47,0-2-81,0-4-27,-3-5-139,-6-2-211</inkml:trace>
  <inkml:trace contextRef="#ctx0" brushRef="#br0" timeOffset="1747">1770 272 810,'0'0'186,"0"0"-121,0 0-28,0 0-2,0 0 5,0 0 8,24 27 7,-6-7-28,0 2-16,-3-2-7,-2 0-4,-1-2-21,-1-2-37,0-5-75,-2-4-61,0-7-158</inkml:trace>
  <inkml:trace contextRef="#ctx0" brushRef="#br0" timeOffset="1960">1928 243 699,'0'0'241,"0"0"-170,0 0-4,0 0 28,-132 92 46,92-57-44,9-8-37,8-9-35,12-9-14,11-7-11,0-2-58,9 0-192,22-6-130</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31.0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92 38 934,'0'0'199,"0"0"-123,0 0-52,0 0 3,0 0 15,0 150 55,0-79-27,-7 7-28,1 0-3,-6 4-11,-3-2 6,-1-2-9,3-9-11,2-8-10,4-12-2,2-9-2,5-11-1,0-11-13,0-10-31,0-3-38,0-5-73,8 0-16,9-18-17,8-17-376</inkml:trace>
  <inkml:trace contextRef="#ctx0" brushRef="#br0" timeOffset="308">403 400 942,'0'0'89,"0"0"-18,0 0 28,12 129 10,1-107-37,3-2-18,1-5-18,4-3-15,1-8-12,0-4-2,3 0-7,2-16-1,-5-15-4,-5-4-3,-9-5 7,-8 0 1,-8 0 6,-29 1-4,-10 10 0,2 14-3,6 12 2,12 3-2,6 21-3,13 16-28,6 8-38,2-5-60,15-11-55,21-13-118,13-16-264</inkml:trace>
  <inkml:trace contextRef="#ctx0" brushRef="#br0" timeOffset="606">839 420 992,'0'0'109,"0"0"-81,-58 113 62,42-66 21,9-5-30,7-6-42,7-5-28,24-11-7,12-11-4,3-9-17,8-9-14,-6-27-10,-3-13 11,-9-4 0,-16-1 26,-15 3 4,-5 5 15,-21 5 23,-23 5 9,-12 10-8,-4 10-27,2 14-4,8 2 4,19 0-12,16 4 0,15 14-81,0 2-120,27-2-73,13-7-383</inkml:trace>
  <inkml:trace contextRef="#ctx0" brushRef="#br0" timeOffset="928">1232 0 829,'0'0'201,"0"0"-185,0 0 1,0 190 108,-4-88 23,-9 12-47,1 2-46,2-5-34,3-9-11,7-14-10,0-19 0,0-16-50,0-17-85,2-14-104,5-15-197</inkml:trace>
  <inkml:trace contextRef="#ctx0" brushRef="#br0" timeOffset="1192">1629 918 1085,'0'0'154,"0"0"-82,0 0-33,-93 128-39,51-84-53,1 1-187</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04:04.3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0 165 963,'0'0'148,"0"0"-99,0 0-11,0 0 36,0 0 19,0 0-33,0 0-22,158-89-14,-85 64-5,7 7-5,10 7 5,10 2-2,9 5-6,16 2 2,15 2 0,13 0-3,10 0-4,9 0-6,2 0 0,-1 0-4,1 0 4,-11 0 2,-12 0 1,-17 4-2,-16 3-1,-17 2 1,-17 2 1,-10-5-1,-12 3 1,-13-4-2,-11-1-1,-12-2-3,-8 1-5,-5-3-1,-1 0-1,-3 2 1,-3-2 2,-1 0-7,-2 0-6,-1 0-15,0 0-1,-2 0-20,0 0-10,0 0-56,0 0-61,-10 0-394</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32.8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6 204 730,'0'0'147,"0"0"-56,0 116 8,0-78 9,0-2-23,6-7-47,23-7-26,9-11-2,7-11-2,3 0-5,6-29-3,-2-15-8,-4-7-3,-14-3 5,-12-2 6,-15 5 0,-7 2 7,-11 4 19,-25 12 0,-11 9 25,-4 12-19,-2 12-8,1 0-12,10 29-10,11 9-2,15 7-10,16 1-39,4-1-77,39-7-97,15-12-170</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33.1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47 372 974,'0'0'89,"0"0"-28,-39 120 70,36-79-18,3-6-41,7-4-39,22-4-19,9-9 3,8-9-4,5-9-2,8 0-2,1-32-6,-9-10 3,-7-4-1,-17-3-2,-14 0 1,-13-1 11,-6 3 13,-34 5 4,-14 9 8,-8 17-11,-5 12-21,5 4-8,10 4-19,19 21-34,18 1-42,15 1-95,24-14-122,34-8-223</inkml:trace>
  <inkml:trace contextRef="#ctx0" brushRef="#br0" timeOffset="330">691 0 1103,'0'0'132,"0"0"-125,0 0 7,-26 156 120,7-76-15,2 2-54,1-1-24,-1 1-25,1 1-10,3-1 8,4-6-12,4-14 0,3-15-2,2-16-25,0-13-44,0-11-98,0-7-101,0 0-46,4-18-153</inkml:trace>
  <inkml:trace contextRef="#ctx0" brushRef="#br0" timeOffset="615">1030 265 1066,'0'0'167,"0"0"-153,0 0 11,0 0 120,-4 134-26,-17-74-36,-3 0-35,-5 0-33,5-2-10,1-7-5,1-4 0,7-9-47,-1-7-109,5-11-292</inkml:trace>
  <inkml:trace contextRef="#ctx0" brushRef="#br0" timeOffset="915">1402 1045 940,'0'0'176,"0"0"-128,0 0 22,0 0 16,0 0-29,-122 31-38,55 0-19,-9 3-110,2-5-228</inkml:trace>
  <inkml:trace contextRef="#ctx0" brushRef="#br0" timeOffset="1701">1707 626 1042,'0'0'44,"0"0"-43,-24 138-1,24-86 17,0-6 17,16-1 24,19-10-13,7-8 7,6-11-17,0-12-16,-1-4-6,2-2-5,-6-27 4,-6-7 0,-6-6-4,-12-9-1,-11-5-3,-8-2 6,-11 0 3,-29 11-5,-14 12 3,-6 13-9,0 17-2,11 5-9,9 18-103,16 20-145,17 0-357</inkml:trace>
  <inkml:trace contextRef="#ctx0" brushRef="#br0" timeOffset="2340">2213 372 72,'0'0'780,"0"0"-694,0 0-63,0 0 109,9 158-12,-9-75-18,0 8-9,-13-2-20,2-4-33,-3-14-17,3-13-11,5-11-8,6-18-4,0-9 0,0-11-61,2-9-101,15 0 4,10-18 2,2-17-165</inkml:trace>
  <inkml:trace contextRef="#ctx0" brushRef="#br0" timeOffset="2595">2530 484 124,'0'0'533,"0"0"-382,0 115-28,0-55 10,0 3 2,0-5-43,0-5-44,-3-10-18,3-10-18,0-9-8,0-8-3,0-5 1,3-4-4,3-1-21,1-1-5,-3-1-39,0-1 46,-4-1 13,0-2 8,0 2 0,0-2 6,0 0 5,0 0 1,0 0 6,0 0-18,0 0-29,-8 0-60,-1 0-88,0 0-180</inkml:trace>
  <inkml:trace contextRef="#ctx0" brushRef="#br0" timeOffset="3059">2897 809 325,'0'0'646,"0"0"-576,0 0-37,0 0 85,0 0-9,0 0-25,0 100-44,0-82-20,0-3-11,3-1-4,8-8 0,4-1-3,1-5 0,6 0-2,0 0 2,0-22 4,3-10-6,-4-5 3,-11-6 2,-8-8 2,-2-1 7,0 9-3,-10 9 5,-11 14-10,-3 15-6,-3 5-29,-9 9-122,1 29-95,6 6-29,16 4-160</inkml:trace>
  <inkml:trace contextRef="#ctx0" brushRef="#br0" timeOffset="3382">3204 1112 970,'0'0'329,"0"0"-109,0 0-82,0 0-43,0 0-39,0 0-35,-106-7-21,87 7-1,6 0-37,7 20-113,0 9-252</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37.1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108 193 805,'0'0'148,"0"0"-33,-58 152 8,43-107-50,3-3-31,4-9-19,3-5-11,3-11-8,2-6-4,0-4-48,0-7-83,0 0-43,15 0-185</inkml:trace>
  <inkml:trace contextRef="#ctx0" brushRef="#br0" timeOffset="212">351 0 708,'0'0'229,"0"0"-145,0 0 12,0 0 85,0 0-63,0 0-20,-2 158-35,-16-111-25,-2 2-8,0-2 0,7-3-14,-1-2-5,7-6-10,1-5-1,4-4-13,2-9-70,0-4-72,8-8-132,17-6-19,6 0-251</inkml:trace>
  <inkml:trace contextRef="#ctx0" brushRef="#br0" timeOffset="450">576 325 598,'0'0'262,"0"0"-160,0 0 21,0 0 18,0 0 4,0 0-47,2 107-39,1-87-29,1-4-17,7-8-4,3-1-1,1-5 2,8-2-7,1 0 5,4-22-7,-1-9-1,-2-5 0,-9 1 0,-12-3 1,-4 2-1,0 10 0,-4 6 4,-16 6-2,-3 12-2,2 2-16,-2 0-40,5 13-25,7 10-57,9-1-25,2 0 27,4-2-80,23-4-103</inkml:trace>
  <inkml:trace contextRef="#ctx0" brushRef="#br0" timeOffset="758">866 379 730,'0'0'201,"0"0"-99,0 0 36,0 0-3,0 0-28,0 0-17,40 106-7,-32-81-11,4 0-26,8-5-10,6-5-20,8-10-7,9-5-3,11 0 1,0-9-7,2-13 0,-14-8-1,-11 4 0,-10-3 2,-15 0 0,-6 2 13,0 5-10,-23 2-4,-33 11-13,-27 9-37,-19 11-32,-10 29-119,21 9-424</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9:38.6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20 569,'0'0'157,"0"0"-84,0 0-26,0 0 33,0 0 18,0 0 30,-6-18-17,6 16-29,0 2-34,0 0 6,0 0-13,9 0-16,24 0-6,21 0 1,21 15 30,21 8-23,15-1-3,23-2-9,26 3-3,28-3 0,21 1 5,11 7 4,14 5 5,3 7-16,6 2 11,8 7-11,10-4-4,13-1 0,9-1 8,11-3 1,5-2 4,-3-7-6,-6-2-10,-14-5-3,-15 3 3,-18 2 4,-12 7 6,-24 1-4,-8 6-8,-14 2-1,-14-3-4,-3 0 3,-8-4-7,-9-2-14,-9-5 2,-17-7-6,-15-1 7,-23-5 11,-16-5 4,-17-2-11,-12-2-27,-11-2-30,-11 6-57,-13-2-236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23:44.7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379 436 754,'0'0'146,"0"0"-107,0 0-8,0 0 37,0 0 23,0 0-10,0 0-12,0 9-25,0-9-7,0 0-20,0 0-3,0 0-5,0 7 3,0 17-12,0 18 1,0 21 12,2 19 10,3 10-12,-3 14-5,1 3 0,3 3 0,-2-7-2,3-10-1,5-7-3,3-13 1,1-10 0,1-10-1,-1-12 1,-5-12-1,-2-15 0,-7-7-16,-2-9-22,0 0-4,0-2-3,0-35-45,0-18-79,0-21-50,-2-13-40,2-9-229</inkml:trace>
  <inkml:trace contextRef="#ctx0" brushRef="#br0" timeOffset="540">499 69 729,'0'0'144,"0"0"-83,0 0-13,0 0 0,0 0-4,0 0-18,16-17-6,35 13-16,25-2 6,20-1-7,14 0-3,7 3 0,8 4-2,-1 0 2,6 0 0,-5 0 0,-12 0-1,-12 0-3,-21 0-8,-18 0 10,-15 0 2,-16 0 1,-13 0-1,-9 0 0,-4 0 0,-3 0 2,-2 0 14,0 0 11,0 0 19,0 0-9,0 0 8,0 0-15,0 0 0,2 0-14,0 0-7,7-3-8,7-3 0,6 2-1,7-1-7,5 2-21,3 1-13,1 2-1,0 0 8,0 0 10,0 0 15,-7 0 7,-8 0 1,-10 0-9,-7 0-4,-4 2-1,-2 1 7,0 2 8,0-1 1,0 5 4,4 4 11,-1 2 1,2 4-1,1 1-2,1 4 9,2 5-12,2 7 7,0 8-3,5 16 3,4 19 3,2 10 27,5 6-7,-2 5-16,-6-1-21,-7-6 1,-4-2 2,-3-8-6,-5-3 3,0-6-3,-2-10 1,-14-8-2,3-11-22,2-14-48,7-11-80,0-9-87,2-11-265</inkml:trace>
  <inkml:trace contextRef="#ctx0" brushRef="#br0" timeOffset="1410">0 1559 757,'0'0'67,"123"0"-6,-7 0-15,44-5-6,29-4-15,25-2-2,23 0-12,6 2-8,2 0-3,-9 0-19,-23 3-147,-18-3-103</inkml:trace>
  <inkml:trace contextRef="#ctx0" brushRef="#br0" timeOffset="-164455.46">533 93 695,'0'0'114,"0"0"-76,0 0-23,0 0 24,0 0 25,0 0-26,0 0-11,0 0-10,-5 7 9,3-7 12,-2 0 2,-3 0-14,-2 0-8,-2 0-7,-2 0-5,-3 2-4,-1 2 0,-2 3-2,1 2 0,1-2 0,1-1-3,3 1 1,4-3-2,4-1-4,1-1-4,2-2 0,-1 0 3,3 0 4,0 0-3,0 0-7,0 0 14,0 0 1,0 0 0,0 0-1,0 0 0,0 0-2,0 0 3,0 0 3,0 0-1,-2 0-2,-4 0 5,1 0 1,3 0-2,-2 2-4,1 14-1,1 13-6,2 15-3,0 16-21,11 16-57,23 4-82,3 5-88</inkml:trace>
  <inkml:trace contextRef="#ctx0" brushRef="#br0" timeOffset="-163239.46">2108 1550 713,'0'0'125,"0"0"-100,0 0 15,0 0 33,0 0-19,0 0 0,36 0 9,-19 0-36,6 0-7,4 0-5,4 0-3,9-5 7,7-1-16,-1-1-3,-1 3-2,-7 1-18,-11 3-12,-8 0-39,-5 0-39,-5 0-93,-7 0-147</inkml:trace>
  <inkml:trace contextRef="#ctx0" brushRef="#br0" timeOffset="-162895.46">2562 1414 861,'0'0'124,"0"0"-115,0 0 11,0 0 47,0 0 15,0 0-60,-8-7-22,6 21-9,0 10 8,-1 7-27,-1 1-134,-1-6-306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09.0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96 983 723,'0'0'227,"0"0"-161,0 0-61,0 0 0,-5 115 73,5-54 1,0 6 7,0 10-32,3 6-15,-3 6-4,0 5 9,0 4-10,-3-1 0,-6-5-5,0-7-9,1-14-10,8-13-6,0-11-1,0-14-2,0-4-1,0-9-15,2-2-29,2-9-32,3-7-59,-3-2-72,0 0-107</inkml:trace>
  <inkml:trace contextRef="#ctx0" brushRef="#br0" timeOffset="488">158 568 946,'0'0'91,"0"0"-24,0 0-58,0 0-4,0 0 56,0 0 26,100-15-25,-58 15-15,10 0-30,4 4-10,2 7-1,-3 3-4,1-1 2,-5 3-3,-7-3 1,-5-2 0,-8 2-2,-5-1 2,-4-4-2,-5-1 1,-9-2-1,-4-1 0,-4-4 0,0 2 3,0 0 16,0-2 10,0 3-1,0-3-9,0 0-1,0 0-8,0 0-1,0 0-3,0 0-2,0 0-4,0 4-2,0 5 2,7 2 2,0 2 0,0 8 2,-3 3-1,1 8 7,-3 10 1,-2 7 2,0 11 6,0 7-6,-7 8 2,-7 6 3,3 3-5,3 5 0,1 3 3,2 4-7,3-3 3,0-2-1,2-6-6,0 2-2,0-2-2,0 0 1,0-5 0,-2-9 0,-1-4 0,1-9-1,0-7 0,0-11-1,2-9 0,0-11 0,0-8 0,0-6-6,0-4-9,0-2-10,0 0-28,0 0-16,0 0-31,-4-17-80,-8-10-207</inkml:trace>
  <inkml:trace contextRef="#ctx0" brushRef="#br0" timeOffset="1238">0 2409 850,'0'0'100,"0"0"-67,0 0 1,165-10 47,-88 2-7,8-4-41,0 4-33,-10 1-9,-10 7-122,-16 0-203</inkml:trace>
  <inkml:trace contextRef="#ctx0" brushRef="#br0" timeOffset="3862">479 0 971,'0'0'121,"0"0"-94,0 0-24,0 0-3,0 0 44,0 0 31,0 0 4,68 91-41,-38-60-13,-1-2-13,0-4-5,0-2-1,0-8-2,0-2-2,0-6 1,2-5-3,-2-2-21,-2 0-17,-8 0 8,-3-4-8,-1-14 11,1-2-2,2-9 14,0 4 9,-5 5 3,1 9 2,-8 9-1,3 2 2,3 0 17,5 23 32,10 8 1,2 0-17,2 2-5,4-4 0,-1-7-15,2-4-1,2-11-5,4-5-2,5-2 4,4-4-9,0-21-5,1-4 4,-6 3-9,-10 1 5,-7 10 4,-13 6 1,-8 6-7,-3 3 7,-3 0 1,7 5 10,4 19 10,8 7 8,6 1-1,4-3-10,7-5-14,8-8-4,10-8-18,4-8-105,0 0-148,-8 0-709</inkml:trace>
  <inkml:trace contextRef="#ctx0" brushRef="#br0" timeOffset="5730">165 2353 998,'0'0'133,"0"0"-133,0 0-27,0 0 24,0 0 3,0 0 11,93 0 2,-64 0-6,2 0-4,-2 0-1,0 0-1,-2 0 1,-3 0 1,-1 0 0,-3 2-3,-1 0 0,-2-2 2,-2 2-2,1-2 0,-3 0 0,1 0 0,-4 0 1,-1 0-1,1 0-1,0 0-9,9 0-4,0 0-25,8 0-49,-2 0-73,-1-4-99</inkml:trace>
  <inkml:trace contextRef="#ctx0" brushRef="#br0" timeOffset="6128">719 2418 754,'0'0'91,"0"0"-89,0 0 1,0 0 26,0 0 29,0 0-30,0 0-20,0 0-5,0 0-1,0 0-2,7-14-69,-5-3-151</inkml:trace>
  <inkml:trace contextRef="#ctx0" brushRef="#br0" timeOffset="6737">102 640 630,'0'0'115,"0"0"-88,0 0-20,0 0 48,0 0 35,0 0-23,0-12-21,0 12-8,0 0-9,0 7 9,11 31-3,5 17 4,1 11-14,0 9-14,-2 10-11,-4 8-53,-2 5-93,-2-6-228</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23:26.07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0 401 407,'0'0'644,"0"0"-540,0 0-69,0 0-18,0 0 20,0 0 57,13 125-6,-7-70-37,0-1-16,3-3-17,5-7 0,-1-6-7,7-8-1,-1-6 0,4-6-2,0-4-2,0-6-1,0-5 0,6-3-2,4-3-2,5-27 0,7-10 15,-1-8-4,-5-6-6,-8-4 0,-10-7-4,-9-1 5,-10 2-5,-2 4 1,-6 8 1,-25 10-1,-16 10 4,-12 12-5,-3 12-2,2 8-2,11 0-7,15 0-18,13 15-34,11 10-86,10 3-155,0 2-164</inkml:trace>
  <inkml:trace contextRef="#ctx0" brushRef="#br0" timeOffset="5459">1249 0 838,'0'0'131,"0"0"-80,0 0-46,0 0 0,0 0 35,0 0 8,0 0 3,-10 183 14,-1-83-27,1 10-9,0-4-4,1-10-15,7-15-6,2-15-4,0-8-44,0-7-109,13-11-203</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23:28.5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4306 230 907,'0'0'99,"0"0"-80,0 0-19,0 0 0,0 0 29,0 0 19,-28 47 20,18-5-26,-1 8-4,3 1-10,-2 7 19,4 2-7,-1 2-15,3-2-7,4-8-8,0-3-1,8-9 8,19-9 5,5-11-4,7-18-6,11-2-4,2-24-1,9-23-2,-3-13 4,-2-9-3,-5-5 14,-11-4 1,-7 3 5,-10 1 7,-14 0-5,-9 3-7,-16 2-11,-33 11-10,-13 13-2,-14 16-11,-4 27-25,-5 2-75,3 39-246</inkml:trace>
  <inkml:trace contextRef="#ctx0" brushRef="#br0" timeOffset="5202">166 379 764,'0'0'188,"0"0"-137,0 0-46,154 48 2,-121-31-1,-8 1 12,-14 5 11,-9 3-5,-2 10-10,-21 6-3,-31 5-6,-15-2 0,-9-5 1,7-9-1,13-9 6,23-8 31,20-6-14,9-3-18,4 2-10,4-1-4,27 3 4,20-4 7,13-3-4,10-2-3,4 0-74,0 0-36,-2 0-163</inkml:trace>
  <inkml:trace contextRef="#ctx0" brushRef="#br0" timeOffset="5584">1236 233 1342,'0'0'75,"0"0"-75,0 0-51,0 0 51,0 0 3,0 0 0,109 40 0,-76-16-1,-6 6-2,-4 1-1,-17 0-29,-6 2-10,-2-4 12,-23 0 9,-2-4 12,1-3 6,4-7-1,4 1 2,7-5 1,4 0-1,5 3 4,2 3-2,0 11-1,17 3 10,19 9-7,7 0-3,3 4 3,1-1-3,-7-3-1,-11-3 0,-13-1-1,-16-4 0,-5 3-3,-43 1 4,-29-3 8,-12-6 13,-2-9 30,11-9-12,20-9-27,22 0-12,29-5-3,9-26-129,58-11-120,33-9-571</inkml:trace>
  <inkml:trace contextRef="#ctx0" brushRef="#br0" timeOffset="6126">2829 333 1290,'0'0'37,"0"0"-37,0 0-13,-130 74 13,78-41 28,2 3 24,8-3-7,13-2-16,9 0-18,16 5-8,4 2-2,8 0-1,40 2 3,20 2 0,19-4 1,9 0-4,-2-5-27,-12-6-47,-19-7-40,-17-4-44,-17-5 11,-16-5 2,-10-6-32,-3 0-248</inkml:trace>
  <inkml:trace contextRef="#ctx0" brushRef="#br0" timeOffset="6426">2920 451 1024,'0'0'106,"0"0"-100,0 0 7,-49 131 82,23-57 19,-1 6-31,2-2-38,1-4-34,4 0-9,-3-3-2,1 0-44,-2-9-155,-5-11-261</inkml:trace>
  <inkml:trace contextRef="#ctx0" brushRef="#br0" timeOffset="8301">2111 1266 748,'0'0'145,"0"0"-145,0 0-16,0 0 16,0 0 42,0 0 52,0 0-20,150 3-18,-86-1-19,7-2-9,8 0 4,19 0 1,24 0 16,32 0-13,31-2-25,16-7-11,-10-2-46,-20-1-131,-36 1-35,-44 2-29,-33 3-286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0:41.1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865 622 662,'0'0'71,"0"0"-67,0 0 19,0 0 60,0 0-19,0 0 1,0 0-16,47 112-11,-44-68-16,-1 5 16,0 3 7,-2-2-3,0-2-2,0-8-12,0-4-9,0-9 3,0-5 1,0-8-12,0-9-10,0-3 14,0-2-2,0 0 6,0 0 17,0 0-2,0-21-13,0-14-7,0-11-13,0-6 5,0-2-5,4 2 1,5 3-2,5 8-1,1 6 1,3 9-3,-1 6-2,2 8 2,-1 2 0,-3 6 3,-2 4-6,1 0 2,3 0-5,3 8 9,3 19 5,2 6 4,-2 11 2,2 5 2,0 3-9,-3 0 10,-2-4-10,0-4-3,-2-4 1,0-9 2,-4-5-4,-4-5-8,-1-9-24,-5-2-87,-2-7-76,2-3-39,-4 0-113</inkml:trace>
  <inkml:trace contextRef="#ctx0" brushRef="#br0" timeOffset="1949">1613 0 753,'0'0'162,"0"0"-139,0 0-10,0 0 42,0 0-6,0 0 17,0 143-12,0-57-21,-6 26 9,-3 11 7,-1-1 2,0 1-13,-1-10-9,3-6 1,-2-11-14,6-18-12,-1-16-1,5-12-1,0-12-2,0-12-11,0-8-57,0-9-58,0-7-36,5-2-2,-1-4-106,2-25-165</inkml:trace>
  <inkml:trace contextRef="#ctx0" brushRef="#br0" timeOffset="2266">1814 755 535,'0'0'420,"0"0"-341,0 0-69,0 0 30,0 0 60,-147 47-30,116-22-24,2-3-12,6-2 0,10-4-6,7-5 15,6 2-22,0 3-12,0 9 5,17 3 9,14 6 5,8-3-10,5 0-6,1-6-6,-1-5-6,-2 0-24,-3 0-68,-6 2-69,-11-2-115,-10-2-618</inkml:trace>
  <inkml:trace contextRef="#ctx0" brushRef="#br0" timeOffset="4109">558 1170 132,'0'0'62,"0"0"-24,0 0-1,0 0 7,0 0 20,0 0-18,0 0-11,0-45-18,0 45 10,0 0 51,0-2-21,-25 2-57,-8 0-15,-9 2-54,-6 18-11,0 5 33,-2 0 6,4-1-184</inkml:trace>
  <inkml:trace contextRef="#ctx0" brushRef="#br0" timeOffset="5451">32 1573 713,'0'0'27,"0"0"-27,0 0 0,0 0 1,0 0 30,0 0 12,-27-9-14,27 5-18,2-3-1,21-8 13,14-7 8,17-12-4,17-11-6,20-13-10,21-15-1,26-12-5,30-11 6,25-11 17,21 1 13,6 3-22,1 5 1,-9 11-7,-23 12-3,-26 7 0,-34 17-10,-29 16 1,-23 8 5,-22 11-5,-20 5-1,-12 7 5,-15 4-5,-5 0 2,-3 0-1,0 0-1,-14 0-23,-25 0-84,-15 15-187</inkml:trace>
  <inkml:trace contextRef="#ctx0" brushRef="#br0" timeOffset="6075">491 386 613,'0'0'108,"0"0"-3,0 0-21,0 0-26,0 0 8,0 0-6,-23-11 10,23 11-33,21 0 1,12 0 29,19 17 6,17 21-18,13 18-2,14 15-13,10 12 6,17 6-8,16 9-5,14 2-13,16 3-14,14-3-6,6-14-10,-10-14-60,-15-12-116,-29-22-271</inkml:trace>
  <inkml:trace contextRef="#ctx0" brushRef="#br0" timeOffset="7401">1061 537 876,'0'0'82,"-63"127"-32,46-33-19,13 4 33,4 0 5,21-9-24,35-11-7,23-11-3,16-16-15,22-17-10,5-23-1,5-11-2,2-18-7,-4-32-2,-16-16-26,-23-5 4,-34-3-29,-39 3 38,-15 6 7,-67 5 8,-40 13 7,-34 16-3,-26 24 2,-7 7 14,6 25 23,26 17 7,37 0 3,42-2-23,41 8-11,24 5-19,20 5-6,42-3 5,25-15 1,29-22-12,29-18-16,22-35-31,18-34-42,-5-14 42,-21 3-9,-42 13 23,-51 23 23,-58 17 22,-28 11 13,-78 12 25,-49 4-33,-29 9 3,-14 33 25,15 11 21,34 10 31,39 0 11,42-3-44,33 4-36,27-2-16,4 3-13,50-5-26,28-17-88,21-25-165</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0:55.0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766 284 934,'0'0'195,"0"0"-105,0 0-49,0 0 21,7-131 10,-7 104-6,-16-4-27,-7 5-13,-8 2-8,-2 4-6,-5 8-5,1 4-3,-3 8 4,-1 0 4,3 0-8,5 10 4,4 26-1,6 26-7,6 32 1,8 35 5,9 23 4,0 17-5,0 1 5,0-11 6,0-11-3,0-16-11,0-19 3,2-21 5,1-16-8,1-14-2,1-14 1,-3-12 1,-2-13-2,0-11-15,0-8-35,0-4-17,0 0-44,-16-25-124,-18-25-317</inkml:trace>
  <inkml:trace contextRef="#ctx0" brushRef="#br0" timeOffset="420">0 979 927,'0'0'189,"0"0"-114,0 0-67,0 0 56,123-45 42,-55 41-26,8 4-63,7 0-17,-6 0-71,-5 0-112,-12 0-102</inkml:trace>
  <inkml:trace contextRef="#ctx0" brushRef="#br0" timeOffset="914">1378 228 1118,'0'0'113,"0"0"-66,0 0-19,0 0 46,-137 89-1,101 7-14,3 26-7,10 19-4,7 6-12,14-9-8,2-13-2,4-14-12,23-13-7,7-17-5,2-13-2,4-10 0,-5-11-16,-3-9-20,-3-6-57,-7-11-84,-7-7-102,-3-14-157</inkml:trace>
  <inkml:trace contextRef="#ctx0" brushRef="#br0" timeOffset="1239">1756 996 1085,'0'0'94,"0"0"-90,0 0 64,0 0 53,19 137-35,-19-86-24,0-7-27,0-8-25,0-9-3,0-11-7,0-5 0,0-10-28,0-1-75,0 0-101,0-15-20,0-21-468</inkml:trace>
  <inkml:trace contextRef="#ctx0" brushRef="#br0" timeOffset="1465">1744 732 915,'0'0'75,"0"0"-75,0 0 1,0 0-1,0 0-19,125 62-125,-82-42-70</inkml:trace>
  <inkml:trace contextRef="#ctx0" brushRef="#br0" timeOffset="1591">2330 1059 663,'0'0'162,"0"0"-36,0 0-20,-54 131 17,17-95-16,-8-7-34,10-7-48,2-8-25,12-10-56,15-4-100,6-7-156</inkml:trace>
  <inkml:trace contextRef="#ctx0" brushRef="#br0" timeOffset="1811">2712 821 968,'0'0'121,"0"0"-74,0 0 101,21 122 4,-19-53-37,-2 20-49,0 20-7,0 8-16,0-2-13,-4-3-6,0-10 3,4-10-10,-2-12-12,2-14-2,0-12 2,-5-14-5,-1-11 1,-6-9-1,-3-4 0,-8-10-6,-8-6-11,-9 0-13,-9-8-16,-7-32-27,1-28-63,-1-21-191,9-17-212</inkml:trace>
  <inkml:trace contextRef="#ctx0" brushRef="#br0" timeOffset="2138">2577 511 1067,'0'0'76,"0"0"-76,0 0-1,0 0 1,0 0 0,114 56-6,-78-36-88,1-7-196</inkml:trace>
  <inkml:trace contextRef="#ctx0" brushRef="#br0" timeOffset="2364">3107 159 1269,'0'0'124,"0"0"-120,0 0 35,148 93 43,-97-17-6,-7 25-2,-13 21-19,-17 14-20,-14 9-12,-16-1-8,-30-3-8,-14-3-3,-3-13-4,1-12-50,4-19-127,11-27-284</inkml:trace>
  <inkml:trace contextRef="#ctx0" brushRef="#br0" timeOffset="6314">2421 2489 872,'0'0'56,"0"0"-33,185-62 15,-91 38 10,2 4 5,-1 4-13,-8 9-21,-6 7-10,-12 0-9,-11 3-29,-9 14-179</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8:50.0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0 339,'0'0'642,"0"0"-565,0 0-67,0 0 1,0 0 19,0 0 50,0 0-10,0 0-25,32 0-23,-10 4 17,11 4 17,9 0-12,12-4-15,11 0-4,9 0 7,5 0-15,6 0 2,2 0-15,3 2 5,3-2 0,9 0 0,5-2 0,7 2 6,2 0-3,6 0 1,10 0-3,6 0-1,6-2-2,8 2-7,8-2 9,10-2-3,11 0 3,4 0-3,-1 0 3,-5 0-1,-6 0 1,3 0-4,-1 6-4,-5 1 7,5-4-8,-4 1-2,1-2-3,4 2 5,5-4 2,-4 0 2,4 2-3,10 1 1,-6 0 0,0 3-1,-5 0-1,-12 4-1,-3 1-1,-5 0 2,0 1 0,1-2 0,2-2 2,6 1-1,2-4 1,-4 2-1,5-4 0,-9 1-2,-2-1 0,-3-2-4,-9 2 4,-7 1 1,-8-1 2,-9 0 0,-10 1-1,-1-3 1,2-1-2,9 0 0,4 0 2,0 0-2,0-8-2,1-3-1,-7-2-4,4 1 2,-5 1 5,1-2-1,2-1 1,-3 1-2,-9 0 0,-5 3-2,-13 2 4,-6 2-4,1 2 0,-3 2 4,-3 2 1,5 0-1,0 0 0,0 0-3,11 0 0,6-2 1,4-2 1,7-2-1,-6 2-20,-13 2 0,-23 2 9,-19 0-6,-18 0 14,-5 0 2,4 0 3,5 0 0,7 0 1,0 2 0,0 7-1,-7-6 0,-4 5 1,-5-1-1,-4-4 0,-2 3-1,-7 0 1,3 2-1,-6-4 1,4 2-1,-4 1 1,1-6 0,-3 1-1,-1-2 1,-5 0 2,-1 0 0,-8 0-2,0 0-34,-19 0-212,-39-14-485</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1:11.0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0 851 977,'0'0'105,"0"0"-90,0 0-12,0 0 1,0 0 28,0 0 51,156 5 0,-65-5-29,15 0-29,10 0-6,-1 0-10,-1 0 0,-5-5-8,-6 3 1,-14 2-1,-16 0-1,-19 0-1,-17 0-15,-14 0-43,-12 0-62,-11 0-23,0 0-101,-5-2-259</inkml:trace>
  <inkml:trace contextRef="#ctx0" brushRef="#br0" timeOffset="354">1039 642 897,'0'0'160,"0"0"-146,0 0-5,0 0 62,0 0 30,129 31-22,-80-13-36,5 0-13,8 4-13,7 1 3,0-1 6,-2-2 0,-7-5-10,-17-1-7,-16-5 9,-17 0-6,-10 2-1,-2 9 2,-45 13 15,-26 16-24,-25 7-4,-12 1-107,8-5-175,15-12-386</inkml:trace>
  <inkml:trace contextRef="#ctx0" brushRef="#br0" timeOffset="22680">2356 363 845,'0'0'218,"0"0"-165,0 0-29,0 0 37,0 0 17,0 0-15,0 0 2,0 0-28,153 79-16,-108-44-9,-5 7-9,-14 3 4,-8 6 0,-13 0-2,-5 0 0,-13-2-2,-23-4-3,-7-7-1,4-7-1,-1-8 2,11-10 1,6-4-1,12-7 0,6-2 1,5 0 1,0 0-2,0 0-4,10 0-8,23 0 12,13 0 0,10 0 0,7 0 0,-3 0-62,-2-2-48,-11-7-75,-7 0-173</inkml:trace>
  <inkml:trace contextRef="#ctx0" brushRef="#br0" timeOffset="23079">3149 675 1009,'0'0'115,"0"0"-108,0 0 98,0 141 30,0-68-40,-2 14-31,-10 9-1,1 0-7,3-3-11,0-4-15,4-10-7,2-8-8,2-13-1,0-12-8,-2-12-5,-3-12 0,1-11 1,0-6 3,-10-5-5,-6 0-1,-11-21-20,-10-21-27,-1-22-35,3-21-53,4-18-129,9-15-113,15-4-481</inkml:trace>
  <inkml:trace contextRef="#ctx0" brushRef="#br0" timeOffset="23378">3095 457 1027,'0'0'74,"0"0"-69,0 0 1,0 0 0,123 11-6,-88-6-3,1-4-187,-1 4-581</inkml:trace>
  <inkml:trace contextRef="#ctx0" brushRef="#br0" timeOffset="23648">3800 147 1077,'0'0'203,"0"0"-201,0 0 2,0 0-4,-141 61 17,74-19 10,-2 4-2,5-1-14,10-5-4,12-9 10,19-10-6,17-1-11,6-5-13,2 5 0,32 0 7,12-2 5,20-2 1,15-5 0,8-2 0,1-3-19,-8-1-20,-17-3-36,-23 0-23,-15 1 5,-19-3-104,-8 2-261</inkml:trace>
  <inkml:trace contextRef="#ctx0" brushRef="#br0" timeOffset="23954">3708 350 835,'0'0'160,"0"0"-148,0 154 90,0-74 30,0 11-6,-12 3-13,2-3-37,-1-8-26,1-14-22,8-13-12,2-18-15,0-12-1,0-8-33,8-11-38,-4-7-61,-4 0-47,0-14 18,0-20-82,-8-12-352</inkml:trace>
  <inkml:trace contextRef="#ctx0" brushRef="#br0" timeOffset="24173">3574 675 915,'0'0'191,"0"0"-163,0 0-5,0 0 59,0 0 1,-84 123-30,70-87-38,3-7-15,7-12-42,2-3-105,2-12-83,0-2-248</inkml:trace>
  <inkml:trace contextRef="#ctx0" brushRef="#br0" timeOffset="24372">3833 791 980,'0'0'107,"0"0"-89,0 0 13,0 0-15,42 116-16,-28-112-6,1-4-68,1 0-117,-1-24-123</inkml:trace>
  <inkml:trace contextRef="#ctx0" brushRef="#br0" timeOffset="24541">4014 519 929,'0'0'115,"0"0"-101,0 0 25,0 0-19,0 0 2,0 0-15,-8 81-7,8-81-35,0 0-49,0-18-27,0-9-142,0-11-236</inkml:trace>
  <inkml:trace contextRef="#ctx0" brushRef="#br0" timeOffset="24707">4064 328 747,'0'0'161,"0"0"-121,123 49-2,-63-34 30,2 3-10,-6 2-9,-9 3 13,-13-2-32,-17 4-23,-15-2-5,-2 1 22,-24 1 11,-21-3-15,-13-2-19,-6-2-1,-1-5-7,7-2-8,18-6 6,18-1-3,15 0 0,7-1-13,5 3-33,19 3 55,14-4-1,5-1 0,1-4-44,-2 0-37,-9 0-106,-10 0-244</inkml:trace>
  <inkml:trace contextRef="#ctx0" brushRef="#br0" timeOffset="25050">4211 0 783,'0'0'364,"0"0"-335,29 183 29,-26-63 86,-3 14-20,0 4-27,-13-11-44,-1-9-53,12-15-19,2-23-192,0-25-369</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1:36.5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591 144 1046,'0'0'190,"0"0"-166,0 0 30,0 0 78,0 0-37,-29-122-45,-5 113-24,-8 9-13,-7 2-4,-9 40-5,3 27-4,3 25 0,15 20 3,12 22 0,13 11-2,12 0 2,0-9-2,0-18-1,3-11 6,2-17-6,-3-16 2,-2-16 0,0-18-2,0-13-2,0-11-29,-2-9-43,-21-9-83,-8 0-96,-5-41-227</inkml:trace>
  <inkml:trace contextRef="#ctx0" brushRef="#br0" timeOffset="314">0 844 994,'0'0'271,"0"0"-189,0 0-64,119-18 100,-44 11-40,12 1-35,9-3-33,5 2-10,-8 3-113,-15 4-285</inkml:trace>
  <inkml:trace contextRef="#ctx0" brushRef="#br0" timeOffset="780">1114 260 1021,'0'0'229,"0"0"-181,0 0 28,0 0 59,0 0-38,0 0-43,-19 14-31,-4 46-15,-8 24 12,-2 21 23,8 9-3,9 4-18,14 0-4,2-13-6,4-10-3,25-7-7,2-13-1,0-6 0,1-11-2,-8-13-22,-5-12-12,-7-13-23,-2-8-13,-6-11-39,-4-1-94,0-9-47,0-26-272</inkml:trace>
  <inkml:trace contextRef="#ctx0" brushRef="#br0" timeOffset="1095">1315 801 942,'0'0'172,"0"0"-149,0 0 33,0 0 114,17 141-48,-17-96-47,0-3-33,0-2-27,0-9-10,0-6-5,0-10-15,0-5-49,0-10-85,0 0-100,0-3 7,0-26-324</inkml:trace>
  <inkml:trace contextRef="#ctx0" brushRef="#br0" timeOffset="1298">1461 655 847,'0'0'345,"0"0"-237,0 0-102,0 0 16,0 0-21,0 0-1,23-3-112,6 8-36,2 10-95,0 1-442</inkml:trace>
  <inkml:trace contextRef="#ctx0" brushRef="#br0" timeOffset="1446">1756 900 859,'0'0'149,"0"0"-44,0 0 71,0 0-8,-23 140-64,0-109-48,-6-2-42,2-4-14,0-5-89,2-4-308</inkml:trace>
  <inkml:trace contextRef="#ctx0" brushRef="#br0" timeOffset="2024">2192 889 784,'0'0'213,"0"0"-151,0 0 0,0 0 69,0 0-9,0 0-54,0 0-38,3 0-24,-3 0 5,0 0 0,2 0-6,-2 0-1,0 0-4,4 1 1,-1 27-1,2 12 1,-1 11 3,-4 13 1,0 13-1,0 7 17,-2 5 9,-14 0 0,1-4 2,1-9 5,-1-10-10,1-14 0,3-15-14,2-12 1,5-12-6,4-8-4,-2-5-3,2 0 3,-6 0 3,-7 0-7,-7-25 0,-7-10-39,-4-12-27,2-13-40,7-11-113,6-12-168</inkml:trace>
  <inkml:trace contextRef="#ctx0" brushRef="#br0" timeOffset="2490">2201 555 850,'0'0'164,"0"0"-134,0 0 43,121-18 17,-101 18-23,-7 0-25,-4 0-28,0 0-14,-2 0-80,-3 0-133,-4 0-296</inkml:trace>
  <inkml:trace contextRef="#ctx0" brushRef="#br0" timeOffset="2976">1569 969 730,'0'0'222,"0"0"-147,0 0-12,0 0 15,0 0 19,0 0-44,0 0-31,0 0-22,0 0-3,13 0-3,9 0 6,3 0 0,-2 0-44,-6-2-34,-7-1 5,-4 3 4,-4 0-43,-2 0-44,0-4-12,0 4-107</inkml:trace>
  <inkml:trace contextRef="#ctx0" brushRef="#br0" timeOffset="3309">1569 969 484,'87'-116'102,"-87"116"-55,0 0 73,0 0 42,0 0-24,0 0-42,6-18-3,-6 18-22,0 0-21,0 14-34,0 24-13,0 8-1,-4 8 7,-2-3-3,3-7 0,3-6-4,0-8-3,0-4 1,0-8-10,0-7-15,0-4-31,0-5-55,0-2-74,3 0-62,-3 0-11</inkml:trace>
  <inkml:trace contextRef="#ctx0" brushRef="#br0" timeOffset="3944">1883 790 955,'0'0'129,"0"0"-101,0 0 12,0 0 52,0 0-23,0 0-45,0 0-14,-4 20-6,-3 12 20,-5 4 10,4 6-7,1 5-11,-1-3-5,2-2-5,4-2-1,2-8-5,0-4 0,0-3-21,0-2-18,0-6-39,0-5-62,0-6-32,5-6-174</inkml:trace>
  <inkml:trace contextRef="#ctx0" brushRef="#br0" timeOffset="4274">2028 1131 872,'0'0'171,"0"0"-155,0 0 39,0 0 70,0 0-42,0 0-62,-43 94-21,26-74-139,6-6-204</inkml:trace>
  <inkml:trace contextRef="#ctx0" brushRef="#br0" timeOffset="4596">2843 162 936,'0'0'196,"0"0"-171,0 0 79,0 0 55,83 125-48,-50-56-11,3 13-22,-3 21-21,0 17-23,-6 12 8,-9 8-10,-11 0-5,-7-6-10,0-7-8,-27-7-8,-13-12-1,-14-8-46,-8-11-50,-11-11-100,-3-9-342</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4:48.3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940 307 990,'0'0'93,"0"0"-54,-65-103-18,32 69 24,-5 6 49,1 6-4,1 6-24,2 8-28,1 8-13,-1 0-11,-6 26-11,-2 28 18,-1 27-1,1 23-10,7 18 8,4 6 6,10 3-12,8-5 1,4-8-9,7-11-3,0-15 0,2-12 0,0-14-2,0-11-3,0-13-20,0-16-39,0-11-25,0-8-136,-3-7-81,-10-2-123</inkml:trace>
  <inkml:trace contextRef="#ctx0" brushRef="#br0" timeOffset="343">0 1177 1040,'0'0'62,"0"0"-55,0 0 34,136-12 94,-72 12-25,6 0-66,-1 0-27,2 0-17,0 0-54,-1 0-125,-10 0-185</inkml:trace>
  <inkml:trace contextRef="#ctx0" brushRef="#br0" timeOffset="1025">918 1120 825,'0'0'195,"0"0"-114,0 0-51,0 0 46,0 0 9,0 0-45,0 94-2,-2-31 3,-10-5-13,4-7-19,1-11-4,5-9-4,2-8-1,0-8-10,0-4-56,0-4-51,0-7-60,7 0-97,-5-18-180</inkml:trace>
  <inkml:trace contextRef="#ctx0" brushRef="#br0" timeOffset="1535">1000 1125 917,'0'0'137,"0"0"-128,0 0-9,0 0-6,0 0 5,0 0 1,25 0-3,-7-2-45,-1-9-80,1-3-119</inkml:trace>
  <inkml:trace contextRef="#ctx0" brushRef="#br0" timeOffset="2015">958 876 881,'0'0'144,"0"0"-133,0 0-10,0 0-1,0 0 1,0 0-1,100 53-77,-64-31-169,-1 1-309</inkml:trace>
  <inkml:trace contextRef="#ctx0" brushRef="#br0" timeOffset="2207">1469 1399 979,'0'0'96,"0"0"-62,0 0 11,0 0 46,0 0-20,0 0-49,-112 101-22,92-92-60,4-3-131,3-6-189</inkml:trace>
  <inkml:trace contextRef="#ctx0" brushRef="#br0" timeOffset="2427">1783 1239 718,'0'0'455,"0"0"-376,0 0-70,0 0 24,15 113 69,-11-35-35,-4 14-17,0 6-17,0 0-12,0-4-8,-4-8-3,-5-8-3,1-7-3,-4-12-1,-1-10 1,-1-18 0,-1-9 1,-3-9 0,-4-10 5,-3-3-10,-6 0-22,-2-34-26,-1-17-32,8-29-103,9-27-92,13-27-388</inkml:trace>
  <inkml:trace contextRef="#ctx0" brushRef="#br0" timeOffset="2737">1800 737 992,'0'0'91,"0"0"-66,0 0-25,0 0 0,0 0 0,0 0-125,152 108-661</inkml:trace>
  <inkml:trace contextRef="#ctx0" brushRef="#br0" timeOffset="3027">2446 1003 1177,'0'0'116,"0"0"-116,0 0 0,0 0 29,172 0 23,-97 0-23,6-3-20,-4-6-9,-2 3-11,-13 1-67,-8-1-96,-17-1-35,-12-2-224</inkml:trace>
  <inkml:trace contextRef="#ctx0" brushRef="#br0" timeOffset="3231">2961 671 855,'0'0'105,"0"0"-70,0 0 49,116 13 26,-85 16-9,-6 6 12,-10 3-26,-8 5-28,-7-3-19,0 0-9,-3 5-9,-19-5-10,-6 4-12,-3 1-28,4-8-84,13-9-278</inkml:trace>
  <inkml:trace contextRef="#ctx0" brushRef="#br0" timeOffset="3545">4445 165 1227,'0'0'38,"0"0"-19,0 0-14,-36-132 86,1 115 17,-8 3-58,-1 12-24,2 2 2,3 11-3,-1 40-19,1 25 0,-1 27 1,3 19 16,10 12 5,6-3-22,3-4 0,7-8 1,-1-10-5,1-9-1,0-6-1,-5-14-1,1-11-5,-3-16-24,1-8-9,1-17-29,3-8-67,3-10-96,1-10 24,3-7 34,-6-31-598</inkml:trace>
  <inkml:trace contextRef="#ctx0" brushRef="#br0" timeOffset="3861">3703 885 919,'0'0'261,"0"0"-192,0 0-69,0 0 30,125 4 68,-74 3-34,7-1-42,0 3-17,-1-2-5,-5 2-41,-7 2-103,-7 2-93,-11 5-182</inkml:trace>
  <inkml:trace contextRef="#ctx0" brushRef="#br0" timeOffset="4080">4358 1250 1013,'0'0'85,"0"0"-62,0 0 20,0 0 103,0 0-44,0 0-47,38 136-33,-29-94-15,0-1-4,-1-6-3,2-4-11,1-6-63,3-12-124,-4-11-66,1-2-310</inkml:trace>
  <inkml:trace contextRef="#ctx0" brushRef="#br0" timeOffset="4320">4557 1069 944,'0'0'146,"0"0"-103,0 0-26,0 0 27,0 0-5,0 0-39,0 0-24,48-11-64,-28 11-92,-5 0-392</inkml:trace>
  <inkml:trace contextRef="#ctx0" brushRef="#br0" timeOffset="4491">4721 1290 1006,'0'0'80,"0"0"-58,0 0-6,0 0 65,0 0-9,133 20-34,-98-18-31,-7-2-3,-4 3-4,-3-3-13,-10 0-57,-4 0-74,-5 0-46,-2 0-71,0-9-142</inkml:trace>
  <inkml:trace contextRef="#ctx0" brushRef="#br0" timeOffset="4682">4873 1087 756,'0'0'245,"0"0"-177,0 0-67,0 0 46,0 0 80,0 147-14,2-91-53,2-5-38,3-4-10,0-7-11,4-7-1,2-8-62,5-7-67,5-13-52,1-5-131,5 0-388</inkml:trace>
  <inkml:trace contextRef="#ctx0" brushRef="#br0" timeOffset="4903">5303 1067 1038,'0'0'75,"0"0"-6,-27 132-20,20-81 34,1-6 7,4-5-30,2-7-46,0-4-14,0-6-52,2-3-37,7-9-118,1-7-203</inkml:trace>
  <inkml:trace contextRef="#ctx0" brushRef="#br0" timeOffset="5139">5546 1366 1125,'0'0'79,"0"0"3,0 0 23,2 114-28,-23-83-5,-5 2-46,-2-4-26,-5-2-60,10-9-195,4-12-374</inkml:trace>
  <inkml:trace contextRef="#ctx0" brushRef="#br0" timeOffset="5520">5940 1149 1143,'0'0'146,"0"0"-112,0 0 6,0 0 37,0 0 23,0 0-36,42 152-26,-33-98-15,-2 3 0,-2 2 3,-1 3-13,2 0-4,1-4 3,2-4-7,-4-8-3,-5-7 2,0-10-2,0-3 1,-5-6-2,-13-2 0,-6-2 4,-3-3 1,0-6 1,1-7-6,-1 0-1,0 0-13,-2-16-24,-2-17-11,0-14-16,4-15-20,7-21-102,11-15-85,7-12-194</inkml:trace>
  <inkml:trace contextRef="#ctx0" brushRef="#br0" timeOffset="5885">5928 809 1033,'0'0'116,"0"0"-101,0 0-9,0 0 21,0 0-27,0 0-1,70 89-112,-44-73-128,1-7-235</inkml:trace>
  <inkml:trace contextRef="#ctx0" brushRef="#br0" timeOffset="6086">6323 829 996,'0'0'57,"0"0"29,14 118 40,-5-60-68,-3 6-58,1 5-8,-5-4-295</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1:42.4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430 1782 1008,'0'0'167,"0"0"-147,0 0-18,0 0 27,0 0 72,0 143-26,0-87-45,7-3-15,-1-6-6,0-7-4,0-6-2,-2-8-2,-2-6-2,3-6-27,-3-10-77,-2-4-94,0-4-60,0-30-378</inkml:trace>
  <inkml:trace contextRef="#ctx0" brushRef="#br0" timeOffset="241">445 1526 950,'0'0'144,"0"0"-134,0 0-10,0 0 0,0 0 0,0 0 9,101 9-9,-59 11-2,-9 7-114,-12 2-216</inkml:trace>
  <inkml:trace contextRef="#ctx0" brushRef="#br0" timeOffset="422">657 2025 38,'0'0'823,"0"0"-734,0 0-20,0 0 30,139 5-51,-104-5-34,-2-5-14,-4-4-14,-6 2-94,-10-1-141,-13 3-309</inkml:trace>
  <inkml:trace contextRef="#ctx0" brushRef="#br0" timeOffset="622">819 1791 902,'0'0'112,"0"0"-102,0 0 84,0 0 12,21 147-24,-19-102-62,0-5-16,2-7-3,2-6-1,-2-5-36,2-6-71,1-7-36,1-9-186</inkml:trace>
  <inkml:trace contextRef="#ctx0" brushRef="#br0" timeOffset="842">1189 1560 1034,'0'0'171,"0"0"-163,0 0 57,0 153 55,-4-88-39,2 0-30,2-3-41,0-2-7,0-4-3,0-5-15,0-7-62,0-5-73,0-10-111,0-12-310</inkml:trace>
  <inkml:trace contextRef="#ctx0" brushRef="#br0" timeOffset="1201">1457 1907 542,'0'0'453,"0"0"-349,0 0-61,0 0 92,0 0-23,0 0-62,141-15-37,-104 12-11,-1-1-2,-5-3-79,-2 1-114,-2-1-59,0 0-301</inkml:trace>
  <inkml:trace contextRef="#ctx0" brushRef="#br0" timeOffset="1412">1876 1673 869,'0'0'201,"0"0"-175,0 0 44,0 0 43,0 0-29,113 2-35,-93 18-21,-11 7-13,-7 6-1,-2 5-1,-13 9 5,-20 0 1,-5-2-10,-2-5-2,6-7 2,7-11-2,12-8 1,7-5-5,8-7-3,0 2-3,0-2-6,2 3 2,15-1 4,6-1 3,6-3-17,2 0-66,2 0-81,5 0-180</inkml:trace>
  <inkml:trace contextRef="#ctx0" brushRef="#br0" timeOffset="1757">2315 1834 1044,'0'0'128,"0"0"-104,0 0 62,11 135 12,-9-70-31,-2 16-26,2 5-17,-2 3 12,0-4-1,0-10-5,0-7-12,-2-6-6,-11-9-12,-3-8 7,1-14-2,-8-7-3,-4-12 6,-4-7-8,-9-5-8,-2-8-13,-3-27-13,3-16-31,7-18-39,12-16-110,12-13-70,11-13-500</inkml:trace>
  <inkml:trace contextRef="#ctx0" brushRef="#br0" timeOffset="2062">2352 1481 957,'0'0'111,"0"0"-42,0 0-27,0 0-28,139 19-14,-115-13-113,-2 0-399</inkml:trace>
  <inkml:trace contextRef="#ctx0" brushRef="#br0" timeOffset="2430">3032 1252 1111,'0'0'117,"0"0"-117,0 0 3,-169 134 37,95-74 28,3-4-33,6-5-12,12-4-12,15-12-5,16-6-6,13-4-1,9-3-12,0-2 5,18-2 8,18-3 2,10-6 7,12-7-1,-2-2-2,0 0-6,-8 0-13,-9 0-55,-13-4-54,-12-5-29,-14 0-89,0 0-262</inkml:trace>
  <inkml:trace contextRef="#ctx0" brushRef="#br0" timeOffset="2716">2787 1640 859,'0'0'120,"0"0"-34,18 164 21,-9-85 50,-5 10-56,-2 0-22,-2 2-15,2-8-26,1-14-31,0-12-4,1-10-6,-4-16-4,2-11-14,-2-9-25,0-8-42,0-3-36,0-11-35,-12-29-147,-3-21-337</inkml:trace>
  <inkml:trace contextRef="#ctx0" brushRef="#br0" timeOffset="2942">2745 1932 991,'0'0'135,"0"0"-128,0 0 54,0 0 81,0 0-56,-65 122-48,57-104-34,0-7-4,0 1-27,-1-9-70,3-3-111,2 0-201</inkml:trace>
  <inkml:trace contextRef="#ctx0" brushRef="#br0" timeOffset="3131">2909 2050 848,'19'20'84,"-2"-3"-39,1-3 23,-5-3 18,-1-4-37,-4-5-27,-1-2-22,-3 0-78,2-6-212</inkml:trace>
  <inkml:trace contextRef="#ctx0" brushRef="#br0" timeOffset="3316">3052 1820 1012,'0'0'75,"0"0"-63,0 0 36,0 0-30,0 0-14,0 0-4,63 96-26,-63-96-59,0-9-67,0-15-260</inkml:trace>
  <inkml:trace contextRef="#ctx0" brushRef="#br0" timeOffset="3474">3052 1820 791,'61'-136'161,"-61"136"-127,126 18 44,-84-16-18,-3 3-10,-10-1 2,-14 1-33,-8-1-15,-7 3-1,-5 2 3,-26 6 33,-13 5-27,-3-2-6,7-2-3,13-5 0,16-5-3,9-1-3,2 4-14,0 0 2,2 4 15,18-1 0,7-4 3,8-3-3,-2-1-51,-1-1-42,-6-3-59,-9 0-182</inkml:trace>
  <inkml:trace contextRef="#ctx0" brushRef="#br0" timeOffset="3796">3233 1392 420,'0'0'668,"0"0"-629,0 120-2,0-23 141,-10 18-28,-7 13-53,-5-2-22,2-9-47,2-15-22,11-22-6,7-20-14,0-20-50,3-20-69,14-18-258</inkml:trace>
  <inkml:trace contextRef="#ctx0" brushRef="#br0" timeOffset="4381">3928 1406 897,'0'0'134,"0"0"-75,138-23 21,-94 1 42,-10 0-19,-10 0-28,-8-1-25,-7 3-12,-9-4-9,0-1 0,-13 0-6,-16 4-7,-7 2-5,-4 11-3,-6 8-8,-2 0-2,4 25 1,1 21 2,8 23-2,6 22-4,6 18 5,12 14 4,5 0 1,6-3 8,0-4-6,0-12 7,11-10-5,5-14 0,1-15-9,-3-16 6,-3-13-6,-5-16 0,-4-9-2,0-6-1,-2-5-32,0 0-20,-2 0-30,-21-28-90,-9-14-103,-6-16-30,2-8-234</inkml:trace>
  <inkml:trace contextRef="#ctx0" brushRef="#br0" timeOffset="4762">3645 1865 896,'0'0'204,"0"0"-141,0 0-45,0 0 141,0 0-19,0 0-47,129-20-43,-71 13-21,2 3-24,0-1-5,-6 5-23,-6 0-106,-7 0-200,-5 0-313</inkml:trace>
  <inkml:trace contextRef="#ctx0" brushRef="#br0" timeOffset="5152">4675 1348 1171,'0'0'192,"0"0"-165,0 0 18,0 0 11,-74 124 21,47-32-2,3 6-25,8 2-24,7 1-2,9-8-9,0-6-5,11-9-7,16-7 0,2-11-3,2-11-19,0-9-38,-4-13-41,-4-9-79,-8-9-111,-7-9-137</inkml:trace>
  <inkml:trace contextRef="#ctx0" brushRef="#br0" timeOffset="5430">4877 1863 702,'0'0'361,"0"0"-324,0 0 32,0 0 76,20 126-45,-20-92-40,0-3-40,0-2-20,-4-7-26,-6-6-119,4-11-103,-1-5-229</inkml:trace>
  <inkml:trace contextRef="#ctx0" brushRef="#br0" timeOffset="5652">4881 1689 1083,'0'0'39,"0"0"-39,0 0-3,0 0 3,0 0-52,0 0-173</inkml:trace>
  <inkml:trace contextRef="#ctx0" brushRef="#br0" timeOffset="5874">5074 1958 1179,'0'0'199,"0"0"-175,0 0-13,0 0 70,0 0-32,144-49-36,-88 45-11,-5 4-2,-9 0-7,-11 0-45,-6 0-46,-10 0-58,-13 0-41,-2 0-131,0 0-230</inkml:trace>
  <inkml:trace contextRef="#ctx0" brushRef="#br0" timeOffset="6076">5191 1834 928,'0'0'147,"0"0"-129,0 0 51,0 0 54,33 149-40,-21-111-47,-8-7-28,-2-5-5,-2-6-3,0-8-29,0-3-47,0-9-104,0 0-80,0-4-447</inkml:trace>
  <inkml:trace contextRef="#ctx0" brushRef="#br0" timeOffset="6292">5543 1671 878,'0'0'211,"0"0"-102,0 0 18,9 153-7,-9-105-61,0-4-15,0-2-33,0-6-11,2-3-13,16-2-110,9-8-191,7-8-753</inkml:trace>
  <inkml:trace contextRef="#ctx0" brushRef="#br0" timeOffset="6511">5868 2175 1353,'0'0'30,"0"0"-30,0 0-5,0 0-177,0 0-488</inkml:trace>
  <inkml:trace contextRef="#ctx0" brushRef="#br0" timeOffset="7062">5795 2215 583,'0'0'213,"0"0"-131,0 0-4,0 0 60,0 0-25,0 0-8,0 0-37,102 37-24,-79-28-6,-3 5 0,-3-3-20,-5 2-11,-8 1-6,-4 3 7,-2 10-8,-33 4-6,-17 3-54,-1-3-134,1-11-210</inkml:trace>
  <inkml:trace contextRef="#ctx0" brushRef="#br0" timeOffset="7452">6445 1972 983,'0'0'154,"0"0"-141,0 0 116,0 0 23,52 175-53,-50-92-21,-2 6-17,0 0-24,0 1-14,-14-4-3,1-3 0,-3-5-2,3-9-8,-2-16-3,1-10 0,1-19-2,4-8-4,2-12 0,-1-4-1,-6 0-3,-8-2-4,-11-31-10,-6-19-34,2-25-48,8-22-131,4-16-228</inkml:trace>
  <inkml:trace contextRef="#ctx0" brushRef="#br0" timeOffset="7777">6624 1428 340,'0'0'769,"0"0"-745,0 0-23,0 0-2,0 0-8,0 0-136,52 129-294</inkml:trace>
  <inkml:trace contextRef="#ctx0" brushRef="#br0" timeOffset="7942">6736 1905 1079,'0'0'67,"0"0"-2,0 0 93,137-16-75,-83 1-59,-8 1-17,-5 6-7,-10 1-7,-7 2-62,-4 5-69,-7 0-50,-3-2-61,-8-1-169</inkml:trace>
  <inkml:trace contextRef="#ctx0" brushRef="#br0" timeOffset="8136">6909 1722 730,'0'0'176,"0"0"-161,0 0 108,0 143 32,0-90 8,0 1-64,0-3-61,0-4-24,0-5-8,0-8-4,2-8-2,5-10-31,0-7-104,4-9-95,7 0-133,-3-22-262</inkml:trace>
  <inkml:trace contextRef="#ctx0" brushRef="#br0" timeOffset="8353">7225 1658 767,'0'0'194,"0"0"-138,0 0 47,43 124 50,-39-68-7,-4 4-44,0-2-53,0-7-29,0-4-18,0-9-2,5-11-8,5-11-70,-2-10-109,0-6-92,-1 0-322</inkml:trace>
  <inkml:trace contextRef="#ctx0" brushRef="#br0" timeOffset="8592">7475 1277 963,'0'0'67,"0"0"18,0 0 80,0 0-44,0 0-21,0 0-38,118 149-24,-98-78-24,-2 5-9,-3 6 0,-4 5-4,-11 5 1,0 1-2,-21 3-25,-29-3-53,-16-1-66,-13-10-87,-7-13-42,-8-11-227</inkml:trace>
  <inkml:trace contextRef="#ctx0" brushRef="#br0" timeOffset="-198283.73">58 1114 519,'0'0'203,"0"0"-145,0 0-43,0 0 8,0 0 58,0 0-23,0 0-25,0 0-19,0 0-1,0 0-5,0 0-1,0 0 8,0 0 2,0 0 9,0 0 5,0 0-4,0 0-2,0 4-10,-2 16-6,-8 14-2,2 15-3,1 7 8,1 10-12,0 10 3,2 5-3,0 3-7,2 3-57,2 0-92,0-7-228</inkml:trace>
  <inkml:trace contextRef="#ctx0" brushRef="#br0" timeOffset="-197482.73">27 2587 465,'0'0'168,"0"0"-108,0 0 6,0 0 55,0 0-38,0 0-32,-16-11-21,16 11-30,0 17 8,2 12-3,8 7 18,-6 4-14,-2-2 1,0 0-9,-2-2-1,0-7-4,0-3-86,0-6-240</inkml:trace>
  <inkml:trace contextRef="#ctx0" brushRef="#br0" timeOffset="-196483.73">0 2794 409,'0'0'163,"0"0"-121,0 0-7,0 0 15,0 0-5,0 0-13,38 0 42,-3 0-6,10 0-33,8-9-18,5 2-6,2 0-7,-2 6 0,0-2-4,-2 3-4,-5 0-24,-4 0-47,-7 0-91,-7 0-261</inkml:trace>
  <inkml:trace contextRef="#ctx0" brushRef="#br0" timeOffset="-93935.73">3645 0 760,'0'0'109,"0"0"-39,0 0-41,0 0-5,0 0 34,0 0 23,0 0 1,-25 0-9,25 0-28,0 0-24,10 2-1,13 6 14,12 2-6,7 0 2,9-2-13,12 2-3,8-4-3,4 0-8,3-2 4,-2 0-4,-2-2 2,1 2 0,-1 2-2,1 0-1,4-2 0,-4 0 0,2-2 0,-4-2-1,-4 2 2,-5-2-2,1 0 1,-3 2 0,-2 0-2,-2 2 1,0 0 3,-8-2-3,-4 0-2,-5 0 2,-10-2-3,0 0 2,0 0 0,0 0 0,9 0 0,2 0-3,8 0 3,3-4 3,4 0-3,4 0 0,-3 0 1,-7 2-1,-5 0 0,-9 0 0,-4 0 0,-4 2 0,0 0 0,5 0 0,3 0 1,5 0 0,8 0-1,6 2 1,6 2-1,0-2 2,3 0-2,-7 4 1,-5-2-2,-4 0 2,-7 0-1,-1 0 2,-4-2-2,-1 0 0,-1 0 1,-1 0-1,-7 0-1,-5 2-1,-7-2 2,-3 0 0,-3-2 0,-5 0 0,0 2-1,-1-2-1,-3 0-1,0 0-1,0 0 2,0 0-1,0 2-2,0 0-9,3 1-15,-1 0-22,0 1-25,0 4-93,-2 0-84,0-2-609</inkml:trace>
  <inkml:trace contextRef="#ctx0" brushRef="#br0" timeOffset="-92608.73">3776 2899 973,'0'0'52,"130"0"-48,-24 0-2,13-3 3,-3 1 72,-3 2 27,-6 0-30,-2 0-13,2 0-23,2 9-8,13 2-15,7 0-6,14 0 12,11 1-16,10 1-3,19-2-2,10 2 1,11 1-1,6-1 0,-7 3 2,-10-1-2,-1 1 0,-18-1-1,-14 1 0,-13-2-10,-24-1 10,-10-4-3,-6-2 3,-7-3-4,-6-2 4,-5 3-8,-6-3 0,-12 0-12,-9 3-14,-12 1 0,-13 1-8,-14 0-20,-19-3-74,-4-2-259</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25.1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0 900 944,'0'0'121,"0"0"-91,0 0-21,0 0 50,0 0 22,0 0-7,0 0-33,29-134-14,-11 88-7,-1-1-6,1 2-10,-1 1 4,-5-5-4,1 0-1,1-3 0,-3 1-3,1 4 4,-4 1-3,1 4-1,-2 4 2,-3-1-2,1 8 1,0 2 2,-3 5 0,2 2-3,0 2 0,1 6 0,-1 1 0,1 4 0,0 2 3,-3 5-3,-2 2 0,0 0 7,0 0 0,0 0 2,0 5-9,8 21 6,5 16-5,5 21 20,-1 11 10,-4 1-9,-1 3-10,0-11 1,1-11-5,-1-11-3,-1-17-2,0-8 0,-4-8-1,-1-6-2,-1-6-2,1 0 1,8 0 1,3-22 5,12-22 2,5-19 1,-3-15-8,2-4-7,-4 1-9,-4 13-3,-5 18 7,-9 19 1,-4 18 9,-7 10 1,0 3 1,0 0 0,0 20-1,0 20 1,0 20 6,2 10 17,0 1-4,2-2-1,2-7 3,2-10-4,5-5-9,1-14-7,3-4-1,4-7-9,-3-6-41,-1-5-46,4-7-92,-4-4-112,-1 0-469</inkml:trace>
  <inkml:trace contextRef="#ctx0" brushRef="#br0" timeOffset="766">976 522 1126,'0'0'54,"0"0"-54,0 0 71,0 0 29,0 142-33,0-102-30,0 0-30,0-4 4,0-10-10,0-3-1,0-7-18,0-10-55,4-6-104,0 0-82,3-9-422</inkml:trace>
  <inkml:trace contextRef="#ctx0" brushRef="#br0" timeOffset="1015">1025 292 1047,'0'0'121,"0"0"-103,0 0-18,0 0 0,0 0-86,0 0-313</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26.7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0 174 1126,'0'0'121,"0"0"-81,0 0-7,0 0 16,0 0 0,0 0-29,20-3-17,23 3 5,12 0 1,3 0-3,-2 0-6,-9 0-14,-14 0-43,-8 0-72,-17 8-38,-8 9-56,-2 3-205</inkml:trace>
  <inkml:trace contextRef="#ctx0" brushRef="#br0" timeOffset="228">63 497 325,'0'0'676,"0"0"-617,0 0-33,0 0 75,173-14-49,-106 3-52,0 0-31,-7 2-354</inkml:trace>
  <inkml:trace contextRef="#ctx0" brushRef="#br0" timeOffset="713">582 580 950,'0'0'172,"0"0"-133,0 0-20,35-141 44,-11 90 14,7-5-30,6-2-13,3 0-17,-5 2-8,-4 10-1,-6 6-1,-10 11 4,-5 9 11,-6 11-3,-2 9-8,-2 0 2,0 0 5,0 13-18,0 29-8,0 18 8,0 19 12,0 3-6,0-4-1,0-14 1,0-12 1,0-16-4,7-14 2,3-11-2,2-6-3,-3-5-4,7 0 4,11-23 7,10-22 4,5-17-7,4-11-4,-7-3-8,-5-5-10,-3 6 9,-4 12 9,-12 21-6,-3 24 5,-12 16-3,0 2 4,0 16 0,0 26-3,2 18 3,0 13 13,2-1 1,1-3-7,1-11 1,4-7-1,0-6-5,3-11 0,1-10-4,1-2-47,1-6-62,0-5-151,-3-4-166</inkml:trace>
  <inkml:trace contextRef="#ctx0" brushRef="#br0" timeOffset="1282">1607 535 681,'0'0'308,"0"0"-266,0 0 14,0 0 28,0 0 15,0 138-47,0-105-33,0-6-19,0-11-2,0-5-55,0-11-79,4 0-91,2-5-511</inkml:trace>
  <inkml:trace contextRef="#ctx0" brushRef="#br0" timeOffset="1505">1631 310 816,'0'0'160,"0"0"-160,0 0-18,0 0-23,0 0-135,0 0-356</inkml:trace>
  <inkml:trace contextRef="#ctx0" brushRef="#br0" timeOffset="1650">1769 537 796,'0'0'146,"0"0"-62,0 0 42,0 0 4,0 0-32,139 14-57,-106-14-27,0 0-14,1 0-2,-5 0-13,-5 0-102,-11 0-101,-8 0-53,-5 0-112</inkml:trace>
  <inkml:trace contextRef="#ctx0" brushRef="#br0" timeOffset="1854">1939 483 695,'0'0'234,"0"0"-184,0 0-39,0 0 97,0 0 14,0 0-32,-14 150-59,5-110-24,1-4-7,4-3-49,2-4-97,2-9-65,0-13-227</inkml:trace>
  <inkml:trace contextRef="#ctx0" brushRef="#br0" timeOffset="2078">2251 439 846,'0'0'96,"0"0"-87,0 0 46,0 0 21,0 0-27,0 0 3,104 89-11,-104-62-26,0 0 2,-9-3 8,-9-1-4,-1-3-9,-6-3-3,0-1 4,1-3 19,-1 1 5,3-1 0,6 3-1,10-3-11,4-2-15,2 2-4,0-2-6,6 1-1,14-6-1,9-4-3,7-2-5,-1 0-27,3 0-23,-2 0-57,-7-3-35,-5-7-95,-5 0-485</inkml:trace>
  <inkml:trace contextRef="#ctx0" brushRef="#br0" timeOffset="2471">2587 383 863,'0'0'120,"0"0"-86,0 0 35,0 0-3,0 0 19,0 0-45,104 74-21,-104-45-7,0 0-5,-8-2 3,-17-3 3,-2-4 5,-2-2 3,-2-7 1,6-2-8,10-4-8,3-5-2,10 0 0,2 0-1,0 0-3,0 0-7,0 0-7,10 4 1,5 3 13,1 2 0,1-1 1,-1 1-1,-3 2 1,1 3 3,-7-3-1,-3-2-1,-4 2 11,0-2 23,-9 4 18,-17 1 9,-8-3-22,3-2-10,6-3-15,9-4-16,8-2-13,6 0-50,2 0-35,0-2-140,22-13-76</inkml:trace>
  <inkml:trace contextRef="#ctx0" brushRef="#br0" timeOffset="2918">3010 488 860,'0'0'164,"0"0"-106,0 0 6,0 0 51,0 0-49,0 0-52,18-125-1,-18 116 9,-18 5 0,-2 4-12,-4 0 17,-3 2-24,4 16 0,2 2 4,5 2-5,3-2 1,3 0-2,8-4-1,2-3-4,0 1 3,2-6 1,21 0 0,3-7 3,3 2 2,-4-3-3,-10 0 0,-5 0 0,-8 0-1,-2 0 20,0 0 37,0 2 1,0 9-16,-5 14-11,-13 8-3,-6 16-1,-3 13-7,2 7-8,4 8-9,0-4-3,8-4-2,6-13-20,0-8-34,3-11-43,-5-16-137,-5-11-513</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30.6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58 255 972,'0'0'153,"0"0"-73,0 0-50,-28 132 48,21-52 9,0 4 6,1 5-33,4-10-20,2-8-19,0-7-5,0-10-4,0-11-8,0-8-1,2-10-3,4-5-9,1-7-35,2-6-48,2-7-100,2 0-63,1-20-66,3-16-271</inkml:trace>
  <inkml:trace contextRef="#ctx0" brushRef="#br0" timeOffset="247">272 527 319,'0'0'686,"0"0"-547,0 0-100,0 0 6,0 0 25,0 0-2,-144 127-18,113-93-25,6-10-14,9-8-4,7-8-4,5-3-3,4-3-2,0 3-20,0 1-2,13 5 9,12 0 15,4 3 0,0-1 1,-2-2 3,-5 0-4,0-2 0,-2 2-4,3-2-90,6-2-54,0-5 14,-2-2-60,1 0-347</inkml:trace>
  <inkml:trace contextRef="#ctx0" brushRef="#br0" timeOffset="599">377 30 956,'0'0'124,"0"0"-49,0 0-69,0 0-4,0 0 48,0 0 4,38-26-1,-22 26-20,-3 0-21,-2 0 1,-7 10 3,-1 6-2,-3 0-2,0 4 6,0-5-7,0-3-3,0-6-6,0 1-2,-9 0-3,-2 4-5,-5 0 0,1-2-14,4-3 18,-1-1 3,8-3-2,4-2 0,0 2-4,0 5-21,0 2-4,2 2 23,12 0 6,3 2 3,-1 1-3,2-3 3,-7 2 1,-4 1 2,-3-3 16,-4 0 17,0 7 15,0 2-4,-27 5-18,-4-1-6,-4-2-14,3-4-9,5-2 0,9-5-23,7 0-43,9 5-79,2 4-101,2 0-265</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31.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0 623 1058,'0'0'156,"0"0"-156,0 0-6,0 0-4,0 0-17,0 0-139,0-4-335</inkml:trace>
  <inkml:trace contextRef="#ctx0" brushRef="#br0" timeOffset="241">169 298 969,'0'0'184,"0"0"-158,0 0-22,0 0-4,127-7 54,-102 27 6,-10 9-9,-6 14-11,-9 6-8,0 6 6,-20 1-23,-16-5-2,-6-4-8,-2-11 1,8-10-5,7-8 0,11-9 3,9-7-3,5-2 3,4 0 2,0 0-6,0 0-1,2 0-3,22 0 4,12 0 0,4 0 0,2 0 0,1 0-38,-5 0-2,-5 0-30,-4 0-110,-6 0-87</inkml:trace>
  <inkml:trace contextRef="#ctx0" brushRef="#br0" timeOffset="624">486 265 977,'0'0'177,"0"0"-125,0 0-50,0 0 41,0 0 62,0 0-24,60 6-51,-41 14-15,-1 7 4,-5 4-10,-5-2-1,-6 2 0,-2-2-2,0 0 0,0-4-2,-16-5 0,-3-3 0,-6 0-3,-4-4 3,4-4-4,3 0 4,6-7 0,10 0 3,4-2 5,2 0-10,0 0-2,0 0-7,0 5-1,8 3 4,15 4 4,3 3 0,1-1 1,0-1-1,-5-2 0,-1 0 2,-13-2-2,-4 0 1,-4 0 3,0 6 5,-8 3 14,-21 7-4,-9-1-6,-3 1-4,6-9-3,8-7-6,14-8-13,7-1-42,6 0-99,0-24-130,21-5-255</inkml:trace>
  <inkml:trace contextRef="#ctx0" brushRef="#br0" timeOffset="1109">835 336 774,'0'0'164,"0"0"-112,76-127-5,-49 89 40,-5 2 9,-4 5-36,-5 4-23,-3 5-14,-10 4 2,0 3 0,0 4 6,-23 4-1,-6 5 9,-9 2-32,-2 0-6,2 9 6,5 8-4,6 1 3,9-2 4,7-3-3,9 0 6,2 3-10,0 0-1,13 1 0,7 1 0,5-4 2,-3-1 1,-2-1-2,-7-1 3,0 0 4,-1 4 5,-5 12 9,-5 15 7,-2 16 12,0 13-11,-16 14-1,-10 4-6,-3 3-3,0-8-3,4-12-7,9-10-4,5-15-7,9-12-1,0-10-4,2-12-6,0-8-20,0-5-46,0 0-75,0-7-163,-7-15-279</inkml:trace>
  <inkml:trace contextRef="#ctx0" brushRef="#br0" timeOffset="3150">793 781 409,'0'0'553,"0"0"-452,0 0-86,0 0-14,0 0 10,0 0 50,49-9-3,-18 9-20,-2 0-22,-2 0-10,-3 0-5,-3 0 2,-6 0-3,3 5-44,-5-1-61,-1 1-16,-6-2-93,-1-2-107</inkml:trace>
  <inkml:trace contextRef="#ctx0" brushRef="#br0" timeOffset="3399">931 726 640,'0'0'119,"0"0"-40,0 0-16,0 0 25,0 0-47,0 0-29,2 69 4,5-27-9,0 1-7,-3-1-49,-2-2-90,0-7-138</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54.8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506 1152 1028,'0'0'76,"0"0"-74,0 0 0,-5-154 10,7 97 19,12-8-3,1-4-15,3 2-4,0 2-8,-3 8 0,-1 8 1,-5 11 0,-3 11-1,-1 11 1,-5 9 5,0 7 10,0 0 6,0 0-20,0 5-3,2 24-10,10 20 10,3 18 14,1 13 0,1 0-1,-1-4-1,-1-11 1,4-16 6,-2-12-2,1-12-9,-3-12 1,-3-6-9,-1-7-5,0 0 5,2-2 15,2-27 3,6-16-5,1-8-10,-1-14-3,-2-2-3,-5 6 0,-1 8 3,-6 15 0,-3 18 0,-2 13 1,-2 9-4,0 0 1,0 17-11,10 28 13,3 19 8,5 14 30,1 3-16,-1-8-6,-1-8-4,0-14 4,1-11-8,-3-11-2,6-9-6,-4-8-10,-3-12-66,-6 0-135,1-9-191</inkml:trace>
  <inkml:trace contextRef="#ctx0" brushRef="#br0" timeOffset="698">1359 852 909,'0'0'176,"0"0"-128,0 0-42,0 0 19,2 120 101,-2-58-36,2 0-20,-2-3-25,0-13-28,0-8-12,0-9-5,0-7-18,0-11-128,5-11-194,8 0-344</inkml:trace>
  <inkml:trace contextRef="#ctx0" brushRef="#br0" timeOffset="4966">249 0 761,'0'0'178,"0"0"-111,0 0-36,-113 83 26,68-17 30,5 26 5,11 19-45,15 25-10,14 22 9,0 8 6,27-6-17,9-13-10,7-22-19,3-19-1,3-17-5,5-15-22,6-20-93,9-23-191</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56.0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43 401,'0'0'642,"0"0"-546,0 0-86,0 0-10,0 0-21,0 0-35,-13-5-53,15-1-199</inkml:trace>
  <inkml:trace contextRef="#ctx0" brushRef="#br0" timeOffset="182">229 56 997,'0'0'142,"0"0"-114,0 0-21,0 0-7,0 0-65,0 0-93,43-56-173</inkml:trace>
  <inkml:trace contextRef="#ctx0" brushRef="#br0" timeOffset="324">229 56 587,'158'-4'441,"-158"4"-342,0 0-36,0 0 14,0 0-57,0 0-20,39 0-151,-15 0 5,3 0-394</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9:36.7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181 0 672,'0'0'184,"0"0"-104,0 0-47,0 0 15,0 0 24,0 0 4,0 0-11,0 0-37,-11 18-15,5 26 1,-6 19 18,1 17 10,-3 14-17,1 8 6,0 5-1,-1-4-8,-1-3-6,3-11 2,6-14-9,2-12-5,2-16-2,2-9-1,0-9-1,-3-9-10,-1-5-24,-3-6-75,-4-9-72,0 0-84,-1-13-580</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56.6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1655 953,'0'0'175,"0"0"-111,0 0 0,0 0 42,0 0-17,0 0-52,36-124-32,-17 77 0,-1-3-4,-3 1-1,-3-2 0,-1 7-1,-5 8-2,0 12-4,-4 13 6,-2 8-2,0 3-4,0 0-2,0 5-1,0 22 8,0 19 4,-2 17-1,-4 2 2,4-5 4,2-7 1,0-11-2,0-6-1,14-9-4,3-14-1,-1-4-3,2-9-1,2 0-7,3-9 11,8-27 12,0-13-12,0-13-10,-2-11-21,-4-1 0,-4 3 27,-2 13 0,1 20-7,-11 16-2,-5 13 12,-2 9 1,-2 0-4,2 22 4,5 23 2,0 17 76,-2 9-50,-1-2-7,2-4-11,3-9-3,5-5-6,3-9-2,4-6 0,1-7-64,1-9-131,-6-4-188</inkml:trace>
  <inkml:trace contextRef="#ctx0" brushRef="#br0" timeOffset="772">644 1422 888,'0'0'138,"0"0"-114,0 0 6,0 0 48,0 0 8,0 0-30,84 46-25,-68-23-26,-9-1 5,-5-2-1,-2 2 0,0 0 7,-19 3 1,-2-3-8,-4-6-2,7-3 3,7-6-2,7-5 10,4 0-18,0 5-1,0-3-2,0 7 2,2 3 1,16-5 0,6 2 8,11-5-1,4 1-7,1-5-1,0 0-89,-9-2-139,-6 0-165</inkml:trace>
  <inkml:trace contextRef="#ctx0" brushRef="#br0" timeOffset="1394">888 1430 321,'0'0'334,"0"0"-211,0 0-57,0 0 10,0 0-12,0 0-16,37-8-6,-24 20-10,-7 7-11,-2 1 5,-4 4 22,0 3-13,0 0-5,-8-1-1,-3-3-14,1-6-5,4-8-10,4-2 0,0-5-3,2-2 0,0 0-2,0 0-8,0 0 2,0 0-5,0 0-6,0 0 5,0 0 7,0 0 2,0 5-12,0 3 1,10 4 18,6-1 1,1 2-3,-2 0 3,-5 1 1,-2-3 4,-4 0 3,-4-2-3,0 4 3,0-2 4,-18 3 9,-5-3 8,2-6-8,0-1 5,3-4-9,3 0-9,2 0-8,4 0-9,2 0-26,3 0-48,4 0-75,0 0-267</inkml:trace>
  <inkml:trace contextRef="#ctx0" brushRef="#br0" timeOffset="1919">1299 1539 505,'0'0'442,"0"0"-392,0 0 3,0 0 31,0 0-5,-43-125-37,28 116-13,1 3-25,1 6-4,2 0-15,-1 4 2,2 18-17,3-1 11,5-1 10,0-2-5,0 0 3,2-7 9,0 0 2,0-2-1,0-3-1,0 1-2,0 0 4,8-1-3,1 1 2,0 0-1,-2 2 2,-1 2 2,-1 2 10,-1 1 15,-2 3 0,0 3 4,-2 3 4,0 6 15,0-1 5,-2 1 2,-9-1-8,3-6-25,-2-7-13,6-1-9,2-8-2,0-1-56,2-5-150,0 0-91,0 0-190</inkml:trace>
  <inkml:trace contextRef="#ctx0" brushRef="#br0" timeOffset="2405">1432 962 874,'0'0'194,"0"0"-134,0 0-40,0 0 108,0 0 11,0 0-48,108 149-29,-82-73-3,-2 13-12,-1 16-10,-10 2-14,-6-2 1,-7-3 1,-18-6-18,-28 2-7,-20-4-33,-13-8-78,-13-16-237,-10-28-581</inkml:trace>
  <inkml:trace contextRef="#ctx0" brushRef="#br0" timeOffset="4087">1611 768 889,'0'0'161,"0"0"-113,0 0 8,0 0 46,0 0-24,0 0-47,0 0-5,137-44 28,-38 24-12,14-3-17,12 3-9,-3 3-9,-6 1-7,-8 5 1,-12 4 1,-21 5-1,-19 0-2,-19 2-2,-16 0-2,-10 0-6,-9 0-7,0 0-41,-2 0-45,0 0-49,0 0-25,-17-7-283</inkml:trace>
  <inkml:trace contextRef="#ctx0" brushRef="#br0" timeOffset="4501">1900 167 728,'0'0'203,"0"0"-164,0 0-38,0 0 41,0 0 23,0 0-14,22 87 12,-15-63-34,-3-6-14,-2-5-1,-2-6-6,4-2-4,-4-5 0,0 0 2,2 0 2,0 0 1,4 0-4,-4 0-1,5-16 6,3-6 2,0-12-12,8-3-3,4-6 2,3 6-7,2-2-4,2 6 6,-2 8 4,-6 5-2,-3 9 4,-9 7-3,-5 4 7,-4 0 5,0 0 8,0 0 3,0 18-15,0 10 15,8 10 5,0 2-6,-1 5-12,-1 0-2,6-1-5,3 5-72,6-11-156,6-13-461</inkml:trace>
  <inkml:trace contextRef="#ctx0" brushRef="#br0" timeOffset="5551">1864 876 608,'0'0'195,"0"0"-126,0 0-12,0 0 0,0 0-11,0 0-24,94-14-15,-90 25-4,-2 0-2,-2 3 6,0 4 8,-8 6 14,-15 3-15,-8 2 1,2-5-13,5-4 0,4-4-2,13-7 0,3-5-1,4-2-1,0 1-7,0 3 0,0 1 7,11 2-6,11 0 8,3 0 2,3-4 7,1-2-2,-4 0-7,-3-3-1,1 0-49,-6 0-127,-5 0-194</inkml:trace>
  <inkml:trace contextRef="#ctx0" brushRef="#br0" timeOffset="5949">2132 876 744,'0'0'170,"0"0"-115,0 0-20,0 0 28,0 0-15,0 0-16,87-23-13,-87 23-15,0 0-3,0 11 19,-16 1 2,-1 3-9,-4-2-9,5-6 0,10-2-8,4-3 1,2-2-10,0 2-15,0 0-7,4 3 16,12-1 12,3 7 0,0 0 7,-6 3 0,1-1 4,-8 0-4,-2 1-3,-1-5 1,-3 0 2,0-3 0,0 3 12,-22 2 33,-3-2-11,-2 0-14,3-4-1,9-3-5,3-2-8,8 0-6,4 0-60,0-9-99,13-13-207</inkml:trace>
  <inkml:trace contextRef="#ctx0" brushRef="#br0" timeOffset="6383">2506 827 650,'0'0'112,"0"0"-98,0 0 43,0 0 11,0 0-30,0 0-3,-87-79-17,79 79-14,1 0 6,3 0 10,1 0-1,0 7-19,-1 11 3,-2 2-3,1-2 3,1 0-3,2-3 3,2-3-3,0-1 0,0-7-1,13 1-6,12-5-6,1 0 4,1 0 6,-5 0 3,-4-3 0,-9-1 4,-9 4 1,0 0 21,0 0 42,0 0 38,0 0-27,0 0-22,-5 4-50,3 16-7,-2 9 3,-3 9 2,0-2 10,1-3-15,1-6 0,-1-1-1,-1-3-63,-5-3-136,2-9-155</inkml:trace>
  <inkml:trace contextRef="#ctx0" brushRef="#br0" timeOffset="7051">1453 666 481,'0'0'324,"0"0"-210,0 0-93,0 0 16,0 0 27,0 0 0,53 33 0,-38 5-23,1 9-11,-5 7 4,0 6 2,1 0-16,-1 0-3,4-4-5,-1-8-4,4-5-3,-3-5 0,3-7 6,-1-6 6,0-5-2,-2-7 0,-4-4-2,0-5 6,-4 1-6,-5-3-3,2-2-3,-2 0-2,6 0-2,0 2 0,11-2-3,4 0 0,11 0-24,9 0-131,3 0-165</inkml:trace>
  <inkml:trace contextRef="#ctx0" brushRef="#br0" timeOffset="7673">2980 356 882,'0'0'207,"0"0"-144,0 0-44,0 0 25,0 0 21,0 0-4,-23 150-17,23-92-18,0 2 12,0-5-5,0 1-9,6-7-9,5-2-10,3-9-1,-6-3 0,-1-8-4,-5-5 1,-2-4 0,0-2 3,-6-3 6,-19 0-1,-8-4-3,-9-4-3,-1-3-3,1-2-16,0 0-135,8 0-338</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05.0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1238,'0'0'0,"0"0"-81,0 0-117,0 0-9</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05.3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136 6 509,'0'0'64,"0"0"-62,0 0 73,0 0 83,0 0-39,0 0-34,-13-5-11,13 5-13,-2 0 2,-6 0-16,0 14-19,-7 24 17,-3 13 6,0 14-2,2 8-3,1 9-16,5 10-8,6 4 1,4 2-12,0-7 3,2-6-1,21-12-2,4-10-11,2-7 0,0-12 0,0-6-1,-5-7-5,0-9-24,-3-6-28,-6-7-65,-3-5-36,-2-4-23,-5 0-94,-5-6-134</inkml:trace>
  <inkml:trace contextRef="#ctx0" brushRef="#br0" timeOffset="398">227 1007 1070,'0'0'123,"0"0"-69,0 0 24,0 0 13,0-119-21,19 77-35,0-7-19,4-9-15,-1-4 2,1-7-3,-2-5 1,0 16-2,-3 12 0,-7 23 1,-5 14-4,-6 9-2,0 0-23,0 16-6,5 22 34,1 15 1,4 12 20,-6-3-17,2-4 7,3-11-1,3-14-3,-1-6-2,-3-11 0,2-10 7,-2-6-11,1 0-8,7 0 8,4-15 4,9-21 17,4-15-6,3-13-15,-2-10-4,-1-2-3,-2 7 2,-4 20-3,-7 20 0,-9 20 4,-9 9-1,1 0-18,-1 29 0,0 18 23,2 11 44,-2 2-16,-2 0-6,3-11-9,3-6-4,6-8-7,5-4-2,1-2-2,7-7-61,-2-4-182,-4-11-367</inkml:trace>
  <inkml:trace contextRef="#ctx0" brushRef="#br0" timeOffset="4539">1108 879 882,'0'0'143,"0"0"-128,0 0-9,0 0 22,0 0-7,0 0 6,-14 63-7,10-38-11,2-10-4,-1-1 18,3-8-6,0-1-7,0-5-4,0 0 3,0 0 3,0 0 6,0 0-1,0 0 4,0 0 1,0-16-1,0-6-21,5-5-21,6-4 7,2-1 12,3 1-12,0 9-13,-3 4 13,-4 9 11,-2 7 0,-1 2 3,-2 0 0,4 0 1,3 9 3,-1 13 9,4 5 3,-5 0 11,-3-2 3,-3-4-9,-3-1-7,0 1-6,0-6-8,2-1-9,5-5-86,8-5-123,6-4-354</inkml:trace>
  <inkml:trace contextRef="#ctx0" brushRef="#br0" timeOffset="5266">1451 804 833,'0'0'287,"0"0"-160,0 0-38,0 0 1,0 0-5,0 0-27,-9-20-26,9 20-32,5 0-16,10 0-13,7 0 0,7 0 26,5 2-43,-1 7-56,-6-5-18,-7 3-4,-3 0-18,-3-5-142</inkml:trace>
  <inkml:trace contextRef="#ctx0" brushRef="#br0" timeOffset="5542">1748 806 682,'0'0'245,"0"0"-204,0 0-33,0 0 77,0 0-10,0 0-6,0 122-37,0-92-6,0-6-22,0-4 2,0-4-6,2-7 0,2-7-76,0-2-93,7 0-187</inkml:trace>
  <inkml:trace contextRef="#ctx0" brushRef="#br0" timeOffset="5971">1629 777 707,'0'0'205,"0"0"-152,0 0 21,0 0-7,0 0-17,0 0-19,82-15-20,-59 15-1,-9 0-10,-4 15-13,-3 10 4,-5 3 9,-2 6 13,0-3-2,0-2-4,-13-6 4,3-6-3,2-3-7,4-8-1,-3 1 1,3-2 0,2-3-1,-4 0-2,4 2-7,-4 3-83,-3 0-75,3 4-159</inkml:trace>
  <inkml:trace contextRef="#ctx0" brushRef="#br0" timeOffset="6274">1607 1198 206,'0'0'915,"0"0"-789,0 0-84,0 0 62,0 0-9,0 0-56,-11 7-39,18-3-39,22 1-103,10-5-259</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12.1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0 605 1028,'0'0'211,"0"0"-211,0 0-107,0 0 75,0 0-36,0 0-185,93-41-464</inkml:trace>
  <inkml:trace contextRef="#ctx0" brushRef="#br0" timeOffset="161">382 588 955,'0'0'158,"0"0"-146,0 0-4,0 0 16,0 0-11,0 0-13,75-14-45,-49 14-102,0 0-260</inkml:trace>
  <inkml:trace contextRef="#ctx0" brushRef="#br0" timeOffset="324">661 642 914,'0'0'323,"0"0"-273,0 0-42,0 0 66,0 0-36,0 0-38,7 0-108,15 0-92,5 0-171</inkml:trace>
  <inkml:trace contextRef="#ctx0" brushRef="#br0" timeOffset="512">1011 1058 1283,'0'0'151,"0"0"-112,0 0 34,0 0-30,0 0-14,32-142-11,-8 94-13,4-5-5,1-7-8,6-7 0,0-6-13,-2-6-7,1 8-6,-5 13 11,-7 18-1,-7 16 10,-6 15 14,-5 7 4,-4 2 13,0 0 2,0 0-4,0 0-14,6 6-1,2 26 0,3 12 28,1 14-7,-4 4-7,-1 5-9,-1-4 4,2-8-8,1-8 1,-1-11 5,1-12-2,0-6-4,-2-9 0,-1-5-1,1-4 0,-5 0 0,10 0 0,3-22 11,7-11 7,7-16-18,3-7-10,-1-8 0,0-5-7,0-1 15,-2 10-12,-6 18 4,-10 15 1,-7 21-2,-6 6 11,0 0 0,0 4 0,0 29 0,2 18 0,4 14 10,-4 0-3,0-3-1,2-11-3,-2-4 2,5-7-4,-3-6-1,4-8 0,-4-3 0,2-7-43,3-6-127,0-8-163,7-2-413</inkml:trace>
  <inkml:trace contextRef="#ctx0" brushRef="#br0" timeOffset="1126">1969 813 785,'0'0'373,"0"0"-361,0 0-10,0 0 99,0 0-3,0 0-42,0 127-34,0-105-20,0-4-2,0-7 2,0-4-2,0-7-7,0 0-8,0 0 3,0 0 3,0-18-50,11-11-45,-1-9 46,3 1 40,0-2 18,0 8 4,0 7-2,-1 10 28,-5 10 14,-3 4-6,0 0 5,10 0-3,1 20 14,4 2-16,-4 7-21,-5 2-2,-2 3-15,-4 2-6,-4 4-83,0-2-155,0-3-213</inkml:trace>
  <inkml:trace contextRef="#ctx0" brushRef="#br0" timeOffset="1650">2669 0 1220,'0'0'123,"0"0"-114,78 147-9,-41-69 79,-8 13 14,-8 18-29,-13 16-14,-8 11-33,-8 4-7,-40 12-6,-25 15-4,-33 18-23,-24 8-125,-10 4-590</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1:17.7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562 2926 684,'0'0'384,"0"0"-381,127-157-1,-46 79-2,13-11 4,10-8-2,12-15 2,0 1-4,0 3-44,-7 10-13,-11 16 25,-11 9 16,-13 10 13,-14 12 2,-16 9 1,-6 10 0,-11 10 0,-7 4 7,-5 7 3,-3 5 3,-1-1-1,-1 5-7,4-3-5,-3 5 0,0 0-1,1 0-20,-6 0-34,1 0-42,-3 0 11,1 0-46,-5 7-157</inkml:trace>
  <inkml:trace contextRef="#ctx0" brushRef="#br0" timeOffset="322">1993 1700 619,'0'0'119,"0"0"-70,0 0 71,0 0-14,0 0-36,0 0-22,107 85 7,-65-30 11,14 19-8,10 20 6,15 17-3,6 7 7,2 2-52,-4-4-7,-7-9-8,-7-11-2,-1-5 1,-8-10-35,-4-12-91,-7-18-64,-16-22-284</inkml:trace>
  <inkml:trace contextRef="#ctx0" brushRef="#br0" timeOffset="2174">964 47 787,'0'0'205,"0"0"-126,0 0-36,0 0 62,0 0 5,0 0-42,0 0-38,-3-2-19,3 2-7,0 0-4,0 0 3,9 0 0,1 0-1,-4 0 2,-2 0-3,-4 0 1,3 0-2,-3 0-33,0 0-49,0 0-111,0 0-147</inkml:trace>
  <inkml:trace contextRef="#ctx0" brushRef="#br0" timeOffset="2575">964 47 787,'31'-45'155,"-31"45"-108,0 0 23,0 0 39,0 0 21,0 0-55,0-2-37,0 2-10,0 0 0,0 16-6,-2 22-7,-16 22-3,-9 26 1,-11 19 10,-4 20-4,-7 17 1,-4 8-2,-5 6 1,-3-2-7,3-3 4,2-4 0,1-11-4,4-9-2,-1-9 1,8-4-4,3-5 1,4-2-6,1-3-2,-1-1 6,1-5-5,3-4-1,4-8 0,2-18 2,9-13-2,5-19-12,3-16-11,8-11-1,2-7-28,0-2 6,0 0-9,0-13-29,0-34-4,10-24-129,7-25-219</inkml:trace>
  <inkml:trace contextRef="#ctx0" brushRef="#br0" timeOffset="3607">1138 74 111,'0'0'775,"0"0"-665,0 0-81,0 0 5,0 0 29,0 0 25,0 0-27,35 55 0,-8-13 0,6 7-3,3 5-12,-1 11-14,1 6-9,0 9-6,0 11-3,1 1-2,1 1-1,3-6-9,5 0 8,8 0-5,6 2-1,5 0-4,-5-4 1,-6-5-1,-10-11 0,-11-6-1,-10-7 1,-6-3-1,-8-8-12,-2-3-1,-5-9-8,0-13-29,0-4-39,1-10-115,1-6-102,3 0-380</inkml:trace>
  <inkml:trace contextRef="#ctx0" brushRef="#br0" timeOffset="4117">1988 1450 852,'0'0'87,"0"0"-85,0 0 35,0 0 62,27 143-27,-9-103 9,7 3-18,4 1-28,2-2 0,3 1-9,3 3-10,5 5-9,8 6 4,3 0 2,7 1 22,5-4-19,0 0-12,-1 1-2,-4-1-2,-2-3-8,-7-2-27,-8-5-36,-10-6-54,-12-5-76,-13-3-232</inkml:trace>
  <inkml:trace contextRef="#ctx0" brushRef="#br0" timeOffset="4620">2490 2359 801,'0'0'69,"0"0"-63,0 0 0,134 157 48,-85-104 22,9 3-29,2-7-26,3 0-8,-3-7-10,-5-7-2,-8-3-1,-12-5-7,-6-5-60,-13-4-124,-11-5-204</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46.6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4 780 1092,'0'0'51,"0"0"-51,-7-138-25,7 80 25,7-2 24,4-5 27,3-4-10,1-7-31,3-2-8,-3 7 1,3 6 3,-5 18-1,-4 16 6,-4 16 7,-3 8 26,-2 7 0,0 0-7,0 0-20,0 0-17,0 13-12,9 30 6,11 21 6,9 28 36,5 12-12,-1 1-10,3-11 4,-7-19-14,0-14-1,-5-17 1,0-15-2,-6-11-4,-3-12 2,-5-6-2,-1 0-7,-1 0 2,6-28 7,6-15 21,4-17-12,1-11-9,-7-1-11,-3 1-6,-8 7 11,-5 12 5,-2 17 1,0 15 0,0 15 1,0 5 2,0 0-3,0 16-2,4 24 2,10 16 0,-1 13 25,3-3-11,-3-5-12,3-12 3,-1-9-5,-3-7 2,3-6-2,1-3-28,-1-4-147,-1-4-151</inkml:trace>
  <inkml:trace contextRef="#ctx0" brushRef="#br0" timeOffset="984">852 528 267,'0'0'609,"0"0"-468,0 0-66,0 0 25,0 0 17,0 0-16,2 2-45,-2 23-51,0 15-3,12 11 15,-5 2 0,-1-4-9,1-9-4,-2-6-4,4-9-1,1-5-1,2-7-52,-3-6-69,2-5-97,-5-2-51,1 0-460</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48.1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0 107 725,'0'0'300,"0"0"-220,0 0-80,0 0-4,0 0 0,0 0-26,24-23-159,-3 14-200</inkml:trace>
  <inkml:trace contextRef="#ctx0" brushRef="#br0" timeOffset="169">248 51 808,'0'0'236,"0"0"-169,0 0-23,0 0 33,0 0-17,0 0-43,4-11-17,5 4-121,7-2-99,3 3-152</inkml:trace>
  <inkml:trace contextRef="#ctx0" brushRef="#br0" timeOffset="329">433 31 873,'0'0'169,"0"0"-93,0 0 23,0 0 29,0 0-60,0 0-32,8-7-36,1-2-82,3 3-188,1-3-334</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49.1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5 889 276,'0'0'674,"0"0"-623,0 0-48,0 0 44,0 0 49,0 0 17,-5-7-46,5 5-15,0 2 5,0-2 0,0-1 0,0 1-3,0 0-11,0-2-11,0 1-10,0-1-2,0-7-14,0-5 4,0-8-6,0-10-4,7-8-1,12-9-5,4-11 6,6-15-10,0-3-3,0-9-16,0 0-4,-2 7 0,-3 10 11,-4 15 10,-6 17 6,-8 17 3,-4 12 3,-2 8 2,0 3 4,0 0 7,0 0-6,0 0-7,0 3-6,0 15-4,5 11-1,8 11 11,5 11 15,-2 5 0,-1 4-7,-4 0-3,1-4 0,-4-5-4,3-9 0,3-13 0,-3-4-1,-2-7 1,0-5-1,-3-2 2,1-4 1,-3-3-3,-2-4 0,-2 0 0,0 0 0,4 0 3,-2 0-3,2 0-3,-2-7 0,7-13 0,5-8 3,1-15 7,5-12-7,-3-8-8,0-2 5,-4 3-4,-2 11 5,-2 15-4,-5 16 5,-4 14-3,0 6 3,0 0-2,0 0-8,0 6-10,7 25 21,2 18 3,4 16 19,-2 2-10,1 0-1,-1-9-1,-1-12-3,4-8-1,-1-11-1,1-5-4,-1-11-1,-1-4-4,-4-3-4,3-4-55,1 0-100,-3 0-137,-1 0-154</inkml:trace>
  <inkml:trace contextRef="#ctx0" brushRef="#br0" timeOffset="840">822 580 159,'0'0'799,"0"0"-718,0 0-69,0 0 62,0 0 35,0 0-4,25 77-46,-23-48-23,-2-4-5,0-5 6,0-2-8,0-12-15,0-1-11,0-3 0,0-2-2,0 0 2,0 0-1,4 0-2,6-13-8,5-14-16,3-13 23,6-5-20,0 3 4,1 2 4,-10 15-1,-3 10 3,-8 10 10,-4 5 1,0 0 11,0 5-11,0 21 0,0 8 58,0 2-14,0-1-6,0 1-8,0-7-11,11 0-12,7-5-7,7-4-26,8-9-134,-4-11-310</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23:41.4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0 462 81,'0'0'419,"0"0"-345,0 0-52,0 0-5,0 0 26,0 0 15,0 0 45,0 0-12,6 0-34,-6 0 3,0 0-13,0 0-7,0 0-1,3 0 11,1 0-8,4 0 18,6-2-47,9-3 18,8-2-5,2 1 1,7-5-4,8 0-11,0-3 1,12 1-7,16-3 2,16-2-1,17-2-5,24-5 0,18 3-2,21-4 4,9 1-3,0 1 2,-8 4 0,-8 4-1,4 0-1,3-1 2,6-3-3,0-3 2,-6 3-2,-16 0-3,-18 0 3,-20 6 0,-25 6 0,-23 1 0,-21 5 0,-18-1-1,-17 1-2,-8 2-8,-4 0-2,-2 0-4,0 0-9,0 0 2,0 0-9,0 0-7,0 0 0,0 0-2,0 0-32,0 0 3,5 0-21,3-2-91,2-5-81</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5:51.9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0 147 1034,'0'0'158,"0"0"-130,0 0-21,0 0 45,0 0 35,0 0-14,0 0-22,27 0-30,13-4-11,20-3 22,18 2 6,9-1-7,0-3-11,2 2 4,7-4-15,8 2 9,10 0-9,7 3 7,6-3-3,-5 2 0,-3 0-11,-7 1 7,-6-1-6,-11 5 0,-3 0 4,-1 2-5,1 0 1,8 0 4,18-3-4,15-1 5,27-1 2,21-4 3,10 5-7,0 4-6,-12 0 2,-27 0-5,-22 0 3,-26 0 0,-26 11 2,-16 0 2,-8-4-1,-3 0-2,1-3 0,8-4-1,11 0 0,7 0 0,9 0 1,4-9-1,3 0 0,1 3 0,1-3 1,-7 6-5,-4 3-4,-2 0 2,-8 0 2,4 0 4,2 0 3,6 0-2,7 0 0,-3 0-1,-4 0-2,-10 0 2,-22-2 4,-15 0-4,-14-2 1,-7 4-1,-1-3 0,1 3 0,-1 0-1,-5-2-15,-3 2-9,-6 0-29,-4 0-66,0 0-170,-31 0-496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9:37.1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0 665,'0'0'305,"0"0"-228,0 0-59,0 0 6,0 0 74,0 0 3,158 45-6,-92-32-44,17-4-6,13-2-25,8-5-9,14 3-4,5-1-1,10-4-2,21 2-3,8-2 3,6 0-4,-1 0-3,-14 0-14,-10 0-4,-9 0 6,-16 7 1,-14 4 2,-12 2-3,-18 1 3,-16-3 6,-10-2-1,-3 2 6,-1-2-1,4 0-3,-2-2 5,-3-3-1,-8-1-4,-5-3 1,-6 0 1,0 0 3,5 0 2,4 0-1,8 0-1,3-7-21,-2 2-4,-7 0 22,-14-1 3,-11 4 0,-10 2 2,0 0 1,0 0 18,0 0-6,0 0-4,0 0 0,0 0-6,0 0 3,0 0-1,0 0-7,0 0 0,0 0-5,0 8 5,0 4 12,0 1-9,4 3 9,-4 6-5,0 7 10,0 7-8,0 10 1,-6 17-1,-13 12 7,-1 15-12,0 8 8,7 11-1,0 2-3,-1-4-8,3-4 3,2-5-3,-5-9-1,4-5-15,-7-1-19,-2-9-162,-3-10-140,-3-8-409</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23.3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89 474,'0'0'436,"126"-5"-341,-16 5-53,23-2-8,15-7-14,10-4 8,0-3 6,-4-4-12,-11 7-8,0 6 0,-8 5 15,3 2 57,5 0-18,2 0-33,13 0-6,16 0-18,17 0 4,17 0 0,10 0 1,9 0 3,-4 9-4,-14 4-8,-11 1-1,-17-8-4,-11-1 6,-12-5 1,-7 0-2,-4 0-4,-9-14 0,-1 5-1,-11 3-1,-5 1-1,-6 5-4,-8 0 1,-11 0-5,-9 0 1,-9 0 4,-8 3-4,-6 5 6,-9 1-2,-6-2 0,-7 0-4,-5-3-4,-13-4-6,-4 0-7,-7 0-11,-1 0-15,-2 0-29,2-7-60,-10-8-112</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25.0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0 221 1001,'0'0'25,"0"0"-6,185-38 19,-82 20 15,20 0 27,23-4-18,30-5-8,28 1-1,34 1-12,14 5-10,2 7-12,-5 6-18,-17 7 2,-11 0-3,-5 0 14,-2 18 21,2 2-26,2 0 3,2 0-7,10 0-5,-3-2-3,2 2 3,-1 2 2,-14-4-1,-9-2 1,-20-5 0,-16 0-2,-21-2 0,-17-3-1,-15-1 3,-12-2-6,-6-2 3,-17 1-4,-17-2-2,-13 0 5,-19 0-1,-13 0 2,-7 0 0,-8 0-4,-1 0-17,-3 0-40,0 0-136,0 0-259</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2:33.0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1183 650,'0'0'145,"0"0"-31,0 0-35,0 0-6,0 0-7,0 0 0,0 0 14,0 0-7,-25-34-11,23 34-4,2 0-23,-2 0-21,0 0-14,2 6 0,0 28-17,0 28 17,17 36 4,6 23 25,1 13-13,3 10-5,6 9-6,3 5 3,8 3-7,8 1 2,-1-4-2,-2-7 0,-10-9 0,-4-8 2,-7-13-3,-3-9 0,-1-11 1,-3-19 1,-4-18-2,-3-10 0,-3-16 0,-5-10 0,-2-12 0,2-10-1,-4-6-14,-2 0-50,0-8-40,0-32-10,0-24-120,-8-25-185</inkml:trace>
  <inkml:trace contextRef="#ctx0" brushRef="#br0" timeOffset="578">135 1354 631,'0'0'140,"0"0"-120,0 0-8,0 0 49,0 0 4,0 0 0,58-41-14,-29 35 13,7-1-5,13 0 6,6-2-28,7 0 23,13 0-15,4 1-17,6-4-5,2 4 4,2-4-8,3-1-14,8-2 3,4-3 16,8 0 5,4 2-23,11 1 2,4-1 8,6 1-1,-4 1-8,-4 3 1,-6 0-5,-5 2-2,-4 0 0,-6-2-1,4-4 2,9-5 3,1-5-4,5-2 4,-4 5-4,-1-1 0,-8 8 4,-5 1-4,-14 6-1,-10 3-2,-9 1 2,-4-1-2,3 1 1,8-5 2,10-2-4,14-5 3,7 3 0,8-3 0,5 3 3,2 2-3,5-3 1,11 1 0,18 0 3,20-1 7,12-2 7,11-1-18,2-4-2,2-1 2,10-2 0,-1-1 1,6 3 5,4 0-4,-1 0 0,6 2-2,-2 2-5,-7 4 5,-1 3 1,-2-2-1,0 4 2,7-4 1,8-1 1,10-2-4,-2-4-8,7-2 8,-1-2 0,5-1 3,3-2 0,-1 1-1,2-1-4,-11-4 0,-10 4 2,-15 0-3,-14 2 8,-8 5-4,-1 3 1,-9 2 1,1 1-3,-6 0-2,-8 1-4,-1 4 6,-4 2 2,-7 5-1,-5 2-1,-4 0 2,1 0-2,-3 0 0,-2 0 0,-5 0 0,-2 2-3,-4 1 3,-1 1 0,-4 1 0,-2-1 0,0 0 1,-4 1 0,-3-1 0,0 1 0,1 1 0,-1-1 2,-2 4-3,-7 0-2,-2-3 0,-3 6-2,1-4 4,3 2 0,-1-1 0,0 2 0,5 0 1,-1-2 0,5 0 1,4-3-2,5 1 0,7 0 2,2-3-4,2 1 0,0-5-1,4 2 3,1-2 1,1 0 0,-3 2-1,-5 3 1,-9 1-1,-7 1 2,-7 4-2,1-2 1,-1 2 3,-4 2-4,-4-1-3,-1 1 0,-3 0 1,2 3 2,-4-1-1,-4-1 1,-4 1 0,-9 3 0,-6-2 0,-8 1 0,-4 0 2,-10-4-1,-12-2-1,-13 0 0,-13-4 0,-9-3 0,-5 1 0,2-1-1,-2 3-2,4 2-2,4 0 5,1 0 0,2-1 1,-2 1 5,-5-2-6,3-3 0,1 3 1,-2 0-2,5-3 2,10 3-3,3 0 6,3-1-3,5 3-1,-1-2 1,-3 0-2,2 1 2,-3 1-3,-5 0 3,-4 2-5,-4-2 3,-8 0 0,-1 0 2,-3 2-3,3 0 2,-1 3 0,4 3 0,0 6 3,4-1 1,-3 5-4,-3 0 6,-1 2-5,-3 0 1,-1 2 0,-3 7 5,-1 2-2,2 5 7,-4 4 6,1 2-11,2 9-5,2 7 0,2 8 9,6 17 3,2 1-6,4 10 0,-3-1 7,1-4-6,1 7-4,-6 4 1,0 7-6,-5 4 7,-4 1-6,0-1 2,2-4 1,2 2-1,5-2 2,0 4-2,2 5-3,2 8 9,1 1-7,-1 0-1,2-7 2,1-7-1,2 0-2,-2-3 2,0-2-2,0-7 4,-4-11-3,-1-8-1,-5-11 0,-1-15 0,-3-14-1,-5-18 1,-1-11-6,-3-9-39,-2-11-51,-7 0-69,-30-31-288</inkml:trace>
  <inkml:trace contextRef="#ctx0" brushRef="#br0" timeOffset="3458">211 4123 655,'0'0'113,"0"0"-58,0 0-36,0 0 13,-34-120 26,34 111 13,0 4-14,0-1-30,0-5-11,16-3-6,13 1 135,13 4-144,14 5 1,9-4-1,11 4 2,4-1 23,7 2-3,6 0 10,7-2-17,10-1 10,6 1-5,3-1-4,7-1-6,3 2 2,9-1-1,5-1 0,2-4-6,1 0-3,-3-5 2,0 3 3,1-5-4,-1-2 8,-3 0-2,1 0-3,0-2 2,1 4 0,9 0-3,3 3 5,0-1-8,-1 5-3,-1 0 1,-5 4-1,7 0 0,2-1 1,0 3 7,0 1-4,0-1-1,2 5-2,0 0 0,-2 0 3,-3 0-4,-12 0-1,-8 9-1,-10 7 0,-7-1 3,-14 1-1,-8 2 0,-5-3 0,-4 1 1,4-3 0,7-2 0,14-4 0,21-5 2,25-2 48,20 0-42,15 0-3,7 0-6,1 0-5,-1 0 5,1 0 1,-1 0 0,7 0 1,9 0 0,2 2 3,9 1-5,-1-1-1,2 0-4,3 0 4,-2 1 2,7 1-1,9-2 4,5-2-4,10 0 0,-1 0 0,3 0-3,-4 0 3,5 0 1,1-6 2,6-1-1,6 0-2,-4 1-1,-5 3-1,-4 3 2,-3 0 1,3 0 1,4 0-2,4 0 0,-5 0-5,0 0 5,-5 0 0,0 0 2,-1 0 2,-1 0-3,-2 0-1,-5 0-5,-5 0 5,-13 9 0,2 2 1,0 0 1,1 1-2,8-6-1,-2 3-3,-6-4 4,-9-1 2,-5 3-1,-5-1 0,-4 1 0,-9-3 0,-3 3-1,-11-2-6,-13-1 5,-10 1 1,-18-5 1,-11 2 1,-15-2 0,-13 2-2,-6 0 2,-5-2-1,2 0 0,-2 0 2,-2 0-3,-9 0-6,-7 0 6,-4-9 0,-2 0 0,1-2-5,4 0 5,2 2 0,0 0 3,-4 5-3,-7-3 0,-10 5 0,-13 0 0,-14 0 2,-6 2-2,-7 0-1,0 0-3,-2 0-38,0 0-54,-11 0-146,-7-12-371</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39.6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108 641 935,'0'0'177,"0"0"-83,0 0-57,0 0 29,0 0 11,0 0-33,0 0-30,0 72-6,0-6 42,0 18-10,0 11-9,0 9-3,-4 0-4,-7-8 4,-3-9-20,-1-13-1,-1-6-6,5-14 4,5-12-4,1-14 0,5-10-2,-3-12-14,3-4-24,0-2 1,0 0-25,0-12-60,0-24-110,3-18-412</inkml:trace>
  <inkml:trace contextRef="#ctx0" brushRef="#br0" timeOffset="330">422 385 920,'0'0'183,"0"0"-150,-113 56-12,53-21 19,-2 1 3,4 2-10,8-7-15,15-4-5,10-5-6,12-11 4,9-2 1,4 2-9,0 0-3,0 9 13,21 5 8,11 4 3,8 4-7,0 3-2,6 2-1,0 2 4,-7-2-12,-1-5-5,-5-4 0,-4-7 1,-4-4-1,-7-7-2,-7-6-27,-4-3-42,-2-2-76,-3 0-76,5-16-175</inkml:trace>
  <inkml:trace contextRef="#ctx0" brushRef="#br0" timeOffset="999">6 184 1005,'0'0'106,"0"0"-46,0 0 18,0 0 20,0 0-30,0 0-22,0-6-23,0 30-23,0 23 1,7 20 8,-1 6 7,-4 3-11,-2-5-5,5-9-7,2-1-89,6-16-120,3-12-40,3-18-555</inkml:trace>
  <inkml:trace contextRef="#ctx0" brushRef="#br0" timeOffset="1350">672 0 1116,'0'0'114,"0"0"-114,0 0-6,0 0 6,0 0 30,0 0 0,33 44-5,-23-26-14,-6 2 2,-4 0 1,0 4-4,-14 5-4,-19 7 0,-11-1-6,2-3-29,3-7-5,14-12 27,14-6 7,7-7 0,4 0 11,0 0-11,0 0-4,2 0-2,17 4-3,10 3 9,4 4 28,2 2-6,-1 3-5,-5 4-5,-7 2-2,-7 2 6,-4 3-9,-9 0 13,-2 2 12,0 2 6,-19-2-7,-10-2-6,-2-9 2,2-5-11,2-4-7,10-4-3,3-1-6,7-2-27,7-2-85,0 5-147,0-3-254</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41.6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0 659 388,'0'0'592,"0"0"-491,0 0-77,0 0 39,0 0 32,0 0-30,0-4-53,0 4-12,0 0-34,7 2-95,8 5-119</inkml:trace>
  <inkml:trace contextRef="#ctx0" brushRef="#br0" timeOffset="386">325 370 937,'0'0'172,"0"0"-172,0 0 5,0 0 17,0 0 41,127 40 3,-100-11-26,-5 2-26,-11 7-1,-9 0 1,-2 4 4,-4 0 1,-25 3 5,-9-2-8,-4-6-9,-3-8-2,8-9-2,7-6 3,10-8-4,9-3 1,9-1 5,2-2 1,0 0 13,0 0-12,0 4-8,11 3-4,20 2 4,10 2 5,9-2 12,4-5-17,-2-1 0,-6-1-2,-8-2-46,-11 0-77,-7 0-71,-7 0-85,-7-14-437</inkml:trace>
  <inkml:trace contextRef="#ctx0" brushRef="#br0" timeOffset="775">755 381 610,'0'0'469,"0"0"-443,0 0-23,0 0 79,0 0 29,131 74-26,-108-52-44,-7 0-23,-10-2-14,-6 2 2,0-2-3,-24 3-2,-14-3 3,-5-5 0,1-1 1,7-5-5,10-7 2,12-2 3,5 2-3,8-2 1,0 4 2,0 5-5,3 7-12,19 4 12,5 4 6,2 4 5,2-4-4,-2 3-3,-6-5 1,-10 2 0,-9-1-1,-4-3 3,-4 4 4,-30 1 14,-8-1 1,-3-4 3,6-9-1,12-4-14,12-7-14,7 0-7,8-13-61,0-16-69,10-9-116,16-2-136</inkml:trace>
  <inkml:trace contextRef="#ctx0" brushRef="#br0" timeOffset="1246">1372 410 532,'0'0'534,"0"0"-484,27-116 19,-25 74 63,-2-3-26,-4 7-41,-23 7-37,-11 11-18,-9 16-6,-3 4-4,0 2 0,10 22 0,13 8 0,13 3-1,12 3-5,2 0 4,0-3 2,10 1 2,9-5 1,6 0-3,4-3 3,-2-6 3,-2-4-3,-6-3 0,-1-2-3,-7 5 5,-1 0 4,-6 9-1,-4 6 1,0 12 9,-2 15 1,-19 7-10,-3 4 1,-1-4 5,6-9-8,3-4-7,5-10-4,6-8-39,3-7-67,2-16-190,0-13-337</inkml:trace>
  <inkml:trace contextRef="#ctx0" brushRef="#br0" timeOffset="1726">1593 566 1117,'0'0'14,"0"0"-14,0 0 0,0 0 0,155 4 31,-94 1-16,-1-1-11,-6 3-4,-15 2-6,-12-5-86,-13-2-174,-9-2-406</inkml:trace>
  <inkml:trace contextRef="#ctx0" brushRef="#br0" timeOffset="1951">1742 403 950,'0'0'129,"0"0"-103,0 114 112,0-50-1,0 5-45,0 5-32,0-2-51,0-4-9,0-7-130,0-21-209</inkml:trace>
  <inkml:trace contextRef="#ctx0" brushRef="#br0" timeOffset="4718">269 0 942,'0'0'185,"0"0"-142,0 0 22,0 0 63,0 0-41,-48 165-58,5-16 23,3 34-3,11 7-31,29-4-14,13-8-4,59-24-133,32-34-473</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6:44.0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70 210 1111,'0'0'236,"0"0"-176,0 0-38,0 0 28,0 0-6,-2 122 0,2-33 17,2 8-27,-2-6-23,0-4-5,-6-7-2,-9-9 2,-1-11-2,0-13-4,7-14 0,5-10-5,1-12-16,3-5-29,0-6-30,0 0-39,0 0-50,9-17-30,14-19-119</inkml:trace>
  <inkml:trace contextRef="#ctx0" brushRef="#br0" timeOffset="263">280 747 992,'0'0'87,"0"0"-79,0 0 57,0 0 68,54 123-42,-30-101-25,5-4-23,7-5-22,1-9-4,5-4-3,4 0-9,-2-15 7,-1-16-11,-12-7 4,-12-3-2,-9-3 1,-10 2-1,-10 1-3,-23 10 0,-16 9-13,-4 13 0,-3 9 4,0 0 8,14 16-1,13 13-38,22 4-77,7 5-57,22-9-92,30-6-565</inkml:trace>
  <inkml:trace contextRef="#ctx0" brushRef="#br0" timeOffset="577">1107 751 1003,'0'0'62,"0"0"-57,0 0 109,-9-127 20,-9 94-54,0 8-39,-2 5-6,-2 9 3,-3 9 2,-2 2-35,-6 7 1,-1 26-6,3 12-3,10 6-1,9 2 1,10 1-1,2-7 2,0-9 4,22-12-4,1-8 5,0-9-3,0-9 0,-3 0-2,2-2-3,-2-20-10,-1-10-7,-9-3 4,-1-6 9,-5 1 5,-1 5 3,0 10 1,-1 12 0,-2 13-2,0 0 2,0 13-17,0 27-4,2 16 21,-2 13 20,0 5-11,0 4-1,0-1 14,-2 3-1,-8-1-3,-5-4 2,-1-10-7,-6-7-1,-2-9-10,-1-9 4,-2-13 0,2-9 4,2-14 13,-2-4 7,-2 0-6,0-15-5,3-12-7,2-9-4,2-4-7,7-2 4,1-5-1,8 2 0,4 3-3,0 4-1,24 7-3,20 0-7,21 7-37,24-4-18,14 4-44,12-5-103,-5-7-341</inkml:trace>
  <inkml:trace contextRef="#ctx0" brushRef="#br0" timeOffset="1259">1456 767 644,'0'0'480,"0"0"-412,0 0-68,0 0 6,0 0 34,0 0 40,2 120 23,6-66-59,-6-3-30,0-11-6,-2-11 6,0-9-1,0-11-3,0-7-8,0-2 6,2 0 7,5 0 5,9-22-9,10-14-9,8-13-2,6-6-4,-1 1 3,-5 3-6,-3 7 3,-8 12 0,-10 14 3,-4 14-5,-9 4 6,2 0-1,7 11-2,2 18 3,5 9 12,-3-2-1,1-3-5,-4-6-6,-3-5 2,0-7-2,0-3-22,-1-8-70,1-4-89,-1 0-70,2-13-121</inkml:trace>
  <inkml:trace contextRef="#ctx0" brushRef="#br0" timeOffset="1679">2094 0 1326,'0'0'58,"0"0"-57,0 0-1,151 143 65,-91-58 38,5 17-17,-11 12-16,-17 11-30,-22 6-23,-15 3 5,-31-5-19,-42-11-3,-29-9-11,-25-11-70,-18-18-140,-11-29-479</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8:24.8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76 293 979,'0'0'222,"0"0"-139,0 0-75,0 0-4,0 0 36,0 0-2,0 0-19,0 0 18,18 152-9,-18-84-7,-7 0 2,-8-5-4,-3-5 3,1-10-11,1-10-3,5-10-3,4-10-2,4-9 2,3-9-5,0 0-3,0 0 3,0-5 3,0-27-1,21-20-2,5-18 0,6-10 0,-1-2-9,-2 5-4,-4 17-2,-8 16 11,-5 18 3,-6 18 1,-6 6-1,2 2 1,5 0-6,9 10 1,3 16 5,10 12 17,-2 10-3,-2 11 1,-10 6 4,-3-3-9,-6-1 5,-2-15-1,3-8-13,0-10-1,2-8 0,2-8-1,3-6-23,-1-6-55,7-6-57,3-28-33,-2-10-48,0-8-310</inkml:trace>
  <inkml:trace contextRef="#ctx0" brushRef="#br0" timeOffset="503">613 238 810,'0'0'178,"0"0"-114,0 0 47,0 0 12,0 0-33,0 0-47,116 0-26,-93 0-9,-1 0-8,-5 2-68,-3 0-57,-3 3-57,-9 2-153</inkml:trace>
  <inkml:trace contextRef="#ctx0" brushRef="#br0" timeOffset="701">714 539 902,'0'0'119,"0"0"-34,0 0-16,113 0-42,-72 0-15,1-5-12,4-8-2,3-5-91,-1 0-211</inkml:trace>
  <inkml:trace contextRef="#ctx0" brushRef="#br0" timeOffset="909">1394 0 1108,'0'0'194,"0"0"-148,0 0-37,0 0 20,0 0 21,-92 127-16,76-60-7,10 6-10,6-1-7,0-3 2,0-3 3,15-1 3,7-5-12,9-4 2,3-5 3,-1-6-1,0-3-2,-4-2 4,-6-8-10,-7-8 5,-9-7 10,-5-7-9,-2-6 8,0 3 4,-13-3 4,-26 1-9,-17-5-15,-15 0 0,-8-5-45,-4-24-55,9-18-126,19-20-239</inkml:trace>
  <inkml:trace contextRef="#ctx0" brushRef="#br0" timeOffset="1252">1382 118 368,'0'0'940,"0"0"-885,0 0-51,0 0 2,158-7 0,-102 3-6,14 4-1,3 0-196,2 0-404</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8:26.7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 8 1079,'0'0'126,"0"0"-98,152-7 0,-92 7 53,-6 20-17,-6 14-13,-7 6-20,-10 11-1,-12 12-4,-19 8-14,0 11 5,-23 0-4,-20-3 2,1-12-3,4-14-4,11-15-7,9-12 0,5-10 0,8-7-1,5 3-46,0-1-114,0 4-144,0 3-241</inkml:trace>
  <inkml:trace contextRef="#ctx0" brushRef="#br0" timeOffset="292">437 1287 1059,'0'0'183,"0"0"-183,0 0-128,0 0-85,0 0-351</inkml:trace>
  <inkml:trace contextRef="#ctx0" brushRef="#br0" timeOffset="592">1533 112 1190,'0'0'180,"0"0"-159,0 0-17,0 159 35,0-95 24,0 1-5,0-9-26,0-5-26,0-9-6,18-6-35,4-11-173,5-17-359</inkml:trace>
  <inkml:trace contextRef="#ctx0" brushRef="#br0" timeOffset="16161">5 80 375,'0'0'373,"0"0"-192,0 0-69,0 0 9,0 0 30,0 0-39,-5-36-39,5 33-22,0 3-15,0 0-13,0 0 3,0 0-5,0 0-3,0 0-7,0 0-7,2 0-2,27 0-1,11 7 0,8 4 4,0-4-3,-1-1-3,-1 2 2,-3-4 0,-7 2 0,-7 1-2,-14 0 1,-5 0-1,-8-3-6,-2 1 6,0 1-4,0 8 5,0 1 0,0 7 7,0 3-4,0 4-3,0 2 2,-5 5-2,-8 4 1,-6 2 5,-2 2-6,-2 1 2,-4 0 0,0-5-2,6-2 3,1-9-3,6-7 0,5-4 2,7-9-2,0-5-1,2-2-2,0 1-3,0-3 6,0 0-1,0 0-8,0 0 5,0 2-7,0 2-6,0 3 7,4 2-14,-2 0-9,-2 6-18,4 6-45,-4 5-73,0 3-94,0 0-356</inkml:trace>
  <inkml:trace contextRef="#ctx0" brushRef="#br0" timeOffset="16900">239 1376 556,'0'0'183,"0"0"-140,0 0-36,0 0 23,0 0 6,0 0-36,33-51-25,-33 46-73,0 1-29,0 2-139</inkml:trace>
  <inkml:trace contextRef="#ctx0" brushRef="#br0" timeOffset="17083">239 1376 890,'33'-47'135,"-33"47"-118,0 0-1,0 0 39,0 0 38,0 0-44,7 7 1,4-3-27,2-4-18,5 2 0,0-2 4,1 0-9,0 0-7,-1 0-80,-3-6-101,-6-5-331</inkml:trace>
  <inkml:trace contextRef="#ctx0" brushRef="#br0" timeOffset="18474">499 1837 695,'0'0'221,"0"0"-105,0 0-60,0 0 23,0 0 44,0 0-30,0 67-53,0 6 12,2 32 9,0 18-13,1 15-5,-3 2-9,0-2-14,0-13-2,0-11-18,0-18 2,0-18 0,0-18-1,0-22-2,0-14-18,0-15-51,0-9-33,0 0-117,0-18-108</inkml:trace>
  <inkml:trace contextRef="#ctx0" brushRef="#br0" timeOffset="18798">426 1924 970,'0'0'199,"0"0"-104,0 0-72,0 0 50,0 0-14,0 0-34,-152 167 5,105-102-2,10-5-14,5-13-13,12-12-1,11-10-47,9-14-131,2-11-155</inkml:trace>
  <inkml:trace contextRef="#ctx0" brushRef="#br0" timeOffset="19044">851 1969 1038,'0'0'51,"0"0"-51,0 0-74,107 162-14,-67-79-183</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8:28.0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131 0 1031,'0'0'143,"0"0"-88,0 0 45,0 0 16,138 25-51,-102 0-17,-3 1-14,-2 1-19,-4-3-2,-6 1-4,-6-3-2,-7 5-1,-5 6-3,-3 9-1,-16 14 2,-23 5-2,-13 1-2,-4-6-12,0-10 0,4-6 2,2-11 2,10-7 7,9-8 1,11-5 2,7-3-1,7-1 7,6-2 3,0-2-3,0 2-5,0 1-3,29 0 0,14 4 8,15-4 7,7-4-4,2 0-5,-1 0-3,1 0-3,-2 0-9,-5 0-46,-4 0-54,-9-9-169,-7 0-288</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8:28.5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154 65 821,'0'0'172,"0"0"-51,0 0 34,130 47-16,-97-29-62,-8 0-22,-8 4-13,-6 0-19,-11 3-7,0 4 0,-5 2 0,-24 0 3,-4-2-1,-2-5-1,-1-4-8,5-1-2,4-7-5,10-1 2,5 1-4,6-3 0,3 4-4,1 5-1,2 2-3,0 2 6,0 1 1,0-6-1,0 1 1,7-4-9,-1-3 3,-2-2 2,4 0-10,-6-1-28,0 6-49,-2 1-171,0 1-170</inkml:trace>
  <inkml:trace contextRef="#ctx0" brushRef="#br0" timeOffset="376">62 1038 1234,'0'0'165,"0"0"-153,0 0 3,0 0 3,0 0-18,0 0-175,116 12-436</inkml:trace>
  <inkml:trace contextRef="#ctx0" brushRef="#br0" timeOffset="13109">0 119 580,'0'0'213,"0"0"-129,0 0-54,0 0 5,0 0 36,0 0-23,0 0-26,0 0-9,34-56 0,-32 53 15,1 3 3,1-1-4,0-4-5,5-1-2,0-4-5,2-1-6,-2 2-4,3 2 0,-4 1 0,-3 4-2,-1-1 2,-4 3 4,0 0 1,0 0 2,0 0-4,0 0 0,0 0-4,0 0-2,0 0-2,4 0-3,4 0-57,5 0-83,-1 0-241</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0:36.8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0 268 778,'0'0'200,"0"0"-132,0 0-30,0 0 38,0 0 6,0 0-4,102-38-25,-13 18 4,27 0-20,15 0-14,6 2 4,-4 7-1,3 0-10,2 0-9,12 2 3,19 0 9,7 0-2,11 5-12,13-5-2,12-2-5,20-1 5,17-1-2,17 4 2,1 0-2,-2 3 3,-9 1-4,-22 0 0,-24 3-2,-25 2 2,-25 0 0,-22 0 2,-11 16-2,-5-3 4,1 5-4,4-2 0,1-3 0,1 3-5,0-5 5,0 0 0,2 0-6,-3 0 2,-6 0 2,-2 3-8,-6-1 3,-7 5 5,-9-5-3,-7 1 5,-7-3 2,-5-5-2,-1 3 0,-2-2-2,-5 0 1,-5 1-2,0-1-1,-2 0 3,1 2-3,6-3 1,7 1-4,4 0 2,5-3 4,-2 1-13,-8 0 1,-7-5 6,-19 4-3,-16-4 6,-14 0 1,-15 2 3,-4-2-1,-2 0 2,0 0-1,2 0 1,2 0 0,4 0 3,-1 0-2,1 0 4,0 0-5,-4 0-1,-2 0-2,-2-2 1,2 2 2,-2 0 3,0 0 1,0 0-5,0 0 9,0 0-3,0 0-4,0 0 4,0 0-6,7 24-6,4 12 6,-2 17 8,-4 19-1,-5 19 1,0 23-4,-25 17 9,-6 10 1,0 1 8,-1-6-8,8-7-5,2-11-5,6-8-2,7-8 0,3-13-1,-2-7 0,2-8-1,-7-9-12,-5-12-64,-13-4-62,-13-13-280</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8:29.4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266 0 553,'0'0'737,"0"0"-645,0 0-91,0 0 26,0 0 47,0 0 11,-92 169-27,48-118-26,4-6-10,4-10-2,11-6 1,8-6-11,7-6-5,8-3-1,2-5-4,0-1-2,6 6-5,27-1 7,20 3 10,19-3 5,12 0-7,3 3 0,-5 0-7,-11 0 1,-10-4 1,-12 5-3,-13-9 0,-10 1-19,-13-2-24,-6-5-38,-4-2-59,-3 0-129,0-6-105</inkml:trace>
  <inkml:trace contextRef="#ctx0" brushRef="#br0" timeOffset="368">453 265 1137,'0'0'168,"-33"133"-67,10-22 19,6 19-75,3 15-33,12 4-12,-3-11-105,3-22-360</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38:46.4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259 85 958,'0'0'162,"0"0"-51,0 0-89,0 0 41,0 0 22,0 0-1,0 54-35,0 12-9,0 28-7,0 24 7,0 16 4,0 10-15,-6-3-10,-8-14 1,-1-15-15,5-17-1,3-15-4,5-17-2,2-14-13,0-13-16,0-14-29,0-12-30,0-10-88,0 0-77,0-26-71</inkml:trace>
  <inkml:trace contextRef="#ctx0" brushRef="#br0" timeOffset="343">234 132 748,'0'0'105,"0"0"-82,0 0-22,0 0 108,0 0 42,0 0-29,-31-23-62,13 23-7,-6 25-15,-5 6 7,-4 7 3,2 2-15,6-4-14,5-5-14,7-4-5,3-3-17,8-4-79,2-4-81,0-12-69,2-4-198</inkml:trace>
  <inkml:trace contextRef="#ctx0" brushRef="#br0" timeOffset="610">579 0 1136,'0'0'133,"0"0"-102,0 0 89,0 0-25,72 120-42,-54-75-24,0 2-23,9-2-6,4-3-121,-2-11-302</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07.2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748 256 991,'0'0'59,"0"0"-44,-21-127-1,7 94 84,-7 4 22,-5 7-10,-5 2-31,-3 7-36,-4 6-21,0 7-11,-3 0-11,-5 7 3,2 30-2,4 23 5,6 34-6,10 38-2,6 23 2,12 17 0,4 2 4,2-11 2,0-12-1,0-17 0,0-19-1,6-12-1,1-14 0,-3-13-2,-2-14-1,-2-13 1,0-13-1,0-10 0,0-7-11,-11-9-39,-11-5-80,-5-5-65,-4-5-62,-1-36-328</inkml:trace>
  <inkml:trace contextRef="#ctx0" brushRef="#br0" timeOffset="398">0 1034 124,'0'0'1010,"0"0"-913,0 0-95,0 0 3,0 0 79,0 0-3,176-22-39,-101 11-33,2 2-9,-2 0-7,-6 9-83,-9 0-111,-13 0-105</inkml:trace>
  <inkml:trace contextRef="#ctx0" brushRef="#br0" timeOffset="644">951 1386 1093,'0'0'196,"0"0"-170,0 0-26,0 0 10,0 0 34,0 0 10,-2 136-23,2-93-25,0-3-2,0-7-4,0-4-3,0-7-42,2-8-81,3-8-81,-1-6-185</inkml:trace>
  <inkml:trace contextRef="#ctx0" brushRef="#br0" timeOffset="908">931 856 1019,'0'0'117,"0"0"-117,0 0 3,0 0-3,0 0 3,0 0-3,103 0-29,-55 0-169,-2 0-356</inkml:trace>
  <inkml:trace contextRef="#ctx0" brushRef="#br0" timeOffset="1097">1471 1068 876,'0'0'129,"0"0"-91,0 0 47,0 0-10,0 0-41,0 0-15,141 0-16,-114 0-3,-4 0-17,-8 0-74,-15 0-72,0 17-229</inkml:trace>
  <inkml:trace contextRef="#ctx0" brushRef="#br0" timeOffset="1298">1448 1373 1215,'0'0'50,"0"0"-2,0 0 47,116 0-41,-68 0-35,13 0-19,13-5-8,8-1-111,-4-3-273</inkml:trace>
  <inkml:trace contextRef="#ctx0" brushRef="#br0" timeOffset="1582">2011 773 1045,'0'0'135,"0"0"-88,0 0-38,0 0 17,0 0 98,0 0-29,58 141-41,-46-72-24,-5 4-5,-5-4-3,-2-13 0,0-12-12,2-12-7,0-14-2,-2-11-1,2-7-3,0 0-3,1 0-12,1-9-9,6-27 6,5-20 13,5-20-5,-1-8-5,4-1-2,-3 11 2,-2 17 6,-2 19 10,-6 18-1,-5 13 3,-3 7-1,5 0-2,0 11-1,6 25 4,3 13 32,-3 8-16,-4 6-3,-6-3 0,-3-4-1,0-9-2,0-14-4,0-13-4,2-11-2,0-9-7,2 0 0,5-2-7,9-29 3,9-14 6,6-17-1,1-7-24,-5 2 7,-8 9 16,0 18 6,-7 15 0,-6 14-3,1 11 0,5 0 4,-1 22 2,3 14 39,-1 6-10,-2 5-11,1 0-12,-1-2-3,5-5-1,-3-7-4,5-6-13,1-7-101,0-9-167,6-11-128</inkml:trace>
  <inkml:trace contextRef="#ctx0" brushRef="#br0" timeOffset="2190">3012 718 974,'0'0'91,"0"0"-12,0 0 88,0 0-33,-116-7-93,83 40-17,0 12-17,3 4 1,10 0-6,11-6-1,9-8-1,0-8-3,3-5-5,15-4 5,-1-9 1,1-3-5,4-6-13,-4 0-19,3-6 3,-2-23-7,-1-9 2,-5-6 1,-1-4-5,-8 4 13,-2 13 16,-2 13 16,0 9 2,0 9 9,3 0 34,1 0 0,8 16-26,3 13 35,7 8 16,3 8-26,3-2-18,1 3-15,-2-3-10,0-3 2,-5-7-1,-4-9-2,-4-8-20,-8-7-50,0-7-45,-3-2-64,-3 0-10,0-24-56</inkml:trace>
  <inkml:trace contextRef="#ctx0" brushRef="#br0" timeOffset="2618">3197 784 809,'0'0'161,"0"0"-68,0 0-16,94 126 49,-67-89-22,-1-3-14,-4-3-46,-2-2-30,-1-5-9,-6-6-5,-5-5-23,-1-4-100,0-6-104,-7-3-54,0-7-126</inkml:trace>
  <inkml:trace contextRef="#ctx0" brushRef="#br0" timeOffset="2806">3324 898 574,'0'0'485,"0"0"-408,0 0-38,0 0 49,0 0 2,-107 132-33,104-115-47,3-3-10,0-1-124,3-11-175,13-2-564</inkml:trace>
  <inkml:trace contextRef="#ctx0" brushRef="#br0" timeOffset="3390">4026 459 854,'0'0'135,"0"0"-70,0 0-4,0 0 28,0 0 11,0 0-26,-72-109-27,43 107-15,-2 2-17,-2 0-14,4 16 4,3 19 2,5 14-7,5 9 1,10 5 4,6-3 2,0-5 0,0-8-1,14-9-2,-1-7-3,-3-9 0,-2-6-1,-6-7 4,-2-3-1,0-3-2,0 1 6,-14 1-3,-17-3-4,-5-2 0,5 0 3,9 0 1,9 0 2,6 0-2,5 0 9,2 0-8,0 0-3,0 4-2,0 7-2,9 8 2,8 7 9,6 8 10,-1 1 0,-1 10-6,-2 6 0,-1 11 12,-1 9 12,-1 10-15,-5 12 6,-1 14 0,-8 12 0,-2-1-2,0-4 4,0-14-10,0-11-5,0-14-7,9-16-5,-1-17-3,-1-15-4,2-16-1,-2-9-24,1-2-40,11-51-23,-2-30-67,-10-28-437</inkml:trace>
  <inkml:trace contextRef="#ctx0" brushRef="#br0" timeOffset="4186">4917 524 1065,'0'0'170,"0"0"-127,0 0-21,0 0 62,36-114 23,-36 90-25,0-3-40,-12 3-15,-5 8-13,-8 7-8,-2 9 6,-8 0 3,-5 29-15,-3 33-1,-5 27 1,5 25 0,5 9 1,11-3-1,16-6 9,9-10 3,2-13 6,0-10-2,11-16-3,1-16-7,-6-12-3,1-10-1,-5-11-1,-2-7-1,0-5-11,0-4-14,0 0-15,-29 0-53,-13 0-90,-8-7-109,2-19-102</inkml:trace>
  <inkml:trace contextRef="#ctx0" brushRef="#br0" timeOffset="4546">4315 976 974,'0'0'130,"0"0"-128,0 0 29,0 0 101,154-33-31,-92 28-47,7 3-29,3 0-25,-3 2-3,-4 0-112,-12 0-90,-11 9-262</inkml:trace>
  <inkml:trace contextRef="#ctx0" brushRef="#br0" timeOffset="4770">5117 1239 1140,'0'0'116,"0"0"-76,0 0 18,0 0 52,11 120 0,-11-51-38,0 14-29,0 13-11,0-3-1,-4-6-11,-5-9-11,3-20-3,-1-13-5,0-12 1,-2-8 2,1-8-3,-1-3-1,-7-10-14,-4-4-5,-4 0-3,-7-20-14,-4-27-37,0-24-9,1-24-63,3-22-112,4 0-245</inkml:trace>
  <inkml:trace contextRef="#ctx0" brushRef="#br0" timeOffset="5079">5105 912 949,'0'0'138,"0"0"-119,0 0 12,0 0-2,0 0-29,0 0-1,141 0-118,-98 13-307</inkml:trace>
  <inkml:trace contextRef="#ctx0" brushRef="#br0" timeOffset="5290">5537 1041 1357,'0'0'61,"0"0"-54,0 0 2,0 0 40,124-20 6,-61 20-24,1 0-16,-1 0-8,-10 0-5,-13 0-2,-15 0-34,-10 0-48,-5-7-59,-8-2-67,-2-6-74</inkml:trace>
  <inkml:trace contextRef="#ctx0" brushRef="#br0" timeOffset="5499">5679 851 953,'0'0'126,"0"0"-80,0 0 133,0 0-30,29 119-65,-22-68-54,0 4-30,-5 1-22,-2-5-94,0-6-235</inkml:trace>
  <inkml:trace contextRef="#ctx0" brushRef="#br0" timeOffset="5850">6421 372 988,'0'0'117,"0"0"-59,0 0 40,0 0 33,3 129-24,1-61-41,5 10-27,-3 2-10,3 2-12,-2-6-5,2-9-10,-1-12 2,2-10-4,1-9-22,4-10-56,7-10-74,10-12-107,3-4-59</inkml:trace>
  <inkml:trace contextRef="#ctx0" brushRef="#br0" timeOffset="6308">6848 822 801,'0'0'219,"0"0"-134,0 0-23,0 0 37,0 0 33,0 0-36,143 0-41,-85-2-33,-2 2-14,-9 0-7,-10 0-1,-10 0 0,-6 0-40,-9 0-70,-4 0-87,-8 0-56,0 0-198</inkml:trace>
  <inkml:trace contextRef="#ctx0" brushRef="#br0" timeOffset="6536">7098 642 1084,'0'0'105,"0"0"-24,0 116 72,0-56-35,0 3-57,-11 3-38,0 1-23,0-2-40,-2-10-160,4-12-374</inkml:trace>
  <inkml:trace contextRef="#ctx0" brushRef="#br0" timeOffset="63464">6252 501 678,'0'0'181,"0"0"-143,0 0-23,0 0 4,0 0 44,0 0-11,0 0-32,62-133-12,-39 111-3,-6 4-3,-3 7 2,-6 4 0,-5 5 6,-3 2-9,0 0 8,0 0 19,0 0-12,0 0 2,0 0-10,0 0 5,0 0-2,0 0 21,0 0-15,0 0-11,0 0-5,2 0 0,-2 0 0,0 0 1,0 0-1,0 0-2,0 0-1,0 0 2,0-2 1,0 2 0,0 0 0,0 0-1,0 0 19,0 0 8,0 0-1,0 0-11,0 0-9,0 0-6,0 0 0,0 0 3,0 0-6,2 4 6,8 9 3,-4 1 14,5 4-8,0 2 0,0 2-3,-2 5 13,0-3-5,0 3-7,-2-1 6,-1 1-5,1-2-5,-3 1 3,1 2-6,-3 0 5,3 1 6,-3 2 1,0 1-12,0-1 4,2-2-1,1-5-4,2 3 3,-2-3-3,1 1 2,-2 0-2,-2-1 0,3-4 2,-3-2-3,0-2 2,3-1-5,-2-1 5,-3-1-3,0-2 1,0-4-1,0-3 0,0-2 2,0 1-2,0-1 3,0-2-3,0 0 5,0 0-5,0 0-11,0 0-3,0 0-35,0 4-40,0 3-36,0 2 13,2 2 25,2 2-35,-2-2-68,3 1-28,-1-1-365</inkml:trace>
  <inkml:trace contextRef="#ctx0" brushRef="#br0" timeOffset="64386">6341 1193 919,'0'0'161,"0"0"-122,0 0 44,0 0 55,0 0-44,0 0-41,-2-3-25,2 3-7,0 0-12,0 0-1,19-5 3,10 3 16,5-2-3,2-1-10,2 1-1,-7-1-12,-2 1 6,0-1-6,-4 1-2,-2-3 2,-2 3-3,-8-1-5,-4 3-42,-7-2-51,-2-1-151,0 3-171</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14.3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0 471 897,'0'0'175,"0"0"-112,0 0-43,0 0 55,0 0 32,0 0-12,27 69-22,-12-27-51,-1 5 2,-6-1 4,1-4-6,-7-4-1,0-11-3,0-6-17,-2-13 1,0-3-1,0-5-1,0 0 1,0 0 3,0 0-4,0-7-1,0-24-17,3-21 6,4-10-4,8-2 13,3 6-16,2 18 10,-4 15 0,-5 14-1,-5 8 7,-6 3-3,5 0 5,2 5-7,4 18 8,3 8 21,-4 7-5,-1 2-7,-2-3 7,0-5-10,-1-12 7,-1-7-11,-1-9 1,0-1-6,-4-3 0,3 0 3,2 0-16,10-16-12,10-15 16,6-7 10,4-6 0,-4 6-2,-6 9-7,-10 13 10,-5 10-1,-6 6-3,-4 0 5,5 4 0,3 16 8,2 7 22,-2 2-5,1 0-6,-3-3-8,0-1-4,0-7-4,-1-5-3,-1-6 0,0-3-1,1-4-30,-1 0-36,3 0-65,2-7-106,6-19-48,-1-8-593</inkml:trace>
  <inkml:trace contextRef="#ctx0" brushRef="#br0" timeOffset="621">697 508 842,'0'0'161,"0"0"-78,0 0 20,11 121 47,-11-84-49,5-3-33,-3-3-42,2-4-26,0-7 0,1-9-33,0-4-68,-5-7-106,0 0-28,0-14-181</inkml:trace>
  <inkml:trace contextRef="#ctx0" brushRef="#br0" timeOffset="825">702 394 908,'0'0'196,"0"0"-142,0 0-38,0 0 36,0 0-17,0 0-29,17-2-6,-1 4-27,-3 10-112,-2 1-211</inkml:trace>
  <inkml:trace contextRef="#ctx0" brushRef="#br0" timeOffset="1003">846 633 910,'0'0'127,"0"0"-30,0 0 39,10 121-11,-10-100-31,2-5-74,0-7-17,0-6-3,0-3-7,3 0-22,-3 0-17,2-9-14,6-19 16,0-7 29,6-3 5,4 0 10,-2 0 1,2 7-1,-2 11 1,-3 9 14,1 11 7,-1 0 18,1 0 24,-1 18 0,4 9-2,-7 4 2,2 2-26,-5 0-14,-3-4-12,4-1-12,-1-4 0,-1-6-58,6-8-97,1-2-204,4-8-510</inkml:trace>
  <inkml:trace contextRef="#ctx0" brushRef="#br0" timeOffset="1514">1613 0 1,'0'0'1085,"0"0"-931,0 0-67,0 0 16,0 0 5,0 0-53,-29 119-6,0-17 11,-7 25-3,7 0-9,10-7 7,15-11-24,4-10-27,39-17-4,17-15-9,15-16-46,-2-18-85,-11-15-265</inkml:trace>
  <inkml:trace contextRef="#ctx0" brushRef="#br0" timeOffset="2546">2435 270 1003,'0'0'291,"0"0"-183,0 0-37,0 0 6,0 0-12,0 0-18,0 0-17,-62-139-11,41 117-5,-6 4-5,-4 5-1,-9 6 0,-9 7-1,-2 5-4,-4 26-3,7 13-1,11 13-1,14 9 1,8 5-1,13 3-1,2-2 3,0-8 0,27-8-3,4-5 2,4-13-3,1-7 2,-5-8 2,-4-11 0,-7-7-4,-7-5 2,-2 0-6,5-9-2,-1-29 3,8-15-5,-3-14-18,-3-6-2,-3 5 13,-3 11 12,-4 12-2,-5 18 9,1 14 0,-3 9 3,0 4 10,0 0 6,0 0-19,0 17 0,6 21 0,3 16 16,2 8 9,1-2-11,-2-2 2,4-9-11,1-9-4,-2-4-2,3-12-3,-5-8-2,-1-7-39,-2-4-27,-1-5-53,-1 0-50,2-3-52,-6-15-200</inkml:trace>
  <inkml:trace contextRef="#ctx0" brushRef="#br0" timeOffset="3145">2620 586 1045,'0'0'135,"0"0"-58,0 0 63,0 0-24,0 0-37,0 0-25,15 129-28,-15-100-13,0-4-13,0-12 0,0-6-15,0-5-40,0-2-37,0 0-75,2-6 17,6-24-50,-6-12-241</inkml:trace>
  <inkml:trace contextRef="#ctx0" brushRef="#br0" timeOffset="3375">2653 381 970,'0'0'151,"0"0"-104,0 0 6,0 0 10,0 0-25,0 0-30,107-11-8,-76 11-77,0 0-145,-8 0-264</inkml:trace>
  <inkml:trace contextRef="#ctx0" brushRef="#br0" timeOffset="3573">3146 517 1132,'0'0'178,"0"0"-131,0 0 28,0 0-10,116 0-30,-87 0-25,0 0-10,0 2-11,-10 7-173,-5-4-482</inkml:trace>
  <inkml:trace contextRef="#ctx0" brushRef="#br0" timeOffset="3859">4017 274 1050,'0'0'88,"0"0"-73,0 0-15,-82-135 103,51 115-18,-1 8-30,3 8-2,5 4-26,1 0-19,1 22-3,0 18-3,0 16 1,3 8 2,4 5 6,7-4 14,4-9-10,4-7-3,0-11-10,10-9 1,7-9 0,6-11 0,4-5-1,2-4 1,8-4 3,3-25 2,1-9-8,1-4-11,-11-7-7,-6 4-9,-12 7 6,-6 13 17,-7 12 4,0 11 8,0 2 19,0 0 2,0 2-23,0 27-4,-7 11 7,2 9 20,5 0-2,0 3-21,5-6-3,22-3-3,6-10-2,0-11-16,4-6-47,0-14-87,-3-2-154,-1 0-373</inkml:trace>
  <inkml:trace contextRef="#ctx0" brushRef="#br0" timeOffset="4309">4386 528 996,'0'0'258,"0"0"-201,0 0-46,0 0 60,10 127 66,-8-56-45,-2 12-32,0 13-16,0 11-11,0 4-9,-9-2-9,-6-13-2,-4-15 3,4-17-11,-1-15 2,1-11-7,-5-14 3,-3-8 0,-6-9 5,-9-7-8,1 0-1,-5-32-8,-1-23-28,9-24-40,5-21-60,19-18-138,7 1-146</inkml:trace>
  <inkml:trace contextRef="#ctx0" brushRef="#br0" timeOffset="4623">4338 245 960,'0'0'135,"0"0"-69,0 0-40,0 0-10,0 0-16,0 0-11,120 78-88,-98-58-153,3 0-377</inkml:trace>
  <inkml:trace contextRef="#ctx0" brushRef="#br0" timeOffset="4793">4794 666 1048,'0'0'82,"0"0"71,0 0 3,0 0-52,-24 134-25,-14-96-51,-4 0-28,0-5-97,6-15-237</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19.6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24 160 797,'0'0'193,"0"0"-68,0 0-15,0 0 20,0 0 5,0 0-49,7 29-45,2 31-9,4 29 21,-6 20-19,-7 8-10,0 1-3,0-12-6,0-10-9,0-15-2,0-15-4,0-12 0,7-14-2,0-16-28,-1-10-49,-2-10-66,-1-4-100,-1 0-6,-2-31 13</inkml:trace>
  <inkml:trace contextRef="#ctx0" brushRef="#br0" timeOffset="260">0 728 862,'0'0'202,"0"0"-154,0 0-38,0 0 87,147-2 18,-85 2-35,-4 0-21,-8 9-9,-19 11-22,-14 7-11,-10 2 18,-7 7 6,0-1-5,-22-1-11,-17-1-11,-7-4-6,2-7-8,-1-4-11,14-9-44,12-2-47,17-3-112,2-4-119,2 0-359</inkml:trace>
  <inkml:trace contextRef="#ctx0" brushRef="#br0" timeOffset="547">566 878 920,'0'0'259,"0"0"-147,0 0-78,0 0 77,0 0 24,0 147-49,0-76-38,0 14-19,0 6-1,0 11-2,7 6-10,1-8-4,2-11-9,-2-18-3,1-18 0,-3-14-18,-3-19-26,-1-9-20,-2-11-29,0 0-17,0-36-99,0-24-142</inkml:trace>
  <inkml:trace contextRef="#ctx0" brushRef="#br0" timeOffset="816">521 947 1003,'0'0'131,"0"0"-89,0 0 50,0 0 23,149-40-40,-111 40-18,-1 0-23,-9 11-21,-10 7-10,-10 4 2,-8 2 8,0 5 21,-8 0-5,-21 0-13,-5-2-16,3-7-2,9-7-50,9-6-65,11-4-106,2-3-109,0 0-454</inkml:trace>
  <inkml:trace contextRef="#ctx0" brushRef="#br0" timeOffset="1073">1007 1071 751,'0'0'201,"0"0"-64,0 0 15,0 0-13,-7 145-46,1-107-47,1-7-34,5-8-8,0-8-4,0-8-25,0-7-64,0 0-68,0-7-33,3-19-155</inkml:trace>
  <inkml:trace contextRef="#ctx0" brushRef="#br0" timeOffset="1296">949 808 1026,'0'0'107,"0"0"-97,0 0 8,0 0-11,0 0-7,129 0-125,-104 0-509</inkml:trace>
  <inkml:trace contextRef="#ctx0" brushRef="#br0" timeOffset="1478">1381 880 937,'0'0'435,"0"0"-398,0 0-32,139-18 12,-91 7-17,-1 4-7,-5 2-165,-6 5-264</inkml:trace>
  <inkml:trace contextRef="#ctx0" brushRef="#br0" timeOffset="1812">2092 140 960,'0'0'169,"0"0"-104,0 0-9,0 0 83,20 181-28,-18-99-30,0 11-32,-2 12-20,0-2-19,0-3 7,0-8-6,0-15-9,-4-8-2,0-17 0,2-15-35,0-12-48,2-11-64,0-13-134,0-1-133</inkml:trace>
  <inkml:trace contextRef="#ctx0" brushRef="#br0" timeOffset="2069">2183 775 619,'0'0'669,"0"0"-593,0 0-74,0 0 0,0 0 34,0 0 49,83 13-39,-32 7-15,4 5-26,-3-2 5,-10 3-5,-8-1 25,-17-3-6,-10 2-10,-7 1 15,-17-1 2,-28 3-9,-13-2-13,-5-5-9,3-3-18,7-3-39,18-3-75,16-7-134,19-1-167</inkml:trace>
  <inkml:trace contextRef="#ctx0" brushRef="#br0" timeOffset="2398">2836 860 1106,'0'0'304,"0"0"-238,0 0-60,0 0 23,0 0 87,3 185-27,-8-87-43,-11 15-16,0 5-15,1 5-5,-1-7-6,5-18-2,1-18-2,0-22-2,6-22-20,4-18-37,0-12-65,0-6-147,0-6-143</inkml:trace>
  <inkml:trace contextRef="#ctx0" brushRef="#br0" timeOffset="2676">2702 936 1129,'0'0'82,"0"0"-65,116-34 71,-69 34 11,-2 2-25,-3 23-29,-11 6-21,-6 5-10,-14-1-8,-9 1 13,-2-1 15,-15-1 4,-19 0-7,-9-10-14,1-4-8,0-6-9,9-3-35,13-7-58,11 1-92,9-5-144,0 0-373</inkml:trace>
  <inkml:trace contextRef="#ctx0" brushRef="#br0" timeOffset="2979">3302 1058 1193,'0'0'239,"0"0"-188,0 0-37,0 0 23,0 0 35,0 0-2,2 167-39,-2-104-23,-11 3 19,-2 1-11,1-9-2,-1-11-6,0-7 4,-3-13-11,-1-7 5,-4-7 0,-3-13-2,-5 0-4,-3 0-13,-1-26-29,2-14-30,6-17-55,14-14-137,11-9-247</inkml:trace>
  <inkml:trace contextRef="#ctx0" brushRef="#br0" timeOffset="3261">3311 880 783,'0'0'350,"0"0"-262,0 0-31,0 0-40,0 0-17,131 0-168,-117 0-350</inkml:trace>
  <inkml:trace contextRef="#ctx0" brushRef="#br0" timeOffset="3598">3696 0 1320,'0'0'73,"80"131"-26,-15-26 39,4 17 22,-5 5-36,-16 5 7,-9-5-25,-12-4-19,-8-8-15,-17-15-7,-2-12-13,-41-10-4,-30-5-11,-25-4-84,-8-11-268</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24.3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1084,'0'0'150,"0"0"-86,0 0-22,0 0 37,0 0 3,0 0-34,0 0-30,-10 183 5,20-20 47,5 35-10,-1 18-21,1 14-13,1-1-9,-1-4 11,8-8 1,1-15-5,10-10-22,1-19 2,-1-19 6,-3-27-9,-7-27 0,-6-21-1,-6-28-10,-6-20-23,-4-18-28,-2-13-44,0-6-94,0-43-336</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25.0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384 397 463,'0'0'455,"0"0"-323,0 0-64,0 0 10,0 0 11,0 0-20,0 0-32,-17 117 16,17-16 7,0 10-26,0-2-20,0-9-1,0-11-9,0-10 4,-4-17 4,-6-9-2,2-15-6,-3-11 1,3-12 0,2-10 0,2-5-5,-5 0-3,-7 0-18,-6-18-24,-7-15-82,2-14-46,1-13-29,3-18-130</inkml:trace>
  <inkml:trace contextRef="#ctx0" brushRef="#br0" timeOffset="344">367 0 977,'0'0'165,"0"0"-136,0 0-19,0 0 30,0 0-18,0 0-18,54 48-4,-26-29-46,8-9-94,2-5-147</inkml:trace>
  <inkml:trace contextRef="#ctx0" brushRef="#br0" timeOffset="570">1031 200 1064,'0'0'226,"0"0"-190,0 0-30,0 0 9,-147 118 28,91-80-12,5-5-12,9-5-11,13-11-4,11-8-3,11-2 2,5-5 3,2-2-1,0 2 1,0 7 10,9 5-8,17 8 26,8 2-11,6-1 3,3-3-7,-6 0-9,-1 0-2,-7 0-8,-2 0-65,-9 0-112,-7-6-159</inkml:trace>
  <inkml:trace contextRef="#ctx0" brushRef="#br0" timeOffset="923">704 866 1094,'0'0'201,"0"0"-176,0 0 29,0 0 1,0 0-44,137 85-11,-103-69-17,4-3-121,0-4-153,-5-5-583</inkml:trace>
  <inkml:trace contextRef="#ctx0" brushRef="#br0" timeOffset="2490">28 648 818,'0'0'60,"0"0"-18,0 0-42,169-74 1,-90 43 24,-6 2 40,-4 7-3,-13 2-20,-13 5-6,-14 6-5,-16 2-17,-9 5-11,-4 2 12,0 0 39,0 15 16,-29 48-51,-13 35-13,-8 29-5,11 6 1,16-13 14,23-19-1,7-23-4,31-22-9,11-21 2,4-19 0,12-16 3,2-18-5,7-38-2,-5-17-16,-7-14-28,-18-7 18,-21-8 18,-23-3 7,-5 2 1,-44 6 2,-22 8-1,-16 15 1,-9 20 30,-4 23 4,-2 16 3,3 15-9,1 8-23,13 33-2,14 16-1,27 17 8,24 9 11,20 3-12,16-1-9,30-7-4,19-13 1,6-12-2,11-20-19,8-15-54,1-15-78,-2-3-234</inkml:trace>
  <inkml:trace contextRef="#ctx0" brushRef="#br0" timeOffset="3292">1666 1147 648,'0'0'527,"0"0"-396,0 0-96,0 0 17,0 0-13,-71 125 19,53-51 5,5 8-30,1 7-4,1 0-3,0 3 7,-3-8-16,-1-4-8,1-11 7,-3-13-8,-1-11-6,0-16 5,-2-11-1,-4-10 6,-5-8-8,-11 0-4,-10-22 0,0-22-32,-4-16-20,5-21-49,7-15-116,8-13-191</inkml:trace>
  <inkml:trace contextRef="#ctx0" brushRef="#br0" timeOffset="3622">1770 501 1033,'0'0'60,"0"0"-45,0 0-11,0 0 1,0 0-5,0 0-49,123 120-176,-85-98-523</inkml:trace>
  <inkml:trace contextRef="#ctx0" brushRef="#br0" timeOffset="3796">2385 829 1002,'0'0'87,"0"0"-33,0 0-43,-133 64 61,89-37 3,3 2-19,5 0-16,10-7-11,11 1-13,10-1-3,5-4 11,0 4-4,17-2-1,19 2-7,11-2-1,4 0 1,0 0-4,1-4-2,-10-3-4,-4 1-2,-7-1-22,-4 0-87,-5-2-183,-9-4-275</inkml:trace>
  <inkml:trace contextRef="#ctx0" brushRef="#br0" timeOffset="4124">2825 913 549,'0'0'582,"0"0"-488,0 0-59,0 0 6,0 139-31,-2-106-1,-6-4-6,6-2-3,-2-10-49,2-3-103,0-10-110</inkml:trace>
  <inkml:trace contextRef="#ctx0" brushRef="#br0" timeOffset="4362">2831 599 1058,'0'0'42,"0"0"-42,0 0-2,0 0-56,109 143-156,-82-105-356</inkml:trace>
  <inkml:trace contextRef="#ctx0" brushRef="#br0" timeOffset="4500">3286 1161 909,'0'0'106,"0"0"-2,0 0 27,0 0-5,-125 129-57,76-103-69,2-1-49,11-11-233</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29.8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76 972 1121,'0'0'111,"0"0"-37,0 0-71,0 0 20,0 0 31,0 0-9,-2 109 41,2-15-25,-2 15-19,-14 11-20,-3-2-4,6-4 3,7-14-9,6-15-7,0-14-3,0-18 0,6-13-2,1-20-19,-3-11-62,-2-9-77,-2-11-164,0-29-285</inkml:trace>
  <inkml:trace contextRef="#ctx0" brushRef="#br0" timeOffset="292">0 1007 1025,'0'0'62,"0"0"-34,160-6 54,-92 6 9,-8 9-15,-12 13-43,-10 2-7,-11 1 3,-11-5 1,-10 0-12,-6 4-1,-8 7 16,-28 8 0,-13-2-24,-3 1-2,8-9-7,9-4-18,10-5-48,11-2-102,12-3-94,2-4-174</inkml:trace>
  <inkml:trace contextRef="#ctx0" brushRef="#br0" timeOffset="563">775 1444 989,'0'0'177,"0"0"-75,0 0-68,0 0 14,0 0 43,-51 129-18,20-75-39,2-1-8,0-4 7,-2-4 10,4-9-7,7-14-17,5-11-4,3-7-5,1-4-3,-6 0-7,-6-4-6,-4-23-42,-2-11-41,3-11-65,3-18-174,12-13-250</inkml:trace>
  <inkml:trace contextRef="#ctx0" brushRef="#br0" timeOffset="848">965 1107 1011,'0'0'84,"0"0"-70,0 0-12,0 0 17,0 0-9,0 0-10,86 25-69,-59-25-278</inkml:trace>
  <inkml:trace contextRef="#ctx0" brushRef="#br0" timeOffset="1172">1680 1027 1019,'0'0'134,"0"0"-106,0 0 16,0 0 70,-172 89-13,116-55-42,10-8-31,13-3-11,17-5-5,9-3-5,7-1-3,0 6 11,11-2 2,18 4-4,4-4-2,6-5-3,3 0-3,-2-4-5,3 0-11,-1-2-50,-3-5-123,0 0-275</inkml:trace>
  <inkml:trace contextRef="#ctx0" brushRef="#br0" timeOffset="1552">2244 844 891,'0'0'344,"0"0"-320,0 0 7,0 0 13,-27 161 108,14-83-41,-3 9-26,-4 9-31,0-1-24,2-1-12,5-9-9,2-12-5,1-10-2,4-14-2,-1-12-8,5-14-38,0-9-55,0-14-114,2 0-162,0-32-403</inkml:trace>
  <inkml:trace contextRef="#ctx0" brushRef="#br0" timeOffset="1823">2015 883 1042,'0'0'138,"0"0"-132,0 0-6,137-7 97,-85 16-21,-4 15-38,-5 3-10,-3 4 1,-9 0-8,-10-2-12,-11 0-5,-10 2 2,0 1 6,-33 1 16,-19 1-6,-8-3-20,-6-2-2,3-5-42,17-1-110,19-6-143,27-6-263</inkml:trace>
  <inkml:trace contextRef="#ctx0" brushRef="#br0" timeOffset="2108">2624 1175 1028,'0'0'223,"0"0"-187,0 0-30,0 0 42,0 0 60,-26 138-51,12-85-33,6-6-8,3-5 11,3-9-14,2-8-10,0-7 0,0-9-3,0-5-3,11-4-61,12 0-114,4-15-185</inkml:trace>
  <inkml:trace contextRef="#ctx0" brushRef="#br0" timeOffset="2372">2653 921 459,'0'0'701,"0"0"-666,0 0-26,0 0-11,0 0 2,0 0-73,128 11-122,-95-11-368</inkml:trace>
  <inkml:trace contextRef="#ctx0" brushRef="#br0" timeOffset="2610">3157 0 1066,'0'0'142,"0"0"-86,0 0-47,0 0 53,0 0 45,0 0-32,13 0-43,6 23-20,-2 5 7,3 6-2,-1 4-15,-7 2 1,1 0-1,-3 2-1,-1-1 0,-5-1-1,-2-3 1,0 1 0,0-4-1,4-6 1,0-3-2,3-5 1,5 1-1,3-6 1,3 1 0,7-3 0,-1-4 1,5-5 4,-4-1-3,0-3 0,-9 0 1,-7 0 1,-4 0-2,-7 0 1,0 0 2,0 0 3,0 0 1,0 0 9,0 0-1,0 0 3,0 0-1,-3 0-12,-5 11-7,-5 15-7,-10 14 7,-4 14-1,-4 8 2,2 10 2,0 8 13,2 4-3,6 3 3,0 3 2,3 3 0,3-2-1,-1 1 1,-1-3 0,-4-9-2,1-9-1,-6-6 5,-5-11-7,-10-8-4,-10 1-7,-14-2-2,-23 1-42,-28 1-70,-27-9-277</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3:00.5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578 373 1078,'0'0'134,"0"0"-121,-10-130-7,2 79 33,-8-3 26,-8 6-17,-7 8-17,-9 11 3,-10 13 1,-8 16-15,-8 0-11,-1 20 6,2 20-1,10 9-3,15 4-1,11 3-5,13 9 5,16 0-9,0 8-1,10 3 4,22-5-2,0-8-2,3-14 0,1-9-3,-3-16 2,-2-11 1,-2-6 0,0-7 2,3 0-1,3-31-1,3-20 0,5-16-10,-6-9-14,-3 2 1,-10 10-3,-11 13-6,-6 15 15,-7 16 16,0 15 1,0 5 30,0 0 17,0 5-40,0 29-7,0 19-3,0 16 3,-2 7 24,2-8-4,0-5-7,0-7-5,4-14-1,12-6-6,1-14-1,6-6-1,1-8-1,3-8-31,2 0-54,-2 0-170,-7-20-181</inkml:trace>
  <inkml:trace contextRef="#ctx0" brushRef="#br0" timeOffset="555">780 573 1143,'0'0'155,"0"0"-102,0 0-16,0 0 25,0 0-30,0 116-3,0-56-13,-2-7-3,-7-10-8,3-10-2,4-13-3,2-9 0,0-4-10,0-7-79,0 0-139,0-9-123</inkml:trace>
  <inkml:trace contextRef="#ctx0" brushRef="#br0" timeOffset="798">800 234 1124,'0'0'213,"0"0"-180,0 0-23,0 0-7,0 0-3,0 0-5,65 16-57,-34-3-182,-4 5-618</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3:01.7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0 682 930,'0'0'239,"0"0"-104,0 0-80,0 0 3,0 0 14,0 0-31,56-2 0,-20 2-26,0 0-10,-7 0-5,-7 0 0,3 0-52,-1 0-120,1 0-197</inkml:trace>
  <inkml:trace contextRef="#ctx0" brushRef="#br0" timeOffset="218">921 434 1077,'0'0'233,"0"0"-143,47-131-5,-36 84-22,-11 0-13,0-4-25,0 0-20,-15 6-2,-14 10-3,-7 15-12,-9 18 10,-9 2-6,-8 26 6,-3 28 2,1 17 5,8 9 6,14 9-1,13-2 4,18-2 4,11-9-10,0-12-6,11-6 0,22-13 0,7-10 0,3-8 2,-1-14-5,-4-10 2,0-3-1,0-18 1,0-24-1,-3-10-16,1-10-16,-7-5-4,-5 2 9,-8 10-5,-7 12 6,-7 19 14,-2 15 12,0 9 9,0 0 38,0 0-23,0 18-21,-2 11 1,-2 6 5,4 3 11,0-2-10,0 0-2,8-3-7,6-2 0,-1-2 0,3-4-1,-1-3-33,4-9-76,4-6-135,4-7-68,4 0-77</inkml:trace>
  <inkml:trace contextRef="#ctx0" brushRef="#br0" timeOffset="712">1284 597 628,'0'0'503,"0"0"-382,0 0-53,-20 129 52,9-69-4,0 14-39,-1 13-22,2 4-23,-3 7-2,1-2 1,-3-2-5,-1-3-6,3-4-2,-8-11-13,-1-14 6,-2-13-7,-1-13 3,-2-12-6,3-8 5,-1-10-6,-4-6 0,0 0-12,-2-37-26,5-26-33,3-32-14,9-33-51,10-18-229,4-11-662</inkml:trace>
  <inkml:trace contextRef="#ctx0" brushRef="#br0" timeOffset="1028">1267 374 1223,'0'0'89,"0"0"-48,0 0-33,0 0-8,0 0-62,0 0-179,115 18-813</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2:18.0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0 115 507,'0'0'395,"0"0"-327,0 0-54,0 0 15,0 0 36,0 0 25,0 0 4,0 0-27,58-12-2,-22 4-17,3-2-7,4 0-14,1-1-3,-1 1 0,2 2-2,-1-2-7,5 1-3,1 3-1,-4-1 0,1 6-1,-7 1-1,0 0-8,3 0 4,3 0-1,5 0 6,5 0-8,2 0 6,-1 0-8,-1 0 4,-4 0-3,-4 0 6,0 0-6,-4 0 0,3 0-1,2 0 1,2 0-1,3 0-1,-1 0 0,-4 0 2,0 0-2,-2 0 1,-4 0 0,1 0 0,-4 0 1,2 1-2,0-1-1,1 0 2,-1 0 1,-4 0 0,5 0-1,-3 0 2,0-1-2,-3-2 1,-2 1-1,-4 0 0,-2 0 1,-6 2 0,-2 0-1,-6 0 0,-5 0 0,-6 0-18,-4 0-46,0 0-75,0 6-207,-27 1-658</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3:04.4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510 277 1029,'0'0'217,"0"0"-141,0 0-73,0 0 13,0 0 55,-9 120 22,3-37-34,0 8-23,0 10-13,2 1-4,-5-2-8,-1 2 3,2-8-5,-1-7-2,5-14 2,2-12-5,2-10-1,0-13-2,0-11-1,0-10 0,0-8 0,0-6 0,0-3-2,0 0 1,0 0-7,0 0-16,0 0-10,0 0-18,0-16-45,2-2-102,6-2-155</inkml:trace>
  <inkml:trace contextRef="#ctx0" brushRef="#br0" timeOffset="1711">427 329 877,'0'0'164,"0"0"-110,0 0-6,0 0 76,0 0-18,-127-68-23,94 68-46,-3 0-22,3 0 0,2 20 9,2 20 1,2 25-11,0 24 0,2 16 6,6 8-8,3-1 2,3-14 1,6-11-12,7-11 3,0-12-1,0-12 3,20-8-7,2-8-1,5-7-1,0-7 1,0-7 2,-8-4-1,0-3-1,-2-8-4,-1 0-8,2 0-9,4-23 4,9-13-4,2-10-13,3-14-16,2-9-20,-2-5-13,-3-1 13,-1 12 26,-10 16 29,-11 18 5,-7 18 9,-4 9 2,0 2 46,0 0 17,0 11-31,-8 20-30,-9 20 10,-2 9 14,3 5-5,1-5-9,8-9-4,7-8-9,0-8-5,13-4 0,14-6-17,11-9-67,2-10-82,3-6-115</inkml:trace>
  <inkml:trace contextRef="#ctx0" brushRef="#br0" timeOffset="2272">813 981 1045,'0'0'140,"0"0"-117,0 0 95,-2 116 7,-2-78-49,4-3-50,-3-3-12,3-8-14,0-6 0,0-3-18,0-6-94,0-6-167,0-3-170</inkml:trace>
  <inkml:trace contextRef="#ctx0" brushRef="#br0" timeOffset="2476">815 812 919,'0'0'177,"0"0"-149,0 0-28,0 0 0,0 0-2,0 0-61,83 0-183</inkml:trace>
  <inkml:trace contextRef="#ctx0" brushRef="#br0" timeOffset="2766">1234 916 962,'0'0'172,"0"0"-158,0 0-14,0 0 1,118-2-1,-67-2-95,5-1-238</inkml:trace>
  <inkml:trace contextRef="#ctx0" brushRef="#br0" timeOffset="2955">2250 513 1187,'0'0'143,"0"0"-80,-38-136 59,7 111-33,-7 17-31,-8 8-35,-8 16-23,-11 41-3,-1 19 3,3 13 2,12 2-2,18-8-1,16-12-2,15-13 0,2-13 3,5-11-1,17-13 1,3-7-11,8-14 5,5 0-9,9-12-11,2-23 0,0-7-7,-3-5 4,-7 0-1,-8 5 10,-9 6 9,-11 14 9,-6 13 2,-5 9 15,0 0 40,0 5-26,0 24-28,-9 11 7,-1 9 31,4-5 0,4 3-17,2-7-14,0-5-6,0-7-2,11-8 0,3-7 0,-2-4-6,9-7-58,4-2-20,4 0-100,4 0-100,-2-13-196</inkml:trace>
  <inkml:trace contextRef="#ctx0" brushRef="#br0" timeOffset="3390">2464 874 994,'0'0'198,"0"0"-164,0 0-16,0 0 84,0 0 2,-36 150-52,19-84-31,-6 5-2,1 3 11,-7-2-3,3-10-4,-1-7-15,2-8-4,0-13 1,3-10-2,-2-8-3,-1-12 6,-8-4 4,-2 0-2,-4-18-8,8-17-8,13-16-66,18-16-110,5-20-189</inkml:trace>
  <inkml:trace contextRef="#ctx0" brushRef="#br0" timeOffset="3674">2482 631 1245,'0'0'67,"0"0"-64,0 0-5,0 0 2,0 0-7,145 0-173,-108 13-390</inkml:trace>
  <inkml:trace contextRef="#ctx0" brushRef="#br0" timeOffset="3916">3105 480 909,'0'0'225,"0"0"-164,0 0-6,0 0 44,0 0-28,0 0-12,-93 71-27,49-35-7,4-5-16,3-9 3,16 0-4,7-4-7,14 0-2,0 7 0,14-3-1,26 2 2,13-1 3,10-8 5,-1-1-6,-2-3-2,-11-5-8,-14-1-27,-17-3-51,-13 5-39,-5-1-85,-20 3-105,-25 2-302</inkml:trace>
  <inkml:trace contextRef="#ctx0" brushRef="#br0" timeOffset="4184">2852 961 147,'0'0'824,"0"0"-779,0 0 41,0 0 63,160 29-101,-107-24-38,1-1-10,-5 2-71,-2 8-298</inkml:trace>
  <inkml:trace contextRef="#ctx0" brushRef="#br0" timeOffset="4569">3774 0 1030,'0'0'187,"0"0"-131,0 0-50,0 0 45,0 0 28,0 0-36,-18 208 29,-13-95-38,-9 4-12,4-13-2,5-13-2,11-21-10,11-17-7,7-15-1,2-11-8,0-10-53,6-8-59,8-9-123,4 0-245</inkml:trace>
  <inkml:trace contextRef="#ctx0" brushRef="#br0" timeOffset="4814">3674 506 927,'0'0'89,"0"0"-12,0 0 70,156-26-33,-114 28-43,-1 18-31,-8 7-15,-14-1-18,-12 6-6,-7-1 1,-11 7 19,-29-2 13,-9 1-22,-2-5-12,2-8-3,11-4-49,11-7-97,23-8-141,4-5-284</inkml:trace>
  <inkml:trace contextRef="#ctx0" brushRef="#br0" timeOffset="5065">4210 607 600,'0'0'445,"0"0"-408,0 0 92,-6 147 35,-23-67-57,-4 11-37,1 10-29,8-8-10,9-10-17,5-14-6,8-16-5,2-10-3,0-14 0,0-14-35,0-8-37,0-7-82,0 0-121,0-20-185</inkml:trace>
  <inkml:trace contextRef="#ctx0" brushRef="#br0" timeOffset="5318">4242 669 1077,'0'0'174,"0"0"-146,0 0 101,0 0-10,0 0-56,0 0-31,111-5-17,-90 28-5,-6 2-9,-6 1 0,-9 1 4,0 0-5,0-1-1,-24-1-2,-3-5 2,-4-7-9,4-2-27,4-4-28,8-3-78,8-4-57,7 0 14,0 0-104,14 0-364</inkml:trace>
  <inkml:trace contextRef="#ctx0" brushRef="#br0" timeOffset="5581">4570 836 980,'0'0'110,"0"0"-81,0 0 120,0 0-27,-61 114-52,47-88-46,8-7-20,4-9-4,2-3-3,0-7-104,0 0-144,2-4 12,12-20-457</inkml:trace>
  <inkml:trace contextRef="#ctx0" brushRef="#br0" timeOffset="5774">4603 629 1119,'0'0'141,"0"0"-123,0 0 58,0 0 18,0 0-68,0 0-26,122 0-60,-88 0-238,-1 0-456</inkml:trace>
  <inkml:trace contextRef="#ctx0" brushRef="#br0" timeOffset="5973">4988 531 1388,'0'0'195,"0"0"-171,0 0-22,0 0 3,126-7-5,-62 7-1,5 0-145,-7 14-373</inkml:trace>
  <inkml:trace contextRef="#ctx0" brushRef="#br0" timeOffset="6278">5650 52 950,'0'0'82,"0"0"-80,-2 147 73,2-69 81,0 11-29,0-2-37,0-5-29,0-8-27,0-14-18,-7-11-11,-6-6-3,-3-10-2,0-6-33,-1-5-158,1-9-190,1-8-370</inkml:trace>
  <inkml:trace contextRef="#ctx0" brushRef="#br0" timeOffset="6495">5661 562 950,'0'0'189,"0"0"-166,0 0 74,0 0 29,127-15-49,-93 26-22,2 9-17,-3 0-7,-8-3-16,-10-1-15,-9-3 2,-6 3-4,0-3 4,-17 7-2,-26 1 19,-15-1-14,-9-2-5,7-5-11,16 0-35,13-4-57,15-2-139,16-5-263</inkml:trace>
  <inkml:trace contextRef="#ctx0" brushRef="#br0" timeOffset="6781">6209 680 1016,'0'0'322,"0"0"-282,0 0-23,0 0 66,0 0 14,0 0-29,-6 172-34,-21-101-15,-6 5-1,-1 2 3,3-5-3,2-8-15,4-12 1,8-6-3,1-13 1,5-10-4,9-10-31,0-10-53,2-4-43,0-4-102,0-30-205</inkml:trace>
  <inkml:trace contextRef="#ctx0" brushRef="#br0" timeOffset="7057">6172 649 1152,'0'0'76,"0"0"-75,0 0 95,0 0 30,0 0-47,135-49-28,-104 49-20,-2 2-18,-6 18-8,-5 2 1,-7 3-3,-9 4-3,-2-2 0,-2 0 13,-25-5-9,-4-2 6,0-2-5,2-7-5,4 0-11,10-4-28,5-1-53,10-1-148,0-1-179</inkml:trace>
  <inkml:trace contextRef="#ctx0" brushRef="#br0" timeOffset="7360">6689 836 1318,'0'0'89,"0"0"-76,0 0 69,0 0 13,0 0-14,0 0-49,-5 128-20,-9-73-2,-1 3 15,-5 0-10,-3-7-7,-1-7-2,-5-3-1,1-13-2,-9-5 1,-3-7 0,-4-10 6,-1-3-5,1-3-5,1 0-7,10-20-25,13-12-37,20-10-88,0-14-212,42-4-427</inkml:trace>
  <inkml:trace contextRef="#ctx0" brushRef="#br0" timeOffset="7665">6824 506 1520,'0'0'71,"0"0"-57,0 0 7,0 0 4,0 0-25,125 58-50,-100-33-549</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38.6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47 845,'0'0'175,"0"0"-168,0 0 44,0 0 85,56 145-19,-45-78-43,-8 4-27,-3-2-1,0-9-3,0-10 1,0-15-19,4-8-16,11-5-1,10-8-5,8-10 1,10-4-4,8-4 8,4-25-6,-1-11 2,-8-10-1,-7-5 1,-15-8-1,-12-1 3,-12-1-3,-3 5-2,-30 4 9,-14 7-9,-9 11 5,-6 14-5,1 11-1,6 13 0,10 0-3,14 4-16,13 25-32,16 11-48,2 7-93,33-3-49,21-10-183</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37.3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359 735 1045,'0'0'229,"0"0"-190,0 0-32,0 0 65,0 0 30,0 0-39,0 0-28,38 38 15,-18-9-27,3 4-9,-6 7-1,-3 5-8,-8 4 1,-6 5 0,0 3-1,-4-3 4,-12-1-7,-1-8 3,3-5-5,5-7 0,5-6-2,4-9 2,0-9 0,0-7-1,0-2-1,0 0 1,0 0 0,0 0-4,0-15-7,0-16 11,0-17-16,4-5 0,5-5-16,7-4 6,3-3 3,10 0 7,7 5 3,4 7-1,0 6-3,-2 11 5,-7 10 6,-6 10 3,-10 10 3,-3 6-2,-2 0 1,4 0-4,-1 4-6,6 20 12,0 10 6,-1 10 14,-3 14-5,-5 7 0,-6 1 1,-4 2 4,0-8-6,0-2 1,0-9-9,0-9-1,0-7-5,0-9 0,0-5-39,7-10-140,6-9-140,1 0-382</inkml:trace>
  <inkml:trace contextRef="#ctx0" brushRef="#br0" timeOffset="668">1057 269 1168,'0'0'135,"0"0"-135,0 0 0,0 0 49,140 45 21,-105-21-22,-6 3-26,-11-3-9,-9-3 1,-7-3-1,-2-3 3,0 3 1,-15 0 5,-10-3-1,-2 3-11,5-4-4,9-6-1,6 1 0,7 0-5,0 2 0,0 5 2,9 2-2,20 0-3,9-3-13,7-4-82,-3-6-160,-9-3-390</inkml:trace>
  <inkml:trace contextRef="#ctx0" brushRef="#br0" timeOffset="1688">348 169 1018,'0'0'262,"0"0"-170,0 0-25,0 0 4,0 0-27,-130 71-27,80 14 6,0 20 19,6 11-7,11 10-16,8 4-9,11-3-10,14-4-1,0-10 0,8-2-25,29-6-69,19-11-93,22-19-63,17-21-550</inkml:trace>
  <inkml:trace contextRef="#ctx0" brushRef="#br0" timeOffset="2154">1828 0 1106,'0'0'97,"0"0"-77,10 136 46,19-34 103,9 16-68,4 11-32,-3 5-35,-10-5-22,-19 1-7,-10-5-5,-31 4 0,-58 6-68,-44-1-123,-41-7-478</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1:57.9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1641 554 947,'0'0'220,"0"0"-121,0 0-67,0 0-3,0 0 52,0 0-18,0 0-38,0-58-21,16 34-1,2-1-2,0 7 1,-7 5-1,-5 9 1,-1 4-2,-5 0 0,0 0-2,0 0-3,3 0 4,3 15-11,7 21 12,7 17 7,3 10 21,2 3-12,1-1-6,0-2 2,3-12 0,3-7-8,-1-8-1,-2-10-2,-2-5-1,-7-8-12,-7-4-29,-7-7-40,2-2-62,-8 0-70,0-16-38,0-15-472</inkml:trace>
  <inkml:trace contextRef="#ctx0" brushRef="#br0" timeOffset="382">2098 483 1037,'0'0'207,"0"0"-158,-127 51-19,49-2 44,0 4-3,5 1-25,15-9-28,15-7-18,19-3-40,13-4-202,11-11-217</inkml:trace>
  <inkml:trace contextRef="#ctx0" brushRef="#br0" timeOffset="1418">635 313 1031,'0'0'125,"0"0"-90,0 0-31,-159-62 40,94 62 21,-6 0 5,0 20-24,9 7-4,13 2-17,17 2-4,14 3-13,14 10-1,4 3-4,0 6 2,29 5 6,14 0 0,5 0 3,4-2 0,-8-5-3,-5-2-8,-10-5 3,-14-6-5,-11-2 3,-4-4 9,-11 3-1,-34 1 21,-19-1 0,-10-4-10,-2-4-16,14-11-4,20-10-3,17-6-3,17 0-29,8-9-52,0-24-68,18-7-171,24-7-333</inkml:trace>
  <inkml:trace contextRef="#ctx0" brushRef="#br0" timeOffset="1822">726 692 1011,'0'0'145,"0"0"-139,0 0 0,129 7 35,-89-2 4,-7-1-22,-6 0-12,-6-1-5,-8-3-6,-9 2-15,-4 0-149,-2 3-186</inkml:trace>
  <inkml:trace contextRef="#ctx0" brushRef="#br0" timeOffset="2013">681 982 753,'0'0'312,"0"0"-239,0 0 31,131 5-19,-92-5-36,-4 0-29,-3 0-20,-3-3 0,-2-6-204,-4-4-245</inkml:trace>
  <inkml:trace contextRef="#ctx0" brushRef="#br0" timeOffset="2236">1595 233 1204,'0'0'116,"0"0"-57,0 0 56,0 0-25,-87-120-31,54 120-49,-3 0-10,-7 9-5,-1 20 5,4 6 3,6 6-1,14 1-2,9 1-2,11 1-1,0 3 3,0-5 0,14 0-1,6-6 1,-1-3 5,2-4 4,-4-2-3,-3-3-1,-3 4-1,-3-2-2,0 5 0,-6 1-1,-2 1 0,0 2 0,0-6-1,-2 0-2,-14-2 0,-4-7-3,-2-2 5,-5-7 0,4-4 3,4-5 0,5-2 1,8 0 4,3 0-2,3 0 2,0 0-7,0 0-1,0 0 0,0 3-2,16 9-9,8 13 11,5 11 4,5 8 4,-3 17-5,-4 10 2,-9 7-2,-12-2 10,-6-12-9,0-10 2,0-17-5,-2-12-1,2-12-5,0-8-83,0-5-114,29-9-254</inkml:trace>
  <inkml:trace contextRef="#ctx0" brushRef="#br0" timeOffset="2926">2510 0 867,'0'0'270,"0"0"-143,0 0-77,0 0 67,0 0 14,0 0-42,10 12-50,-10 45-32,4 29 22,-2 26 5,-2 13 0,0 6-9,-9-2-9,-4 0-1,0-6-6,4-7-2,4-11 0,5-12-7,0-10 0,0-19-2,14-13 0,-4-17-3,-1-16 4,-4-9-14,-5-9-17,0 0-16,0 0-7,0-23-42,0-19-86,9-9-208</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2:01.4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43 537 714,'0'0'399,"0"0"-340,0 0-41,0 0-1,-26 114 110,16-61-13,4-4-56,6-9-21,0-7-13,0-8-15,13-12-4,5-4 1,4-9-1,5-2 1,4-31 6,3-19-12,-3-10 1,-12-2-2,-11-1 2,-8 5-1,0 8 3,-27 12 1,0 14-4,-4 12-10,0 12 3,2 2-7,2 9-42,9 22-58,11 5-118,7-5-84,14-9-430</inkml:trace>
  <inkml:trace contextRef="#ctx0" brushRef="#br0" timeOffset="344">700 381 932,'0'0'267,"0"0"-189,0 0-56,0 0 52,0 0-12,-118 27-29,96-5-25,2 2-2,6-1-6,1-1-2,6 0 1,5 0-2,2 1 0,0-3-6,0-3-4,0 0 2,9-2-3,2-4 11,5 0-3,-1-2 2,4-2-6,-2 0 4,3-1 0,3-3 4,-2-1-21,0 0-38,-8 2-68,-13-1-45,0 1-216</inkml:trace>
  <inkml:trace contextRef="#ctx0" brushRef="#br0" timeOffset="662">416 858 973,'0'0'86,"0"0"4,0 0 49,0 0-44,126 74-30,-90-57-37,2-3-28,-5-1-3,-4-4-114,-2-5-145,-14-4-226</inkml:trace>
  <inkml:trace contextRef="#ctx0" brushRef="#br0" timeOffset="892">1008 664 1226,'0'0'60,"0"0"-54,40-134 0,-16 94 95,1 7-24,-5 8-38,-2 10-22,-7 6-1,-5 7 6,4 2-7,-2 0-11,11 22-3,6 18 7,2 13 4,-2 12-2,-5 4 0,-2 2-3,-4-2-5,-1-9-2,-2-11-16,-4-8-35,-1-10-30,-1-9-12,-1-11-33,-2-11-61,3 0-181,-2-13-349</inkml:trace>
  <inkml:trace contextRef="#ctx0" brushRef="#br0" timeOffset="1184">1465 566 976,'0'0'195,"0"0"-171,0 0-23,0 0 115,0 0 20,-156 120-69,93-77-32,-4-3-23,2 2-10,7-4-2,12-3-88,13-4-214,17-11-245</inkml:trace>
  <inkml:trace contextRef="#ctx0" brushRef="#br0" timeOffset="1448">1919 546 1288,'0'0'147,"0"0"-147,0 0-34,0 0 34,0 0 36,0 0-4,-134 60-23,110-33-4,4-3-3,8 1-2,6-1 7,6-1-7,0-1 0,0 0-1,23-2 1,8 0 3,2-2 7,5-3 1,-1-1-5,-5-3-6,-8-4 0,-8-5-16,-9 1-45,-7-3-82,0 0-75,-18 1-217</inkml:trace>
  <inkml:trace contextRef="#ctx0" brushRef="#br0" timeOffset="1740">1629 1114 895,'0'0'107,"0"0"-48,114 44-15,-78-30-9,-3-3-19,-2-2-16,-8-6-58,-6-3-207</inkml:trace>
  <inkml:trace contextRef="#ctx0" brushRef="#br0" timeOffset="1958">2176 635 1073,'0'0'49,"0"0"-45,0 0 4,0 0 73,131 9-6,-118 11-29,-8 7-17,-5 2-14,-7 2 2,-27 2-2,-8 1 6,-1-6 0,10-3 1,11-3-5,13-1-2,9-1-12,0 2-2,12 2 0,21 1 3,13-5-4,12-2-34,9-7-132,1-7-144</inkml:trace>
  <inkml:trace contextRef="#ctx0" brushRef="#br0" timeOffset="2318">2964 0 976,'0'0'399,"0"0"-338,0 0-57,0 0 15,0 0 48,0 0-21,-67 98-12,44-31 18,6-3-23,11-1-15,6-5-2,0-2-2,0-8-5,21-3-2,13-7-2,4-9-1,6-7 0,-4-8-1,1-8-6,-10-3 5,-9-3 4,-10 0-2,-8 0 1,-4 0 4,0 0 11,0-5 4,-7-4-4,-9 3-10,-3 1 6,3 5-12,-2 0-1,-4 20 1,-1 16 3,3 13 2,3 11-2,7 7 7,4-1-3,6 4 3,0-8 2,-2 3 1,-3-3-6,-6 2 1,-11-3-2,-9-3 6,-11-9-8,-10-11 1,-6-7-5,-13-7-59,-14-13-118,-24-11-427</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52:47.2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0 848,'0'0'167,"0"0"-123,0 0-10,0 0 21,0 0 33,0 0 9,0 0-10,25 0-30,11 0-30,19 0 19,26 0-10,13 0-11,8 0-6,2 0-1,1 0-9,0 0 4,2 0-12,0 0 7,4 0-7,0 5-1,7 1 10,1 1-4,1 2 4,-2-5 1,-3 1-5,2-1 1,-1-1 0,2-3 3,5 0-9,-1 0 0,3 0 3,4 0 1,2-5-3,8-2-2,8 1 6,4 3-3,2 3 1,3 0-1,-2 0 0,0 0 7,-5 5-8,1 4-2,-7 0 0,-6 2 1,0-4-4,-4-3-1,-2 0 4,1-1 1,0-3-1,-3 0 2,-3 0-1,-1 0-1,-7 4 3,-1 1 3,-7 6-5,-2-2 0,-6 2-1,-4-2-4,1-1 4,1-3 0,4-1 0,3-1-1,2-1-1,-1-2 2,0 0-3,-5 0 2,-3 0 1,-8 0 0,-13 0 0,-9 0-2,-10 0 2,1 2-2,3 0-2,9 1 2,8 3 0,6 1-7,-3 2-7,-4 0 6,-4-3-5,-4 1 15,-6-3 0,-1-1-2,-5-3-3,-4 0 4,-3 0 1,-2 0 1,1 0 0,-1 0-1,-2 0 0,0-5 0,0-1-3,-4 1-17,-5 1-9,-9 1-38,-9 1-76,-9 2-196,-13-4-407</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4:19.8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498 593 1001,'0'0'124,"0"0"-91,0 0-22,-40-114 62,15 92 4,-4 2 3,2 6-28,1 8-35,-6 6-10,-3 0-5,-7 9 3,-5 24 0,-5 9 0,6 9 0,6 8 4,9 3 4,13 3-6,15-3-3,3-4 1,23-7-1,28-8-2,18-12 7,11-13-1,-4-16-6,-7-2-2,-11-2-19,-14-21-24,-10-1-72,-16-5-84,-12-2-68</inkml:trace>
  <inkml:trace contextRef="#ctx0" brushRef="#br0" timeOffset="622">581 0 861,'0'0'160,"0"0"-130,0 0 12,0 0 82,0 0-18,10 165-9,-10-56-39,0 20-12,-2 8-15,-4-4-5,6-11-14,0-21-9,23-28-3,12-24-26,-2-15-41,-2-16-56,-5-14-66,-12-4 28,-10 0-434</inkml:trace>
  <inkml:trace contextRef="#ctx0" brushRef="#br0" timeOffset="900">836 517 992,'0'0'129,"0"0"-73,0 0 85,49 118-8,-39-40-48,-10 13-17,0 6-36,0 3 0,-17-3-14,7-3-9,5-5-3,5-11 0,0-11-4,0-11-2,5-14-18,3-13-43,1-9-28,-2-15-88,0-5-91,-3-25-198</inkml:trace>
  <inkml:trace contextRef="#ctx0" brushRef="#br0" timeOffset="1170">814 463 886,'0'0'169,"0"0"-119,0 0-16,134-2 90,-63 2-41,-4 9-31,-3 18-1,-14 5-13,-17 3-6,-13 3-13,-17 6 5,-3 8-2,-29 5 0,-25 1 2,-13-2 2,-3-11-6,6-12-13,18-15-7,17-9-44,22-9-60,7 0-145,11-20-298</inkml:trace>
  <inkml:trace contextRef="#ctx0" brushRef="#br0" timeOffset="1568">1710 11 1156,'0'0'164,"0"0"-120,0 0-1,-88 118 40,59-42-9,6 7-11,7 6-28,9-3-18,7 2 3,0-1-14,7-7-6,17-3 0,8-8-20,5-8-85,4-12-160,-1-16-357</inkml:trace>
  <inkml:trace contextRef="#ctx0" brushRef="#br0" timeOffset="1934">2055 435 349,'0'0'589,"0"0"-493,0 0-47,0 0 101,0 151-18,0-84-39,0 2-42,9-7-22,0-11-16,0-13-9,-2-13 6,-5-11-10,0-12-40,0-2-138,-2-2-98,0-34-217</inkml:trace>
  <inkml:trace contextRef="#ctx0" brushRef="#br0" timeOffset="2169">2164 140 1177,'0'0'89,"0"0"-86,0 0-3,0 0 4,0 0-4,0 0-15,114 146-134,-63-109-122</inkml:trace>
  <inkml:trace contextRef="#ctx0" brushRef="#br0" timeOffset="2325">2750 778 936,'0'0'167,"0"0"-3,0 0-39,0 0-28,0 0-36,-118 129-42,99-115-19,9-6-77,8-8-213,2 0-184</inkml:trace>
  <inkml:trace contextRef="#ctx0" brushRef="#br0" timeOffset="3322">3056 541 984,'0'0'171,"0"0"-133,0 0-28,0 0 2,0 0 41,0 0-28,135-73-10,-102 60-9,-8 4 6,-9 4 4,-9 3 2,-5 2-1,-2 0 11,0 0 20,0 0-3,0 0-2,0 0-25,0 0-3,0 0-3,0 0-3,0 0-3,0 13 7,0 10-5,0 12 20,0 10 10,0 15-19,0 11 0,0 12 9,0 8-13,0-4 4,0 0-4,-2-2 1,-5-3-12,-2 1 10,-2-6-8,0-8 4,-5-12 4,3-13-7,-5-13-2,1-9-2,-6-6 6,-6-12-7,-4-4-2,-5 0-9,-1-24-19,6-25-12,6-25-44,14-22-31,11-19-121,2-17-183</inkml:trace>
  <inkml:trace contextRef="#ctx0" brushRef="#br0" timeOffset="3840">3299 5 948,'0'0'161,"0"0"-107,0 0 19,0 0 28,0 0-55,0 0-23,73 91-15,-44-71-8,2-2-113,-2-3-145,-2 3-213</inkml:trace>
  <inkml:trace contextRef="#ctx0" brushRef="#br0" timeOffset="4604">3831 771 1095,'0'0'152,"0"0"-120,0 0-2,0 0 35,0 0 15,0 0-45,-118 127-21,107-116-14,6-8 0,5-3-52,0 0-136,23-18-97,12-20-416</inkml:trace>
  <inkml:trace contextRef="#ctx0" brushRef="#br0" timeOffset="59058">1930 1123 153,'0'0'912,"0"0"-797,0 0-107,0 0-6,0 0 6,120 0 14,-77 0 2,10 0-4,7 0-20,8 7-6,1 2-170,0-5-807</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4:24.6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141 84 1082,'0'0'150,"0"0"-82,-26 165 65,1-76-14,1 5-41,2 4-22,1-2-21,8-5-31,7-9 3,3-15-3,3-15-4,0-12-19,0-13-58,0-10-85,0-14-166,5-3-70</inkml:trace>
  <inkml:trace contextRef="#ctx0" brushRef="#br0" timeOffset="217">353 523 948,'0'0'238,"0"0"-118,0 0-20,0 0 17,0 0-25,0 0-41,-143 53-28,81-34 3,8-4-12,14-6-6,21-2 0,9 0-8,10-3-8,0 9-32,7 7 38,24 7 2,16 4 2,7 3-2,4-1-1,-5 0-10,-6 3-37,-9-3-81,-18-3-259</inkml:trace>
  <inkml:trace contextRef="#ctx0" brushRef="#br0" timeOffset="1161">596 0 1148,'0'0'193,"0"0"-191,0 0 6,0 0 49,127 136 42,-69-70-17,2 4-18,-7 3-14,-14 5-9,-18 4-9,-21 9-12,0 12-14,-35 9-4,-25 2-4,-14-8-30,-6-10-126,5-18-309</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4:46.7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0 337 1088,'0'0'142,"0"0"-105,0 0-32,0 0-3,0 0 54,116 4 45,-32-4-34,17 0-29,9 0-22,0-7-12,-10 1-1,-15-1-1,-21 7 4,-19 0-6,-16 0-3,-11 0-42,-12 0-68,-4-2-105,-2-7-74</inkml:trace>
  <inkml:trace contextRef="#ctx0" brushRef="#br0" timeOffset="286">902 0 1087,'0'0'96,"0"0"-63,0 0-24,0 0 76,120 60 8,-95-35-11,-6 2-29,-5 4-26,-7 4-13,-7 5-9,0 8-5,-32 3-15,-14 2-47,-3-6-93,1-16-115,15-16-440</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4:47.4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360 713 1011,'0'0'165,"0"0"-50,0 0-34,0 0-13,0 0-1,0 0-12,0-122-1,-29 97-29,-13 10-15,-10 5-3,-6 10 4,3 0-5,8 20 10,9 14-11,16 8-1,11 10-2,11 1-2,0 3 0,25-10-2,8-7 0,7-13 2,0-8-7,-3-11-1,2-7-30,-4 0-46,-1-30-58,-3-14-104,-6-14-118</inkml:trace>
  <inkml:trace contextRef="#ctx0" brushRef="#br0" timeOffset="324">542 0 1173,'0'0'97,"0"0"-93,-6 151 73,4-71 54,-2 3-46,1-5-34,3-7-27,0-8-18,0-14-5,0-4-1,0-10-29,7-4-59,-1-6-131,1-7-128</inkml:trace>
  <inkml:trace contextRef="#ctx0" brushRef="#br0" timeOffset="548">712 546 1100,'0'0'157,"0"0"-114,0 129 73,0-55 15,0 12-42,0 17-25,-7 4-18,5 2-18,-3-2-2,3-7-16,2-8-7,0-12 1,0-18-4,0-15-12,0-13-22,0-14-24,2-9-41,1-11-68,1-3-133,-4-30-138</inkml:trace>
  <inkml:trace contextRef="#ctx0" brushRef="#br0" timeOffset="840">625 461 1115,'0'0'90,"0"0"-78,0 0 32,114-7 54,-65 14-41,2 20-22,-2 2-6,-6 5-5,-12-2 0,-16 2-14,-11 2 4,-4 2 17,-21 0 9,-25-1-27,-6-3-13,-2-10-19,7-4-34,11-11-53,14-9-142,15 0-288</inkml:trace>
  <inkml:trace contextRef="#ctx0" brushRef="#br0" timeOffset="1268">1492 243 1166,'0'0'198,"0"0"-154,0 0-15,0 0 48,0 0-11,-89 131-6,44-48-18,7 11-16,7 3-9,9 4-5,15-6-2,7-5-9,7-12-1,24-9-1,7-14-15,0-13-37,1-13-54,0-13-79,-4-16-159,-5 0-497</inkml:trace>
  <inkml:trace contextRef="#ctx0" brushRef="#br0" timeOffset="1546">1779 669 1129,'0'0'101,"0"0"-76,0 0 119,2 140-38,-2-89-47,-4-2-33,-5-4-17,-2-12-9,2-4-15,0-11-50,5-11-82,4-7-98,0 0-127</inkml:trace>
  <inkml:trace contextRef="#ctx0" brushRef="#br0" timeOffset="1765">1814 490 1077,'0'0'181,"0"0"-130,0 0-48,0 0-1,0 0-2,0 0-3,0 0 2,79 20-155,-46-4-233</inkml:trace>
  <inkml:trace contextRef="#ctx0" brushRef="#br0" timeOffset="1950">1944 802 1053,'0'0'134,"0"0"-100,0 0 18,0 0 42,167-18-36,-100 12-23,-5-1-23,-8 0-11,-16 3 0,-9 1-1,-13-1-45,-8 2-143,-8-5-106,0 0-412</inkml:trace>
  <inkml:trace contextRef="#ctx0" brushRef="#br0" timeOffset="2182">2151 595 1057,'0'0'98,"0"0"-25,-9 151 2,5-93 23,4-4-44,0-8-42,0-5-12,6-10-40,15-9-64,4-11-69,-2-11-39,2 0-248</inkml:trace>
  <inkml:trace contextRef="#ctx0" brushRef="#br0" timeOffset="2408">2597 421 1003,'0'0'123,"0"0"-43,0 0 76,0 0-30,13 147-44,-13-100-44,0-2-14,-4-3-15,-5-4-9,0 0-3,4-3-34,3 1-25,2-1-19,0-5-113,0-6-64,14-6-175</inkml:trace>
  <inkml:trace contextRef="#ctx0" brushRef="#br0" timeOffset="2619">2880 969 199,'0'0'999,"0"0"-880,0 0-88,0 0 60,0 0-13,0 0-38,-40 29-40,9-11-95,-5 0-225</inkml:trace>
  <inkml:trace contextRef="#ctx0" brushRef="#br0" timeOffset="3416">3227 680 1031,'0'0'75,"0"0"-68,0 0 7,0 0 98,0 0-16,0 0-31,91-18-17,-70 18-18,-6-2 0,-3 2-6,-6 0-7,-4 0-5,-2 0-8,0 0 9,0 0 4,0 0 0,0 0 0,0 0 3,0 0-1,0 0 11,0 0 3,0 15-7,0 5 13,3 9-19,-1 7-5,-2 13-8,0 11 15,0 5-10,0 8 0,-11-4-9,0 2 3,-5-1-1,3-8 0,-3-2-3,-1-11-2,-1-11 4,1-7-3,5-13-1,1-5 3,-1-11-2,1-2-1,-5 0 0,-3-2-19,-6-22-7,0-12-9,-2-13-32,8-13-60,3-7-101,9-5-148,7 3-399</inkml:trace>
  <inkml:trace contextRef="#ctx0" brushRef="#br0" timeOffset="3908">3308 397 1024,'0'0'189,"0"0"-134,0 0-42,0 0 46,0 0-31,0 0-28,145 15-10,-108-10-249,-3-1-662</inkml:trace>
  <inkml:trace contextRef="#ctx0" brushRef="#br0" timeOffset="4151">3782 169 703,'0'0'599,"0"0"-520,0 0-75,0 0 25,12 116 23,-8-69-39,2 0-13,3-5-132,5-4-224</inkml:trace>
  <inkml:trace contextRef="#ctx0" brushRef="#br0" timeOffset="4500">4156 1069 1038,'0'0'163,"0"0"-54,0 0-39,0 0-18,0 0-43,0 0-9,-127 114-171,100-101-389</inkml:trace>
  <inkml:trace contextRef="#ctx0" brushRef="#br0" timeOffset="5858">4920 171 979,'0'0'181,"0"0"-110,0 0-1,0 0 55,0 0-23,0 0-70,-4 57-11,-2 3 16,-7 17 3,-6 17 1,-1 6-13,1 1-8,0-6-7,7-10-5,2-14-5,8-10-1,2-13-2,0-10 0,0-13-5,0-10-21,0-6-38,0-9-35,2 0-33,2-4-96,4-30-1,2-10-364</inkml:trace>
  <inkml:trace contextRef="#ctx0" brushRef="#br0" timeOffset="6166">5201 592 898,'0'0'217,"0"0"-127,0 0-22,-142 43 60,95-21-35,9-2-31,11-2-25,12-4-20,8-1-14,2 0-2,5 5-1,0 2 1,0 5 3,21 1-3,10 1 3,7 0 6,5-2-5,1-5-2,-2-5-3,-4-4-26,-6 0-53,-9-4-139,-5-2-120,-7-5-501</inkml:trace>
  <inkml:trace contextRef="#ctx0" brushRef="#br0" timeOffset="6535">5801 608 1101,'0'0'235,"0"0"-164,0 0-63,0 0 19,0 0 14,-149 114-15,102-76-17,9-7-6,13-7-3,10-6-31,6-7-90,5-9-131,4-2-221</inkml:trace>
  <inkml:trace contextRef="#ctx0" brushRef="#br0" timeOffset="6746">5598 577 978,'0'0'192,"0"0"-155,0 0 29,0 0 86,0 0-58,145 105-59,-103-81-27,-3-1-8,-6-3-48,-4 0-298</inkml:trace>
  <inkml:trace contextRef="#ctx0" brushRef="#br0" timeOffset="7096">6240 350 1061,'0'0'113,"0"0"-107,0 0 39,0 0 129,0 158-48,-11-86-58,-10-1-16,4-9-32,3-6-8,4-12-10,0-4 0,6-10-2,1-10-30,3-12-54,0-5-89,0-3-99,19-7-135</inkml:trace>
  <inkml:trace contextRef="#ctx0" brushRef="#br0" timeOffset="7320">6409 715 1092,'0'0'73,"0"0"-46,0 0 92,0 0-16,29 123-36,-3-112-22,6-5-15,4-3-2,2-3-9,1-7-13,-1-24-2,-1-7 3,-4-7-5,-14-1 1,-9-3 2,-10 4-2,-3 7 5,-28 14-5,-13 10-1,-10 14-2,-4 0-9,1 31-42,12 14-27,16 4-84,26-4-148</inkml:trace>
  <inkml:trace contextRef="#ctx0" brushRef="#br0" timeOffset="7666">6840 635 1130,'0'0'238,"0"0"-202,0 0-36,0 0 75,144-15-14,-86 15-34,2 0-17,-9 0-10,-13 0 0,-11 0-17,-12 2-36,-7 0-44,-6-2-69,-2 0-105,0 0-288</inkml:trace>
  <inkml:trace contextRef="#ctx0" brushRef="#br0" timeOffset="7890">7129 512 1029,'0'0'202,"0"0"-121,-54 125 69,43-80-56,7-3-65,4 3-29,0-1-10,0-2-169,9-3-291</inkml:trace>
  <inkml:trace contextRef="#ctx0" brushRef="#br0" timeOffset="8598">7586 591 1039,'0'0'171,"0"0"-119,0 0-17,0 0 63,0 0-40,0 0-35,93-65-17,-66 60-5,-7 1 1,-9 4 0,-4 0 13,-5 0 8,-2 0 7,0 0 4,0 0-4,0 0 0,0 0-12,0 0-12,0 0 2,0 0-3,0 15-2,0 14 6,0 10 6,0 9 3,0 10-2,-9 7 1,-5 10-7,-5 6 0,-1 1-1,4-2-2,0-6 0,6-5 3,2-6-9,2-10 1,1-9 0,-1-8 0,2-11-2,-1-10 1,2-10 7,-1-5-5,-7 0-2,-5-9-1,-10-22-21,-7-14-16,-8-13-23,1-9-49,7-11-98,10-9-144,21-6-406</inkml:trace>
  <inkml:trace contextRef="#ctx0" brushRef="#br0" timeOffset="9112">7781 138 1221,'0'0'66,"0"0"-61,0 0-5,0 0 2,0 0-2,0 0-128,146 51-173</inkml:trace>
  <inkml:trace contextRef="#ctx0" brushRef="#br0" timeOffset="9311">8263 89 706,'0'0'489,"0"0"-441,0 0 45,19 156-3,-15-100-72,-2 2-18,0-3-23,2-6-205,1-9-222</inkml:trace>
  <inkml:trace contextRef="#ctx0" brushRef="#br0" timeOffset="9744">8521 149 1100,'0'0'92,"0"0"-18,94 185 64,-74-93-38,-13 10-13,-7 10-7,-7 3-45,-33-4-22,-22-3-4,-21-13-9,-21-8-4,-22-8-62,-18-13-173,-16-17-680</inkml:trace>
  <inkml:trace contextRef="#ctx0" brushRef="#br0" timeOffset="10268">4714 62 1019,'0'0'123,"0"0"-89,0 0 79,-76 152 36,36-56-41,-3 22-45,5 11-21,14 3-17,17-3-15,7-7-10,38-6-2,29-11-93,25-11-132,21-19-428</inkml:trace>
  <inkml:trace contextRef="#ctx0" brushRef="#br0" timeOffset="10823">8706 280 687,'0'0'176,"0"0"-163,0 0 2,0 0 32,0 0-12,0 0 17,103 10 5,-90 3-10,-2-2-1,1 3-2,-4-5 22,1 2 6,-3-7-7,4-2-8,-6 1-12,3-3-16,1 0-10,6 0 0,4-7 5,2-11-17,3-2-3,-1-4-1,-5-4-1,-1 2 0,-3 1 1,-8 3-1,-5 4 1,0 3 1,0 1 6,-15 3 10,-12 0-10,-11 7 3,-7 4-2,-1 0-1,1 0-3,7 4-2,13 7-5,10-4-1,6 2-4,6 4-1,3 3-1,0 6-7,5 2-8,24 4-43,12-4-73,5-2-181,-1-4-225</inkml:trace>
  <inkml:trace contextRef="#ctx0" brushRef="#br0" timeOffset="11327">9215 399 1140,'0'0'118,"0"0"-47,-152 189 79,71-91-42,-19 16-33,-18 13-20,-13 4-13,4-6-22,15-11-2,23-19-16,29-19 2,18-22-8,19-18-18,17-14-52,6-15-44,0-7-76,27-5-98,17-31-27</inkml:trace>
  <inkml:trace contextRef="#ctx0" brushRef="#br0" timeOffset="11550">8762 1192 245,'0'0'922,"0"0"-877,0 0-38,0 0 80,0 0 4,0 0-32,47 109-22,-11-104-13,-1-5-4,1 0 13,-5-7 4,-2-17-24,-4-3-7,-8-4 2,-10-1 12,-7 1 13,-5 2-5,-28 9-18,-11 9-10,-10 11-2,8 0-20,9 22-42,20 7-66,17-2-195,11-7-401</inkml:trace>
  <inkml:trace contextRef="#ctx0" brushRef="#br0" timeOffset="11910">9713 909 1008,'0'0'197,"0"0"-139,0 0 61,0 0 36,0 0-87,0 0-16,-89-38-24,45 40-17,-3 28-4,3 7-3,13 8-1,12 2 1,15-3-4,4-6-2,4-5 1,23-8 0,6-12-2,5-6-28,3-7-51,-3 0-17,-5-20-41,-4-14-76,-8-8 14,-7-11-129</inkml:trace>
  <inkml:trace contextRef="#ctx0" brushRef="#br0" timeOffset="12196">9851 385 1003,'0'0'49,"0"0"-20,-19 154 124,-2-69-2,-1 6-48,-2 3-48,4 0-42,4-10-10,0-10-1,2-19-2,6-15-31,-1-15-76,3-14-171,6-11-374</inkml:trace>
  <inkml:trace contextRef="#ctx0" brushRef="#br0" timeOffset="12458">10030 145 1231,'0'0'66,"0"0"-27,0 0 90,126 107-30,-92-27-29,-7 25-10,-7 19-21,-20 17 9,0 10-12,-38-6-24,-28-7-6,-19-11-6,-23-11-1,-16-7-70,-16-10-101,-8-17-344</inkml:trace>
  <inkml:trace contextRef="#ctx0" brushRef="#br0" timeOffset="30302">1639 1419 708,'0'0'152,"0"0"-105,0 0 7,0 0 43,0 0 7,0 0-6,0 0-24,0-4-38,0 4-7,4 0-12,23 0 2,17 0 6,21 0 3,13 0-13,16 0-15,8 4 3,3 5-3,-5 0 1,-8 0-1,-15 2 6,-12-4-6,-9-1-3,-13 3 3,-10-7-2,-8 3 1,-10-3 1,-9 0-5,-2-2-10,-4 0-3,0 3-35,0-3-91,0 0-77,-4 0-265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6:41.8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780 104 1082,'0'0'132,"0"0"-81,0 0 24,0 0 22,0 0-26,0 0-25,0 0 4,-112-100-21,84 100-15,-1 0 6,-2 8-18,-6 21 0,2 7-3,1 11 1,5 9-2,5 15 2,7 18 0,0 14-2,9 12 2,6 6 1,2-3 1,0-2 1,0-10-1,0-7 7,-3-10-5,1-7-3,0-6 0,-2-16 0,2-15 0,0-16-1,-2-9-3,4-11-26,0-7-22,-2-2-29,-6 0-26,-5-22-39,-12-27-130,-6-18-311</inkml:trace>
  <inkml:trace contextRef="#ctx0" brushRef="#br0" timeOffset="389">0 857 838,'0'0'203,"0"0"-158,0 0-41,0 0 52,0 0 52,144-2-30,-83 2-51,1 0-21,-2 0-6,-4 0-40,0 0-118,-2 0-107,-4 0-493</inkml:trace>
  <inkml:trace contextRef="#ctx0" brushRef="#br0" timeOffset="637">983 1327 988,'0'0'215,"0"0"-163,0 0-48,0 0 2,0 0 20,0 0 12,2 94 0,-4-56-28,0-7-10,2-7 0,0-6 0,0-5-77,0-8-96,13-5-111,3 0-162</inkml:trace>
  <inkml:trace contextRef="#ctx0" brushRef="#br0" timeOffset="910">1034 906 985,'0'0'59,"0"0"-58,0 0-1,0 0 0,0 0 0,0 0 0,103 113-77,-76-90-200</inkml:trace>
  <inkml:trace contextRef="#ctx0" brushRef="#br0" timeOffset="1073">1395 1287 1060,'0'0'133,"0"0"-97,0 0 53,0 0 12,0 0-74,0 0-18,-116 98-9,94-75-3,8-8-95,14-10-106,0-5-226</inkml:trace>
  <inkml:trace contextRef="#ctx0" brushRef="#br0" timeOffset="1300">1689 1138 1030,'0'0'179,"0"0"-135,0 0-34,0 0 69,0 0 31,29 144-32,-22-72-30,-1 10-15,-4 10 7,-2 3-11,0 6-2,0 6-2,-12-3-6,-7-3-8,1-14-7,3-18 1,2-20-1,3-18-3,6-15 4,2-10-1,0-6-2,0 0-2,-7 0 5,-7-16-5,-7-26-33,-10-18-30,0-20-40,-7-22-111,0-19-118,-1-8-204</inkml:trace>
  <inkml:trace contextRef="#ctx0" brushRef="#br0" timeOffset="1650">1580 848 944,'0'0'57,"0"0"-35,0 0-22,0 0-5,0 0-251</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4:27.0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234 64 957,'0'0'118,"0"0"-67,0 0-1,0 0 25,0 0-10,-7 134 51,7-49-43,0 6-2,0 8-30,2 1 4,-2-2-18,5-12-15,-1-10-3,1-13-7,2-14 0,-3-9 0,-2-9-2,0-11-4,-2-7-23,0-8-24,0-5-26,0 0-57,-2-27-108,-16-18-257</inkml:trace>
  <inkml:trace contextRef="#ctx0" brushRef="#br0" timeOffset="344">272 0 931,'0'0'159,"0"0"-144,0 0-4,-125 89 52,78-47 37,8-4-36,7-9-33,12-9-25,11-4-6,9-7-85,0-7-138,0-2-183</inkml:trace>
  <inkml:trace contextRef="#ctx0" brushRef="#br0" timeOffset="542">358 100 938,'0'0'143,"0"0"-31,0 0-4,0 0-38,146 114-51,-113-92-19,-6 0-147,-9 3-331</inkml:trace>
  <inkml:trace contextRef="#ctx0" brushRef="#br0" timeOffset="3878">1399 465 302,'0'0'521,"0"0"-403,0 0-74,0 0 1,0 0 31,0 0 9,0 0-23,0 0-33,0 0-15,0 0 2,0 0 8,0 0 4,0 0 2,0 0-14,0 11-12,0 23 13,0 11-1,-2 13-4,-4 2 3,-1 9-4,5-3-1,-3 2-2,2-6-5,3-4 2,0-3-2,0-6 0,0-4-2,0-9-1,0-7 0,0-5 1,0-10-1,0-3 0,0-7-10,0-4-53,0 0-11,0 0-18,0-4-33,-6-25-62,0-9-257</inkml:trace>
  <inkml:trace contextRef="#ctx0" brushRef="#br0" timeOffset="4350">1368 473 767,'0'0'158,"0"0"-88,0 0-42,0 0 27,0 0-1,0 0-31,-65 48-5,41-16-3,1-3-4,4-3 1,7-1-8,6-7-4,3-1-35,3-1-43,0-5-48,0-4-151</inkml:trace>
  <inkml:trace contextRef="#ctx0" brushRef="#br0" timeOffset="4601">1482 541 952,'0'0'134,"0"0"-114,0 0 31,0 0 93,0 0-43,0 0-67,114 74-33,-95-52-1,-3 0-105,-7 3-184</inkml:trace>
  <inkml:trace contextRef="#ctx0" brushRef="#br0" timeOffset="10544">2640 187 294,'0'0'477,"0"0"-329,0 0-109,0 0-3,0 0 45,0 0-8,0 0 12,0 178-19,0-95-24,0 8 11,0 7-3,0 0-20,0-6-10,0-8-11,0-13-8,0-13 2,5-7-1,4-10-2,-5-14-9,0-7-29,-4-11-28,3-7-42,-3-2-41,0-7-7,0-26-158</inkml:trace>
  <inkml:trace contextRef="#ctx0" brushRef="#br0" timeOffset="10958">2656 69 426,'0'0'370,"0"0"-244,0 0-98,0 0 2,0 0 27,0 0 7,-73 116-36,34-74 3,-3-2-21,7-2-6,6-7-4,10-4-39,11-7-103,8-11-170</inkml:trace>
  <inkml:trace contextRef="#ctx0" brushRef="#br0" timeOffset="11206">2801 183 1046,'0'0'23,"0"0"-19,0 0-4,0 0 2,109 133-2,-64-95-2,-1-4-163,-4-1-449</inkml:trace>
  <inkml:trace contextRef="#ctx0" brushRef="#br0" timeOffset="74736">5069 390 944,'0'0'193,"0"0"-142,0 0-29,0 0 42,0 0 16,-84 125-26,53-76-29,-6 0-3,2 2-8,3-7 2,1-1-4,6-10-2,10-10 0,7-8-6,6-9 3,-2-6-7,4 3 3,-2-3 1,2 0-3,0 0 17,0 0-5,0 0 7,0 0 11,0 0-21,0 0-6,0 0-2,0 0-4,6 0 3,9-4-2,9-1 2,12 5 3,4 0-2,5 0-2,-3 0 1,-2 6 0,-7 11 1,-4 0-1,-6 6-1,-5 1 1,-5 3 0,-5 2 2,-2 2-1,-6 0 0,0 5 7,0-5 1,0 0 0,-14 0-6,-6-2 4,-4-4 0,-8-5-2,-3-2-3,1-5 2,0-6-1,5-5-4,3-2-3,-1 0-11,3-22-17,1-7-37,4-11-61,9-14-119,10-4-76,0-7-579</inkml:trace>
  <inkml:trace contextRef="#ctx0" brushRef="#br0" timeOffset="75328">5076 570 579,'0'0'657,"0"0"-550,0 0-107,0 0 0,0 0 23,0 0 10,104 0-20,-57 0-8,2 9-5,-7 5-44,-3-1-112,-10 5-222</inkml:trace>
  <inkml:trace contextRef="#ctx0" brushRef="#br0" timeOffset="75549">5328 949 573,'0'0'580,"0"0"-436,0 0-131,0 0 40,0 0 38,0 0-40,19 100-22,-3-89-16,1-2-6,4 0-3,4-7 0,4 1-4,4-3 0,5 0-8,-3-18-6,-6-7-6,-9-1-3,-11-3 20,-9 0 3,0 2 0,-15 3 2,-24 4 4,-16 8-3,-5 6 7,-2 4-7,8 2 0,19 0-3,14 0 0,17 0-1,4 0-31,0 8-125,15 1-57,12-2-18,12-7-231</inkml:trace>
  <inkml:trace contextRef="#ctx0" brushRef="#br0" timeOffset="75915">5912 842 948,'0'0'171,"0"0"-116,0 0 29,0 0 47,-52 118-56,52-102-47,0 2-16,0-5-2,6 0 1,8-2 0,1-4-5,4-5-2,-2-2-3,3 0 1,1 0 5,-4-6-4,1-12-1,-5-7 6,-4-4 0,-9-2 2,0-2 4,0 2-1,-22 4-4,-5 7-5,-8 7-3,-4 10-1,4 3-17,4 0-29,9 16-60,15 6-141,7 1-251</inkml:trace>
  <inkml:trace contextRef="#ctx0" brushRef="#br0" timeOffset="76288">6548 867 1157,'0'0'278,"0"0"-216,0 0-5,0 0 10,0 0-30,0 0-19,-138 62-9,103-42-3,4 0-6,4-2-1,2-3-45,7 1-55,1-5-124,3-4-91,3-7-226</inkml:trace>
  <inkml:trace contextRef="#ctx0" brushRef="#br0" timeOffset="76499">6292 757 899,'0'0'277,"0"0"-134,0 0-41,0 0 9,0 0-33,0 0-44,38 59-7,-13-19 1,-1 2-17,1-4-7,1 0-4,1-3-3,0-4-77,-3-2-113,-3-7-229</inkml:trace>
  <inkml:trace contextRef="#ctx0" brushRef="#br0" timeOffset="76792">6918 539 989,'0'0'237,"0"0"-125,0 0-86,0 0 55,0 0 19,-17 123-31,-4-63-36,-3 2-15,6-6-6,0-5 0,7-6-8,7-5-4,2-7-2,2-2-31,0-6-55,0-5-97,0-7-147,6-11-281</inkml:trace>
  <inkml:trace contextRef="#ctx0" brushRef="#br0" timeOffset="77024">7052 873 472,'0'0'612,"0"0"-471,0 0-83,0 0 79,0 0-15,0 0-57,0 101-35,0-79-13,0 0 0,11-6-11,0-5-3,5-2-3,1-5 3,6-4-3,1 0 0,5-4 3,3-25-2,-3-5-1,0-3-6,-14 1-1,-11 7 6,-4 7-2,-26 6-9,-30 10-32,-13 6 5,-11 0-56,1 24-194,11 3-508</inkml:trace>
  <inkml:trace contextRef="#ctx0" brushRef="#br0" timeOffset="80106">4717 1522 1118,'0'0'168,"0"0"-143,0 0-17,0 0 41,0 0 49,0 0-22,0 0-36,7 0-18,13 0-13,18 0-1,20 0 20,27 0 2,17 2-17,18-2-2,22 0-8,21 0 0,18-4 5,19-10-8,10-4-3,-3 1 3,-5 1 0,-19 1-2,-27-2 4,-27 5-1,-26 0-1,-23 3-5,-22 5-17,-17 1-18,-15 3-33,-15 0-79,-9 0-140,-2 0-238</inkml:trace>
  <inkml:trace contextRef="#ctx0" brushRef="#br0" timeOffset="95544">4425 579 791,'0'0'102,"0"0"-66,0 0-28,0 0 39,0 0 33,0 0-20,0 0 1,76 74 31,-47-25-40,-4 17-5,-4 15 0,-7 6-1,-5 4-20,-7-10-11,0-10-2,0-16-6,-2-8-5,5-9-2,-3-7 0,-2-4-4,0-5-17,0-4-37,0-4-55,0-5-40,0-9-6,-7 0-45,-4-23-98</inkml:trace>
  <inkml:trace contextRef="#ctx0" brushRef="#br0" timeOffset="95948">4650 223 769,'0'0'162,"0"0"-119,0 0-11,0 0 39,0 0 15,0 0-2,98-76-22,-38 74-31,22 2-16,19 0 3,6 8 15,7 8-12,6 0-13,13-3-4,15-4 6,8-4-8,8-5 0,-8 0-4,-11 0 2,-12 0-3,-16 0 3,-10 4 0,-13 3-2,-13 0-4,-11 1-13,-15 1 6,-10-2 0,-14-3 8,-6 1-5,-8-3 1,2 0 3,1 1 4,4 1-1,3 0-23,6 1-17,0-1-7,4 3 13,-4-5 14,3 3-8,-1-1 18,-2-2 8,-1 3 0,-10-3-21,-9-2 13,-7 0 2,-6 0 2,0 0 9,0 0 0,0 0 4,0 0 12,-2 0-5,-2 0-6,0 0 5,4 0-6,0 0 2,0 0 1,0 0-7,0 2-3,0 1 1,0 8-5,0 9 4,0 15 2,0 19 1,0 15 0,0 13 0,0 10 1,0 6 2,0 4-2,-2-6 1,-5-7-2,1-11 2,2-13-5,0-7-26,-4-7-124,1-13-180</inkml:trace>
  <inkml:trace contextRef="#ctx0" brushRef="#br0" timeOffset="97014">7152 1426 578,'0'0'78,"0"0"-70,0 0-6,0 0 1,0 0-3,0 0-5,96-3-107</inkml:trace>
  <inkml:trace contextRef="#ctx0" brushRef="#br0" timeOffset="102008">4607 299 440,'0'0'184,"0"0"-135,0 0-30,0 0-4,0 0 35,0 0-4,0 0 2,0-9-10,0 9-15,0 0-4,0 0 7,0 0 7,0 0 6,0 0-13,0 0 6,0 0-15,0 0 8,-2 0-20,0 0 7,0 0-12,-2-3 3,-1 3-3,3-4-1,2 4 1,0-2 0,-2 2 4,0-3-3,0 1-1,-4 2-3,4 0 3,0 0 0,2-2 0,0 2 4,0 0-4,0 0 1,0 0-2,0 0 4,0 0-2,0 0 1,0 0-4,0 0 4,0 0-4,0-2-1,0 2 0,0 0-9,10 0-1,11 0 7,8 0 6,7 0-1,-1 0-1,0 0-16,-10 0-11,-2 0-11,-7 2-21,-9 5-115,-7-1-54</inkml:trace>
  <inkml:trace contextRef="#ctx0" brushRef="#br0" timeOffset="102600">4481 356 329,'0'0'435,"0"0"-345,0 0-84,0 0 1,0 0-1,0 0 13,-11 76-19,2 13 25,-5 25 20,-1 11-36,5 8-4,8-1-5,2-9-93,0-19-216</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6:41.7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842 380 694,'0'0'171,"0"0"-67,0 0-5,0 0-2,0 0 15,0 0-13,0 0-23,0-31-32,-9 80-27,-13 31 10,-9 34-11,0 22 8,4 0-5,9-3-13,7-10-1,7-16-4,4-13 3,0-12-4,0-15-1,2-11 1,4-12-36,-1-13-29,-3-8-54,0-15-58,4-8-14,2 0-87,-2-35-385</inkml:trace>
  <inkml:trace contextRef="#ctx0" brushRef="#br0" timeOffset="442">1005 1026 924,'0'0'117,"0"0"-98,0 0 2,0 0 35,0 0 14,11 146-51,13-113-2,7-4-7,5-7-6,-1-9-1,2-6-3,-8-7-2,-3 0 2,-6-7 4,-2-22 5,-5-11 11,-6-16-3,-7-10-9,0-6 3,-20 6-3,-18 8 4,-8 17-7,-10 21 10,0 20-2,-2 0-13,9 34-1,8 13-4,20 4-3,21 2-21,0-4-115,42-6-13,18-14-77,11-13-145</inkml:trace>
  <inkml:trace contextRef="#ctx0" brushRef="#br0" timeOffset="802">1624 969 891,'0'0'121,"0"0"-63,0 0-23,-20 144 79,20-97-44,7-4-23,19-6-29,5-5-11,4-8-3,-2-11 2,-2-6-6,0-7-4,-2 0 4,0-20 0,-3-24 16,-5-16 24,-13-12-16,-8 3 1,-13 9 5,-34 18 0,-18 17-7,-10 23 1,-1 2-22,5 27-1,15 4-1,20 0-1,21 0-5,15-7-59,0 3-86,26-5-76,19-8 23,9-8-296</inkml:trace>
  <inkml:trace contextRef="#ctx0" brushRef="#br0" timeOffset="1162">2075 949 981,'0'0'62,"0"0"-33,17 133 63,-1-77-1,11 4-47,13-6-16,11-8 9,4-10-13,3-16-13,-4-11-8,-12-9-3,-9 0-6,-10-11 6,-5-27 15,-12-20 12,-6-20 7,0-9-7,-37-2-6,-23 11-15,-15 22 10,-4 23 0,10 19-16,15 14-5,21 0-9,21 30-50,12 14-94,16 5-62,26-2-174</inkml:trace>
  <inkml:trace contextRef="#ctx0" brushRef="#br0" timeOffset="1500">2678 1089 912,'0'0'102,"0"0"-45,-7 127 1,7-74 36,21-4-23,8-4-23,6-10-22,1-6-18,-1-15 0,-4-12-8,-2-2 10,0-11 11,-4-25 8,-5-13 3,-7-17-7,-13-10 1,0-5-5,-43 1-21,-25 20 0,-19 38-43,-16 22-39,-3 71-154,3 36-259</inkml:trace>
  <inkml:trace contextRef="#ctx0" brushRef="#br0" timeOffset="4500">3685 953 769,'0'0'117,"0"0"-29,0 0-30,0 0 36,0 0 14,0 0-41,0 0-13,-89-47-17,56 47-20,-7 20-9,-10 11-7,4 5 0,3 2-1,8 2-36,8 0-87,6 0-80,11-8-85,3-10-420</inkml:trace>
  <inkml:trace contextRef="#ctx0" brushRef="#br0" timeOffset="4778">3301 911 947,'0'0'107,"0"0"-58,0 0-44,0 0 7,0 0 29,0 0 33,66 53-38,-37-8-25,2 6-5,0 4-6,5 4-151,-3-6-177</inkml:trace>
  <inkml:trace contextRef="#ctx0" brushRef="#br0" timeOffset="5161">4003 496 1095,'0'0'107,"0"0"-45,0 0-26,0 0 22,0 0-9,0 0-23,-19 61-19,19 3 38,0 5-20,9-2-18,11 2 6,2-7-9,2-6-2,-1-9-1,-4-9 3,-5-9-4,-5-9 1,-5-7 0,-4-6 1,0-5-2,0 0 4,0 0-1,-21 0-3,-11 1-5,-11-3-39,6 0-38,3-11-58,12-18-58,7-11-149</inkml:trace>
  <inkml:trace contextRef="#ctx0" brushRef="#br0" timeOffset="5504">4093 543 1071,'0'0'78,"0"0"-78,0 0 0,138-4 1,-83 4-1,5 1-41,3 18-71,-7-6-129,-7 0-178</inkml:trace>
  <inkml:trace contextRef="#ctx0" brushRef="#br0" timeOffset="5654">4510 708 891,'0'0'48,"0"0"49,-8 133 13,8-88-4,0-2-44,21-3-17,1-7-25,3-6 1,-1-12-9,-2-8-6,-4-7-6,-2 0 0,-5 0-6,-4-27 6,-3-15 25,-4-9-23,0-5-2,-33-2-25,-14 7-13,-11 8 17,0 10-11,5 15 17,13 9 6,17 9-1,15 0-28,8 0-113,4 11-105,25 3-147</inkml:trace>
  <inkml:trace contextRef="#ctx0" brushRef="#br0" timeOffset="5978">4788 768 1038,'0'0'41,"0"0"56,0 0 60,0 136-80,0-105-20,20-2-35,4-7-12,8-8 4,-1-8-13,4-6 4,4 0-5,-4-11-3,1-22 3,-7-9 10,-7-10-8,-7-4 2,-15 7-2,0 5-1,-15 8 7,-30 14-6,-15 9 2,-9 13 3,5 0-7,14 0-2,26 15 0,19 8-29,5 3-121,19 3-11,20-4-28,11-14-139</inkml:trace>
  <inkml:trace contextRef="#ctx0" brushRef="#br0" timeOffset="6315">5156 808 778,'0'0'56,"0"0"39,17 136 20,-3-87-39,5-7 1,6-6-41,6-5-11,3-13-11,1-5-1,4-11 36,-4-2-30,-1 0-18,-10-26 3,-6-10 30,-9-15-8,-9-9 8,0 0 3,-27 4-17,-20 9 6,-11 16-1,-2 15-25,7 14-4,14 2-54,18 18-82,21 17-135,0 2-209</inkml:trace>
  <inkml:trace contextRef="#ctx0" brushRef="#br0" timeOffset="6661">5850 846 1067,'0'0'149,"0"0"-72,0 0-4,0 0 34,0 0-56,0 0-27,-37 25-19,14 8 11,0 7-7,-2-2-7,4-2-2,6-1-86,1-4-137,8-9-45,4-13-107</inkml:trace>
  <inkml:trace contextRef="#ctx0" brushRef="#br0" timeOffset="6881">5726 786 1058,'0'0'85,"0"0"-84,0 0 49,0 0 58,0 0-21,0 0-46,105 98-29,-72-56-9,1 1-3,-5-6-32,-2-8-75,-1-2-71,-2-11-72,-6-8-555</inkml:trace>
  <inkml:trace contextRef="#ctx0" brushRef="#br0" timeOffset="7102">6178 737 995,'0'0'159,"0"0"-116,0 0-1,0 0 18,0 0 40,0 0-44,11 169-35,-11-109-15,0-4 0,0-5-4,0-9-2,0-4-84,0-7-92,2-8-31,12-12-130</inkml:trace>
  <inkml:trace contextRef="#ctx0" brushRef="#br0" timeOffset="7304">6484 951 880,'0'0'134,"0"0"-109,0 0 54,0 0 42,-31 135-38,31-101-30,0-1-29,0-6-13,4-7-7,11-8-3,1-8-1,2-4 5,4 0-3,3-9 23,-1-20-4,-3-16-4,-11-8 1,-10-7-2,0 2-4,-26 13-12,-30 28-36,-26 17-11,-23 33-205,-9 34-504</inkml:trace>
  <inkml:trace contextRef="#ctx0" brushRef="#br0" timeOffset="29310">309 1833 205,'0'0'165,"0"0"-76,0 0-11,0 0 31,0 0 32,0 0-52,0 0-30,2-6-8,-2 6 1,0 0-15,0 0-7,0 0 1,0 0-13,0 0-17,0 0 2,8 0-3,5-5 5,3-2 13,5 1 0,2-1-3,2 0 1,4 0 1,6 1-7,5-1-3,9-2-5,2 5-1,1-1-1,-1 5-18,-5 0-75,-5 0-69,-12 9-209</inkml:trace>
  <inkml:trace contextRef="#ctx0" brushRef="#br0" timeOffset="31484">0 334 660,'0'0'62,"0"0"23,0 0-6,51 122-7,-33-84 24,0 7-25,0 6-12,-3 13-6,1 19-18,-9 21-1,-5 21-18,-2 11-1,0-2-10,-15-12 3,1-13-6,5-12-2,5-20-1,4-12 1,0-16-45,0-11-41,-2-12-34,-2-12-134</inkml:trace>
  <inkml:trace contextRef="#ctx0" brushRef="#br0" timeOffset="31904">95 237 521,'0'0'231,"0"0"-102,0 0-60,0 0 9,0 0 24,116-41-20,-76 31 4,16 4-46,14-8-3,20 3-12,22-7-2,17 1-8,29-4-3,21-3-2,17 0 6,20 4-7,7 6-3,0 10-5,-5 4 0,-11 0-1,-11 18-2,-5 13 2,-3 6-1,-3 1 2,0-2-1,9-4 2,8-6 6,6-8 1,-3-7-7,-14-6 3,-17-3-2,-20-2-3,-27 0 3,-29 0-3,-27 0-3,-22 0 3,-18 0 6,-10 0-6,-6 0 0,3 0 0,4-2 1,7-5-1,9-2 0,9 0-1,9 0-1,10 3-7,13 1-3,5 2-4,5 3 8,-2 0 1,-4 0-5,-10 0 5,-2 5 0,3 6 2,1-2 1,4-2 4,-4-3 0,-3 1 0,-3-3 0,-7-2 0,-4 2 0,-5 1 0,-1 1-4,-7-2 4,-3 3 6,-7-5-4,1 0 5,-5 0-1,2 0 4,0 0-2,4 0-1,-4-3-6,1-3 1,-8 1-2,-2 3 0,-3 0 2,-5 2-1,-8 0 0,3 0-1,-1 0 1,0 0-3,3 0 2,-3 0 0,3 0 1,3 0-1,1 0 1,4 0-1,0 0 0,2 0 2,-3 0-2,1 0-2,-11 0 2,-1 0 0,-5 0 1,-4 0-1,0 0 3,0 0 11,0 0 4,0 0-2,0 0-3,0 9-9,0 9 0,0 6 5,-6 16 16,-5 7-10,-5 2-6,-1 15 6,-4 6 4,3 1-6,3 7 5,-1 2-14,5 9 10,3 3-13,3 1 4,5-12 0,0-17 9,9-10-4,6-17 1,-3-6-11,-2-11 12,-3-4-11,-3-7 6,2-2-5,-4-3-2,-2 1-13,0 1-9,0 3-37,-10 4-51,-9 10-103,0-1-65,2-2-98</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06:51.1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0 231 973,'0'0'36,"0"0"-17,0 0-19,0 0 0,0 0 36,193-41 42,-56 33-4,42-6-12,45-1 10,67-10-4,60-4-17,69-2-5,64 2-18,58 7-13,34 9 6,7 13-11,-26 0-10,-56 6-17,-66 12-34,-74-5-6,-64-8 32,-48-5-116,-42 0-32,-49-13-2,-47-16-295</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2:45.5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1533 336 973,'0'0'159,"0"0"-83,0 0-8,0 0 23,0 0-14,0 0-34,0 125-9,0-41 3,0 10-8,-4-5-6,-7-9-3,4-3-4,0-13-10,5-11-3,0-8-1,0-14-2,2-9 0,0-6-16,0-9-38,0-3-37,0-4-66,8 0-53,10-13 2,2-16-123</inkml:trace>
  <inkml:trace contextRef="#ctx0" brushRef="#br0" timeOffset="246">1724 835 567,'0'0'151,"0"0"-18,0 0 4,0 0 12,0 0 5,0 0-51,-12-2-17,-9 13-53,-1 0-28,0 5 9,2-2-7,5-2-3,1 2-4,7-5 0,3 2-1,2-2 1,2 0 1,0 2-1,0 7 0,6 0 1,21 0 26,6 2 3,9-5 3,1-2-17,-3-1 0,-7-3-15,-10-3-1,-14 3-125,-9-2-387</inkml:trace>
  <inkml:trace contextRef="#ctx0" brushRef="#br0" timeOffset="2426">3393 156 893,'0'0'160,"0"0"-139,-91 117 5,49-58 77,2 5-17,2-6-56,11-7-20,7-13-7,9-8-3,7-15-34,4-9-125,0-6-81,0 0-214</inkml:trace>
  <inkml:trace contextRef="#ctx0" brushRef="#br0" timeOffset="2614">3251 454 298,'0'0'548,"0"0"-482,0 0-60,0 0 45,113 0 27,-61 0-32,-3 0-33,-5 0-6,-13 0-5,-15 0 1,-11 14 4,-5 10 18,-18 14 85,-24 9-50,-19 9-26,-7-3-12,-2-6-22,13-9 0,9-12-2,17-10-41,13-12-85,9-4-94,7 0-170</inkml:trace>
  <inkml:trace contextRef="#ctx0" brushRef="#br0" timeOffset="2876">3295 662 813,'0'0'193,"0"0"-118,0 0 2,0 0 0,0 0-35,0 0-14,69 13-11,-28-11-17,3 0-4,-1-2-65,-5 5-32,-12 4 35,-10 4-3,-16 7-51,0 7 101,-11 6 19,-23 3 19,-9 2 14,-1 2 24,-3-3-7,-1 2-14,3-8 12,5-4 5,6-7-2,12-9-28,9-7-18,13-4-5,0 0-125,0 0-157,15-20-199</inkml:trace>
  <inkml:trace contextRef="#ctx0" brushRef="#br0" timeOffset="3200">3494 925 1005,'0'0'90,"0"0"-80,0 0 9,0 0 46,0 0-17,0 0-25,46 71-6,-37-58 2,-2-2 3,-4 3 3,-3 1 11,0 5 12,-29 9-8,-9 2-17,-11 3-13,-5-3-8,-2 0-2,-1-2-5,-3-4-11,2-1-50,4-6-66,12-5-30,11-10-19,12-3-319</inkml:trace>
  <inkml:trace contextRef="#ctx0" brushRef="#br0" timeOffset="3484">3262 1176 820,'0'0'200,"0"0"-148,0 0 11,0 0 16,0 0-30,0 0-43,96 0-6,-56 0-12,0-2-153,-2-16-238</inkml:trace>
  <inkml:trace contextRef="#ctx0" brushRef="#br0" timeOffset="4011">3999 479 517,'0'0'104,"0"0"-26,0 0 52,0 0-34,0 0-10,0 0-26,29 15-15,-26-1 24,3 10 9,-6 14 17,0 14-16,0 12-21,-6 3-10,-9 0-7,1-10-11,7-12-17,5-11-8,2-14-5,0-11 0,0-5-28,0-4-37,0 0-60,0-18-81,0-13-18,-2-4-225</inkml:trace>
  <inkml:trace contextRef="#ctx0" brushRef="#br0" timeOffset="4272">3828 775 818,'0'0'203,"0"0"-169,0 0-18,0 0 76,0 0 24,0 0-60,-18 65-34,29-59-22,14-4-34,6-2-69,2 0-52,1-6-194</inkml:trace>
  <inkml:trace contextRef="#ctx0" brushRef="#br0" timeOffset="4457">4269 788 833,'0'0'147,"0"0"-108,0 0 2,0 0 8,0 0-37,0 0-2,61 0-10,-61 0-38,0 0-17,0 0-62,-7 9 6,-13 0-168,1-2-162</inkml:trace>
  <inkml:trace contextRef="#ctx0" brushRef="#br0" timeOffset="4602">4269 788 660,'-89'103'221,"89"-103"-90,-106 120-27,58-60 36,-5 3-10,2 1-25,2-5-36,4-11-27,9-7-22,7-15-14,12-6-6,8-11-24,6-7-77,3-2-139,0 0-145</inkml:trace>
  <inkml:trace contextRef="#ctx0" brushRef="#br0" timeOffset="4910">4775 262 1001,'0'0'113,"0"0"-83,0 0 16,0 0 54,-51 137-25,8-64-1,1-6-32,9-9-18,8-16-22,12-11-2,6-11-51,7-8-90,0-12-85,0 0-114,7-16-304</inkml:trace>
  <inkml:trace contextRef="#ctx0" brushRef="#br0" timeOffset="5096">4820 510 921,'0'0'133,"0"0"-34,127 26 50,-76-21-61,-2-5-34,-7 2-14,-11-2-28,-13 0-12,-9 0-1,-9 0-86,0 0-55,-9 0-51,-22 0-191</inkml:trace>
  <inkml:trace contextRef="#ctx0" brushRef="#br0" timeOffset="5265">4857 728 721,'0'0'242,"0"0"-106,0 165 30,0-105-38,0-4-42,0 0-45,0-5-23,-2-2-18,0-11-24,2-7-105,0-13-220</inkml:trace>
  <inkml:trace contextRef="#ctx0" brushRef="#br0" timeOffset="5533">5720 0 634,'0'0'517,"0"0"-418,0 0-87,0 0 17,-77 124 61,33-23 26,-9 4-26,-8-1-36,3-13-34,8-17-5,7-16-15,12-18-11,11-18-39,11-10-41,9-12-81,0-9-111,16-34-72</inkml:trace>
  <inkml:trace contextRef="#ctx0" brushRef="#br0" timeOffset="5742">5655 200 958,'0'0'120,"0"0"-42,0 0 61,138 56-23,-84-20-20,10-1-51,-4 1-22,-4-7-18,-12-7-5,-15-6-4,-13-7-5,-13-5-29,-3-2-65,-9-2-113,-28 0-113</inkml:trace>
  <inkml:trace contextRef="#ctx0" brushRef="#br0" timeOffset="5960">5577 653 982,'0'0'161,"0"0"-59,0 0 14,0 0-7,130-29-65,-102 20-23,-6 4-16,-8 3-5,-5 2-21,-3 0-73,-3 0-97,-3 0-69,0 0-196</inkml:trace>
  <inkml:trace contextRef="#ctx0" brushRef="#br0" timeOffset="6135">5553 786 680,'0'0'168,"0"0"-76,0 0 24,0 0-10,117 0-13,-74 0-54,-5 0-35,-11 0 1,-10 0-5,-10 0-9,-4 0-70,-3 0-44,0-2-57,-12-3-126,-12-1-291</inkml:trace>
  <inkml:trace contextRef="#ctx0" brushRef="#br0" timeOffset="6314">5553 786 512,'115'-129'248,"-115"129"-100,0 0-14,0 0 20,0 0 0,0 0-42,16 158-53,-16-111-20,0-3-18,0-5-14,0-8-7,-6-7-3,-4-6-44,-3-7-105,-5-9-137,-1-2-222</inkml:trace>
  <inkml:trace contextRef="#ctx0" brushRef="#br0" timeOffset="6509">5396 1062 994,'0'0'210,"0"0"-190,0 0 45,0 0 57,163 21-27,-89-21-54,6 0-23,-4 0-18,-2 0-9,-14 0-92,-12-5-155,-17-4-319</inkml:trace>
  <inkml:trace contextRef="#ctx0" brushRef="#br0" timeOffset="76692">687 383 793,'0'0'202,"0"0"-132,0-132-8,-16 88 75,-5-1-23,-4 10-21,-2 6-34,0 7-13,2 8-9,0 5-14,-1 9-9,-1 0-9,-5 9-5,-1 31 5,0 18 1,2 20 4,6 18-3,8 13 2,1 9 4,7 5 2,2-1-4,1 3-1,-4-2 1,0-6-3,-6-5-2,-6-7-2,-3-7-4,-2-16 0,1-10 2,3-21-2,8-18-1,6-15-29,7-16-50,-3-2-53,0 0-72,1-26-36,-2-21-183</inkml:trace>
  <inkml:trace contextRef="#ctx0" brushRef="#br0" timeOffset="77104">0 906 1028,'0'0'185,"0"0"-147,0 0 10,0 0 21,134-15-3,-85 15-37,2 0-29,5 0 0,2 0-91,-3 11-160,1 0-183</inkml:trace>
  <inkml:trace contextRef="#ctx0" brushRef="#br0" timeOffset="77592">1281 298 834,'0'0'224,"0"0"-138,0 0-33,0 0 43,-70 136-9,22-40 5,8 16-33,9 3-24,15 1-13,14-4-12,2-14-5,23-10-4,14-9-2,10-15-26,6-10-95,5-19-150,0-17-363</inkml:trace>
  <inkml:trace contextRef="#ctx0" brushRef="#br0" timeOffset="77915">2188 390 1113,'0'0'116,"0"0"-115,35 138 12,2-61 60,-6 15 1,-9 4 11,-13 8-5,-9-1-46,-2-5-25,-27-9-2,-2-6-7,0-7-3,6-16-70,11-18-133,14-24-164,0-18-567</inkml:trace>
  <inkml:trace contextRef="#ctx0" brushRef="#br0" timeOffset="78170">2609 744 1139,'0'0'188,"0"0"-175,0 0-12,0 0 41,0 0 44,0 0-27,102-11-37,-68 11-17,-7 0-5,-13 0-8,-12 0-44,-2 0-80,0 0-23,-25 6-127,-15 8-468</inkml:trace>
  <inkml:trace contextRef="#ctx0" brushRef="#br0" timeOffset="78358">2462 1005 1047,'0'0'126,"0"0"-58,187 13 22,-104-13-36,-3-2-36,-13-14-18,-21-4-249</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2:52.3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13 256 1337,'0'0'128,"0"0"-92,4 129 39,-4-44-17,0 1-18,-11-3-21,6-9-19,5-17-57,0-17-203,14-17-893</inkml:trace>
  <inkml:trace contextRef="#ctx0" brushRef="#br0" timeOffset="428">527 184 981,'0'0'156,"0"0"-73,0 0 9,0 0 4,0 0-51,0 0-27,114 60-13,-92-60-5,3 0-40,4 0-62,4 0-29,5-15-7,-3-5 12,-1 4 39,-7 3 36,-9 4 39,-12 9 12,-6 0 66,0 0 82,-8 0 26,-27 13-68,-11 12-57,-18 6 5,-7 5 4,-8 0-26,4-3-22,11-4-6,18-9-3,19-7 0,19-8-2,8-5-2,0 2-29,19-2 1,24 0 31,17 0 9,13 0 4,2-4-5,-11-10-8,-13 5-8,-18 3-35,-13-1-49,-11 0-60,-7-4-19,-2-4-43,0-4-330</inkml:trace>
  <inkml:trace contextRef="#ctx0" brushRef="#br0" timeOffset="850">746 0 374,'0'0'595,"0"0"-470,0 0-82,0 0 29,0 0 71,4 129-26,-4-63-54,0 12-20,0 3-24,0-3-10,-2-7-7,-3-11-2,-2-11-40,-1-11-36,-3-9-83,-3-15-130,-1-10-339</inkml:trace>
  <inkml:trace contextRef="#ctx0" brushRef="#br0" timeOffset="1059">649 594 733,'0'0'360,"0"0"-281,0 0-35,0 0 46,-84 114-26,68-94-41,3-4-19,7-7-4,0-5-77,6-4-150,0 0-246</inkml:trace>
  <inkml:trace contextRef="#ctx0" brushRef="#br0" timeOffset="1243">649 594 990,'63'47'142,"-63"-47"-125,0 0 57,0 0 59,0 0-50,0 0-60,-49 103-17,20-70-6,-9 5-2,-4 2-12,0-2 2,4-5-5,9-2 15,11-4 1,13 0 1,5 2 0,5 0 7,24-2 7,4-1 6,8-3-12,1-6 7,-5-5-15,-1-4-12,-9-5-9,-5-3-45,-1 0-54,-4-3-25,-3-21-57,-5-7-130</inkml:trace>
  <inkml:trace contextRef="#ctx0" brushRef="#br0" timeOffset="1523">777 922 642,'0'0'293,"0"0"-162,0 0 20,-16 147 24,-2-94-42,-4-1-43,0-6-28,1-10-37,2-4-19,-2-10-6,1-7-34,-4-4-75,-5-8-114,-4-3-146</inkml:trace>
  <inkml:trace contextRef="#ctx0" brushRef="#br0" timeOffset="1726">304 1078 1229,'0'0'104,"0"0"-87,137-11 82,-73-9-43,5-2-44,0 1-12,-3-5-50,-3-4-200,-9-2-199</inkml:trace>
  <inkml:trace contextRef="#ctx0" brushRef="#br0" timeOffset="1920">1314 281 1274,'0'0'165,"0"0"-146,0 0 7,-127 109 36,67-63-15,-1-1-42,8-5-5,11-7-96,10-6-171,12-12-100,16-8-373</inkml:trace>
  <inkml:trace contextRef="#ctx0" brushRef="#br0" timeOffset="2086">1149 530 1028,'0'0'90,"0"0"-38,0 0 84,0 0-25,120 31-32,-88-18-29,-13 5-22,-3 4-15,-9 5 6,-7 8 19,-5 8 1,-32 6-8,-15 5-12,-10-3-5,-7 0-6,4-8-7,12-8-1,10-12-22,14-12-19,9-11-94,4 0-168,8-11-263</inkml:trace>
  <inkml:trace contextRef="#ctx0" brushRef="#br0" timeOffset="2340">957 690 1092,'0'0'195,"0"0"-108,40 152 57,-2-88-8,12-2-60,16-3-22,14-8-28,3-16-26,-3-10-10,-7-18-89,-10-7-171,-16 0-679</inkml:trace>
  <inkml:trace contextRef="#ctx0" brushRef="#br0" timeOffset="2776">1971 269 700,'0'0'512,"0"0"-386,0 0-81,0 0 48,0 0-10,0 0-35,31 13-21,-15-6-15,6 0-6,2-7 0,5 0-2,4-5-1,4-19 3,-6-10-6,-7-1-1,-8 1-5,-14 3 6,-2 7 2,-4 8-2,-27 7-5,-12 9 0,-10 0 1,-1 29-1,9 9 3,14 2 0,18-2-37,13-5-60,6-6-100,30-9-67,9-9-240</inkml:trace>
  <inkml:trace contextRef="#ctx0" brushRef="#br0" timeOffset="3090">2483 276 968,'0'0'285,"0"0"-217,0 0-20,-109 116 72,46-47-13,-8 13-28,-9 14-30,-4 6-14,-1 1-19,4-5 3,8-7-15,11-11 3,8-13-7,12-18-13,15-18-30,14-12-52,10-10-76,3-9-145,8 0 22,25-9-199</inkml:trace>
  <inkml:trace contextRef="#ctx0" brushRef="#br0" timeOffset="3346">2176 1033 1109,'0'0'84,"0"0"-4,0 0 55,0 0-31,0 0-48,0 0-29,98 67-17,-61-67 1,8-27-7,-5-4 0,-11-2-2,-13 2 1,-16 0-2,0 0 7,-20 6-2,-22 7 0,-12 16-2,-2 2-4,5 2-1,13 20-20,18 0-49,20-2-113,0-4-192,36-7-511</inkml:trace>
  <inkml:trace contextRef="#ctx0" brushRef="#br0" timeOffset="3660">2924 746 1214,'0'0'127,"0"0"-115,0 0 37,0 0 55,0 0-38,0 0-27,-108-76-39,67 116 5,-3 9 4,10 2 6,12-2-4,7-9-9,13-3-1,2-9-1,0-8-12,8-6-38,17-10-10,4-4-39,4-2-36,-2-31-38,-2-12-127</inkml:trace>
  <inkml:trace contextRef="#ctx0" brushRef="#br0" timeOffset="3922">3123 113 978,'0'0'252,"0"0"-170,0 0-34,0 0 43,-25 120 19,-2-26-7,-4 13-44,-4 2-30,1-4 0,10-14-15,9-11-14,15-17-27,4-14-73,27-16-118,5-17-602</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2:56.7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0 475 1031,'0'0'264,"0"0"-195,0 0-32,0 0 38,0 0-13,0 0 3,158 0-42,-89 0-16,-5 0-7,-10 0-42,-12 0-73,-19 0-153,-21 0-166</inkml:trace>
  <inkml:trace contextRef="#ctx0" brushRef="#br0" timeOffset="211">156 705 844,'0'0'196,"0"0"-110,0 0 30,135 0-92,-103 0-24,1 0-1,-4-3-135,-2-8-230</inkml:trace>
  <inkml:trace contextRef="#ctx0" brushRef="#br0" timeOffset="443">844 0 1039,'0'0'244,"0"0"-157,0 0-51,0 0 44,0 0-6,0 0-4,11 152 9,-11-54-34,-2 6-8,-23 6-16,-1-6-2,-3-6-2,4-15-11,7-16 4,9-14-10,7-15-4,2-7-20,0-9-30,0-6-49,11-9-46,12-7-119,1 0-32,8-27-94</inkml:trace>
  <inkml:trace contextRef="#ctx0" brushRef="#br0" timeOffset="698">1133 619 906,'0'0'326,"0"0"-201,0 0 1,0 0-16,0 0-35,-129-11-16,89 11-23,3 7-17,8 6-18,4 1 4,9 1-9,9 4 4,5 2-12,2 7 12,0 3 8,11 0-3,9-2-5,-1 2-13,2 0-59,0-4-103,-3-7-282</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2:43.3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1562 2432 906,'0'0'136,"0"0"-107,0 0 45,0 0 57,0 0-12,0 0-28,129-11-16,-94 6-22,12 1-1,18-3-11,10 1-11,17 1-3,15-4-9,14 0-5,16 3 1,19-3-6,20-5 3,20 1 0,7-5 5,20-2-14,4 0-2,5 0 0,4 0 13,-9 6-3,-2 5-2,1 7 1,-14 2-4,-6 0-5,-7 0-1,-12 0-3,-4 2 4,-8-2 1,-9 0 2,-10 3-2,-9-3 1,-7 6 4,-11 3-3,-11 1-2,-11 3-2,-13 0-2,-7 1 2,-1-1 1,-1-2 0,4 3 0,0-8 0,-4 1-6,1 0 6,-1-3 0,-4 3 1,-1-1-1,-6-1-2,1 4-1,1 0 2,-3 0-2,4-1 1,-4-3 2,0-1-7,1 1 7,-5-1-7,-9-2-2,-6 1 9,-12-1-5,-7 2 4,-3 1-2,-8-3 3,-3 0-2,-8-2-4,-9 2-18,-4-2-30,0 0-44,-15 0-95,-30-2-299</inkml:trace>
  <inkml:trace contextRef="#ctx0" brushRef="#br0" timeOffset="17853">37 242 743,'0'0'121,"0"0"1,0 0-49,0 0 5,0 0 27,0 0-27,0 0 3,0 0-32,-37-29-9,45 24-15,19-1-2,16-3 8,19 2-7,11 0-6,15 1-7,7-3-4,10-2-3,0 2 3,-7 0-6,-15 5-1,-21 4-7,-24 0-57,-23 0-109,-15 6-111,0 1-282</inkml:trace>
  <inkml:trace contextRef="#ctx0" brushRef="#br0" timeOffset="18633">2065 246 714,'0'0'189,"0"0"-97,0 0-30,0 0 41,0 0 35,0 0-29,6 5-34,10 1-32,16 3-2,14 5 16,16-3-14,12-5-4,11-3-10,11-3-7,4 0 2,10 0-2,0-12-5,11 6-2,4-5-9,6 4-4,5-2 2,2-2 0,5-2-3,6-5 1,3 2-2,2-2 3,6 1 1,2-3-3,6 4 2,5 0 1,-1 1 6,-3 4-10,-4-3 0,-4 6 0,-5 1 0,-3 0-2,-3 3 2,-3-1 2,-1 1 1,4-3-2,3 3-1,8-3 2,0 4 3,-3 2-5,-7 1-5,-11 0 0,-9 0 2,-8 0 1,-13 0 2,-10 0 1,-9 0-1,-4-5 0,-2 0 2,2 5-3,1 0 2,9 0-1,3 0 4,7 0-4,6 0-3,1 0-8,-5 0-3,-4 0-9,-7 0 7,-13 2 3,-10 3 1,-14 2 9,-14 0 3,-5-1 0,-2-1 0,-7-1 0,-2-1 0,-6-1-31,-9-2-26,-10 0-35,-6 0-102,-22 0-289</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2:11.5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1636 1187 1247,'0'0'110,"0"0"-100,0 0-5,0 0 38,-114-94 27,71 83-25,2 7-30,-4 4 6,0 0-17,3 9 4,3 14-1,2 5-3,8 8 2,7 4-6,9 7 0,10 2-3,3-3 2,0-3-2,23-5 0,6-5 0,2-8 2,2-7-1,1-7-1,-3-9-27,0-2-59,-2-4-110,-2-30-36,-7-9-180</inkml:trace>
  <inkml:trace contextRef="#ctx0" brushRef="#br0" timeOffset="336">1520 498 1017,'0'0'151,"0"0"-56,0 0-90,0 0 19,0 177 68,-9-73-14,-6 10-37,2 0-21,-3-11 7,5-12-9,3-18-13,8-13-5,0-13-1,0-15-24,3-11-86,8-7-61,0-9-19,-1-5-43,0 0-124</inkml:trace>
  <inkml:trace contextRef="#ctx0" brushRef="#br0" timeOffset="584">1718 1089 976,'0'0'170,"0"0"-102,0 0-1,0 0 16,0 0-14,0 0 24,14 176-27,-14-93-30,0 8-13,0 5-5,0-5 16,0-6-18,4-7-8,3-9-5,4-9 0,-2-7-3,0-8 0,-5-13-8,0-15-51,-4-8-19,0-9-54,0 0-120,0-38-78</inkml:trace>
  <inkml:trace contextRef="#ctx0" brushRef="#br0" timeOffset="870">1710 1192 788,'0'0'380,"0"0"-324,0 0-53,0 0 21,0 0 50,0 0-22,131-18 2,-100 40-24,-2 3-13,-7 4-4,-6 0-1,-11 2-1,-5 0-6,0 2 5,-25-2 5,-6-3-8,-5-8-5,5-9-2,4-7-28,5-4-52,11 0-127,6 0-75,5-9-407</inkml:trace>
  <inkml:trace contextRef="#ctx0" brushRef="#br0" timeOffset="1193">2387 577 1345,'0'0'88,"0"0"-88,0 0 7,-33 118-7,19-20 67,1 16 0,4-1-35,5-1-10,4-10-8,0-11-7,0-8-5,10-9-2,17-12-1,9-13-110,4-20-195,7-20-284</inkml:trace>
  <inkml:trace contextRef="#ctx0" brushRef="#br0" timeOffset="1514">2832 541 1044,'0'0'123,"0"0"-96,0 145-7,-2-41 84,-11 13 12,1-4-1,3-6-37,5-15-49,4-17-18,0-13-8,0-10-2,0-12-1,0-11-17,0-11-59,0-14-93,0-4-140,0-24-44,11-30-352</inkml:trace>
  <inkml:trace contextRef="#ctx0" brushRef="#br0" timeOffset="1716">2917 1078 865,'0'0'305,"0"0"-207,0 0-73,0 0 45,0 0 39,0 0-54,-133 72-24,97-46-16,14-4-3,5-8-2,15-5-10,2 2-1,0 2-10,19 3 10,10-1-3,8-1-24,5-1 1,10-2-30,4-2-101,2-2-107,-12-5-400</inkml:trace>
  <inkml:trace contextRef="#ctx0" brushRef="#br0" timeOffset="2004">3274 1270 1059,'0'0'268,"0"0"-206,0 0-49,0 0 26,0 0 33,0 0-9,-18 115-38,-3-70-9,-3 0-16,-7-1-37,0-15-197,6-15-489</inkml:trace>
  <inkml:trace contextRef="#ctx0" brushRef="#br0" timeOffset="2466">3786 1101 921,'0'0'142,"0"0"-119,0 0 10,0 0 57,0 0-12,0 0-30,7-3-43,13 3 1,2 0 16,1 0 7,-8 0-14,-4 0 0,-2 0 5,-5 0 3,-1 0-6,-1 3-7,-2-3 1,0 0 8,0 1 0,0-1-2,0 3 6,0-1-1,0 1-3,0 5-5,2 7-10,4 13 7,2 9 11,-6 12-7,0 11-2,-2 5 7,0 11-2,0 2-5,0-2 1,0-1-1,0-1-1,0-9 2,0-10 4,0-8-4,-4-11-9,-1-12 0,-2-6-3,1-9-2,-5-7-1,-7-2 0,-7 0-23,-4-33-51,-5-19-54,1-21-53,4-20-214</inkml:trace>
  <inkml:trace contextRef="#ctx0" brushRef="#br0" timeOffset="2963">3860 755 1186,'0'0'78,"0"0"-78,0 0-6,0 0-1,0 0-3,0 0-58,140 35-55,-109-10-127,-2 0-518</inkml:trace>
  <inkml:trace contextRef="#ctx0" brushRef="#br0" timeOffset="3153">4461 1234 1102,'0'0'109,"0"0"-27,-27 114 17,3-61-12,0 3-25,-1-3-42,7-4-15,5-4-5,6-12-97,7-17-375</inkml:trace>
  <inkml:trace contextRef="#ctx0" brushRef="#br0" timeOffset="3555">4922 949 948,'0'0'199,"0"0"-109,0 0-68,0 0 8,0 0 43,0 0 19,16 58-19,-1-23-34,-1 5-20,-5 5-16,-5 2 7,-4 2 2,0-2 3,0-5-7,-9-11-1,-2-11-3,4-9-3,3-6 1,4-5 1,0 0-1,0 0 3,0 0-3,0-27 4,0-18-3,9-15-3,9-17-3,4-8 2,7 0-2,3 14-14,-3 20-3,-6 20 6,-4 17 10,-7 10 0,0 4-10,-1 4 11,3 21 3,-1 10 18,-2 7-5,-2 10 5,-4 3-4,-5 4 6,0-4-8,0-6 1,0-7-7,0-10 1,0-8-7,6-6 0,-2-7-1,1-4 0,-1-7-2,1 0-16,6 0-4,7-25 0,10-17 21,4-14 2,2-7-12,-3 6-18,-5 12 10,-6 14 3,-6 15 6,-3 12 11,-9 4 0,0 0 2,3 0 7,1 20 7,6 7 12,-1 2-10,-5 5-7,-2 1 1,-4 5 5,0 2-9,0 3-1,0-5-4,0-2-2,0-9-1,8-5-16,5-6-70,5-14-55,7-4-143,1-1-55</inkml:trace>
  <inkml:trace contextRef="#ctx0" brushRef="#br0" timeOffset="4253">5786 1044 974,'0'0'206,"0"0"-171,0 0-26,0 0 50,0 0 78,0 119-59,0-84-41,3-3-21,13-6-2,4-10-2,2-9-3,5-5-2,4-2-7,0-9-27,-2-18 7,-4-11 10,-10-6 2,-15-3 8,0-4 2,-18 4 16,-21 9 4,-13 14-5,-4 17 0,2 7-13,8 4-3,15 23-1,17 2-5,14 2-25,0 0-54,23-6-98,16-5-49,13-9-81</inkml:trace>
  <inkml:trace contextRef="#ctx0" brushRef="#br0" timeOffset="4574">6433 1130 993,'0'0'115,"0"0"34,0 0-9,0 0-7,0 0-31,0 0-41,-3-123-36,-34 114-13,-5 9-12,-1 0-12,5 24 9,7 14 2,9 9-2,11 4 1,9-2-2,2-2 2,6-7 1,21-6 1,4-12 1,0-9-1,0-8-5,3-5 2,-3 0-31,-4-27-15,0-9-15,-8-10-53,-3-8-108,-7-8 22,-9-8 37,0-7-21,0-1-47,-11 11 3,-5 11 231,5 16 290,0 15-49,2 10-55,4 8-54,3 7 5,0 0-3,2 0-79,0 31-42,0 23 2,0 15 37,0 7 4,0-5-41,2-11-3,3-8-10,4-10-4,2-7-7,4-3-128,3-12-196</inkml:trace>
  <inkml:trace contextRef="#ctx0" brushRef="#br0" timeOffset="5542">6408 559 762,'0'0'196,"0"0"-120,0 0-9,0 0 46,0 0 18,0 0-56,0-7-30,0 23-9,7 11 25,2 13-9,-3 13-9,-3 7-10,-1 14-1,-2 6-12,0 7-10,0-3 8,0-1-15,0 0 0,0-8-2,0 4-1,0-8-38,2-7-45,14-15-112,4-27-465</inkml:trace>
  <inkml:trace contextRef="#ctx0" brushRef="#br0" timeOffset="6067">6805 456 1061,'0'0'166,"0"0"-132,0 0 24,107 145 62,-84-56-6,-13 19-9,-10 12-28,-2 11-28,-31-2-28,-21-2-10,-19 2-11,-16-8-37,-7-10-182,7-20-1272</inkml:trace>
  <inkml:trace contextRef="#ctx0" brushRef="#br0" timeOffset="9090">2634 2023 717,'0'0'138,"0"0"-100,0 0-33,0 0 6,0 0 58,0 0 3,0 0-11,0 0 11,112-36-2,-91 34-14,2 0-13,-3 2-12,-4 0-12,-3 0-14,0 0 1,-2 0-6,1 0-2,1 0-64,-1 0-117,-6 6-144</inkml:trace>
  <inkml:trace contextRef="#ctx0" brushRef="#br0" timeOffset="9734">3642 2134 810,'0'0'160,"0"0"-121,0 0-32,0 0 48,0 0 34,0 0-11,-6 0-24,9 0-20,19 0-5,7 9 8,9 2-8,7-2-6,3-2-17,6-5-2,-5 0-4,-2 3-40,-9-3-44,-4 5-114,-13-3-48,-7 5-495</inkml:trace>
  <inkml:trace contextRef="#ctx0" brushRef="#br0" timeOffset="13604">4938 1737 818,'0'0'118,"0"0"-101,0 0-14,0 0 11,0 0 74,0 0-19,125-17-14,-58 10-5,13 0-16,8 1-18,16 3-10,6 1-4,2 2 1,6 0-3,5 0-3,8 0-17,0 0 19,4-4-2,-4-16-9,-11-3-54,-13 1 9,-20 0 28,-21 4 7,-16 5-40,-21-1-25,-12 5-119,-9 3-375</inkml:trace>
  <inkml:trace contextRef="#ctx0" brushRef="#br0" timeOffset="60020">2663 2040 249,'0'0'220,"0"0"-83,0 0-57,0 0 13,0 0 5,0 0-30,0 0 2,-12-13-25,12 11-11,0 0-17,0 2 5,0 0 2,0 0 2,0 0 0,0 0-7,0 0-2,0 0 3,0 0-2,0 0-1,0 0 2,0 0 4,0 0-3,0 0 6,0 0-6,0 0-5,0 0-3,0 0 3,0 0-8,0-3-2,6 1 0,7 0-3,5 2 1,1-2-2,4 2 2,4-3-2,4 1-1,4-4 0,3-1 5,1 2-5,0-1-8,-3 1-7,-7 1-9,-11 2-2,-7-1 9,-5 3 4,-6 0 6,0 0 7,0 0 4,0 0-4,0 0-1,0 0-21,0 0-39,-2 0-73,-16 0-23,-6 3-384</inkml:trace>
  <inkml:trace contextRef="#ctx0" brushRef="#br0" timeOffset="69664">4704 470 723,'0'0'150,"0"0"-104,0 0 14,0 0 11,18 149-1,-11-104-5,-3 4-7,2 2-17,-1 0-4,-5-4 3,3-2 2,3-3-9,5 5-7,7 8-7,6 4-9,1 5-2,-1 1-7,1 1 2,0 1 1,-6 2-4,2-2 0,-3-5 1,-1 1 2,1-10-3,-3-6-40,4-7-48,-6-13-43,3-9-46,-6-11-73,-3-7-229</inkml:trace>
  <inkml:trace contextRef="#ctx0" brushRef="#br0" timeOffset="70264">4804 287 658,'0'0'203,"0"0"-106,0 0-52,0 0-4,0 0 18,134-98 17,-63 80-42,10 7-15,8 9-12,9 2-7,0 0 8,2 0-5,0 9-1,-4-7 1,0-2-1,0 0 1,-1-4-3,-3-12 0,-7 1-23,-3-6-8,-6 3 1,-5 3 26,-2-3 4,-11 5 0,-13 4 0,-16 2 0,-18 5 0,-7 2 0,-4 0 2,0 0 36,0 0-13,0 0-11,0 0 1,0 0 13,0 0 0,0 0-10,0 0-17,0 0-1,0 0 0,0 0-12,0 0-27,0 0-21,11 0 27,0 0 27,0 0-5,3 0 1,-7 0 5,-1 0 0,-4 0 5,-2 0-3,0 0 3,0 0 0,0 0 4,0 0 4,0 0 25,0 0 11,0 0 2,0 0 7,0 0-20,0 0-4,0 0-10,0 0-11,0 2-2,0 29-6,0 20 0,0 30 1,0 17 2,0 15-1,7 19 0,9 8-1,3 3 4,4-9-3,-3-14 6,-5-18 2,1-13-10,-3-15 0,1-10-1,-1-14-22,1-12-68,-1-14-91,0-17-84,-3-7-635</inkml:trace>
  <inkml:trace contextRef="#ctx0" brushRef="#br0" timeOffset="167972">0 33 97,'0'0'597,"0"0"-457,0 0-83,0 0-11,0 0 29,0 0 10,0 0 15,130-9 29,-55 27-37,21-5-28,27-4-25,30-9 4,34 0-12,39 0-8,28-13-8,27 4-8,15 2-5,2 1-4,-5-1 2,-9 0 0,-16-2 9,-25 3-9,-30 6-4,-45 0-29,-50 2-50,-53 31-118,-55 10-198</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2:41.0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0 238 738,'0'0'174,"0"0"-103,0 0-8,0 0 35,0 0 18,0 0-18,0 0-20,-7 0-29,7 0-8,0 0-8,7 0-26,28 0-6,21 0 12,27 0-3,19-7-1,12-8 3,4-1-9,-5 5-1,-1 7-1,-8 4 0,-5 0-2,-10 0-1,-15 0 1,-14 6 1,-16 1 0,-11 0 0,-6-5-9,-6 0-17,-4-2-32,-5 0-38,-6 0-29,-2-2-87,-4-9-20,0 0-274</inkml:trace>
  <inkml:trace contextRef="#ctx0" brushRef="#br0" timeOffset="360">1239 8 876,'0'0'169,"0"0"-62,0 0-38,0 0 49,0 0 0,0 0-33,0-9-48,7 9-22,10 0-14,14 12 10,7 1 4,3 3-11,-3 4 2,-5-2-5,-6 2-1,-12-5 2,-6 1 0,-9 2 1,0 11 2,-20 9 15,-24 6 4,-16 3-13,-1-7-11,10-9-12,18-13-46,22-11-98,11-7-233,17-2-611</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3:19.0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3916 250 667,'0'0'125,"0"0"-62,0 0-7,0 0 42,0 0-14,0 0-5,0 0-21,-101-60-7,92 60-5,3 0-15,-1 0 7,0 0-26,-4 31-4,-7 27 9,-4 24 29,-3 18-2,1 14-11,3 13-19,8 2-5,5-2-2,1-5-5,4-14 2,1-19-2,-2-16 0,-1-13-2,-3-18 1,1-13-1,2-13 0,3-11-10,2-5-24,0-11-37,0-36-93,0-27-184,2-22-507</inkml:trace>
  <inkml:trace contextRef="#ctx0" brushRef="#br0" timeOffset="390">3613 42 1009,'0'0'90,"0"0"-28,0 0-56,0 0-2,0 0 74,0 0 6,135-38-32,-70 38-14,17 0-11,14 0-13,6 0-11,1 0-3,-5 0-2,-11 3-9,-18 3 4,-19 3-8,-22-2 5,-14-3 3,-10 1-5,-4-3-2,0-2 14,0 0 0,0 7 10,0 4-3,0 9 4,0 15 2,0 17 1,0 17-3,0 16 7,-4 17-5,-19 11-6,-15 10-3,-7 4-4,-8-2-50,2-11-125,7-23-229</inkml:trace>
  <inkml:trace contextRef="#ctx0" brushRef="#br0" timeOffset="9504">241 2821 1169,'0'0'77,"0"0"-77,0 0-48,0 0 48,0 0 38,0 0-7,-127-58-14,100 62-14,-2 23 8,8 11 23,2 9 6,9 4-9,7 0-19,3-4-2,0-7 2,11-9-2,14-11-5,4-6 0,0-10-3,4-4 1,-4 0-6,-2 0-32,-10-15-49,-6-8-12,-8-8-42,-3-7-77,0-7-273</inkml:trace>
  <inkml:trace contextRef="#ctx0" brushRef="#br0" timeOffset="9820">293 2257 920,'0'0'327,"0"0"-183,0 0-126,0 0-13,0 0 52,0 127 22,0-35-11,0 5-17,0 4-22,0-4-12,0-9-6,0-13-10,0-10 7,0-16-8,0-14-25,2-3-58,0-12-55,-2-4-110,2-12-8,-2-4-86</inkml:trace>
  <inkml:trace contextRef="#ctx0" brushRef="#br0" timeOffset="10082">482 2770 972,'0'0'202,"0"0"-95,0 0-69,2 113 65,-2-37-10,0 13-27,0 5-27,-7 4-8,-5-1-23,4 4 7,4-5-11,4-12 1,0-13-4,0-12-1,0-13-7,0-10-26,0-11-30,-5-12-40,-5-11-73,-4-2-23,-4-13-225,-4-27 115</inkml:trace>
  <inkml:trace contextRef="#ctx0" brushRef="#br0" timeOffset="10369">417 2771 1033,'0'0'192,"0"0"-148,0 0-13,0 0 19,0 0-3,0 0-18,121-60-3,-94 71-5,6 21-3,-2 4-2,-2 4-3,-2 2-8,-10-2-2,-5 0-3,-12-4 1,0-1 1,-23-1-1,-20-3 2,-9-2-3,-6-9-9,4-6-45,10-12-68,19-2-112,21 0-195</inkml:trace>
  <inkml:trace contextRef="#ctx0" brushRef="#br0" timeOffset="10721">1286 2241 1225,'0'0'174,"0"0"-121,0 0-46,0 0 10,0 0 50,-48 190-10,31-97-7,9 5-26,-1 2-1,6-3-1,1-8-12,2-16-7,0-15-1,7-9-2,13-11-21,0-5-33,5-1-5,0-3-40,-2-1-73,0-1-93,-1-5-258</inkml:trace>
  <inkml:trace contextRef="#ctx0" brushRef="#br0" timeOffset="11056">1618 2330 961,'0'0'159,"0"0"-98,0 0 29,0 137 58,-11-62-46,-5 12-36,1 3-28,3-4-23,8-6-10,2-8-4,2-12-1,0-15-18,0-13-19,0-7-24,2-11-64,2-12-88,-4-2-35,3 0-60,-1-22 93</inkml:trace>
  <inkml:trace contextRef="#ctx0" brushRef="#br0" timeOffset="11252">1725 2776 489,'0'0'218,"0"0"-30,0 0-39,0 0-1,0 0-5,0 0-38,16-17-41,-27 37-50,-12 11 7,-3 7-13,-6 2 1,3-5-6,2-6 5,8-7-6,7-6 2,4-5-4,6-4-1,2-3 0,0-4-3,0 0 2,0 2 0,0 3-8,0 2 3,12-1-2,13 1-10,6-3-1,1 1-11,-3-3-36,-5 0-13,-1 3-3,-6 0-19,-1-4-41,-5-1-242</inkml:trace>
  <inkml:trace contextRef="#ctx0" brushRef="#br0" timeOffset="11645">1955 2700 903,'0'0'130,"0"0"-112,0 0-3,0 0 56,0 0-16,137 0-45,-98 0-10,-6 0-22,-6 0-28,-7 0 13,-11 0-15,-7 5-70,-2 1-94,0 3-100</inkml:trace>
  <inkml:trace contextRef="#ctx0" brushRef="#br0" timeOffset="11853">2129 2520 473,'0'0'511,"0"0"-360,0 0-82,0 0 11,0 0 54,0 118-32,-3-60-49,-6 7-29,0-5-17,5-7 1,2-8-8,2-10-8,0-6-34,0-9-45,0-9-116,6-11-38,10 0-58,2-13-234</inkml:trace>
  <inkml:trace contextRef="#ctx0" brushRef="#br0" timeOffset="12084">2383 2536 994,'0'0'240,"0"0"-170,0 0-6,0 0 62,0 0-44,10 118-37,-10-74-41,0-2-2,0 1-2,0-3-20,-2-4-49,2-5-112,0-2-142,0-5-281</inkml:trace>
  <inkml:trace contextRef="#ctx0" brushRef="#br0" timeOffset="12294">2736 2914 1203,'0'0'208,"0"0"-116,0 0-12,0 0 2,-91 125-33,72-102-49,0-8-1,4-9-136,3-1-307</inkml:trace>
  <inkml:trace contextRef="#ctx0" brushRef="#br0" timeOffset="12820">2935 2694 960,'0'0'194,"0"0"-107,0 0-26,0 0 36,0 0-11,0 0-44,34-32-29,-8 21-9,1 0-1,-3 2-3,-8 7 0,-3-2 1,-9 4 0,0 0 1,-4 0-2,0 0 11,0 0 6,0 0 2,0 0 4,0 2-6,0 16-6,0 4 0,0 9-1,-6 5 0,0 6 0,1 7 1,-1 7-1,-4 4 6,4 0 6,-5 7-5,2 0-2,0 2-6,0-2-2,1-3-1,1-5 1,2-8-1,-2-7-4,1-4 1,-3-9-1,2-6 0,-2-10 0,-2-6-2,-3-4-6,-7-5-13,-8 0-26,-4-22-20,-6-18-8,1-18-43,5-16-107,10-11-90,15-8-248</inkml:trace>
  <inkml:trace contextRef="#ctx0" brushRef="#br0" timeOffset="13314">3004 2473 1027,'0'0'165,"0"0"-88,0 0-69,0 0 2,0 0 8,0 0-13,96 9-5,-59 5-149,9 1-43,-2 1-292</inkml:trace>
  <inkml:trace contextRef="#ctx0" brushRef="#br0" timeOffset="13726">3488 2767 1084,'0'0'227,"0"0"-164,0 0-37,0 0 26,0 0 4,0 0-21,58-8-2,-12 8-15,-1 0-18,-5 0 3,-7 0-3,-8 0-19,-8 0-22,-5 0-39,-5 0-61,-7 0-60,0 0-42,0 0-221</inkml:trace>
  <inkml:trace contextRef="#ctx0" brushRef="#br0" timeOffset="13945">3686 2569 84,'0'0'796,"0"0"-667,0 0-91,0 0 16,0 0 53,0 0 45,0 127-49,0-60-59,0 4-27,0-2-15,0-9-2,0-9-67,0-11-133,14-15-118,7-13-620</inkml:trace>
  <inkml:trace contextRef="#ctx0" brushRef="#br0" timeOffset="14215">4085 2667 1005,'0'0'193,"0"0"-113,0 0-60,0 0 22,0 0 20,0 0-24,22-5-33,-15 5-4,-1 5 0,1 4 1,0-3-2,-3-1 1,1-1-1,-3 1 1,0-5-1,2 2 0,1 0 7,2-2-5,2 0-2,-1 0 0,-1 0 0,0 0 10,-2 0 3,-1 0 6,-2 0 0,0 0 3,0 0-2,0 2-5,-2 1 3,0-1 0,0 0-2,3 8-5,-3 1 0,0 10 1,0 9-1,0 5-4,-3 10-2,-12 6 3,-1 5-1,-3-3-2,1 0 1,-3 1-2,6-2 1,3-6 3,2-1 2,3-10-3,-2-4 5,0-6-5,2-7 1,-1-4 2,-2-6-6,-1-5-1,-2-3-3,-3 0-9,-3-9-32,-4-18-22,1-13-26,5-14-46,3-6-142,9-11-32</inkml:trace>
  <inkml:trace contextRef="#ctx0" brushRef="#br0" timeOffset="14807">4176 2204 1072,'0'0'158,"0"0"-119,0 0 12,0 0 32,0 0-28,0 0-42,94 29-13,-76-14-26,-3-4-63,-3-2-94,-2-4-130</inkml:trace>
  <inkml:trace contextRef="#ctx0" brushRef="#br0" timeOffset="15035">4523 2043 988,'0'0'216,"0"0"-144,0 0-63,0 0 9,19 123 15,-19-63-21,-5 2-12,-11-2-75,3 0-103,-1-6-187</inkml:trace>
  <inkml:trace contextRef="#ctx0" brushRef="#br0" timeOffset="15461">5030 2950 983,'0'0'196,"0"0"-132,0 0-58,0 0-4,-72 133-2,34-108-116,-2-2-274</inkml:trace>
  <inkml:trace contextRef="#ctx0" brushRef="#br0" timeOffset="16640">5635 2551 988,'0'0'150,"0"0"-120,0 0 46,0 0 41,0 0-33,0 0-36,0 0-9,81 118-8,-81-76-3,0 3 7,0 0-5,-3-7-4,-5-12-13,0-6 1,6-11-13,0-4 2,2-5-3,0 0 0,0 0-1,0 0 0,0-16-10,7-17 6,15-12 3,3-10 2,4-1-3,-5 2-7,1 10 3,-5 8 5,-4 14 1,-8 8 0,-3 12 1,-5 2 0,2 0 1,0 9-1,0 20 1,0 13-1,-2 10 0,0-1 1,0-2 3,0-4-2,0-10-1,0-8 0,0-14 0,3-6 0,2-5-1,-1-2-4,7 0-2,9-31-10,7-16 3,9-8 2,-3-4-9,0 13-9,-6 10 14,-10 16 7,-7 11 7,-6 7 2,-4 2 1,0 0 16,2 15-14,1 12 4,-1 7 18,4-1 0,2-1-11,0-4-7,3-4-4,-1 1-1,1-2-3,-3-8 0,-1-1-34,0-6-45,2-5-86,-3-3-94,5 0-40,5-11-149</inkml:trace>
  <inkml:trace contextRef="#ctx0" brushRef="#br0" timeOffset="17276">6428 2658 1029,'0'0'157,"0"0"-74,0 0 25,0 0 10,0 0-43,0 121-31,0-108-31,14-2-8,1-9-5,4-2-2,0 0-7,1-2-18,-1-22 3,-2-10-5,-3-4 16,-8-2 0,-6 0 8,0 0 5,-11 6 1,-23 12 9,-10 11-6,-7 11-4,-5 0 0,7 25-21,18 3-28,25 4-97,6-6-91,37-6-351</inkml:trace>
  <inkml:trace contextRef="#ctx0" brushRef="#br0" timeOffset="17803">6970 2665 1081,'0'0'193,"0"0"-138,0 0 8,0 0 42,0 0-38,0 0-27,-93-112-29,50 112-9,1 16 4,2 17 9,9 10-11,15 1-4,11 1 6,5 2-6,11-7-2,18-9 1,10-9 1,-1-8-9,1-14-13,-1 0-18,-3-12-8,-8-19-41,-8-6-109,-15-6-65,-4 0-453</inkml:trace>
  <inkml:trace contextRef="#ctx0" brushRef="#br0" timeOffset="18086">7030 2139 97,'0'0'1023,"0"0"-909,-26 183-42,17-106 57,-3 2-32,4-6-33,3-8-38,1-7-19,4-7-7,-2-6 0,2-10-48,-3-4-70,3-6-189,0-10-298</inkml:trace>
  <inkml:trace contextRef="#ctx0" brushRef="#br0" timeOffset="18334">7257 2629 1145,'0'0'220,"0"0"-170,0 0-38,0 0 56,0 0-21,139-31-25,-93 29-15,-1-1-7,-3 1-8,-4-4-32,-7-1-50,-6 2-96,-7 1-44,-9 2-225</inkml:trace>
  <inkml:trace contextRef="#ctx0" brushRef="#br0" timeOffset="18552">7511 2484 664,'0'0'253,"0"0"-176,0 0-3,0 0 51,12 147-22,-12-91-46,0-1-34,0-3-23,-4-5-100,4-7-221</inkml:trace>
  <inkml:trace contextRef="#ctx0" brushRef="#br0" timeOffset="20596">8101 2602 582,'0'0'501,"0"0"-386,0 0-92,0 0-1,0 0 53,0 0-39,0 0-29,70-53-3,-41 33-1,-5 4 0,-8 5-2,-3 2 0,-6 7 0,-2 2 1,-1 0 11,-4 0 12,2 0 5,-2 0-11,5 0-14,-1 0-3,8 5 0,1 15 7,5 0 3,-1 6 3,-1 3-4,-3 7 11,-1 2 1,-10 6-5,-2 8 5,0 6-4,0 8-7,-10 3 2,-3 3 4,3-4-5,-2 0-6,5-2 2,1-3-5,-1-5 3,0-7-5,1-8 1,-1-8 5,-2-6-1,-2-7-3,-7-2 6,-6-4-2,-3-5-1,-7-2-7,-1-9-6,0 0-16,-2-16-14,4-19-27,4-19-23,11-8-102,7-10-139,11 1-389</inkml:trace>
  <inkml:trace contextRef="#ctx0" brushRef="#br0" timeOffset="21504">8350 2181 590,'0'0'271,"0"0"-150,0 0-61,0 0 40,0 0 18,0 0-30,0 3-33,0 3-24,8 1-23,5 0-3,-1-1-5,3 3-52,1-2-104,1-3-120,2-1-454</inkml:trace>
  <inkml:trace contextRef="#ctx0" brushRef="#br0" timeOffset="21867">8757 2110 640,'0'0'378,"0"0"-249,0 0-71,0 0 89,0 0-34,-4 114-70,-4-70-31,4 1-12,-2-1-76,3-4-205,3-9-453</inkml:trace>
  <inkml:trace contextRef="#ctx0" brushRef="#br0" timeOffset="22449">9040 2611 882,'0'0'232,"0"0"-153,0 0-18,0 0 46,0 0-51,0 0-43,4-2-13,10 2-25,3 0-104,2-4-127,-2-5-403</inkml:trace>
  <inkml:trace contextRef="#ctx0" brushRef="#br0" timeOffset="22892">9615 2221 818,'0'0'252,"0"0"-164,0 0-41,-10 143 62,0-76-8,-3 4-22,-1 0-37,3-2-5,-3-6-8,3-7-6,5-12 2,-1-10-13,2-14-4,5-7-7,-2-9-1,2-4-28,-4 0-57,1 0-127,1-13-140</inkml:trace>
  <inkml:trace contextRef="#ctx0" brushRef="#br0" timeOffset="23139">9738 2529 1156,'0'0'138,"0"0"-105,0 0 53,0 0 32,0 0-42,0 0-46,-83 89-17,45-53-7,9-5-4,9-2-2,11-3 0,9 1-19,0 0-1,7 0 11,17-5-1,5-2 7,7-2-28,-3-9-32,1 4-124,-5-8-170</inkml:trace>
  <inkml:trace contextRef="#ctx0" brushRef="#br0" timeOffset="23468">10133 2030 1164,'0'0'178,"0"0"-140,0 0-10,90 169 64,-79-89-20,-11 9-18,0 10-1,-11 7-29,-25 1-5,-12-2-18,-20-2-2,-16-12-76,-21-11-198,-22-13-894</inkml:trace>
  <inkml:trace contextRef="#ctx0" brushRef="#br0" timeOffset="24152">5697 2172 495,'0'0'138,"0"0"-9,0 0 44,0 0-31,0 0-10,0 0 6,3-2-38,-3 25-36,-20 14-2,-9 19-9,-6 13-12,-11 9-8,4 11-8,1 5-3,4 4-11,15 7-8,13-1-3,9-1-4,20-5-1,38-11-13,27-9-34,20-13-99,8-17-285</inkml:trace>
  <inkml:trace contextRef="#ctx0" brushRef="#br0" timeOffset="24848">10569 2217 974,'0'0'175,"0"0"-149,0 0 32,0 0 38,0 0-16,23 140-37,-6-111-30,-5-4-6,2-9-4,2-8-2,2-5 0,-1-3-1,3-5-4,3-21-21,-6-8-14,-1-2 9,-11 5 30,-5-2 0,0 6 5,-19 5 29,-9 4 2,-4 7 3,1 9-11,0 2-10,3 0-12,3 13-4,5 9-2,7 7-40,5 2-126,8 0-103,0-2-408</inkml:trace>
  <inkml:trace contextRef="#ctx0" brushRef="#br0" timeOffset="25196">10885 2516 1130,'0'0'153,"0"0"-79,-139 140 69,79-60-46,-11 12-42,0 8-14,-3-7-18,7-8-11,9-14-5,14-13-1,17-16-6,7-10-12,13-12-46,3-12-57,4-8-73,2 0-150,29-26-291</inkml:trace>
  <inkml:trace contextRef="#ctx0" brushRef="#br0" timeOffset="25426">10700 2988 1105,'0'0'109,"0"0"-50,0 0 24,-12 118-3,26-102-48,13-7-16,8-9-11,3 0-5,2 0-4,-1-18-10,-6-4 1,-11-3 6,-9 1 7,-13-1 11,0-4 14,-18 2 23,-20 5-13,-6 8-24,-7 10-11,5 4-21,3 4-43,14 21-94,16-1-175</inkml:trace>
  <inkml:trace contextRef="#ctx0" brushRef="#br0" timeOffset="26724">11030 2373 182,'0'0'610,"0"0"-495,0 0-82,0 0 43,0 0 17,0 0-19,-54 54-15,36-34 2,1 2-24,-6 0-30,-4 5-7,-4 4-106,-2 0-79,-1 0-247</inkml:trace>
  <inkml:trace contextRef="#ctx0" brushRef="#br0" timeOffset="27625">11660 2698 784,'0'0'237,"0"0"-181,0 0-28,0 0 74,0 0-5,0 0-42,-60-85-21,31 81 0,-2 4 0,-1 0-16,3 0-6,3 7-6,4 10 0,4 8-5,5 8 4,3 3 2,4 2-4,6 5-1,0-6 1,0-1 2,14-5-5,5-6 0,4-3-3,-1-9-19,-2-4-31,-2-7-22,-1-2-45,-1 0-42,-3-9-90,-1-11-241</inkml:trace>
  <inkml:trace contextRef="#ctx0" brushRef="#br0" timeOffset="28666">11693 2199 573,'0'0'325,"0"0"-190,0 0-44,0 0 45,0 0-17,0 0-60,3 78-22,-3 0-9,0 14-10,-13 8-7,-8 0-11,6-5-5,5-7-62,8-15-153,2-15-153</inkml:trace>
  <inkml:trace contextRef="#ctx0" brushRef="#br0" timeOffset="29935">12373 1918 948,'0'0'222,"0"0"-134,0 0-48,0 0 12,0 0 18,0 0-13,20 49-11,11 23 11,3 25-11,-7 24-5,-17 13-16,-10 8-6,-19 7-19,-37 1 0,-33-3-6,-21-9-45,-14-15-137,-8-17-300</inkml:trace>
  <inkml:trace contextRef="#ctx0" brushRef="#br0" timeOffset="36168">3891 3496 817,'0'0'188,"0"0"-115,0 0-18,0 0 10,0 0 37,0 0-23,0 0-18,-10 2-33,10-2-7,0 0-14,0 0 7,0 0 7,0 0-15,0 0 4,0 0-5,0 0-4,0 0-1,0 2 0,-4-2-2,2 3-6,0-1-11,0-2-3,2 2 16,0-2 5,0 0 1,0 0-1,0 0 1,0 0-7,2 0 0,25 0 4,15 0 3,11 0 6,10 0 1,-1 0 4,5 0-9,0 4-2,-2 5 3,-1 2-6,1 1-29,-3 1-119,-4-6-119,-9-7-352</inkml:trace>
  <inkml:trace contextRef="#ctx0" brushRef="#br0" timeOffset="48062">4577 3964 944,'0'0'97,"0"0"-67,0 0 45,0 0 38,-116 65-8,80-10-44,1 23-15,-5 15-7,-5 24-1,3 16-4,-1 14-7,5 14 0,12 5-4,6 2 1,18 1-5,2-2 2,22-7-2,23-8-4,8-9-1,4-12-5,2-13-3,-6-17-1,-5-19 1,-7-20-3,-5-19-3,-9-19 0,-12-13 0,-5-9-4,-8-2-17,-2-6-14,0-39-27,0-28-44,0-27-145,-2-14-164</inkml:trace>
  <inkml:trace contextRef="#ctx0" brushRef="#br0" timeOffset="48594">5691 3997 410,'0'0'563,"0"0"-466,0 0-42,0 0 44,20-129 28,-20 98-37,-16 0-34,-11-1-25,-8 7-4,-5 8-3,-2 6-5,-3 7 5,5 4-10,7 0-5,6 9-5,7 19 2,4 21-1,0 18-4,3 18 0,-1 11 2,-1 6 3,-3 3 3,-3 4-1,-4-4 6,-2-10 3,4-7-7,6-15-4,-1-11-4,5-13 2,1-11-4,4-2-2,1-10-11,5-3-39,-2-6-74,2-8-146,-4-9-67,-2 0-355</inkml:trace>
  <inkml:trace contextRef="#ctx0" brushRef="#br0" timeOffset="48976">4996 4307 851,'0'0'226,"0"0"-104,0 0-82,0 0 84,156-20-15,-93 20-51,-1 0-26,-8 11-30,-6 0-2,-3-4-36,-3-3-83,8-4-121,-6 0-83</inkml:trace>
  <inkml:trace contextRef="#ctx0" brushRef="#br0" timeOffset="49276">6166 3837 796,'0'0'252,"0"0"-189,0 0-31,0 0 48,0 0 39,-85 149-6,52-64-48,-1 4-27,1 4-1,2-4-8,4-2-9,11-4-11,7-10-6,9-8-3,0-14 0,0-6-24,15-12-70,4-8-125,-1-10-83,-1-12-191</inkml:trace>
  <inkml:trace contextRef="#ctx0" brushRef="#br0" timeOffset="49592">6447 3906 682,'0'0'445,"0"0"-339,0 0-84,0 0 26,0 0 28,-25 135 20,-4-54-48,-2 4-14,2-8-4,4-8-10,6-8-17,7-12-3,8-7-12,4-8-45,0-14-37,2-9-95,16-11-4,3 0-36,6-16-41,5-17-296</inkml:trace>
  <inkml:trace contextRef="#ctx0" brushRef="#br0" timeOffset="49802">6536 4316 495,'0'0'404,"0"0"-257,0 0-53,0 0 47,0 0-1,0 0-33,-83 36-38,61-24-20,6 0-20,3-5-19,4 4-7,5-2-3,-3 0-2,3 4 1,1-4 1,1 4 0,2-2-2,0 1 0,0-1-1,0-2 1,0-1-6,0 4 0,5-1-1,10 2-3,7 0-17,0 3-54,1 0-78,1-3-97,-5 0-143</inkml:trace>
  <inkml:trace contextRef="#ctx0" brushRef="#br0" timeOffset="50463">6736 4001 972,'0'0'159,"0"0"-81,0 0 34,0 0 13,0 0-42,0 0-20,107 45-29,-65-2-1,-6 6-1,-11 6-11,-13 3-2,-12 4-6,0 6-5,-17-2-2,-16-1-6,-3-5-3,-2-7-50,0-6-92,3-4-221,1-5-371</inkml:trace>
  <inkml:trace contextRef="#ctx0" brushRef="#br0" timeOffset="51002">5624 5786 985,'0'0'225,"0"0"-119,0 0-30,0 0 25,0 0-30,0 0-25,-6-29-27,23 23-16,10-1-1,-2 3 4,-3 1-3,-5 3-1,-5 0 3,1 0 3,-4 0 4,-2 0-4,0 7 6,-5 2-3,2 4-4,-2 3 1,0 8 2,1 7-2,-1 9 3,0 12-3,-2 2 2,0 3 0,0 1-1,0 2 5,0 5 6,-4-5-5,-9-2 5,2-2-10,-3-12-4,-1-4 0,-1-6 3,-2-12-5,-2-4-2,0-4 2,-5-8-3,-4-4-1,-2-2-6,-3-2-22,1-27-22,4-18-34,8-22-44,7-18-125,7-13-187</inkml:trace>
  <inkml:trace contextRef="#ctx0" brushRef="#br0" timeOffset="51460">5791 5408 1065,'0'0'193,"0"0"-106,0 0-80,0 0 27,0 0 6,0 0-40,91 22-6,-39-13-197,8-7-348</inkml:trace>
  <inkml:trace contextRef="#ctx0" brushRef="#br0" timeOffset="51941">7548 3892 848,'0'0'160,"0"0"-103,0 0-16,0 0 18,0 0-3,0 0-28,8 92 42,17-7 21,1 26-28,3 29-16,-4 21-2,-14 17-6,-11 16-7,0 11-16,-14 4 0,-17 7 8,-11-6-8,-12-21 1,-10-20-16,-9-17-1,-8-20-29,-4-26-83,0-26-278</inkml:trace>
  <inkml:trace contextRef="#ctx0" brushRef="#br0" timeOffset="52620">8946 4044 44,'0'0'829,"0"0"-710,0 0-52,0 0 54,0 0 20,0 0-64,-126 34-43,34 8 3,-13 4 2,0 1-7,12-2-5,22-7-15,19-7-12,19-11 0,15-4-34,11-7-41,7-3-52,0 1-64,34-7 67,17 0 49,14-4-36,-1-14-40,-4-1 49,-14 8 102,-18 7 28,-14 4 72,-10 0 55,-4 0-39,-2 12 0,-27 19 20,-11 11-41,-1 0-29,6 0-20,3 1-19,11-8-18,5-4-6,7-2-2,5-9-1,1-4-2,3-4-4,0-4-9,0-1-22,9 0-4,4-3 11,-3-4 4,-4 5 26,-6-1 2,0 1-2,0 8 2,-9 7-1,-15 2 17,-5 3-5,0-1 4,4-4 10,7-2-10,5-2-5,7-3-5,3-2-7,3 0 0,0 0-2,22-6-4,19-5 1,9 0-3,8-7-2,3-13-40,-5-2-30,-7-3-23,-9 3 0,-11-2-7,-12 1-81,-12 3-133</inkml:trace>
  <inkml:trace contextRef="#ctx0" brushRef="#br0" timeOffset="53220">8668 4701 568,'0'0'134,"0"0"8,0 0-4,0 0-22,0 0-16,0 0-17,71 123-23,-55-105-38,-1-3-19,-3-4-3,-6-2-10,-4 0-52,-2-2-29,0 2-79,-22-3-154,-9-1-348</inkml:trace>
  <inkml:trace contextRef="#ctx0" brushRef="#br0" timeOffset="53408">8543 5040 568,'0'0'312,"0"0"-234,0 0-5,-2 145 53,13-105-12,-3-3-22,4 1-42,-7-8-25,-3-4-12,-2-8-6,0-4 1,0-8-4,0-1 2,-2-3-6,-11-2-16,-6 0-44,-5-5-18,1-21 0,-1-8 9,2-3 9,6-6 11,1 1 12,6 10 31,-1 12 6,2 14 15,-1 6 63,-5 0 7,-1 20-8,-7 9-2,1 11-8,2 2-9,-2 1-22,6-5-10,3-7-6,6-7-6,4-6-10,2-2-4,0-8-38,0-8-105,18 0-132,10-2-43,3-27-229</inkml:trace>
  <inkml:trace contextRef="#ctx0" brushRef="#br0" timeOffset="53796">8659 5205 836,'0'0'137,"0"0"-60,0 0-7,0 0 55,0 0-47,127 116-30,-105-101-48,-4-6-26,-2-4-139,-7-5-95,1 0-510</inkml:trace>
  <inkml:trace contextRef="#ctx0" brushRef="#br0" timeOffset="54014">9287 4427 1227,'0'0'122,"0"0"-113,0 0-9,0 0 0,0 0 1,0 0 10,-2 76-10,2-65-1,9-4-29,9-7-32,13 0-30,9 0-28,11-20 5,0 0-55,-4 4 30,-11 5 17,-11 7 107,-15 4 15,-8 0 114,-2 0 31,0 0 18,-17 8-28,-16 17-33,-12-3 20,-11 3-35,-1-5-32,1-3-22,2 3-21,14-6-10,16-8 0,13 3-2,11-6-7,0 3-53,4 3 54,23-2 1,6-3 5,12-4-20,4 0-27,-1 0-24,-2-9-10,-11 0-41,-8-2-15,-12-2-62,-11 2-8</inkml:trace>
  <inkml:trace contextRef="#ctx0" brushRef="#br0" timeOffset="54442">9397 4262 613,'0'0'151,"0"0"-29,0 0 8,0 0-22,0 0-45,0 0 50,2 91-19,-2-32-30,-16 5-25,1 5-7,-1 0-4,1-7-16,1-8-8,1-5-4,-1-11 0,1-7-1,1-9-18,6-8-20,-1-8-56,3-3-48,2-3-12,0-3 16,2-21-143,0-7 37</inkml:trace>
  <inkml:trace contextRef="#ctx0" brushRef="#br0" timeOffset="54666">9214 4748 310,'0'0'439,"0"0"-266,0 0-92,0 0 12,0 0 8,0 0 2,-118 120-47,113-104-30,5-3-26,0-4 0,0-7-7,16-2-71,15 0-55,6 0 20,4-15 22,-5-1 0,-7 1 14,-16 3 33,-5 8 44,-8 4 16,0 0 47,0 0 65,-8 0-24,-19 0-44,-4 13 30,-5 7 13,5 3-26,4 1-8,10 1-23,5 3-22,8 4-16,4 4-5,0-3-2,4 0 2,19 1-1,6-5-2,4-5 1,5-4-2,-3-11-1,-4-2-34,-4-5-23,-6-2-51,-11 0-18,-8 0 21,-2-16 29,0-12-29,0-10-132,0-7-214</inkml:trace>
  <inkml:trace contextRef="#ctx0" brushRef="#br0" timeOffset="55094">9347 5033 664,'0'0'182,"0"0"-68,0 0-13,0 0 18,0 123 18,-8-97-36,-10 3-22,-5 2-41,-4 6-14,1-5-16,2 0-2,1-5-6,6-9-2,3-3-12,5-4-28,1-6-36,-2-5-68,-3 0-49,-1 0-145</inkml:trace>
  <inkml:trace contextRef="#ctx0" brushRef="#br0" timeOffset="55342">9020 5207 980,'0'0'171,"0"0"-134,136-58 28,-80 31 17,-1-2-69,-1-2-13,-5-2-96,-7 0-179</inkml:trace>
  <inkml:trace contextRef="#ctx0" brushRef="#br0" timeOffset="55544">9761 4441 1026,'0'0'30,"0"0"-30,-21 142 22,-18-61 71,-5-1-4,2-9-21,1-13-60,8-9-8,8-14-105,6-10-69,5-11-134,7-12-422</inkml:trace>
  <inkml:trace contextRef="#ctx0" brushRef="#br0" timeOffset="55725">9617 4819 651,'0'0'240,"0"0"-142,0 0 3,0 0 25,129 0-44,-102 0-19,-10 0-11,-5 0-10,-5 0-19,-7 0-8,0 9-3,0 11 9,-27 9 22,-11 9-5,-5 4-20,-3-1-1,1-1-9,5 0-8,-2-2-29,4-1-42,2-5-110,0-10-121,7-11-211</inkml:trace>
  <inkml:trace contextRef="#ctx0" brushRef="#br0" timeOffset="56002">9566 4759 1098,'0'0'208,"0"0"-171,0 0-4,0 0 115,85 120-24,-48-66-29,7 11-22,6-1-28,8-4-10,4-4-23,9-12-12,3-6-9,6-7-79,-6-8-143,-12-3-485</inkml:trace>
  <inkml:trace contextRef="#ctx0" brushRef="#br0" timeOffset="59291">3824 7050 145,'0'0'3,"0"0"-3,0 0-1,0 0-10,0 0-120</inkml:trace>
  <inkml:trace contextRef="#ctx0" brushRef="#br0" timeOffset="59422">3824 7050 372,'63'62'141,"-63"-62"-123,0 0 19,0 0 41,0 0 10,0 0 10,-14-11-14,12 11-24,2 0-30,-3 0 0,3 0-12,0 0 9,0 0 1,0 0-1,0 0-7,0 0 15,0 0 5,17 0-17,16 6 11,15 8 15,24 1-9,26-1-12,31-5 4,36 0-10,24-3-13,25 5-3,16 5-6,-7-1-4,-7 4-51,-29-8-22,-25-1 11,-17-2 34,-11-4 26,0-2 6,-3-2-1,0 0-81,-1 0-56,-3 0-50,2-14-44,-11 2-175</inkml:trace>
  <inkml:trace contextRef="#ctx0" brushRef="#br0" timeOffset="60340">6266 5379 905,'0'0'51,"0"0"-47,0 0 3,-76 151 9,50-100-16,-1-1-287</inkml:trace>
  <inkml:trace contextRef="#ctx0" brushRef="#br0" timeOffset="63160">3652 3786 801,'0'0'169,"0"0"-125,0 0-30,0 0 1,-2 200 87,-2-84-10,-16 35-24,-12 25-2,-5 18 2,3 13-21,5-4-13,15-2-2,14-7-9,0-11-1,0-14-5,12-9-1,-3-8-4,-9-18-1,0-17-2,0-16-1,0-21-7,-7-18-2,3-15 1,2-20-25,2-14-27,0-11-37,-2-2-32,2-26-36,-10-37-93</inkml:trace>
  <inkml:trace contextRef="#ctx0" brushRef="#br0" timeOffset="63700">3833 3592 709,'0'0'126,"0"0"-60,0 0-5,0 0 4,140-107-6,-106 82-12,-3 5-15,3 5-15,1 1-3,5 5 10,7 5 11,13 4 6,18 0-12,20 2-5,20 20-4,13 5 5,14 4-11,11 3-5,7 1 9,4 1-3,2-5-15,-6 0 1,2-2-2,4-2 1,3-1 0,-6 4 2,-12-1-2,-11-2-6,-18-3-3,-11 0-8,-12-1-3,-11-3 4,-14-5-2,-15-1 3,-9 1-9,-4 1 0,5 2 16,6 4 6,9 1-3,6-1 5,-3-2 3,-5-5-3,-11-3 0,-12-4 0,-11 1 1,-4-4 0,0 1 0,5 3-1,5 0-1,7 5 1,-2-3-1,-6 0 2,-14-2-2,-8-7 2,-9 0-1,-7-2 3,2 0-1,-2 0-1,2 0-1,0-11-2,0 2-1,-2 0-26,0 0-44,0 3 12,0-3 16,0 2 6,0 3 4,0 1-7,0 3 2,0 0 19,0 0 13,0 0 8,0 0 0,0 0 5,0 0 25,0 0 16,0 0 1,0 0-11,0 0-1,0 0 9,0 0 8,0 9-14,0 18 9,-6 20 12,-7 13-19,-8 15-3,-5 17 2,-6 15-7,3 15-5,5 21 16,2 13-11,4 7-8,1-1-9,-2-3 3,1-10-4,3-4-1,1-7 4,5-4-5,3-10-2,-3-10-5,-2-16 0,-2-9-4,-8-9 0,2-4 3,-2-9-4,1-5 0,1-6 1,-2-5-1,1-1 0,0-6 4,2-2-2,3-4-2,1-5-4,3-4-2,3-6-11,2-8-17,4-8-13,0-3-27,2-4-36,0 0-12,0-13-29,0-18-226</inkml:trace>
  <inkml:trace contextRef="#ctx0" brushRef="#br0" timeOffset="65157">6827 7261 459,'0'0'189,"0"0"-122,119-8 10,-53 5 17,3 1-35,-1 2-22,-4 0-17,-6 0-16,-7 0-4,-6 0-15,-5 0-77,-9 0-215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6:44.2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0 443 759,'0'0'376,"0"0"-230,0 0-80,0 0 8,0 0-3,0 0-24,0 0-29,66-2 10,5 2 3,19-4-14,21-10 0,18-6-9,13-2-6,6 2-1,-12 7-1,-11 8-23,-25 5-26,-25 0 18,-19 16 21,-25 2-42,-12-1-78,-15 1-64,-4-7-92,0-11-574</inkml:trace>
  <inkml:trace contextRef="#ctx0" brushRef="#br0" timeOffset="316">1238 5 985,'0'0'117,"0"0"-66,0 0 52,0 0-24,116-7-9,-78 11-21,2 14-11,-5 4-22,-1 5 0,-5 4-5,-5 7 7,-5 3-2,-9 5 6,-10 3 5,0 0 2,-6 0-8,-25-4-6,-10-1-11,-5-3-4,-8-9-48,-2 0-93,3-16-264</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4:46.7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302 762 969,'0'0'117,"0"0"-55,0 0 28,0 0 19,0 0-30,0 0-37,23-134-22,-23 112-3,-19 4-1,-10 5-1,-9 4-13,-5 9-1,-3 0 11,3 7-5,5 15-7,9 5 3,9 8 3,9 4-6,7 3 0,4 2 1,0-4 4,4-4-5,17-3-2,2-4 2,4-9-1,-2-6 0,0-8-1,-1-6-6,-4 0-22,-2 0-21,-3-17-63,-1-17-88,-7-8-104</inkml:trace>
  <inkml:trace contextRef="#ctx0" brushRef="#br0" timeOffset="376">439 0 948,'0'0'226,"0"0"-160,0 0-50,0 0 6,0 0 16,-35 174 52,10-61-40,-2 8-18,3-5-13,6-14-3,10-15-8,5-15-8,3-17-1,0-13-60,20-13-81,7-13-113,-5-16-169</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4:50.4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307 0 364,'0'0'204,"0"0"-98,0 0-5,0 0-16,0 0-13,0 0-30,-116 11-7,90 3-21,0 3-11,1 2 4,0-1-4,3 2-3,0 0-5,4 0-49,3-3-81,3-10-238</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4:51.3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109 0 745,'0'0'169,"0"0"-132,0 0-36,0 0 13,0 0 13,0 0-1,-11 56 23,9-16-12,-1 2 16,1 7-18,0 7 1,-2 8 2,-4 10 9,-2 4-11,-3 0-6,1-2-1,-1-7-15,1-11-3,4-11-3,1-7-8,5-11 3,2-9-3,0-7-1,0-6-7,0-7-28,0 0-67,0 0-29,2-9-15,11-22-145</inkml:trace>
  <inkml:trace contextRef="#ctx0" brushRef="#br0" timeOffset="359">383 479 919,'0'0'110,"0"0"-80,0 120-1,-2-77 45,2-3 5,0-6-40,0-5-21,16-9-5,5-7-8,2-9 0,4-4-4,-1 0 7,6-13-1,-1-20 10,-4-12-8,-8-7 7,-7-3 28,-12-1 3,0 5-12,-29 9 12,-13 11-10,-8 11-11,-1 9-1,7 8-12,13 3-13,10 0-22,17 4-86,4 15-201,6-4-262</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14:52.8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361 958 788,'0'0'219,"0"0"-152,0 0-25,0 0 61,12-132-3,-12 112-19,-6 5-14,-23 6-16,-11 9-22,-11 0-17,-7 18 0,-3 20 4,11 6 5,9 3 2,16-5 2,17-2-8,8-4-17,0-2 3,26-8-3,12-3 1,5-8-6,3-10-17,2-5-54,-4 0-34,-7-18-43,-5-13-26,-10-6-44,-11-3-378</inkml:trace>
  <inkml:trace contextRef="#ctx0" brushRef="#br0" timeOffset="338">444 0 1015,'0'0'228,"0"0"-130,0 0-50,0 0-5,-25 171 50,-2-39-13,-2 11-48,2-1-21,11-6-7,9-11-3,7-25-1,9-20-49,27-26-206,9-25-403</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27:49.6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0 903,'0'0'255,"0"0"-200,0 0-55,0 0 3,0 0 1,0 0 62,0 134 13,0-88-41,4-3-24,5-9-9,3-6-4,-4-1 1,-1-5 2,-1-4-4,4-2-67,-4 2-139,-6-7-71</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07.5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454 813 808,'0'0'304,"0"0"-220,0 0-69,0 0 25,-114-123 88,67 117-54,-6 6-28,-1 0-1,3 17-14,6 8-4,10 4-8,8 0-12,12 9 2,5 2-5,10 7-6,0 2 2,10-5-1,19-5-1,6-8-3,5-9-3,3-11-18,-3-4-3,-5-7-21,-6 0-60,-6-2-116,-10-23-24,-11-7-96</inkml:trace>
  <inkml:trace contextRef="#ctx0" brushRef="#br0" timeOffset="320">273 167 26,'0'0'937,"0"0"-857,0 0-34,33 178 111,-27-77-17,-6 1-55,0-2-41,0-6-22,2-14-18,6-13-4,3-16-15,7-11-25,2-13-42,2-13-41,5-14-38,0 0-24,2-32-185</inkml:trace>
  <inkml:trace contextRef="#ctx0" brushRef="#br0" timeOffset="530">676 688 852,'0'0'156,"0"0"-87,12 156-1,-8-73 46,3 8 6,1 7-24,2-4-46,-1-10-28,-1-8-10,2-11 0,-2-12-8,1-15-2,-2-9-4,-3-13-19,-1-8-34,-3-8-52,0 0-89,0-22-65,-18-24-334</inkml:trace>
  <inkml:trace contextRef="#ctx0" brushRef="#br0" timeOffset="790">568 633 953,'0'0'51,"0"0"-42,0 0 62,145-5 51,-97 5-43,-3 18-8,-9 15-30,-7 7-3,-14 12-5,-13 6 2,-2 4-12,-17 3-8,-24-5 1,-1-11-13,2-16-3,11-15-11,9-16-35,11-2-51,9-20-84,0-16-158</inkml:trace>
  <inkml:trace contextRef="#ctx0" brushRef="#br0" timeOffset="1100">1555 143 1407,'0'0'62,"0"0"-62,-88 149 0,68-67 12,3 16 38,3 14-11,10 3-19,4-5-2,0-15-16,26-12-2,20-14-8,11-13-75,5-18-138,3-18-216</inkml:trace>
  <inkml:trace contextRef="#ctx0" brushRef="#br0" timeOffset="1370">1906 501 847,'0'0'127,"0"0"-81,0 0-28,14 143 107,-14-77-5,0-1-56,0-5-33,0-13-17,0-13-14,7-10-29,-1-11-114,3-6-105,-4-7-349</inkml:trace>
  <inkml:trace contextRef="#ctx0" brushRef="#br0" timeOffset="1580">1856 209 1048,'0'0'136,"0"0"-136,0 0 0,0 0 3,0 0 17,0 0-17,83 89-3,-42-60-80,1 2-103,6-3-149</inkml:trace>
  <inkml:trace contextRef="#ctx0" brushRef="#br0" timeOffset="1760">2439 718 1139,'0'0'96,"0"0"-93,0 0 13,-74 117 62,59-92-78,8-5-1,2-9-221,5-6-192</inkml:trace>
  <inkml:trace contextRef="#ctx0" brushRef="#br0" timeOffset="2330">2887 532 841,'0'0'206,"0"0"-119,0 0-60,0 0 44,0 0 33,0 178-10,0-86-33,0 6-23,0-5-4,2-10-21,10-12 1,-4-13-11,5-13-2,-1-10-1,-3-12-10,-1-10-32,2-9-40,-4-4-105,1-11-94,-5-31-186</inkml:trace>
  <inkml:trace contextRef="#ctx0" brushRef="#br0" timeOffset="2570">2826 537 871,'0'0'280,"0"0"-206,0 0-74,0 0 0,0 0 47,0 0 14,83-11-36,-45 22-23,-3 13 10,-8 7-7,-9 3 15,-9 6-8,-9 2-1,0 5-2,-16-4 4,-8-6-4,2-5-9,4-12-24,7-7-47,6-6-50,5-1-57,0 1-239</inkml:trace>
  <inkml:trace contextRef="#ctx0" brushRef="#br0" timeOffset="2870">3613 909 1220,'0'0'105,"0"0"-97,0 0 7,-145 96 40,116-76-34,5-3-21,11-6-41,4-2-90,6-9-100,3 0-202</inkml:trace>
  <inkml:trace contextRef="#ctx0" brushRef="#br0" timeOffset="3090">4114 470 1149,'0'0'147,"0"0"-142,7-118 51,-7 78 38,-11 4-44,-18 3-25,-2 13-16,-7 13-3,-5 7 1,1 9-7,-3 22 1,8 7 2,10-3-3,10-1-1,12-5 1,5-6-4,0-1 4,7-4 0,13-7-3,4-5-6,3-6 5,2 0 2,0 0-7,-5 0-6,1-13 10,-8 2 4,-5 1 1,-5 7 0,-7 0-2,0 3 2,0 0 6,0 0 2,0 0 9,0 0-1,0 0-3,0 20-10,0 5 1,0 4-1,2 2-2,9 0-1,0 5-4,0 4 4,-2 4 1,-3 6 1,0 5 0,-6 3 1,0 4-1,0 1 8,0-1-2,0 1 0,2-10-8,6-4 2,3-11-2,3-9 0,1-5 0,-1-10 3,-5-6-8,-3-3 8,-2-3-7,-4-2 3,3 0 1,-3 0 1,0 0 1,0-20 1,3-4 2,-1-1-4,2 1 0,3-1-2,-1 3 1,1 2 0,-5 0-4,-2 2-5,0 3 6,0-3 3,-13-1 1,-12 2 5,-4 2-6,-2 3 0,2 4 0,2 3 5,5 2 5,2 3-10,7-2 2,4 0 3,4 2-2,5-2 2,0 0-5,0-3-1,0-2 1,0-1 0,0-6 0,0 1-5,2 4 5,10 0-3,-3 2 1,-1 1 1,-1-1 1,0 3-5,-2-1 5,-1 3 3,-4 2-3,2-2-2,-2 2 2,0 0 8,0 0-4,0 0-1,0-3-2,0 3 4,2-6-5,7-5-10,7-5-10,9-4-27,8-2-29,7-3-33,5 1-10,3-1 0,-3-1 10,-5 3-103,-9 5-277</inkml:trace>
  <inkml:trace contextRef="#ctx0" brushRef="#br0" timeOffset="4310">4563 0 978,'0'0'102,"0"0"-61,108 180 73,-62-86 27,-5 8-37,-5 8-38,-11-4-31,-19 0-5,-6 3-11,-46 4-19,-39 8-32,-42-6-260</inkml:trace>
  <inkml:trace contextRef="#ctx0" brushRef="#br0" timeOffset="71083">3813 1424 595,'0'0'177,"0"0"-79,0 0-13,0 0 2,139-43-2,-114 41-14,-4 2-17,2 0-11,4 0-12,4 0 0,9 0-13,5-5-4,5 1-7,6-5 0,5-4-3,3-2-1,1-6-3,-1-3-34,-2-3-55,-8 5-77,-12 4-119</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52.9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1107 1078,'0'0'157,"0"0"-25,0 0-99,0 0 0,0 0 15,0 0 8,4 0 4,50-9-11,35-15 6,38-9-26,31-7-14,29-5-9,25-2 2,18 3 0,15 3-8,0 4-3,-9 5 3,-15 8-6,-21 4 0,-19 4 6,-16 3 1,-14 4-1,-22 5 4,-15 4-4,-20 0-8,-21 0 6,-17 0-3,-9 0 2,-12 0-9,-3 0-6,-8 0 8,-4 2 3,-6 5-9,-8-7 2,-2 0-7,-1 0-13,-3 0 11,2 0 16,0 0 1,3 0 0,2 0-67,-1-12-84,3-12-142,0-12-258</inkml:trace>
  <inkml:trace contextRef="#ctx0" brushRef="#br0" timeOffset="490">3334 439 1041,'0'0'92,"0"0"-69,0 0 26,0 0 71,0 0-32,115 33-19,-78-10-34,-6 4-10,-5 6 0,-10 9 3,-12 7-5,-4 11 7,-2 1 9,-27-1-19,-7-7-10,-1-10-1,6-5-9,4-12-28,2-4-53,2-6-137,4-7-321</inkml:trace>
  <inkml:trace contextRef="#ctx0" brushRef="#br0" timeOffset="1750">4361 544 970,'0'0'81,"0"0"-13,0 0-1,0 0 76,0 0-12,0 0-42,-11-38-45,-9 20-31,-7 2-8,-7 3-2,-1 9-3,-3 4 2,-3 0-5,2 11 3,3 14-1,9 1 1,14 3 0,6 0-1,7-2-2,0 2 1,16-5 2,11-1 3,4-10-2,2-4-1,1-7-8,-1-2-22,-4 0-21,-4-7-48,-6-17-79,-3-10-55,-9-6-166</inkml:trace>
  <inkml:trace contextRef="#ctx0" brushRef="#br0" timeOffset="2120">4334 0 935,'0'0'117,"0"0"-91,-9 185 40,3-102 55,1-3-37,0 4-34,3-4-24,2-3-14,0-11-10,0-12-2,0-14-70,14-11-137,-1-20-171</inkml:trace>
  <inkml:trace contextRef="#ctx0" brushRef="#br0" timeOffset="2350">4617 452 1072,'0'0'102,"-9"150"-37,-2-48 55,-7 12 17,-4 2-34,-2 4-35,1-7-31,3-12-16,5-16-21,5-19 8,4-18-8,1-17-5,5-14-8,-2-8-18,2-9-43,0 0-43,0-22-123,0-32-48,0-21-338</inkml:trace>
  <inkml:trace contextRef="#ctx0" brushRef="#br0" timeOffset="2610">4477 459 925,'0'0'145,"0"0"-118,0 0 18,122-33 59,-77 33-10,-2 0-40,-8 0-14,-4 2 1,-9 16-20,-6 6 3,-10 10 11,-6 8-7,0 5-6,-2 2-11,-18-2 2,-9-10-10,1-5 9,-1-10-11,0-7-1,8-6-25,8-6-36,6-3-76,7 0-155,2-18-216</inkml:trace>
  <inkml:trace contextRef="#ctx0" brushRef="#br0" timeOffset="3310">5406 145 475,'0'0'792,"0"0"-675,0 0-93,0 0-6,0 0 17,-94 181 7,63-79 0,2 12-5,7-3-7,13-9-4,9-17-12,0-18-14,22-11-1,16-12-33,4-8-22,1-12-35,1-13-87,-4-11-59,-7 0-102</inkml:trace>
  <inkml:trace contextRef="#ctx0" brushRef="#br0" timeOffset="3550">5702 443 918,'0'0'216,"0"0"-129,0 0-44,0 119 82,0-44-24,-11 1-47,-2-7-28,5-16-13,4-14-11,2-13-2,2-8-24,0-11-42,0-7-100,0 0-130,0-13-369</inkml:trace>
  <inkml:trace contextRef="#ctx0" brushRef="#br0" timeOffset="3780">5682 308 1258,'0'0'103,"0"0"-102,0 0-1,0 0 31,0 0-10,140 0-21,-101 4-43,-8 10-167,-10 6-235</inkml:trace>
  <inkml:trace contextRef="#ctx0" brushRef="#br0" timeOffset="3950">5936 613 85,'0'0'1162,"0"0"-1117,0 0-14,0 0 85,118-4-36,-74-1-34,8 3-30,-1 2-14,0 0-2,-4 0-27,-11 0-71,-12 0-72,-15 0-36,-9 0-125,0 0-143</inkml:trace>
  <inkml:trace contextRef="#ctx0" brushRef="#br0" timeOffset="4150">6206 252 1005,'0'0'123,"0"0"-99,0 122 94,-2-41 16,-17 6-40,0 2-41,5-16-47,1-13-6,9-15-8,4-14-47,0-13-159,6-13-83,16-5-301</inkml:trace>
  <inkml:trace contextRef="#ctx0" brushRef="#br0" timeOffset="4360">6595 194 939,'0'0'225,"0"0"-130,0 0-26,3 125 59,-3-72-57,0 5-27,0-2-38,-3-2-6,1-10-4,2-6-69,0-5-88,5-15-139,17-11-94</inkml:trace>
  <inkml:trace contextRef="#ctx0" brushRef="#br0" timeOffset="4550">7003 666 1228,'0'0'117,"0"0"-78,-89 116 65,56-80-33,6-7-41,4-4-30,11-12-39,12-11-233,0-2-426</inkml:trace>
  <inkml:trace contextRef="#ctx0" brushRef="#br0" timeOffset="4850">7552 446 351,'0'0'787,"0"0"-659,0 0-85,0 0 69,0 0 4,0 118-42,0-42-20,-12 15-25,-7 12-18,-4-5-6,0-12 0,8-8-5,4-13-16,8-11-72,3-12-113,0-18-177,3-12-572</inkml:trace>
  <inkml:trace contextRef="#ctx0" brushRef="#br0" timeOffset="5110">7554 314 461,'0'0'621,"0"0"-522,0 0-89,0 0 63,0 0 32,0 0-13,127 27-34,-94 0-23,-4 2-16,-2 6 1,-10-1 5,-8 1-7,-9-1-4,0-3-2,-13 5 8,-23-5-6,-9-4-12,3-5-2,7-11-28,12-2-28,15-2-34,8 2-153,0 2-201</inkml:trace>
  <inkml:trace contextRef="#ctx0" brushRef="#br0" timeOffset="5390">8095 843 1115,'0'0'204,"0"0"-170,0 0 14,-131 82 40,83-55-54,4-3-34,11-8-59,15-7-289</inkml:trace>
  <inkml:trace contextRef="#ctx0" brushRef="#br0" timeOffset="5640">8855 466 1329,'0'0'88,"0"0"-79,0 0 12,0 0 38,0 0-2,0 0-21,77-116-17,-77 98-8,0 0 6,-15 3-1,-18 4-8,-17 11-7,-8 0-1,-2 9 0,7 17 6,11 5-6,15-2 0,14 3-6,13-6 5,0-1-10,2 0 6,25-5 3,6-9 1,11-2-1,3-9-7,0 0-14,-2 0-5,-7-19 8,-9 7 4,-7 0 9,-11 5 2,-7 3 5,-4 4 1,0 0 10,0 0 33,-15 0-19,-7 6-19,-1 19 9,-1 11-2,0 9 4,3 8-5,4 9-4,1 5 3,7 0-2,5-2 1,4-5-4,0-5-6,9-6 3,13-4-2,0-7-2,2-9-2,1-7-4,-8-6-2,-5-7 2,-5-5-2,-7-4 5,0 0 4,0 2 2,0-2 1,0 0 2,-9 0-2,-3 3-2,4-1-1,-3-2 3,-1 0-1,-1 0 0,-7 0 0,-2 0 2,-7-18 1,0-6 3,0-10-8,0-9 1,4-10-1,10-9 0,6-5 0,9 0-11,0 11 8,11 16-4,18 13 2,9 14-1,8 4 2,4 7 0,3 2 3,-4 0 0,-4 0-1,-5 0 4,-11 4-1,-9 3-1,-9-5 1,-9-2-1,-2 3-1,0-3-30,0 0-99,0 0-244,0 0-527</inkml:trace>
  <inkml:trace contextRef="#ctx0" brushRef="#br0" timeOffset="6560">9304 604 1055,'0'0'276,"0"0"-219,0 0-50,0 0 36,0 0 46,0 0-41,106-13-35,-60 6-9,1 3-4,-3-1-12,-10 3-39,-12 2-54,-8 0-40,-12 0-44,-2 0 0,-2-2-8,-25-5 76,-2-2-462</inkml:trace>
  <inkml:trace contextRef="#ctx0" brushRef="#br0" timeOffset="6750">9470 441 600,'0'0'332,"0"0"-167,0 0-37,0 0 7,-9 123 4,0-56-48,4 0-34,3-5-37,2-11-20,0-8-43,0-10-122,11-15-252</inkml:trace>
  <inkml:trace contextRef="#ctx0" brushRef="#br0" timeOffset="7810">10359 557 353,'0'0'574,"0"0"-417,0 0-42,0 0-11,0 0-3,0-131-17,-7 111-44,-4 2 0,-4 7-5,-6 4 1,-8 5-19,-2 2 4,-7 0-21,1 11 0,-4 18-7,3 2 7,3 11 9,1 3-8,8 2 6,3 4-5,6 0 1,5-2-3,10-6 0,2-7 1,0-7-3,0-3 2,16-4-1,3-4-2,4-7 3,-3-4 0,0-3 0,-2-1 5,-3-3-2,-1 0-1,3 0 2,1-3-2,5-14-2,4-3-1,-1-5 0,3-4-3,-2-7-1,0-4-3,-1-2-1,-3 4 2,-4 7 0,-7 11 3,-5 7 4,-7 1 7,0 6-4,0 1-1,0 3-1,0 0 9,0 0-5,0 2 4,0 0-3,0 0-2,0 0 2,0 0-6,0 0 0,0 0-5,0 0 2,0 0 3,0 0-1,0 0 1,0 17 1,0 10 5,0 13 2,0 2-3,0 5 14,0 0-9,0 0-2,0-5-4,0-6 2,2-3-5,14-6-1,3-3-4,4-3-3,2-8-26,1-4-18,-2-7-56,-3-2-85,1 0-83,-5-20-57</inkml:trace>
  <inkml:trace contextRef="#ctx0" brushRef="#br0" timeOffset="8530">10742 811 738,'0'0'302,"0"0"-225,0 0 39,0 0 31,0 0-35,0 118-50,-7-82-26,7-5-19,0-2-7,0-4-10,11-3-5,12-7-11,1-4-27,5-8-57,-2-3-154,-5-7-84</inkml:trace>
  <inkml:trace contextRef="#ctx0" brushRef="#br0" timeOffset="8760">10684 617 796,'0'0'468,"0"0"-393,0 0-66,0 0 61,0 0-14,0 0-56,141 9-7,-95-9-186,-8 0-274</inkml:trace>
  <inkml:trace contextRef="#ctx0" brushRef="#br0" timeOffset="8980">11392 43 1193,'0'0'186,"0"0"-100,106 160 13,-71-64 27,-16 17-46,-15 15-51,-4 1-18,-39-3-11,-30-5-42,-24-5-109,-26-12-373</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31.5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1020 978,'0'0'177,"0"0"-61,0 0-91,0 0-6,0 0 36,0 0-6,-6-4-18,30 4-22,14 0-2,14 0 9,6 0-10,4 0-2,5 0-1,-3 0-3,-2 0-1,-8 0-38,-10 0-40,-10 0-52,-10 0-40,-11 6-75,-13 3-326</inkml:trace>
  <inkml:trace contextRef="#ctx0" brushRef="#br0" timeOffset="310">268 813 893,'0'0'139,"0"0"-139,-12 183 1,12-97 8,0-3-9,14-7-6,15-9-111,4-16-262</inkml:trace>
  <inkml:trace contextRef="#ctx0" brushRef="#br0" timeOffset="6690">567 747 745,'0'0'148,"0"0"-129,0 0-2,0 0 70,0 0-7,0 0-21,0 0-16,17 0 0,-1 17 9,3 8-12,0 4-20,-2 2 7,-1 9-7,-7 4 7,-3 3-19,-3-2 8,-3-8-11,0-5 0,0-5 1,0-9-2,0-7 1,0-5-2,0-6-2,0 0 9,0 0-5,0 0 2,0 0-2,-5-22-5,1-13-5,1-17-1,3-8 2,0-9 3,0 0 1,0 4-2,12 14-4,-1 13 6,0 16-3,-5 8 3,-1 12-4,0 2 1,-3 0 3,7 13 0,1 21 7,6 10 2,-3 10-7,-1 0 7,-3-8-3,-5-6-5,0-11 1,2-9-1,-2-9-2,0-8-2,-2-3 3,-2 0-5,7 0 0,2-3 5,5-28 8,8-13-1,0-14 0,5-4 3,-5-1-9,1 5-1,-6 11 3,-5 14-3,-4 15 0,-3 11 0,-5 7 2,2 0 20,2 0-15,5 34-3,5 17 17,1 18-4,1 3-7,-1-6-7,3-6 3,0-11-4,4-9-2,3-11-10,-1-6-21,3-12 7,0-6-36,-3-5-96,-4-3-107,-2-17-206</inkml:trace>
  <inkml:trace contextRef="#ctx0" brushRef="#br0" timeOffset="7510">1464 697 224,'0'0'725,"0"0"-651,0 0-63,0 0 55,0 0 69,0 0-60,-27-100-52,1 100-7,-8 0-16,1 0-2,-3 22 2,5 9 1,4 3 8,9 4-3,12-1 1,6 2-7,0-4 0,2-6-5,20-7 2,0-6 3,1-9 0,-3-7-11,-1 0-19,0 0 11,-1-25-6,-1-8-12,-5-5-34,-6-4 20,-6 3 31,0 6-5,0 13 13,0 9 12,0 9 7,0 2 23,0 0 4,2 20-21,9 11 40,5 12 17,6-1-21,-2 0-34,5-2-8,-5-6-5,0-3-2,-2-7-38,-5-6-72,1-7-9,-3-11-135,-9 0-267</inkml:trace>
  <inkml:trace contextRef="#ctx0" brushRef="#br0" timeOffset="7960">1577 577 870,'0'0'177,"0"0"-152,0 0 7,0 0 110,114 125-29,-80-97-55,-1 0-22,0-2-26,-6-3-10,-2-3 0,-7-3-33,-5-3-72,-2-5-93,-2-7-82,-4-2-294</inkml:trace>
  <inkml:trace contextRef="#ctx0" brushRef="#br0" timeOffset="8170">1820 588 1011,'0'0'212,"0"0"-179,-129 109-8,98-64 96,6-5-29,10-4-60,9-7-31,6-7-1,0-7-49,0-6-120,13-6-108,7-3-73</inkml:trace>
  <inkml:trace contextRef="#ctx0" brushRef="#br0" timeOffset="8380">2128 0 1134,'0'0'222,"0"0"-198,0 0-19,-34 209 51,24-93 44,1 3-50,2-6-25,4-15-22,3-14-3,0-14-18,16-15-39,11-12-96,7-17-87,1-12-30,3-14-472</inkml:trace>
  <inkml:trace contextRef="#ctx0" brushRef="#br0" timeOffset="8620">2364 468 1256,'0'0'54,"0"0"-47,0 0-7,5 136 23,13-116 26,1-9-23,2-7-26,1-4-7,0 0-5,2-26-2,-3-8-8,-6-6-21,-8-4 30,-7-1 13,0 2 0,-22 3 11,-14 9-3,-4 16 4,-2 15-12,2 0-3,1 35-17,13 14-19,14 5-77,12-7-131,10-14-663</inkml:trace>
  <inkml:trace contextRef="#ctx0" brushRef="#br0" timeOffset="8900">2651 648 1004,'0'0'189,"0"0"-138,0 0-3,-68 130 64,51-95-74,7-4-38,7-8-115,3-6-256</inkml:trace>
  <inkml:trace contextRef="#ctx0" brushRef="#br0" timeOffset="16840">245 1076 562,'0'0'81,"0"0"-75,0 0-5,0 0 2,0 0 36,0 0 8,-62 47-19,62-47-3,0 2-2,0-2 32,0 0 10,0 0 8,0 0-44,0 0-8,0 0-6,0 0-9,0 0-6,0 0-29,18 5-17,9 1-65,4-3-126,2-3-302</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12.5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2315 0 973,'0'0'98,"0"0"-32,0 0-41,0 0 39,-2 199 71,2-57-17,0 25-43,-12 16-43,-3 0-3,1-17-5,3-20-3,9-29-6,2-23-10,0-19-2,16-12-3,-1-14-6,-6-9-15,-2-6-31,-5-10-38,-2-2-86,0-6-63,-18-5-97,-15-2-361</inkml:trace>
  <inkml:trace contextRef="#ctx0" brushRef="#br0" timeOffset="280">1916 1653 989,'0'0'128,"0"0"-113,0 0-14,0 0 117,0 0 37,69 140-52,-40-84-52,2-7-31,0-4-7,5-10-5,-1-10-1,4-7-3,5-12 1,10-6-5,6-22 3,15-38-3,17-31-53,13-23-143,6-11-321</inkml:trace>
  <inkml:trace contextRef="#ctx0" brushRef="#br0" timeOffset="28320">73 1600 1054,'0'0'276,"0"0"-183,0 0-63,0 0 47,0 0 1,0 187-13,-11-85-24,2-6-11,5-9-7,4-13-17,0-10-3,0-13-3,2-13-8,7-9-14,-2-11-18,-3-7-25,0-6-48,-4-5-109,0-5-43,0-30-163</inkml:trace>
  <inkml:trace contextRef="#ctx0" brushRef="#br0" timeOffset="28570">0 1464 1066,'0'0'148,"0"0"-105,0 0-40,129 0 67,-71 17 26,-2 6-26,-10 6-43,-4 7-16,-15 4 6,-9 6 9,-13 3 3,-5 5-7,-9 0 0,-24-8-1,-6-6-10,2-8-3,5-12-2,11-12-6,5-3-4,7-5-24,3 0-40,-2 0-67,6 0-136,2-7-56</inkml:trace>
  <inkml:trace contextRef="#ctx0" brushRef="#br0" timeOffset="28870">580 1793 1100,'0'0'139,"0"0"-128,0 0 77,115-69 58,-84 60-80,-6 5-41,-1 2-19,-1 2-2,-4 0-4,0 0-34,-2 2-107,-3 9-114,-8-2-169</inkml:trace>
  <inkml:trace contextRef="#ctx0" brushRef="#br0" timeOffset="32030">98 1063 528,'0'0'139,"0"0"-26,0 0-29,0 0 1,0 0 8,0 0-23,0 0-9,-2-7-20,2 40-39,0 23 15,0 13 17,2 9-8,-2 5-19,0-1 4,0 7-3,-14 5-4,-1-5-2,-1-9 5,3-8-6,4-15 0,5-8-1,-1-9-13,5-11-27,0-4-10,0-10-43,0-6-29,0-7-71,0-2-95</inkml:trace>
  <inkml:trace contextRef="#ctx0" brushRef="#br0" timeOffset="32410">11 1664 688,'0'0'190,"0"0"-112,0 0-29,0 0 32,0 0 7,0 0-23,96-44-31,-70 42 1,3-1-8,-2 3-11,0 0-5,0 9-8,-3 14-2,-2 3 4,-1 3 6,-4 4 0,1 4 0,-3 3-5,-5 0-4,-6 6 5,-4 1 8,0 4-3,-10 3-3,-13 0 6,-4 3-5,-2 1-4,-2-4 4,-2-8 0,1-8-4,3-9-2,7-9-2,2-9-2,6-6-10,8-5-30,0 0-13,3 0-32,3-11-71,0-12-44,0 3-282</inkml:trace>
  <inkml:trace contextRef="#ctx0" brushRef="#br0" timeOffset="33390">701 1735 49,'0'0'0</inkml:trace>
  <inkml:trace contextRef="#ctx0" brushRef="#br0" timeOffset="33490">701 1735 520,'39'-4'135,"-39"4"-84,0 0 69,0 0-17,0 0-21,0 0-35,19-16-7,-19 16 2,0 0-9,0 0-15,2 0-6,4 5 28,-4 4-9,0 2 6,0 5 9,-2 4-6,0 5-2,0 3-9,0 8-11,-4 0 5,-4-3-8,6 3 0,0-5-8,2 0-1,0-2-4,0-5-2,8-2-1,4-5 0,1-5-7,4-2-17,-9-6-29,-1-2-37,-2-2-37,-3 0-5,0-8-54,-2-15-132</inkml:trace>
  <inkml:trace contextRef="#ctx0" brushRef="#br0" timeOffset="33900">715 1449 996,'0'0'167,"0"0"-167,0 0 0,0 0 42,0 0 5,0 0-47,62 6-13,-32 9-166,-1 1-611</inkml:trace>
  <inkml:trace contextRef="#ctx0" brushRef="#br0" timeOffset="34140">1134 1972 1167,'0'0'27,"0"0"-27,0 0-6,0 0 6,0 0 0,-122 133-7,97-106-179,9-9-433</inkml:trace>
  <inkml:trace contextRef="#ctx0" brushRef="#br0" timeOffset="37343">1203 1635 599,'0'0'175,"0"0"-122,0 0-3,0 0 41,0 0-4,0 0 18,0 0-2,-4 0-19,4 0-31,0 0-2,0 0-10,0 0-22,0 0-11,0 0-4,0 0-4,0 0 0,0 0-5,0 0 2,2 0-25,9 0 12,0 3 9,-2 3-6,-4-3-2,-3-3 1,-2 0 11,0 2 3,0-2 0,0 0 1,0 0 0,0 0 8,-9 0-1,-3 0-6,-3 0 0,-1 0-2,5 0 2,3 0 2,6 0-4,2 0 3,0 0 3,0 0-6,0 0 6,0 0-1,0 0 4,0 0 3,2 0-9,15 4-2,8 5 2,8-2-2,3 2 1,-3-5-2,-2 1-22,-2-5-44,-4 0-101,-1 0-184</inkml:trace>
  <inkml:trace contextRef="#ctx0" brushRef="#br0" timeOffset="37903">1546 1558 880,'0'0'180,"0"0"-152,0 0-26,-16 135 10,1-59 57,-1 4-11,1-4-30,4-3-21,1-8-6,2-7 0,4-9-1,-1-9-22,5-11-54,0-11-20,0-11-73,0-7-176</inkml:trace>
  <inkml:trace contextRef="#ctx0" brushRef="#br0" timeOffset="38163">1480 1604 832,'0'0'89,"0"0"-86,0 0 2,0 0 85,0 0-34,0 0-34,120 94 11,-118-65 8,-2 2-2,0-7-14,-2-2-1,-18-2-11,-3-3-8,-8-2-5,0-4-28,2-4-52,9-7 12,8 0-15,10-7-98,2-19-80</inkml:trace>
  <inkml:trace contextRef="#ctx0" brushRef="#br0" timeOffset="38423">1756 1272 1040,'0'0'190,"0"0"-190,0 0 12,0 0 54,106 138 66,-75-67-63,-4 14-24,-6 4-33,-13 3-5,-8-10-3,0-8-4,-13-5-5,-16-9-47,-9-5-136,-2-6-259</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13.6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463 709 1093,'0'0'98,"0"0"-79,0 0-9,0 0 65,-154-91 13,105 91-25,-7 0-33,0 13-10,5 12-13,8 3 7,14 1 1,14-2-2,9 6-11,6 3-4,0 5-1,10-4 1,17-5 2,9-8-2,6-13-18,5-11-22,5 0-71,-4-31-96,-5-16-99</inkml:trace>
  <inkml:trace contextRef="#ctx0" brushRef="#br0" timeOffset="290">326 45 929,'0'0'126,"0"0"-102,-4 198 18,4-100 39,0-2-13,0-4-28,14-12-32,5-7-8,2-11-6,-2-13-73,1-8-79,-1-19-22,0-17-207</inkml:trace>
  <inkml:trace contextRef="#ctx0" brushRef="#br0" timeOffset="480">661 635 872,'0'0'137,"0"126"-87,0-44 52,0 5 38,-7 2-38,3-4-36,-1-5-37,5-11-22,0-14-7,0-12-14,0-15-46,3-7-48,1-10-44,0-9-4,-4-2 8,0-9-43,0-33-296</inkml:trace>
  <inkml:trace contextRef="#ctx0" brushRef="#br0" timeOffset="700">703 551 959,'0'0'171,"0"0"-150,0 0-12,0 0 14,0 0 30,0 0-33,138-65-8,-107 65-1,-6 0 1,-8 7 9,-3 20 28,-9 2-1,-3 9-5,-2 2-10,0 0 1,-5-3-16,-13-1-4,-3-4-10,-6-1-1,-4-4 3,-6-1-6,2-1-28,1-8-35,10-3-84,13-10-82,6-4-132</inkml:trace>
  <inkml:trace contextRef="#ctx0" brushRef="#br0" timeOffset="1080">1471 0 983,'0'0'222,"0"0"-187,0 0-30,-100 186 106,67-84 5,6 5-61,10 2-31,5-4-2,12-12 2,0-10-16,31-10-8,12-15-16,3-11-49,4-18-66,-2-9-55,-3-18-14,-5-2-181</inkml:trace>
  <inkml:trace contextRef="#ctx0" brushRef="#br0" timeOffset="1330">1697 491 1009,'0'0'73,"0"0"-58,0 0 90,0 133 44,0-86-65,0 0-51,0-7-26,0-6-4,0-10-3,0-6-10,0-11-55,0-7-83,0 0-38,0-20-47,0-20-232</inkml:trace>
  <inkml:trace contextRef="#ctx0" brushRef="#br0" timeOffset="1540">1712 172 801,'0'0'274,"0"0"-235,0 0-37,0 0 3,0 0 4,0 0-7,108-6-2,-75 6-5,-4 0-104,-2 0-154</inkml:trace>
  <inkml:trace contextRef="#ctx0" brushRef="#br0" timeOffset="1710">2011 513 829,'0'0'67,"0"0"-5,0 0 67,0 0-8,133-18-36,-104 4-48,-2 3-25,-4 2-9,-6 6-3,-3-5-26,-3 2-100,-3-1-16,0-4-101,-8-2-177</inkml:trace>
  <inkml:trace contextRef="#ctx0" brushRef="#br0" timeOffset="1930">2225 123 687,'0'0'193,"0"0"-59,2 140 25,-2-62-13,-4 9-38,-8-9-54,5-9-32,7-13-18,0-16-4,0-13-26,3-14-75,15-13-39,4-2-32,0-38-136</inkml:trace>
  <inkml:trace contextRef="#ctx0" brushRef="#br0" timeOffset="2130">2464 174 903,'0'0'151,"0"121"-110,2-52 49,-2-3 43,4-7-40,2-10-62,5-7-31,8-11-4,3-7-94,5-10-92,4-12-95</inkml:trace>
  <inkml:trace contextRef="#ctx0" brushRef="#br0" timeOffset="2310">2936 718 998,'0'0'123,"0"0"-95,-65 116 21,47-83 6,3-6-55,5-11-219</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6:39.7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1225 73 891,'0'0'180,"0"0"-130,0 0 12,0 0 14,0 0-22,0 0-10,-130-62-15,93 53 12,-9 9-3,-13 0-28,-9 9-4,-9 27-6,2 8 0,11 7-3,16-6 3,19-7-1,18-2-11,9-10-29,2 1 6,0-2 19,5-5 8,3 4 4,1-2 4,0-2 3,-2-4-2,-1-3-1,1-2 0,-3 1 8,4-1 1,-2 4 14,1 5-3,-3 7 5,0 7-10,-2 1-6,2 8 0,-2 3-3,-2 8-2,0 10-2,0 1 2,0 2-1,0 0-1,0-5-1,0-4 0,0-4 0,-2-7-1,-4-10 0,0-10 3,1-5-3,1-8 0,2-8 2,0-1-1,2-5-1,0 0-15,0 0-106,-4 0-155,-6-20-555</inkml:trace>
  <inkml:trace contextRef="#ctx0" brushRef="#br0" timeOffset="6334">33 2413 691,'0'0'233,"0"0"-165,0 0-21,0 0 14,0 0-8,0 0-33,0 0-20,0-7-4,0 7-21,0 0-5,0 0 2,0 0 10,0 0 8,0 0 6,0 0 3,0 0-1,0 0 1,0 0-17,0 0-12,0 0 5,0 0 25,0 0 2,0 0 24,0 0 10,0 0 10,0 0 5,0 0 0,0 0-12,0 4-1,0 19-12,0 12-9,-6 17 9,-2 13 6,2 12-4,1 12-6,3 8 9,2-2 2,0-6-8,7-10-8,17-13-11,5-12-5,1-12-1,-1-9-5,-5-10-37,-4-10-63,-6-9-86,-8-4-29,-6 0-218</inkml:trace>
  <inkml:trace contextRef="#ctx0" brushRef="#br0" timeOffset="6852">209 2689 989,'0'0'182,"0"0"-164,0 0-15,0 0 15,0 0 6,118-27-24,-77 21-14,-2-1-52,-7 5-23,-8 0 12,-7 2-74,-9 0-49,-8 0-343</inkml:trace>
  <inkml:trace contextRef="#ctx0" brushRef="#br0" timeOffset="7065">420 2428 642,'0'0'130,"0"0"-50,0 152 49,0-65-6,0 8-12,0 6-8,-4-1-20,-9-11-13,2-17-29,4-17-24,2-14-8,5-17-5,0-8-3,0-12-1,0-2 1,0-2-1,-6 0-2,-3-6-5,-9-19-40,-9-8-1,0-5 17,2 0 19,0 0 4,7 4 5,9 5 3,5 5 4,4 2-4,0 0-21,13-1-25,18 1-30,12-2-4,5-3-47,8-2-93,-2-4-113</inkml:trace>
  <inkml:trace contextRef="#ctx0" brushRef="#br0" timeOffset="7482">953 2270 931,'0'0'182,"0"0"-99,0 0 25,0 0-33,0 0-51,-122 23-22,53 12-2,-5 10-25,5 1-93,9-6-24,20-3 1,18-15-54,15-4-75</inkml:trace>
  <inkml:trace contextRef="#ctx0" brushRef="#br0" timeOffset="7616">577 2573 251,'0'0'295,"0"0"-139,156 9 19,-83-9-45,6 0-38,-8 0-33,-7 0-24,-14-2-14,-17-5-7,-14 5-9,-9 0-5,-6 0-1,-4-1-28,0-1-28,-16 2-76,-17 2-174,-11 0-181</inkml:trace>
  <inkml:trace contextRef="#ctx0" brushRef="#br0" timeOffset="7843">746 2716 481,'0'0'112,"0"0"-98,0 0 5,0 0 21,0 0-22,0 0-16,-116 78-2,85-62-4,4-5 2,10-2 2,8-5 0,4-2 6,5 1 0,0-1-2,0 2-4,2 1 27,10 1 49,3 3 25,-1 5-22,-1-1-38,0 3-6,-4 4 3,-2-3 4,-3 6 5,-2-1-17,-2 2-3,0 3-3,0-5 9,0 3-6,0-5-4,2-4-12,8-1-5,1-1 0,5-8 0,1-1 0,6-5-3,1 0-3,5 0-9,0-9-39,0-9-27,-5 0-33,-6 1-67,-7-2-150</inkml:trace>
  <inkml:trace contextRef="#ctx0" brushRef="#br0" timeOffset="8292">985 2734 662,'0'0'91,"0"0"-40,0 0 24,0 0 26,0 0-24,0 0-23,56 0-31,-52 0-5,2 0 1,-1 11 3,-1 11-5,-4 10-6,0 10-6,0 2 6,0 1-2,-9-7-9,3-9 0,-1-7-6,2-7-48,-1-10-90,-5-5-95,-3 0-202</inkml:trace>
  <inkml:trace contextRef="#ctx0" brushRef="#br0" timeOffset="8570">623 2903 813,'0'0'78,"0"0"-77,0 0 31,0 0 23,0 0-37,127-24-13,-91 19-5,0 1-29,4-1-46,-2-1-61,-5 3-44,-6 1-98</inkml:trace>
  <inkml:trace contextRef="#ctx0" brushRef="#br0" timeOffset="8688">998 2854 185,'0'0'250,"0"0"-150,0 0-34,0 0-9,0 0-13,0 0-3,0 9-4,0-9-37,-13 0-132,-8-2-297</inkml:trace>
  <inkml:trace contextRef="#ctx0" brushRef="#br0" timeOffset="8897">771 2471 544,'0'0'107,"0"0"-19,0 0 33,31 180-11,-25-97-21,-6 4-21,0 0-18,0-14-32,0-11-9,0-15-9,0-11 0,0-16-70,11-15-143,10-5-478</inkml:trace>
  <inkml:trace contextRef="#ctx0" brushRef="#br0" timeOffset="9184">1413 2422 725,'0'0'358,"0"0"-358,0 0-53,0 0 53,0 0 63,0 0-22,139-7-25,-96 7-11,-9 0-4,-11 0-1,-9 0 0,-7 0-16,-5 0-85,-2 0-131,0 4-44</inkml:trace>
  <inkml:trace contextRef="#ctx0" brushRef="#br0" timeOffset="9409">1473 2188 803,'0'0'112,"0"0"-70,0 0 76,0 187 14,0-98-13,-16 9-31,-24 9-9,-10-2-27,-5-5-13,2-11-12,8-18-18,7-15-3,11-20-6,12-11-53,5-14-78,10-11-104,0 0-48,0-18-115</inkml:trace>
  <inkml:trace contextRef="#ctx0" brushRef="#br0" timeOffset="9618">1218 2825 534,'0'0'259,"0"0"-157,0 0 10,0 0 8,0 0-24,70 134 1,-64-90-37,-4 3-26,-2-4-14,0-3-15,0-9-3,0-7-2,0-8-25,0-9-82,0-7-90,0 0-179,0-18-194</inkml:trace>
  <inkml:trace contextRef="#ctx0" brushRef="#br0" timeOffset="9831">1417 2879 70,'0'0'778,"0"0"-675,0 0-42,0 0 32,147-31-25,-109 26-40,-9 5-16,-4 0-9,-10 0-3,-5 0-1,-2 0-49,-6 0-64,-2 0-73,0-7-15,-12-2-251</inkml:trace>
  <inkml:trace contextRef="#ctx0" brushRef="#br0" timeOffset="10024">1508 2685 499,'0'0'174,"0"0"-22,0 0-18,0 0-25,0 0-16,82 151-9,-77-104-28,-5-2-21,0-3-22,0-9-5,-5-2-4,-6-6-4,0-10-75,-2-3-79,2-8-78,0-4-136</inkml:trace>
  <inkml:trace contextRef="#ctx0" brushRef="#br0" timeOffset="10212">1463 3074 678,'0'0'273,"0"0"-231,0 0 61,0 0 45,127 8-45,-61-8-73,9 0-30,-2-16-106,-5 0-300</inkml:trace>
  <inkml:trace contextRef="#ctx0" brushRef="#br0" timeOffset="10565">1943 2146 820,'0'0'157,"0"0"-107,0 0 31,51 147 12,-44-107-41,-5-7-23,0-11-25,-2-8-4,0-8-14,2-6-49,0 0-62,0-15-77,1-25-191</inkml:trace>
  <inkml:trace contextRef="#ctx0" brushRef="#br0" timeOffset="10746">1943 2146 730,'97'-70'115,"-97"70"-71,0 0 41,136-15 15,-80 15-29,-5 0-14,-6 0-24,-11 0-5,-10 0-7,-13 6-4,-4 14 7,-5 3 2,-2 11-16,-2 3-2,-23 6-1,-4-3-3,-6-5-4,3-6-14,1-4-96,4-8-35,3-5-36,2-10-103,0-2-232</inkml:trace>
  <inkml:trace contextRef="#ctx0" brushRef="#br0" timeOffset="11006">2096 2279 730,'0'0'81,"0"0"-14,0 0 38,0 0-38,0 0-24,0 0-20,80 7-10,-77-3-9,-3 1 2,0 4 16,0 4-11,-7 5-7,-15 4-4,-5-2-13,-2 0-24,2 0 14,7-6 4,9-1 16,9-2 1,2 1 1,0-3 1,20 2 19,16-2 18,10-3 13,4 1-26,-2-3-8,-5 3-6,-14 0 0,-12-3 19,-10 1-4,-7-3-20,0 2 6,-22 3 10,-25 6-21,-18 3-23,-12 2-21,-12 2 14,-3-3-1,3 1-2,13-2 14,23-3 19,22-4 1,19-2 6,12 2-7,4-3-3,35 1 3,21-5 69,18-2-11,11 0-19,9-9-6,-7-6-18,-8 4-13,-19-1-2,-12 6-1,-16 1-13,-14 1-10,-11 4 12,-11-5-109,0 3 30,-21 0-32,-21 2-169,-9 0 10,-11 0-112</inkml:trace>
  <inkml:trace contextRef="#ctx0" brushRef="#br0" timeOffset="11538">1934 2725 526,'0'0'163,"0"0"-107,0 0 78,0 118-20,2-71-5,0 2-17,0-3-6,-2-6-32,0-6-30,0-10-13,0-8-6,0-7-4,0-6-1,0-3-39,0 0-61,5-9-50,8-23 27,3-10-93,4-9-39</inkml:trace>
  <inkml:trace contextRef="#ctx0" brushRef="#br0" timeOffset="11750">2128 2801 694,'0'0'140,"0"0"-29,6 129-15,-6-74 7,0 8-6,0 2 20,0 1-56,0 1 12,-2-9-40,2-11-23,0-9-7,0-12-2,0-12-1,0-5-18,0-9-23,0 0-20,0 0-1,-7-21-38,-1-16-28,-4-14 10,-3-16-26,-1-7-57,3 0-190</inkml:trace>
  <inkml:trace contextRef="#ctx0" brushRef="#br0" timeOffset="11974">2025 2921 44,'0'0'711,"0"0"-578,0 0-112,0 0 7,0 0 31,0 0 3,0 0-3,7 0-23,-3 0-21,0 0-9,-4 0-4,3 0 2,-3 0 7,0 7-3,0 1-1,0 1-5,0 3 3,0-1-3,-5 4 0,-5 3 2,-7 0-4,5 0-4,-2-3 3,3-4 0,6-4 1,3-3-1,2-1-1,0-1 0,0 1-3,0-2 5,9-1 0,9 0 0,2 0-6,4 0-54,3-13-65,-2-9-220</inkml:trace>
  <inkml:trace contextRef="#ctx0" brushRef="#br0" timeOffset="12373">2223 2796 686,'0'0'148,"0"0"-82,121-11 35,-77 11-3,-3 0-37,-12 5-4,-8 15-27,-9 2-3,-10 5 4,-2 2 0,-10 2 1,-21 0-3,-9-4-23,-4-7-6,-1-9-58,3-7-98,5-4-13,5-2-80,8-18-233</inkml:trace>
  <inkml:trace contextRef="#ctx0" brushRef="#br0" timeOffset="12584">2223 2796 465,'-6'60'289,"6"-60"-133,0 0-29,142 98 9,-97-69-50,1 5-18,-3-3-13,-3 0-27,-5-2 9,-3-9-37,-8-4-52,-5-7-94,-9-9-131</inkml:trace>
  <inkml:trace contextRef="#ctx0" brushRef="#br0" timeOffset="12844">2697 2099 1120,'0'0'83,"0"0"-82,0 0-1,0 0 5,0 0 9,0 0-14,135 2-33,-104 0-57,4-2-54,1 0-102,-1 0-87</inkml:trace>
  <inkml:trace contextRef="#ctx0" brushRef="#br0" timeOffset="12981">3094 2090 626,'0'0'212,"0"0"-120,0 0 15,0 0-9,0 0 19,0 0 7,-73 80-60,13-46-28,-13-1-25,-14 3-7,-5-5-4,9-7-4,19-4-23,26-13-10,20 0 23,18-5 7,0 0-64,23 2-9,28-4 80,22 0 26,19 0 13,10 0-16,3 0-6,-7-4-14,-11 4-1,-14 0 0,-10 0-2,-16 0 0,-21 4-4,-12-1-12,-14 3-51,0-1 6,-23-3 14,-17-2-202,-7 0-540</inkml:trace>
  <inkml:trace contextRef="#ctx0" brushRef="#br0" timeOffset="13325">2602 2636 314,'0'0'553,"0"0"-529,0 0-13,0 151 116,0-90-9,0 12 6,0 3-33,0-5-36,-7-6-17,-4-16-26,5-18-10,3-11-2,3-9-38,0-11-61,0 0-67,-2-7-17,0-22-96,-7-11-243</inkml:trace>
  <inkml:trace contextRef="#ctx0" brushRef="#br0" timeOffset="13544">2497 2702 665,'0'0'205,"0"0"-120,0 0-10,0 0 19,0 0-10,0 0-22,127-35-17,-93 35-17,-3 0-7,0 0 7,-6 0-5,-3 0-6,-7 6-3,-3 1-6,-3 0-5,-5 2 8,0 4 3,-1 7-2,-1 11 3,-2 12-1,0 10 4,0 5 6,0 2-11,0-2 8,0-4-9,0-7 4,4-9 0,6-7-11,-4-9-3,-2-6 1,3-8-2,-5-3-2,0-5-29,-2 0-14,0 0 14,0-16 4,-17-13-50,-14-11-41,-9-6-49,-5-13 13,1-1-16,5 2 22,13 9 21,10 14-21,12 8 93,4 9 54,0 7 90,0 2 25,11 4 1,7 1 18,4 2 5,2 2-40,3 0-31,-5 0-12,-6 0-16,-2 0-23,-14 0-17,0 0-2,0 0 2,0 9 3,-11 9-3,-12 2 0,1-2-64,7-3-73,7-8-57,8-5-129</inkml:trace>
  <inkml:trace contextRef="#ctx0" brushRef="#br0" timeOffset="14179">2992 2785 782,'0'0'116,"0"0"-106,0 0 26,0 0 12,0 0-34,0 0-14,15 69-35,-1-69-143,1-6-49</inkml:trace>
  <inkml:trace contextRef="#ctx0" brushRef="#br0" timeOffset="14355">3217 2705 811,'0'0'128,"0"0"-110,0 118 50,0-73 31,0-3-31,0-7-48,0-8-15,2-9-2,7-7-2,-4-9-1,1-2-32,-6 0-54,0-9-10,0-20-46,0-8-141</inkml:trace>
  <inkml:trace contextRef="#ctx0" brushRef="#br0" timeOffset="14599">3571 1985 677,'0'0'393,"0"0"-354,38 118-19,-31-40 115,-5 14 2,-2 12-23,0 6-28,0-4-37,0 3-26,0-4 3,0-2 6,-5-12-14,-3-15-10,-1-19-6,-5-16 0,1-19-2,-7-13-15,-9-9-43,-11-2-79,-12-29-199,-12-16-735</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16.31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0 913 1262,'0'0'84,"0"0"-76,0 0 0,0 0 78,31 154-11,-24-87-41,-3 9-7,2 2-4,1-5-8,0-8-3,0-12-6,-3-8-3,3-12-3,-1-10 0,-1-10 4,0-4-4,-3-5-16,-2-2 10,0 1 4,0-3-4,0 0-5,0 0-7,0-14-26,0-12-39,0-8-119,-4-4-26,-2 1-168</inkml:trace>
  <inkml:trace contextRef="#ctx0" brushRef="#br0" timeOffset="3040">73 1101 465,'0'0'199,"0"0"-163,0 0-13,0 0 61,0 0-31,0 0-25,54-99-6,-45 93-12,-5 1 7,0 3-6,4-2-10,-2 1 7,5-1-7,3 2 0,3-3-1,1 5 0,-3 0 2,-3 0-2,-3 0 11,-5 0-4,0 0-4,-4 0 3,0 0-2,0 0 1,0 0 11,0 0 9,0 0 4,0 0-6,0 0-9,5 16 1,-3 4 24,2 3-7,-1-1-9,-1-4-4,1-3 1,-1 1-1,-2-3-9,2-2 2,-2 0-1,0-4 0,0 0-4,2-3-3,-2-2 1,0 1 2,0 1-7,0 0 2,0 3 0,0-2-2,2 1 0,-2-1 0,0 1 4,0-3-1,0-1-2,0 0 2,0 0-5,0 1 5,0 1-3,0-4 0,0 0 0,0 0 3,0 0-3,0 0 0,0 2 1,0 3 1,0 1 0,0 3 1,0 2-2,0-2 2,0-2-3,0 0 0,0 6 0,0 2 0,0 6 0,0 1-1,0 0 1,0-4 1,0-4 3,0-3-4,0-7-1,0-2-4,0-2 5,0 0 0,0 0-3,0 0 3,0-22 5,0-9 5,0-7-8,0-7 0,5-1-1,-1-3-2,-2 0 1,3 2-1,0 9-1,1 6 2,1 12 1,-3 12 0,0 1-1,2 5-2,-2 2-2,4 0-6,5 0 1,6 0 8,8 9 1,-1 13 3,3 3 2,-5 4 2,-6 0-2,-5 4 14,-7-2 8,-2 0 10,-4-4-7,0-5 1,0-2-7,0-2-6,0 0-12,0-5-6,0 3-3,0-2-4,0 1-16,4 1-19,5-3-41,3-2-38,1-4-75,5-7-23,1 0-242</inkml:trace>
  <inkml:trace contextRef="#ctx0" brushRef="#br0" timeOffset="4080">826 1065 860,'0'0'121,"0"0"-107,0 0 103,0 0 50,0 0-80,0 0-19,-123-103-28,97 108-23,2 24-14,-1 7 9,7 4-9,9-5-2,7-1 2,2-5-6,0-3 3,2-6 0,10-6 0,1-3-2,0-7-11,7-4-7,5 0-31,4-24 5,2-10-36,-2-10-43,-2 2 29,-6 2-10,-7 6 27,-7 9 53,-5 12 26,-2 9 22,0 4 77,0 0-10,2 0-42,2 20-18,6 13 68,3 3-25,5 2-26,4 0-25,3-7-16,-1 0-5,1-9-1,-6-4-19,2-9-47,-3-5-65,-5-4-41,-7 0-222</inkml:trace>
  <inkml:trace contextRef="#ctx0" brushRef="#br0" timeOffset="4530">989 922 980,'0'0'61,"0"0"-47,0 0 67,0 0 43,92 125-64,-63-102-41,-6-3-19,4-5-5,-4-1-73,-7-8-70,-3-6-64,-5 0-252</inkml:trace>
  <inkml:trace contextRef="#ctx0" brushRef="#br0" timeOffset="4720">1210 980 902,'0'0'192,"0"0"-148,-103 116 82,63-65 18,0-2-70,9-4-59,10-12-15,13-6-36,8-15-174,2-12-253</inkml:trace>
  <inkml:trace contextRef="#ctx0" brushRef="#br0" timeOffset="4950">1318 552 1052,'0'0'287,"0"0"-275,-44 147-3,35-66 17,7 1 64,2-4-56,0-5-13,26-5-21,13-4-37,17-1-73,13-8-126,10-8 14,0-9-704</inkml:trace>
  <inkml:trace contextRef="#ctx0" brushRef="#br0" timeOffset="5210">1606 862 917,'0'0'147,"0"0"-111,0 0-25,-41 116 107,41-67 6,0-2-62,14-7-28,18-11-13,1-7-14,2-11 1,-1-11-1,3 0-7,0-11-1,-8-20-10,-5-11-2,-13-3-19,-11-9 26,0 6 4,-20-4 2,-20 8 2,-11 13-2,-3 11-7,3 15-7,4 5 4,16 11-3,11 20-56,20 10-100,5-4-59,43-5-306</inkml:trace>
  <inkml:trace contextRef="#ctx0" brushRef="#br0" timeOffset="5520">2120 1127 1102,'0'0'140,"0"0"-87,0 0 21,-71 125 20,42-81-48,5-1-46,11-5-53,8-9-218,5-16-243</inkml:trace>
  <inkml:trace contextRef="#ctx0" brushRef="#br0" timeOffset="5880">2365 668 911,'0'0'244,"0"0"-108,0 0-66,0 0 10,0 0-9,0 0-23,27 58-15,-11 7 26,-5 8-23,-2 12-14,-4 9-6,-5 2 2,2-1 4,-2-5-13,2-15-3,3-10-4,-3-18 0,4-12-2,-1-10-12,-1-10-14,1-8-12,-5-7-23,0 0-1,2-13-16,-2-34-103,0-27-86,0-15-208</inkml:trace>
  <inkml:trace contextRef="#ctx0" brushRef="#br0" timeOffset="6180">2226 599 973,'0'0'142,"0"0"-88,0 0-31,0 0 17,0 0 31,0 0 1,120-31-32,-62 31-20,-7 0-11,-8 22 2,-8 9 0,-8 9 3,-8 5 15,-9 7-18,-10-1 1,0 0-3,-12-4 1,-17-7-6,-2-9 3,-2-7-3,6-10-4,7-5-12,9-7-32,8-2-68,3 0-143,12-6-312</inkml:trace>
  <inkml:trace contextRef="#ctx0" brushRef="#br0" timeOffset="6500">2867 965 1139,'0'0'134,"0"0"-89,0 0-34,0 0-3,0 0 22,0 0-19,107 36-9,-60-35-2,2-1-161,4 0-221</inkml:trace>
  <inkml:trace contextRef="#ctx0" brushRef="#br0" timeOffset="6730">3562 815 1036,'0'0'155,"0"0"-83,0 0 26,39-140-7,-39 111-32,0 7-23,-25 4-32,-11 11 1,-9 7-2,-11 0 0,-2 25-3,8 19 0,7 6 3,14 5-3,16 1-9,13-7 9,0-5 4,9-6-4,17-11-2,8-4 2,1-12 0,6-7 0,1-4-4,0-7-9,3-24-13,-3-9-23,-7-3-16,-8 3 7,-11 5 28,-7 10 29,-9 14 1,0 9 6,0 2 72,0 4-4,-13 28-50,-1 10 7,8 5 1,4-1 0,2-6-14,0-1-10,10-6-2,9-6-6,3-7-5,4-5-19,5-10-47,6-5-131,-4 0-234</inkml:trace>
  <inkml:trace contextRef="#ctx0" brushRef="#br0" timeOffset="7170">3971 969 931,'0'0'137,"0"0"-88,0 0 25,0 0 55,8 114-69,-8-94-42,4-2-18,-1-7-36,1-4-113,0-7-116,-2 0-523</inkml:trace>
  <inkml:trace contextRef="#ctx0" brushRef="#br0" timeOffset="7380">3923 775 793,'0'0'333,"0"0"-333,0 0-52,0 0-9,0 0-270</inkml:trace>
  <inkml:trace contextRef="#ctx0" brushRef="#br0" timeOffset="7590">4378 1190 1048,'0'0'125,"0"0"-87,-60 138 6,24-84-44,1-3-29,0-11-261</inkml:trace>
  <inkml:trace contextRef="#ctx0" brushRef="#br0" timeOffset="7880">4752 871 1133,'0'0'144,"0"0"-104,0 0 21,0 0 50,0 0-53,0 0-29,56-142-25,-39 111 7,-5-3-4,-8 0-1,-4 1 9,0 2 6,-22 6-16,-20 14-4,-16 11 2,-9 0-3,-1 27-2,11 6 2,17-2 7,18 1-3,17-1-4,5-2-4,3 2 4,21-4 1,9-9 0,8-7 0,5-9-1,3-2 0,0 0 0,-6-7-10,-10-1 2,-10-1 3,-15 6 5,-5 3 0,-3 0 4,0 0 9,-5 0 19,-13 5-20,-1 22-2,-6 8-2,4 16-5,1 7 2,7 7-2,2 4 0,4 0 2,5 2 2,2-2-1,0-4 1,0-5-2,0-8-4,11-6-1,7-10 0,9-7 0,6-7-1,2-9-7,4-10 3,-3-3-16,-3 0-4,-4-5 3,-7-10 7,-6-3-5,-10 0 6,-6 0 5,0-4 9,-4-3 3,-17-1 6,-2 1 4,-6 3-5,-5 4 1,-4 3 2,-4 4-7,-5 4 1,-2 0-1,5 4 0,10-1 5,10 0-1,6-3-3,7-2-2,1-4-1,6-10-2,2-6-1,2-4-4,2-5 1,29 5-5,12 6 5,12 3-1,7 4 2,-2 6 2,-4 5 1,-13 7-3,-9 2-24,-11 0-56,0 0-98,-9 0-222</inkml:trace>
  <inkml:trace contextRef="#ctx0" brushRef="#br0" timeOffset="8880">5166 0 1114,'0'0'116,"0"0"-54,172 125 25,-94-54 8,-9 7-8,-16 11-22,-16 11 8,-22 7-30,-15 7-23,-5 0-7,-34-5 9,-17 2-15,-15-2-7,-8-2-44,4-13-107,7-16-150,20-25-853</inkml:trace>
  <inkml:trace contextRef="#ctx0" brushRef="#br0" timeOffset="20480">4150 267 529,'0'0'444,"0"0"-338,0 0-66,0 0 15,0 0 47,0 0-14,16 58-3,13 3-29,2 19-19,1 11-8,-6 10-5,-8 1-24,-14-4 8,-4-5-8,-19-1 14,-33 8-4,-21 13-10,-32 10-10,-20 4-116,-15-5-341</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29.0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241 0 14,'0'0'162,"0"0"-112,0 0-48,0 0-1,0 0 1,0 0 3,0 0-4,-116 16 5,101-16 13,-2 0 48,1 2-18,-3 0-37,1 3-12,0-1-38,5-2-37,4-2-17</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1:08.3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75 0 637,'0'0'389,"0"0"-296,0 0-59,0 0 19,0 0 63,0 0-26,0 0-38,0 0-30,0 0-6,0 0 2,0 6 1,0 25-11,0 18 5,-8 20 16,-5 14-6,-2 11-7,1 6 1,3 0-1,2-6-5,7-12-5,2-9-2,0-10-3,0-8 0,0-7-2,2-8 1,3-11-1,-1-9-14,-4-12-36,0-5-8,3-3-20,-3 0-44,0-31-79,0-9-165</inkml:trace>
  <inkml:trace contextRef="#ctx0" brushRef="#br0" timeOffset="510">65 17 123,'0'0'788,"0"0"-718,0 0-66,0 0 48,0 0 38,0 0-5,132 18-12,-83 20-36,2 11-10,-5 4-6,-9 5-7,-13 1 2,-17-6 13,-7-2 4,-14-2-1,-26-7 15,-13-4-13,-5-7-17,-3-8-17,-1-12-24,4-6-117,5-5-244</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1:26.3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89 457 903,'0'0'155,"0"0"-114,0 0-36,0 0 45,0 0 52,0 0-41,0 0-33,9-7-15,-9 7-3,0 0 15,0 0 4,0 0-1,0 0-6,0 0 2,0 0-14,0 0 7,0 0-5,0 0 0,0 0-10,0 0 7,0 0-6,0 0-1,0 0-2,0 0 0,0 0 1,0 0-2,0 0 1,0 0 0,0 0-2,0 0 2,0 7 0,0 6 8,0 5-4,-6 0 3,1 4-1,1 0-1,2 1-2,0 3 0,2 1-2,0 4 4,0-4 1,0 0-2,6-2 4,9-5-7,1-5 9,5-1-9,0-6 5,0-1-3,3-7-1,-2 0 4,0 0-4,1 0-2,-3-11 0,0-11 4,-2-5-4,-7-9-5,-5-6-1,-6-5-5,0-2 3,-4 0 5,-25 7 3,-13 6-5,-12 18-8,-6 18-10,2 0 3,10 23-10,16 15-7,16 6-49,14 7-87,2-2-43,14-9-176</inkml:trace>
  <inkml:trace contextRef="#ctx0" brushRef="#br0" timeOffset="840">744 281 965,'0'0'119,"0"0"-109,-48 138 5,32-62 97,5 8 5,4 8-32,5-3-34,2-2-25,0-5-16,7-6-4,17-9-6,12-11-10,2-14-82,4-11-96,0-13 1,-6-14-91,-7-4-296</inkml:trace>
  <inkml:trace contextRef="#ctx0" brushRef="#br0" timeOffset="1120">1045 626 978,'0'0'126,"0"0"-117,0 0 66,0 0 65,0 122-48,0-79-39,0 0-18,-13-6-11,-3-6 1,5-8-3,5-5-14,1-7-6,5-7 1,0-4-3,0 0 2,0 0 4,0-18 11,7-20-8,15-15-1,7-11-3,2-1-5,-2 4-1,-2 8 1,-3 13 0,-5 11 0,-6 11 0,-7 12-2,1 6 0,0 0-2,4 6 0,7 28 4,1 6 5,0 9-2,-2-5 2,3 1-1,-5-5-4,6-6-1,1-5-28,3-7-67,4-4-121,4-7-138</inkml:trace>
  <inkml:trace contextRef="#ctx0" brushRef="#br0" timeOffset="1620">1718 539 977,'0'0'208,"0"0"-143,0 0-13,0 0 31,0 0-1,0 0-41,0-35-19,11 21-12,3 6-1,-1 1 8,1 2-4,-3 3-5,-1 2 0,4 0-4,-1 0 1,3 7 0,4 20 0,4 10 4,3 10 4,0 11-2,-4 0-3,-4 0 1,4-9-6,-3-7 3,4-6-6,-2-5 0,1-6-13,-3-5-25,-2-7-32,0-9-86,-3-4-128,-1 0-183</inkml:trace>
  <inkml:trace contextRef="#ctx0" brushRef="#br0" timeOffset="1970">2095 591 907,'0'0'201,"0"0"-105,0 0 13,0 0-2,0 0-15,-146 117-28,102-69-23,9-6-27,6-4-14,11-3-7,11-1-65,7-5-94,0-7-95,2-9-170</inkml:trace>
  <inkml:trace contextRef="#ctx0" brushRef="#br0" timeOffset="2270">2464 0 1118,'0'0'107,"0"0"-85,0 0 8,0 0 50,0 0 3,0 0-27,71 53-24,-44-30-17,-4-1-5,-9-4-1,-10 2 0,-4-2 3,0 2-4,-16 0-1,-17 2 5,-5-2-6,0-4-2,11-7-2,11-3 0,10-1-1,6-5-1,0 0-9,0 4-9,4-1 18,14 1 1,4 3 14,1-1-5,1 6 2,-1-1 0,-4 2-2,-3 0-1,-3 1 5,-8 1-1,-5 1 1,0-1-1,-7 8-1,-20-1 2,-8 1-5,-1-6-9,1-1-30,8-9-59,12-5-64,12-2-274</inkml:trace>
  <inkml:trace contextRef="#ctx0" brushRef="#br0" timeOffset="2720">3240 9 1432,'0'0'26,"0"0"1,0 143-21,14-59 79,3 28-17,-1 22-14,-14 6-22,-2-2-14,-29-9-11,-29-4-7,-25 0-99,-25-7-252</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0:51.6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1287 1019,'0'0'112,"0"0"-94,0 0-13,0 0 82,119-93 34,-49 60-31,28-10-33,30-2-9,19-6-7,22-4-8,10-1-13,6 3 4,2 1-12,-7 6-4,-9 7-2,-3 4-2,1 6-2,7 0 1,0-4 7,4-1-7,-1-4-2,1-2-2,3 3 1,2-4 0,-4 5 0,-8 3 3,-12 4-3,-19 7 7,-22 6-7,-26 1 0,-20 4-2,-19-3 0,-10 3 2,-1-2 1,-1-5-1,3-2 0,6-7-1,-2 3 1,4-1 2,0 3-2,-5 2 0,-5 4-6,-6 5 4,-5 2 1,-6 2 0,0 3 1,-4 2-2,-6 2-11,-1 0-6,-3 0-8,-1 0-25,3 0-18,-1 0-74,-3 0-120,-5 0-220</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9:31:32.5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0 624 601,'0'0'40,"0"0"-38,0 0-2,0 0 3,0 0 16,0 0 24,0 0 48,7-29 34,-7 29 1,0 0 9,0 0-14,0 0-32,0 0-14,0 0-31,0 0-6,0 0-8,2 0-5,11-2-8,10-2 2,10-5-5,12-2-2,13-3-3,13 1 0,14-5 9,9-2-4,8 0-1,2-2 0,6 0-8,4 2 5,4 0 1,13 2 6,5 2-10,4 2-2,-2 2 9,-6 3-10,-7 4-3,-10 3 3,-3 2 2,-8 0-6,-3 2-1,-5 9 1,0 3-7,4-5 1,4-3 6,1-1-1,4-3-3,3-2 4,2 0-2,4 0 5,-5 0-6,-10-9-2,-10-3 3,-9 2-4,-5-1 4,-4 0 0,-1 2 2,-3-5 0,0 3 0,8-5 1,-2-4-1,6 0-3,2-2 3,-2 0 2,-4 2-2,0 4 0,-2 0 3,-1 3-2,0 2-1,2 2 5,2 2-4,5 1 0,0 1-1,-1 3 0,3 0-4,-3 2 4,6 0 0,3-5 2,5 3 0,5 2-1,-1 0 3,7 0-1,3 0 0,2 0-2,4 0 3,1 0-1,2-2-1,-3 0-1,2-1 7,-3-1-6,-9 2-2,-9 0-4,-13-3 4,-7 3 0,-6 0-1,-1-1 1,-8 1 0,-4 0-5,-11-2 4,-4-1 1,-10 3 0,-3-3 0,-6 0 0,1 4 0,-5-4 0,0 3-10,1-2-8,-4-1-20,0 5-14,-6-3-38,-2 3-44,-8 0-176,-3 0-366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23:14.9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1032 33 458,'0'0'155,"0"0"-59,0 0 5,0 0-4,0 0-47,112 103-19,-83-89-16,-2-8-6,2-2 0,-3-4 0,-2 0 2,1 0-5,-7-14 1,-5 0 4,-4-2-3,-5 1 3,-4 0-6,0-1 4,-11 0-8,-18 0 0,-2 3 2,-2 3-3,2 5-5,4 1 4,4 1-6,8 1-1,4 2-1,2 0 5,4 0 3,1 0-3,4 0-2,-2 0 5,0 0-2,-2 0 2,-3 9-2,2 3 1,0-2 2,1 0 0,0 2 0,-3-1 0,1 4 0,1-5 0,0 0 0,1-2-10,2 0-20,2-2-69,0-4-133</inkml:trace>
  <inkml:trace contextRef="#ctx0" brushRef="#br0" timeOffset="1538">662 492 728,'0'0'134,"-178"203"-55,73-85-28,-1-7-2,9-10-6,22-16-2,21-16-1,23-16-31,16-13-9,13-13-59,2-16-154,6-11-444</inkml:trace>
  <inkml:trace contextRef="#ctx0" brushRef="#br0" timeOffset="1822">1913 550 1177,'0'0'89,"2"190"-73,25-57-6,12 6-10,17-10-19,7-16-13,-3-8-59,-12-16-127</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6:55.4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564 281 91,'0'0'938,"0"0"-874,24-116-58,-17 76 60,-5 4 65,-2 7-17,0 7-21,-7 4-37,-11 7-6,-4 7-30,-7 4-5,-5 0-15,-3 17 8,-1 23-7,0 21-1,5 16-3,8 17 3,7 18 1,5 10 3,7 1 6,0-1 3,6-12 1,0-17-6,0-11-4,0-13-1,0-13-2,0-11-1,0-12-1,0-10-8,0-12-27,0-7-46,-8-4-48,-7-4-64,-6-34-67,-3-13-433</inkml:trace>
  <inkml:trace contextRef="#ctx0" brushRef="#br0" timeOffset="360">0 800 865,'0'0'140,"0"0"-107,0 0 73,125 0 41,-74-2-62,2-5-51,-1 2-22,-4-1-12,0 1-29,-6 1-105,-5 2-84,-8-1-283</inkml:trace>
  <inkml:trace contextRef="#ctx0" brushRef="#br0" timeOffset="555">608 875 29,'0'0'895,"0"0"-826,0 0 11,0 0 28,24 117-17,-21-77-17,-3-5-29,0-6-34,0-4-11,2-10-14,2-8-101,4-7-70,0 0-163,1-11-155</inkml:trace>
  <inkml:trace contextRef="#ctx0" brushRef="#br0" timeOffset="773">722 693 573,'0'0'424,"0"0"-351,0 0-50,0 0 30,0 0-24,0 0-29,78 4-15,-58 3-114,0 0-221</inkml:trace>
  <inkml:trace contextRef="#ctx0" brushRef="#br0" timeOffset="946">904 885 871,'0'0'130,"0"0"-71,0 0 10,0 0-17,134 4-24,-97-4-3,2 0-5,-3 0-18,-12 0-2,-11 0-60,-6 0-47,-7 0-25,0-4-78,-7-7-204</inkml:trace>
  <inkml:trace contextRef="#ctx0" brushRef="#br0" timeOffset="1147">1007 738 879,'0'0'91,"0"0"-5,0 0 38,9 120-12,-2-78-20,1-4-26,-1 0-46,-3-9-14,1-5-1,-5-8-5,3-7-28,-1-7-78,4-2-103,1-4-146,7-23-84</inkml:trace>
  <inkml:trace contextRef="#ctx0" brushRef="#br0" timeOffset="1356">1241 713 694,'0'0'174,"0"0"-77,0 0 2,0 0-19,48 141-5,-38-103-4,-1 2-47,1-3 16,0-5-40,-1-8-97,1-8-73,0-8-199</inkml:trace>
  <inkml:trace contextRef="#ctx0" brushRef="#br0" timeOffset="1629">1684 965 1032,'0'0'157,"0"0"-26,0 0-20,0 0-38,-9 136-18,-7-102-17,-1-6-25,3-4-13,3-5-35,3-10-143,6-9-278</inkml:trace>
  <inkml:trace contextRef="#ctx0" brushRef="#br0" timeOffset="1896">2097 844 1120,'0'0'188,"0"0"-119,0 0-5,0 0 5,0 0 1,0 0-17,2 45-2,9-2-12,-3 6-13,0 6-4,-6 7 1,0 1-6,0 2-5,-2-3-6,0-2 1,0-2-4,0-5 4,0-10 2,0-7 1,-2-5-5,0-7-1,-3 1 0,0-7 0,-1-1-1,-5-1-1,-3-3 1,1-2-2,-5-6 0,1-1-1,-4-4-5,-1 0-10,-5 0-5,-4 0-15,-3-15-10,-1-8-26,2-3-8,6-12-28,5-9-73,8-11-27,12-16-143</inkml:trace>
  <inkml:trace contextRef="#ctx0" brushRef="#br0" timeOffset="2332">2025 575 935,'0'0'80,"0"0"-41,0 0-35,0 0-4,0 0-56,127 67-129,-113-56-547</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00.0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282 0 961,'0'0'119,"0"0"-85,0 0 13,0 0 76,0 0 5,0 0-65,0 0-26,-139 160-14,101-62 3,1 18 7,5 11-3,12 9-6,6-3-6,12-1-6,2-14-6,0-13-2,10-19 2,9-16-6,4-12 2,-1-14-2,-5-10 0,2-12 1,-9-7-1,0-6 0,-8-4-6,-2-5-23,0 0-23,0 0-23,0-11-97,0-18-119,-7-7-394</inkml:trace>
  <inkml:trace contextRef="#ctx0" brushRef="#br0" timeOffset="376">399 770 210,'0'0'799,"0"0"-702,120-31-72,-64 18 27,-2 2-4,-8 4-35,-10 5-10,-7 2-3,-9 0-26,-7 0-98,-6 0-65,-7 0-146</inkml:trace>
  <inkml:trace contextRef="#ctx0" brushRef="#br0" timeOffset="581">650 336 677,'0'0'285,"0"0"-252,0 167 43,4-64 67,-4 8-12,0 7-22,0 0-20,-12-4-40,1-14-13,2-11-5,2-17-5,5-15-19,0-17-7,2-17 1,0-12 0,0-9-1,-5-2-12,-5 0-4,-15-27-7,-6-8-31,-9-8 12,-5 1 22,3 0 9,4 6-7,11 7 9,11 11 7,10 9 2,6 3 2,0 1-2,22-6-11,27-7 5,15-11 5,17-11-84,2-7-140,-12-6-147</inkml:trace>
  <inkml:trace contextRef="#ctx0" brushRef="#br0" timeOffset="984">1357 227 948,'0'0'187,"0"0"-120,0 0 13,0 0 39,0 0-83,-136 36-28,61-3-8,-8 3-50,3-1-86,13-4-21,19-4 6,15-5-56,18-4-24,11-5 48,4 1 183,0-3 23,23 0 90,16-4 40,22-3 12,23-2-2,21-2-59,13 0-34,2 0-23,-11-2-30,-13 2-7,-16 0-1,-19 0-3,-19-2-6,-22 2-38,-18-2-56,-2-3-7,-29 1-94,-25-3-389</inkml:trace>
  <inkml:trace contextRef="#ctx0" brushRef="#br0" timeOffset="1319">963 664 638,'0'0'58,"0"0"-46,0 0 69,0 0 65,0 0-42,0 0-51,-43 118-39,16-96-12,-2 0-2,4-6-13,2-3-15,5-4-24,5-3-29,4-6 6,4 3 53,5-1 18,0 0-3,0 5-10,2 2 17,14 2 54,2 3 15,4 4-24,-4-1-18,-3 8 8,-1-1 10,-5 7 2,-1 3 19,-5 1 2,-3 3-22,0 4-5,0 3-12,0 2 1,0 0 4,0-3-3,3-8-9,3-5-16,1-9 2,-1-8-8,6-3 0,1-9-9,0-2-48,7 0-63,3-9-11,4-20 5,4-13-44,0-7-119</inkml:trace>
  <inkml:trace contextRef="#ctx0" brushRef="#br0" timeOffset="1777">1279 779 876,'0'0'121,"0"0"-115,0 0 25,0 0 65,138 7-24,-97-7-42,-4 0-17,-3 0-4,-5 0 5,-9 0 11,-7 0 8,-6 0-8,-7 0-10,0 2-5,0 3 4,0 6-2,0 9 5,0 15 20,0 13-6,0 12-15,-3 11-1,-7 0 2,3-4 11,0-9-12,5-11-11,2-12-5,0-10-6,0-10-46,0-10-88,0-5-88,-5 0-12,-5-20-395</inkml:trace>
  <inkml:trace contextRef="#ctx0" brushRef="#br0" timeOffset="2145">887 956 895,'0'0'73,"0"0"-67,0 0 6,0 0 52,0 0-9,125 4-34,-88-4-16,4 0-5,-3 0-41,-5-7-29,0-4-120,-6 0-253</inkml:trace>
  <inkml:trace contextRef="#ctx0" brushRef="#br0" timeOffset="2338">1404 958 674,'0'0'113,"0"0"-77,0 0 19,0 0-12,0 0-34,0 0-9,33-11-71,-33-12-119,0 1-424</inkml:trace>
  <inkml:trace contextRef="#ctx0" brushRef="#br0" timeOffset="2535">1186 503 757,'0'0'117,"0"0"-61,27 147 20,-21-84 40,1 3-25,-5 5-18,-2 3-42,0-2-17,0-12-8,0-7-6,-9-8-15,-2-10-80,-3-8-90,-1-9-204</inkml:trace>
  <inkml:trace contextRef="#ctx0" brushRef="#br0" timeOffset="2745">1084 1332 693,'0'0'119,"0"0"-52,131-24-36,-75 6-31,2-2-1,-1 0-103,-6 0-213</inkml:trace>
  <inkml:trace contextRef="#ctx0" brushRef="#br0" timeOffset="2977">1756 507 285,'0'0'730,"0"0"-686,0 0-42,149-31 2,-99 22 0,-6-2-2,-7 5-2,-6 1-14,-10 3-48,-9 0-33,-12-3-133,0 1-270</inkml:trace>
  <inkml:trace contextRef="#ctx0" brushRef="#br0" timeOffset="3181">1961 296 785,'0'0'113,"0"0"-26,18 116 39,-16-58 16,-2 11-4,-9 7-32,-25 6-50,-5 3-17,-9 0-17,0-8-13,-1-10-9,7-13-3,6-14-47,11-16-65,7-13-89,7-11-1,7 0-100,2-24-272</inkml:trace>
  <inkml:trace contextRef="#ctx0" brushRef="#br0" timeOffset="3399">1783 761 679,'0'0'214,"0"0"-126,0 126 15,0-71 9,0 5-4,0 0-22,-3-4-47,-5-9-33,3-12-6,5-10-4,0-11-45,0-11-63,0-3-50,0 0-100,0-15-72</inkml:trace>
  <inkml:trace contextRef="#ctx0" brushRef="#br0" timeOffset="3615">1905 842 793,'0'0'114,"0"0"-79,0 0 69,152-3-24,-99-6-51,-1 1-11,-10 1-18,-9 0-9,-8 5-52,-14 0-58,-9 0-118,-2-1-142</inkml:trace>
  <inkml:trace contextRef="#ctx0" brushRef="#br0" timeOffset="3805">2075 701 552,'0'0'187,"0"0"-85,0 0 3,0 0-10,0 0-15,29 145-29,-23-104-10,-3 5-27,-3-1-8,0-5-6,0-5-17,-9-12-69,-3-10-59,1-6-139,1-7-367</inkml:trace>
  <inkml:trace contextRef="#ctx0" brushRef="#br0" timeOffset="3983">1907 1122 1017,'0'0'139,"0"0"-137,0 0 8,0 0 37,0 0 32,174 0-33,-93 0-46,1-11-19,-4 0-147,-9 0-204</inkml:trace>
  <inkml:trace contextRef="#ctx0" brushRef="#br0" timeOffset="4283">2164 358 1061,'0'0'74,"0"0"-71,0 0 60,138-9 54,-62 3-53,8-3-37,3-2-19,-2 0-2,-12 2-3,-10 0-3,-12 2-30,-11 0-75,-20 3-46,-11 0-3,-9-4-100,-11 4-81</inkml:trace>
  <inkml:trace contextRef="#ctx0" brushRef="#br0" timeOffset="4493">2402 133 116,'0'0'372,"0"0"-224,0 0-47,22 116 54,-13-51-27,-4 6-29,-5-6-35,0-3 4,0-11-18,0-8-24,0-12-18,0-9-8,0-11-24,2-8-126,7-3-86,2-5-178</inkml:trace>
  <inkml:trace contextRef="#ctx0" brushRef="#br0" timeOffset="4725">2717 138 748,'0'0'162,"13"120"-92,-7-42 29,-6 0 20,0-2 3,0-7-57,2-9-36,3-11-18,0-11-11,-1-14 0,-2-8-16,-2-9-79,0-5-95,0-2-131,-20 0-404</inkml:trace>
  <inkml:trace contextRef="#ctx0" brushRef="#br0" timeOffset="4935">2498 612 725,'0'0'99,"0"0"-93,0 0 109,0 0-41,0 0-41,127-47-22,-112 43-4,-8 4-7,-7 0-50,0 0-147,-2 0-254</inkml:trace>
  <inkml:trace contextRef="#ctx0" brushRef="#br0" timeOffset="5117">2514 784 594,'0'0'86,"0"0"-72,0 0 36,131 0 23,-111 0-73,-11 4-29,-9 1-178</inkml:trace>
  <inkml:trace contextRef="#ctx0" brushRef="#br0" timeOffset="5265">2333 1022 401,'0'0'356,"0"0"-321,0 0 35,125 0 56,-69-9-51,-3 0-21,-2 3-35,-6 1-8,-14 3-9,-6 0-2,-10 2-21,-6 0-63,-9-2-58,0-1-50,-2 1 27,-20-2-233</inkml:trace>
  <inkml:trace contextRef="#ctx0" brushRef="#br0" timeOffset="5453">2578 893 167,'0'0'509,"0"0"-403,0 0-84,0 0 51,0 0 55,0 0-47,4 120-6,-4-68 8,0 3-1,0 1-3,0-2-28,0-5-12,0-7-26,0-7-12,0-8 2,0-14-6,0-4 3,0-6-31,0-3-25,0 0-33,0-29-58,0-7-28,0-8-134,0-8-92</inkml:trace>
  <inkml:trace contextRef="#ctx0" brushRef="#br0" timeOffset="5699">2582 967 395,'0'0'558,"0"0"-467,0 0-49,0 0 54,-64 118 32,33-81-37,-3 3-30,-3-2-41,3-7-10,5-6-10,7-9-35,9-12-107,5-4-73,8 0-86,0-22-330</inkml:trace>
  <inkml:trace contextRef="#ctx0" brushRef="#br0" timeOffset="5881">2667 1158 715,'0'0'188,"0"0"-124,0 0 29,125 118-17,-92-89-28,-1-4-33,-1-1-15,-4-8-35,0-14-189</inkml:trace>
  <inkml:trace contextRef="#ctx0" brushRef="#br0" timeOffset="6127">3214 423 951,'0'0'160,"0"0"-92,-5 138-3,-22-64 52,-6 1-16,-8 1-44,1-9-29,3-12-28,1-12-16,9-16-103,7-14-85,9-13-30,9 0-187</inkml:trace>
  <inkml:trace contextRef="#ctx0" brushRef="#br0" timeOffset="6300">3245 768 36,'0'0'753,"0"0"-644,0 0-24,0 0 13,131 85-26,-106-70 26,1-6-58,-6-7-34,-2-2-6,-7 0-99,-7 0-26,-4-11-19,0-7-217</inkml:trace>
  <inkml:trace contextRef="#ctx0" brushRef="#br0" timeOffset="6467">3195 908 906,'0'0'133,"0"0"-106,-4 161 25,4-103 67,11 2-3,5-6-65,1-10-40,1-8-11,1-14-95,-4-13-103,-5-9-179</inkml:trace>
  <inkml:trace contextRef="#ctx0" brushRef="#br0" timeOffset="6833">4091 867 762,'0'0'150,"0"0"-97,0 0 43,0 0 35,0 0-11,0 0-54,29-121-32,-29 88-1,0 4-1,-21 4 8,-7 7-12,-6 12-16,-8 6-5,-4 0-5,-1 26-1,5 21 0,6 11 5,9 9-3,9 2-1,9 0 7,7-9-1,2-9 1,0-8-5,9-10-3,11-4 2,0-5-3,4-5 1,1-7 0,0-4-1,0-6 0,0-2-6,0-2-5,2-23-3,-4-9 3,-2-6-11,-3-4-12,-7-5-5,-1 2 5,-4 7 15,-4 13 1,1 12 7,-3 13 10,0 2 1,0 0 42,0 2-22,0 20-19,0 9 2,2 7 13,4-5 7,2-1-3,0-6-1,3-4-11,1-4-4,1-2-1,-5-5-3,6-2-19,-3-2-72,0-2-90,3-5-35,-3 0-146</inkml:trace>
  <inkml:trace contextRef="#ctx0" brushRef="#br0" timeOffset="8064">4374 1093 939,'0'0'103,"0"0"-79,0 0 11,0 0 89,0 0-15,0 128-34,0-84-23,2 1-8,5-7-22,0-7-9,-3-7-10,3-13-2,-5-4-1,0-7-20,0 0-58,3-13-80,0-21 1,-3-10-207</inkml:trace>
  <inkml:trace contextRef="#ctx0" brushRef="#br0" timeOffset="8311">4403 817 658,'0'0'360,"0"0"-360,0 0-16,0 0 12,0 0 3,0 0-52,0 0-200</inkml:trace>
  <inkml:trace contextRef="#ctx0" brushRef="#br0" timeOffset="8483">4893 884 1011,'0'0'90,"0"0"-80,0 0 76,-113 52 29,70-30-43,8 0-31,6-2-16,6-2-20,10-3 4,7 1 19,6 0-13,0 4-11,0 0 1,17 2-2,14 0 3,8 0-4,7-4 0,3-2-2,2-7-69,-4-9-148,-5 0-213</inkml:trace>
  <inkml:trace contextRef="#ctx0" brushRef="#br0" timeOffset="8819">5551 790 990,'0'0'167,"0"0"-148,0 0-4,-5-138 141,-15 114-47,-9 3-52,-4 13-30,-8 8-19,-5 0 10,-6 18-5,-1 22-7,6 13 1,9 12 4,9 4 0,11 5 5,7-3-1,7-9-1,4-4 4,0-13 0,2-10-8,19-8 7,-2-9-12,4-10-4,6-3 6,2-5-5,4 0 5,3-16-7,0-10-3,-2-8-16,-3-4-20,-4-4-11,-5-7-7,-1 3 4,-7 1-4,-3 12 10,-2 10 17,-6 15 1,-5 5 29,0 3 7,0 0 42,0 15-34,0 15-7,4 3 44,-2 3-15,3-1-18,-1 3-6,5-2-6,2-5-3,0-2-2,3-7-2,-1-4-12,2-6-92,3-9-126,-2-3-170</inkml:trace>
  <inkml:trace contextRef="#ctx0" brushRef="#br0" timeOffset="9323">5793 1082 1098,'0'0'59,"0"0"-23,0 0 58,0 0 31,0 132-51,0-105-49,0-9-20,0-10-5,0-5-3,0-3-43,3 0-83,1-23-71,1-8-209</inkml:trace>
  <inkml:trace contextRef="#ctx0" brushRef="#br0" timeOffset="9535">5784 898 1006,'0'0'54,"0"0"-48,0 0 18,0 0 23,0 0-31,118-10-16,-84 9-11,1-2-119,-6 3-269</inkml:trace>
  <inkml:trace contextRef="#ctx0" brushRef="#br0" timeOffset="9689">5923 1036 985,'0'0'169,"0"0"-143,0 0-4,0 0 40,0 0 53,0 0-11,71 24-46,-33-19-43,-3-1-12,-2 0-1,-6-1-2,-9-1-47,-5 0-45,-5-2-39,-6 0-2,-2 0-28,0 0-37,0 0 9,-7-2-197</inkml:trace>
  <inkml:trace contextRef="#ctx0" brushRef="#br0" timeOffset="9901">6106 919 626,'0'0'283,"0"0"-186,0 0-30,0 0 32,0 0 55,-21 141-33,19-105-61,2-7-46,0-3-10,0-8-4,2-5-10,5-6-51,4-5-40,0-2-77,4 0-53,1-15-86</inkml:trace>
  <inkml:trace contextRef="#ctx0" brushRef="#br0" timeOffset="10109">6335 978 574,'0'0'562,"0"0"-443,-7 135-37,7-90 25,0-1-35,0-5-48,2-6-24,11-8-59,1-12-198,-3-11-527</inkml:trace>
  <inkml:trace contextRef="#ctx0" brushRef="#br0" timeOffset="10854">6624 461 772,'0'0'249,"0"0"-172,0 0-44,0 0 73,0 0 5,36 143-30,-14-97-21,3-1-31,-1-5-8,-1-7-15,-6-6-5,-1-7-2,-5-7 1,-7-4-60,-1-7-70,-3-2-61,0 0 52,0-17-104,-3-12-359</inkml:trace>
  <inkml:trace contextRef="#ctx0" brushRef="#br0" timeOffset="11066">6709 521 738,'0'0'254,"0"0"-186,0 0-50,0 0 59,125-16 58,-57 14-55,4 2-41,-9 0-26,-12 0 3,-19 13-4,-15 3 6,-13 4-4,-4 4-10,-11 6 5,-29 1 6,-13 2-11,-7-4-4,-1-4-16,8-5 0,11-9 10,15-5 3,18-6 3,9 3-2,7-1-14,28 2 16,15 1 12,8-5 10,-1 0-16,-8 0-6,-9 0-18,-13 0-33,-15 0-37,-12-7-38,0-4 22,-17-7-76,-16-6-262</inkml:trace>
  <inkml:trace contextRef="#ctx0" brushRef="#br0" timeOffset="11445">6805 115 898,'0'0'144,"0"0"-68,0 0 13,0 0-9,-16 123-26,12-23 60,-3 18-37,2 7-34,-1 0-18,6-5 0,0-13-12,0-11-12,6-14-2,13-17-11,-6-11-25,0-17-62,0-14-78,-6-19-72,-5-4-262</inkml:trace>
  <inkml:trace contextRef="#ctx0" brushRef="#br0" timeOffset="11760">7581 193 1247,'0'0'74,"135"170"29,-66-61-12,-17 11 9,-25 5-38,-27 2-27,-12 2-19,-39-2-16,-17 3-47,-9-12-204,-6-18-724</inkml:trace>
  <inkml:trace contextRef="#ctx0" brushRef="#br0" timeOffset="20311">3563 1697 868,'0'0'116,"0"0"-47,0 0-32,0 0 39,0 0 43,0 0-35,38-35-49,-7 32-5,16 3 25,18 0-5,10 0-21,14 0-8,21 0-6,14 0 2,14 3 3,20 6-6,10-5-2,3 5-5,5-2-4,-4-1-2,-5 3-1,-11 2 5,-15 3-4,-17 3 1,-15 1-2,-10-2 0,-13 2 1,-8-7 1,-7 0 0,-1-4-2,-3-5-1,-3 1 0,-6-3-21,-11 0-20,-12 0-35,-10 1-140,-17 4-209</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13.9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638 199 816,'0'0'166,"0"0"-122,0 0-14,0 0 88,0 0-7,0 0-35,0 0-42,-4-120-9,-10 100 10,-4 0 1,-6 4-25,-5 5-2,-9 4-9,-3 7-3,2 0 0,-3 20-3,1 20-2,5 18 5,5 16 3,6 12 1,10 11 0,7 3 1,0-2 5,6-4 8,-2-8-4,-1-8-2,-1-4-4,-4-3 5,2-13-7,-3-9 3,2-9-5,2-13-2,0-7 0,3-7-26,-2-6-43,-4-3-87,-3-4-61,-5 0-200</inkml:trace>
  <inkml:trace contextRef="#ctx0" brushRef="#br0" timeOffset="429">0 540 919,'0'0'140,"0"0"-106,0 0-29,0 0 31,0 0 60,139 15-43,-82-6-27,11-2-26,5-3-30,2-1-140,-7-3-258</inkml:trace>
  <inkml:trace contextRef="#ctx0" brushRef="#br0" timeOffset="1222">568 874 378,'0'0'402,"0"0"-267,0 0-79,0 0 26,0 0-8,0 0-30,0-2-44,0 15 1,0 12-1,0 8 42,0 1-23,0-1-13,0-2-5,0-6 2,0-3-3,0-11-62,0-2-80,0-9-105,-2 0-234</inkml:trace>
  <inkml:trace contextRef="#ctx0" brushRef="#br0" timeOffset="1511">564 660 778,'0'0'200,"0"0"-139,0 0-20,0 0 30,0 0 11,0 0-51,14-6-27,10 6-3,6 0-1,3 0-61,-2 4-69,-2-2-195</inkml:trace>
  <inkml:trace contextRef="#ctx0" brushRef="#br0" timeOffset="1762">713 918 756,'0'0'176,"0"0"-153,0 0 31,0 0 43,0 0-34,0 0-47,114 25-11,-85-16-1,2-3-4,1 2-2,-3-7-59,-2 2-39,-10-3-76,-5 0-92</inkml:trace>
  <inkml:trace contextRef="#ctx0" brushRef="#br0" timeOffset="2013">834 720 764,'0'0'177,"0"0"-177,0 0 7,0 0 112,0 0-25,-9 129 18,5-88-49,4-1-28,0-3-12,0-1-17,4-4-6,11-8-26,6-4-76,-1-13-96,-1-3-92,-3-4-419</inkml:trace>
  <inkml:trace contextRef="#ctx0" brushRef="#br0" timeOffset="2281">1092 716 380,'0'0'512,"0"0"-465,0 0-24,0 0 59,0 0-18,49 131 9,-49-80-2,0 3-39,0-5-4,0-4 3,0-14-8,0-9-18,0-6-5,0-16-25,0 0-144,16 0-130,4-16-448</inkml:trace>
  <inkml:trace contextRef="#ctx0" brushRef="#br0" timeOffset="2572">1644 1037 991,'0'0'114,"0"0"-90,0 0 33,0 0 56,0 0-33,0 0-51,-86 107-29,57-85-24,7-4-170,13-16-158</inkml:trace>
  <inkml:trace contextRef="#ctx0" brushRef="#br0" timeOffset="2814">1970 865 911,'0'0'231,"0"0"-145,0 0-59,0 0 45,0 0-17,0 0-20,0 90 43,2-28-20,0 7-20,1 9-5,-3 8-11,0 2 13,0-2-2,0-1-18,-11-7-7,-7-7 1,-2-8-4,-2-17-1,1-10-3,6-14 7,1-11-7,3-6 0,-3-5-1,-1 0 0,-7 0-24,0-29-42,2-13-69,-1-21-87,9-14-84,0-15-479</inkml:trace>
  <inkml:trace contextRef="#ctx0" brushRef="#br0" timeOffset="3180">2084 411 1044,'0'0'104,"0"0"-104,0 0-18,0 0-11,0 0-124,0 0-487</inkml:trace>
  <inkml:trace contextRef="#ctx0" brushRef="#br0" timeOffset="4162">1952 569 710,'0'0'251,"0"0"-155,0 0-20,0 0 26,0 0-28,0 0-35,7 17 26,6-3-34,3-1-22,4 1-9,0-1-9,3-4-140,-10-4-174</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30.3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124 0 892,'0'0'105,"0"0"-85,-67 149 13,47-66 48,5 17 20,1 15-28,10 8-10,4-5-17,0-6-2,0-16-15,16-12-6,5-6-10,4-9-4,0-9 3,-1-6-6,-1-10-4,1-8-1,-6-5 2,-1-6-3,-5-5 0,-6-4-3,-3-4-29,-1 0-48,-2-3-44,0-2-89,0-5-124</inkml:trace>
  <inkml:trace contextRef="#ctx0" brushRef="#br0" timeOffset="331">313 858 915,'0'0'111,"0"0"-60,0 0 59,14 138 16,-7-92-34,1-6-26,6-6-47,1-11-13,1-10-3,2-9-1,0-4 2,1-2 0,2-29 0,-3-10-4,-1-3-4,-7-1 1,-10 8 1,0 5 2,-3 6 5,-21 6 5,-9 6 15,-10 8 0,-1 6-8,-2 0-12,11 0-5,6 11-2,12 2-2,9-2-30,8 0-88,0 1-91,16-6 1,13-6-100</inkml:trace>
  <inkml:trace contextRef="#ctx0" brushRef="#br0" timeOffset="674">561 764 717,'0'0'354,"0"0"-289,0 0-45,0 0 58,0 0 13,0 0-62,118-26-18,-80 21-9,7 0 0,1 1-1,1 2 2,-5-2-3,-11 4-28,-6 0-101,-12 0-31,-8 0-260</inkml:trace>
  <inkml:trace contextRef="#ctx0" brushRef="#br0" timeOffset="915">757 497 642,'0'0'178,"0"0"-128,0 0 89,11 118-9,-11-54-11,0 4-15,0-4-24,0-4-22,-6-13-35,3-14-12,3-11-11,0-8-7,0-10-87,11-4-21,10-4-28,0-32-27,2-11-242</inkml:trace>
  <inkml:trace contextRef="#ctx0" brushRef="#br0" timeOffset="1141">978 243 630,'0'0'165,"0"0"-101,0 0 58,19 164-11,-19-81 0,0 4-2,0-7-27,-4-7-40,-5-12-10,3-14-14,1-12-8,5-10-7,0-14-2,0-7-1,0-4-11,0 0-33,0 0 12,0-11 16,16-18 7,6-11-33,5 2-48,0 5-13,-6 9 49,0 10 16,-6 12 6,1 2 26,0 8 6,-1 20 8,1 3 93,-1 2-38,-4 1 6,1-6 20,-1-3-34,-3-5-36,2-5-16,-1-6-3,-3-4-1,0-5-50,0 0-67,2 0-24,1-18-28,3-6-210</inkml:trace>
  <inkml:trace contextRef="#ctx0" brushRef="#br0" timeOffset="1522">1412 851 575,'0'0'170,"0"0"-96,0 0 15,0 0 7,0 0-49,0 0-20,91 0-12,-80-22-6,-4-3-8,-4 3-1,-3-1 0,0 6-1,-5 3 1,-11 8 10,0 3 3,3 3-2,1 0 2,4 25 3,2 6 1,3 3 3,3 1 30,0-6-3,5-4-25,17-7-2,1-5-16,6-2 1,2-9-4,-3-2-1,-1 0-24,-2 0-34,-3-11-58,1-7-22,0-6-76,0-5-210</inkml:trace>
  <inkml:trace contextRef="#ctx0" brushRef="#br0" timeOffset="1853">1817 838 677,'0'0'103,"0"0"3,0 0 22,-10 124-20,10-108-18,0-9-56,0-5-23,0-2-5,0 0-1,0 0 16,0-18 10,0-13-31,0-9-28,0-7-9,0-4-17,10 1-4,1 4 35,5 10 16,-5 12-20,-1 13 6,-2 11 10,1 0 5,3 0 6,1 13 6,2 5-4,5-5-2,5-4-86,2-7-335</inkml:trace>
  <inkml:trace contextRef="#ctx0" brushRef="#br0" timeOffset="2220">2129 686 150,'0'0'629,"0"0"-585,0 0 13,0 0 90,0 0-32,12 134-18,-10-112-26,2-4-29,1-7-5,-1-4-24,0-3-8,1-2-3,-3-2-2,3 0-1,4 0 1,2-8 0,5-17 0,-1-6-5,1-5-15,-1 2-4,3 3-3,-5 9 7,-1 11-19,-3 11 20,-5 0 5,2 7 6,1 18 8,5 7 3,-4 5 15,3-2 9,3-6-4,-1-7-1,1-4-12,1-9-3,1-5-4,-3-4 3,3 0 3,1 0 4,1-26-1,5-10-1,-4-6-7,0-3-1,-6 3-3,-2 4 0,-4 9-1,-3 7-1,-2 11-13,-2 6-12,0 3-100,2 2-133,-2 0-600</inkml:trace>
  <inkml:trace contextRef="#ctx0" brushRef="#br0" timeOffset="2730">2707 762 636,'0'0'157,"0"0"-59,0 129-15,0-84-18,0-5-36,0-9-29,10-13-24,4-18-241,1 0-316</inkml:trace>
  <inkml:trace contextRef="#ctx0" brushRef="#br0" timeOffset="2927">2846 463 876,'0'0'106,"0"0"-106,0 0-237,0 0 46</inkml:trace>
  <inkml:trace contextRef="#ctx0" brushRef="#br0" timeOffset="3060">3060 670 795,'0'0'152,"0"0"-134,0 0 37,0 0 47,0 0-1,0 0-63,-113 110-18,113-90-15,0-2 7,7-1-6,13-1 1,2 0 2,3-3-6,-3-2 0,-3-2-2,-5 0 2,-5 2-2,-7 0-1,-2 7 23,0 0 6,-4 4 12,-21 0 5,-6-2-6,0-4 8,2-7-12,3-4-11,6-4-15,1-1-10,6 0-2,7 0-47,6 0-96,0-11-182,6-10-338</inkml:trace>
  <inkml:trace contextRef="#ctx0" brushRef="#br0" timeOffset="3420">3311 889 920,'0'0'159,"0"0"-156,0 0 15,0 0 64,0 0 1,0 0-43,108-47-15,-87 32-10,-2-1-1,-5-2-6,-3 0-3,-9-2 2,-2 3-4,0-3 3,-15 6-6,-14 5-6,-7 4 6,-2 5 2,0 7 17,7 20 1,8 8 8,8 4-14,7-2 2,8-1-4,0-5 7,11-6-8,15-8-11,8-10-14,3-7-24,6 0-36,4-13-100,0-9-247</inkml:trace>
  <inkml:trace contextRef="#ctx0" brushRef="#br0" timeOffset="3840">3691 22 1158,'0'0'69,"0"0"-66,83 199 86,-52-82 38,-7 17-24,-4 11-14,-3-4-44,-9-15-29,-8-14-16,0-18-76,-8-21-187,-21-22-384</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35.1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561 230 525,'0'0'378,"0"0"-301,0 0-38,-4-131 54,-19 99 20,-2 6-29,-7 5-23,-2 8-16,3 9 5,-2 4-19,3 2-16,1 27 1,6 18-7,5 20-5,5 17 4,5 21 8,6 16-3,0 3 3,2-4 7,0-1-1,0-4-3,-2-1-2,-5-5-2,1-9 3,-6-15-13,3-18 1,3-20-6,2-14-2,1-19-36,1-8-27,-2-6-43,-8-2-91,-1-29-196</inkml:trace>
  <inkml:trace contextRef="#ctx0" brushRef="#br0" timeOffset="376">0 763 1066,'0'0'140,"0"0"-99,0 0-39,0 0-2,0 0 59,131-11-24,-71 11-28,1 0-7,-1 0-1,-2 0-62,-9 0-117,-7 11-256</inkml:trace>
  <inkml:trace contextRef="#ctx0" brushRef="#br0" timeOffset="571">624 994 803,'0'0'237,"0"0"-181,0 0-51,0 0 20,0 0 113,0 0-36,7 107-41,-7-71-39,0 0-11,0-12-11,0-4-3,0-9-52,2-9-64,-2-2-45,0 0 6,0-20-130</inkml:trace>
  <inkml:trace contextRef="#ctx0" brushRef="#br0" timeOffset="804">655 671 945,'0'0'215,"0"0"-162,0 0-50,0 0 12,0 0-6,0 0 0,72 0-9,-43 11-34,-8 3-211,2-1-478</inkml:trace>
  <inkml:trace contextRef="#ctx0" brushRef="#br0" timeOffset="968">887 976 537,'0'0'384,"0"0"-333,0 0-6,0 0 52,0 0-12,0 0-32,133-20-45,-92 3-6,-5 1-2,-9 5-19,-10 4-50,-15 5-36,-2 2 28,-4 0 16,-23 0-134,-9 0-76,-1 0-122</inkml:trace>
  <inkml:trace contextRef="#ctx0" brushRef="#br0" timeOffset="1180">954 743 637,'0'0'223,"0"0"-102,0 0-8,0 0 8,37 131-20,-35-98-26,4 1-37,-4-5-21,-2-7-13,2-4-4,2-7-28,5-7-78,2-4-75,5 0-47,-1-15-324</inkml:trace>
  <inkml:trace contextRef="#ctx0" brushRef="#br0" timeOffset="1388">1326 702 535,'0'0'361,"0"0"-229,0 0-32,20 152 53,-13-110-29,-3 3-47,2-5-44,2-5-30,0-5-3,5-8-67,6-9-78,3-10-74,2-3-139</inkml:trace>
  <inkml:trace contextRef="#ctx0" brushRef="#br0" timeOffset="1585">1706 941 888,'0'0'191,"0"0"-154,0 0 44,0 0 73,0 0-49,-39 115-61,30-99-44,2-4-73,5-10-170,0-2-215</inkml:trace>
  <inkml:trace contextRef="#ctx0" brushRef="#br0" timeOffset="1808">2065 890 1003,'0'0'169,"0"0"-52,0 0-9,0 154 12,0-92-29,0 7-20,0 2-22,-4 2-25,-5-1 2,0-5-14,-2-7-4,0-4-6,2-12 0,-2-11-4,2-13-3,-3-8-14,-5-8 0,-5-4 15,-10 0-3,-5 0-15,-6-22-14,-6-16-16,0-13-28,5-18-42,6-14-101,14-15-67</inkml:trace>
  <inkml:trace contextRef="#ctx0" brushRef="#br0" timeOffset="2122">1965 602 821,'0'0'259,"0"0"-207,0 0-47,0 0 4,0 0 2,0 0-10,136 60-1,-111-35-66,-7 0-222,-5-5-516</inkml:trace>
  <inkml:trace contextRef="#ctx0" brushRef="#br0" timeOffset="2290">2213 847 1042,'0'0'194,"0"0"-109,0 0-84,0 0 10,0 0 77,0 0-15,151 0-48,-97 0-19,-3 0-4,-2 0-2,-7 0-10,-9 0-127,-10 0-109,-12 0-129</inkml:trace>
  <inkml:trace contextRef="#ctx0" brushRef="#br0" timeOffset="2506">2395 713 876,'0'0'220,"0"0"-187,0 0-32,0 0 68,0 0 108,0 0-60,3 157-59,-3-104-39,0-2-12,0-13-7,0-11-41,8-14-68,10-13-99,5 0-17,1-20-258</inkml:trace>
  <inkml:trace contextRef="#ctx0" brushRef="#br0" timeOffset="2749">2825 642 976,'0'0'164,"3"123"-13,-3-61-21,2-6-49,0-7-58,2-2-23,1-10-126,-1-5-359</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39.8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0 366 701,'0'0'225,"0"0"-147,0 0-23,0 0 15,0 0 42,0 0-26,0 0-37,10-14-22,-2 14 17,5 0 4,3 0-13,-3 5-11,3 6-10,-1 9-4,-3 2-2,1 5-3,-4 9 0,-6 8-1,-3 3 1,0 4-1,0-4-1,-5-5 1,-2-8-3,3-10 0,4-6-2,0-2-1,0-5 1,0-2 0,0-3-7,2-3-3,2-1-32,3-2-55,2 0-35,0-27-39,0-9-41,-2-4-456</inkml:trace>
  <inkml:trace contextRef="#ctx0" brushRef="#br0" timeOffset="390">112 125 909,'0'0'172,"0"0"-158,0 0-11,0 0 31,0 0-16,0 0-12,58 51-6,-31-24-2,2 2-193,-8-5-489</inkml:trace>
  <inkml:trace contextRef="#ctx0" brushRef="#br0" timeOffset="579">386 615 1002,'0'0'178,"0"0"-135,0 0-30,0 0 82,0 0-23,0 0-46,102 0-20,-50-2-6,-3-7-1,-3 4-69,-8 4-92,-2 1-32,-10 0-50,-3 0-352</inkml:trace>
  <inkml:trace contextRef="#ctx0" brushRef="#br0" timeOffset="906">1036 295 935,'0'0'215,"0"0"-204,0 0 0,0 0-10,0 0 112,0 0-8,9 126-36,-7-68-18,-2 11-8,0 10-8,0 7-11,0 10 15,-2-3-9,-7-3-7,-1-10-5,-2-13-8,3-12-3,1-10-1,-2-9-2,-1-12 0,3-8-1,-6-7-3,-1-5 2,-8-4 0,-6 0-2,-4 0-26,-3-18-5,-4-10-13,-3-9-32,-1-9-53,5-8-100,2-6-25,6-6-218</inkml:trace>
  <inkml:trace contextRef="#ctx0" brushRef="#br0" timeOffset="1304">959 0 918,'0'0'320,"0"0"-244,0 0-76,0 0-1,0 0 1,0 0 0,104 54-22,-77-39-308</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41.6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486 9 1085,'0'0'148,"0"0"-125,0 0 21,0 0 49,0 0-68,0 0-11,-160 85-14,90-34 0,1 3-31,5-3 4,8-7 4,18-10-17,16-6 20,15-7 10,7 1-8,3 3 12,26-3 3,8-2 3,10-7 0,9-4 5,9 2-1,2-2 1,1-2-5,-1 0 0,-7-1-1,-10-1-19,-15 1-118,-12-3-93,-15 1-251</inkml:trace>
  <inkml:trace contextRef="#ctx0" brushRef="#br0" timeOffset="397">364 272 874,'0'0'216,"0"0"-201,0 0-12,0 0 15,0 0 75,0 0-16,24 49-39,-15-25-12,-5 4 8,5-2-3,-5 5 8,4 3-19,-2 1-2,-4 3 3,1 7 7,-1 4-8,-2 7-2,0 8 1,0 3 2,0 6-4,0-1-5,0-5-1,0-12-2,0-10 3,0-14-8,0-13 0,0-9-4,0-5-1,0-4 1,0 0 6,0 0-6,0-4-17,-13-23-47,-8-11-31,-3-11-68,-1-13-37,3-7-37,2-7-192</inkml:trace>
  <inkml:trace contextRef="#ctx0" brushRef="#br0" timeOffset="741">283 579 118,'0'0'785,"0"0"-691,0 0-65,0 0 51,0 0 41,-31 143-6,16-94-45,-1-4-34,1-3-26,3-9-10,5-8 0,7-10-35,0-6-47,0-6-34,0-3 0,23 0-37,4-20-116,6-12-392</inkml:trace>
  <inkml:trace contextRef="#ctx0" brushRef="#br0" timeOffset="947">477 762 383,'0'0'516,"0"0"-436,0 0-61,0 0 8,0 0 0,27 116-8,-20-109-13,-1-5-4,-1-2-2,1 0-21,-1-5-77,1-19-28,-1-7-246</inkml:trace>
  <inkml:trace contextRef="#ctx0" brushRef="#br0" timeOffset="1131">609 568 509,'0'0'204,"0"0"-115,0 0-20,0 0-5,0 0-16,0 0-8,82 119-24,-80-118-11,-2-1-2,0 0 1,0 0-4,0-20-12,0-6-154,0-10-135,0 1-174</inkml:trace>
  <inkml:trace contextRef="#ctx0" brushRef="#br0" timeOffset="1313">827 408 514,'0'0'101,"0"0"-70,0 0 55,150 74-18,-119-52-30,-10 0-13,-7 3-7,-12 1-6,-2 1 14,-14 2-5,-21-2-9,-7-2 4,-7-8-16,2-3 6,2-8-1,10-1-2,10-5 21,12 0 49,11 0-2,2 2 4,0 0-43,13 0-31,20 3-1,10-1 12,6-1 0,0-1-10,-5 0-2,-7 0-12,-8-2-122,-12 0-93,-11 0-248</inkml:trace>
  <inkml:trace contextRef="#ctx0" brushRef="#br0" timeOffset="1701">809 0 797,'0'0'72,"2"170"47,-2-26 26,0 24-9,-19 16 0,0-1-59,9-16-77,10-20-89,0-27-348</inkml:trace>
  <inkml:trace contextRef="#ctx0" brushRef="#br0" timeOffset="3329">758 457 223,'0'0'79,"0"0"-79,0 0-85,0 0 43,0 0 21,0 0 21,-47 0 8,43 0 41,2 0 70,2 0-3,0 0 4,0 0-49,0 0-21,0 0-44,6 0 8,17 0 81,6 0-19,8 0-54,3-4-21,3-1-1,-7 3-263</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59.3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704 440 988,'0'0'56,"0"0"-39,55-138-8,-41 83 65,-5-3 11,-9 8-8,0 8 0,0 13-27,-25 3-10,-8 3-5,-7 12-4,-6 7-9,-1 4-12,-1 17-10,4 35-4,4 26 4,7 20-3,2 15 3,4 16 1,0 5 1,0 4 1,2-6-1,1-12-1,2-10 1,2-17-3,7-11 1,-1-17-14,7-16-40,1-15-57,0-16-90,-2-16-28,-3-2-251</inkml:trace>
  <inkml:trace contextRef="#ctx0" brushRef="#br0" timeOffset="383">0 837 970,'0'0'66,"0"0"-28,163 5 55,-101-1-18,-10 1-38,-6 1-10,-1 3-17,-3 2-10,5 0-50,-3-2-119,-4-2-282</inkml:trace>
  <inkml:trace contextRef="#ctx0" brushRef="#br0" timeOffset="600">784 1100 689,'0'0'278,"0"0"-239,0 0 41,23 120 33,-21-75-43,0 2-18,0-5-30,-2-4-15,2-3-7,3-10-39,2-9-87,4-15-61,5-1-225</inkml:trace>
  <inkml:trace contextRef="#ctx0" brushRef="#br0" timeOffset="851">1172 1392 991,'0'0'81,"0"0"-25,0 0-23,0 0-26,-35 134-7,27-114-72,6-12-257</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8:00.4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22 484 672,'0'0'478,"0"0"-409,0 0-64,0 0 4,0 0 46,0 0-18,0 118-30,0-96-7,0-4-46,0-7-54,4-5-42,9-6-139,6 0-251</inkml:trace>
  <inkml:trace contextRef="#ctx0" brushRef="#br0" timeOffset="471">704 9 1021,'0'0'159,"0"0"-146,0 0-10,0 0 4,113-7 25,-75 7-8,2 0-16,-9 0-6,-6 5-4,-8 4-30,-7 2-57,-10-2-85,0 4-254</inkml:trace>
  <inkml:trace contextRef="#ctx0" brushRef="#br0" timeOffset="664">648 290 743,'0'0'142,"0"0"-96,0 0 70,0 0 1,129 9-64,-87-9-24,-1 0-28,1 0-1,-7-3-141,-2-8-197</inkml:trace>
  <inkml:trace contextRef="#ctx0" brushRef="#br0" timeOffset="5371">102 548 860,'0'0'163,"0"0"-117,0 0 14,0 0 18,0 0-4,0 0-30,0 0-21,0 0-14,0 18-5,-5 4-1,3-2 8,2 3-5,-2-1 1,2 3-2,0-5-1,0 0-2,0-5 0,0-1 2,4-5-4,5-7 0,3-2-1,5 0 1,10 0 4,6-16 2,3-13-4,0-5-2,-5-6 1,-7-9 1,-6-6 3,-9-1 7,-9 7 25,0 14 20,0 12 4,-15 10-19,-12 6-25,-4 7-13,-7 0-4,-5 23-14,3 19-56,3 9-92,10-2-141,11-13-740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8:01.3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0 896,'0'0'215,"0"0"-200,0 0-7,0 0 94,56 134 30,-50-61-40,-6 9-56,0 1-25,0-1-11,0 1-42,-6-8-161,-1-1-167</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01:58.6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 5 835,'0'0'84,"0"0"-63,0 0 15,0 0 54,0 0-19,0 0-3,114-9-4,-87 20-5,-1 9-21,3 5-11,-2 4-3,-7 2-3,-4 5 8,-10 2-13,-6 2 9,0 0-7,-29 2-4,-11-2-1,-7-6 4,-1-5-7,3-9-4,9-4 3,11-7-1,15-5 2,5-2 2,5-2-7,0 0-5,0 0 0,0 0 2,0 5-1,18 4-1,8-1 12,10 1 5,5-4-4,-1-3-13,-3-2-4,1 2-36,-9 3-66,-2 1-91,-7 3-114,-11 0-290</inkml:trace>
  <inkml:trace contextRef="#ctx0" brushRef="#br0" timeOffset="1170">637 513 996,'0'0'196,"0"0"-106,0 0-30,0 0 1,0 0-3,0 0-31,-86 58-14,57-31-11,11-7 0,9-11-2,7-5-19,2-4-113,0 0-110,6 0-146</inkml:trace>
  <inkml:trace contextRef="#ctx0" brushRef="#br0" timeOffset="1451">1029 61 1112,'0'0'151,"0"0"-121,0 0-22,0 0 42,0 0-10,0 0-30,-77 65-3,63-43 0,5-9 3,7-1 0,2-1-10,0 2 2,0 0-2,7 3 2,11 0 12,6-1 1,7 1-2,5-3-5,2-4-5,-3 0-3,-3-5-6,-8 1-23,-2-3-40,-6 0-40,-5 0-45,-4-2-16,-7 0-125</inkml:trace>
  <inkml:trace contextRef="#ctx0" brushRef="#br0" timeOffset="1770">1112 144 899,'0'0'148,"0"0"-127,0 0 62,-20 153 72,11-99-27,-3-1-34,4-10-54,1-6-28,1-5-12,-1-6-2,2-3-108,-2-6-252</inkml:trace>
  <inkml:trace contextRef="#ctx0" brushRef="#br0" timeOffset="9221">954 763 830,'0'0'195,"0"0"-134,0 0-19,0 0 49,0 0 26,0 0-46,0 0-40,-23 2-17,23-2 2,0 0-3,0 0 1,0 0-6,0 0-4,0 0-4,0 0-1,0 0 0,0 0 1,0 0 1,0 0-1,0 0 1,0 0-1,0 0 0,0 0 0,0 0 0,0 0 0,-2 0-2,-2 0-2,-6 0 3,0 0-2,-1 0 2,-3 0 1,1 0 1,1-2 3,3 0-4,3 2 0,2-2 1,2-1 2,2 3 7,0-2-2,0 0 0,0 2-2,0 0 6,0 0-12,0 0-4,10 0 3,15 0-1,8 4 1,11 8-2,6-1 6,6 0-3,2-2 0,-2-3 1,-4-1 2,-4-3 0,-13-2-3,-10 0 1,-10 0-3,-5 0 0,-8 0-1,0 0-7,-2 0-18,0 0-42,0-4-70,-18-3-182</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1.6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160 54 940,'0'0'190,"0"0"-151,0 0 51,0 0 23,0 0-39,0 0-47,0 0-19,29-24 5,-9 15 9,2 2-7,-6 3-6,-1-1-5,-3 0 0,-6 5 2,-3 0 1,-1 0 2,-2 0 6,0 0 4,0 0 1,0 0-12,0 0 0,0 0-2,0 0-4,0 11-2,0 8 8,0 3 9,0 5 5,0 4-12,0 9 5,0 4-8,0 10 5,0 4-3,0 4-1,0 5 0,0 0 5,-7 0-9,-1-1 8,-4 2 3,5-8-9,-1-9 2,1-7 3,2-10-9,-2-8 0,1-7 5,2-9-7,2-5 0,-1-5 1,-4 0 2,-6 0-6,-10 0-11,-10-25-19,-2-15-41,-3-20-68,5-24-107,6-16-215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2.1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0 768,'0'0'109,"0"0"-64,0 0-15,0 0 7,0 0-28,0 0-9,138 105-53,-95-91-265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2.7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379 0 928,'0'0'150,"0"0"-120,0 0-14,0 0 31,0 0 16,0 0-16,-138 153-20,87-102-19,-1-2 1,5-7-6,7-3-1,14-8 1,8-9-3,11-6-7,7-3-22,0 0 0,7-1 21,19-1 8,13-5 3,7-1 0,10-5 3,0 0 3,2 0 1,-8 0-6,-7 0-4,-9 0-15,-7 0-30,-12 0-43,-9 0-35,-6 0-77,0 0-12,-11 0-400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3.0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69 0 680,'0'0'209,"0"0"-202,0 0-1,0 0 36,0 0 72,0 134-37,0-63 23,0 9-20,0 5 3,-6 2-18,-3-7-18,-1-5-13,4-10-10,4-11-19,2-16 3,0-14-6,0-13-2,0-9 0,0-2 0,0 0-29,0-6-28,0-25-33,-2-14-102,-5-8 6,1-9-65,-6-4 115,3-2-230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3.3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92 0 514,'0'0'240,"0"0"-127,0 0-99,0 0 25,0 0 25,0 0-2,-65 123-10,56-97-17,2-1-24,3-7-8,0-5-3,2-4-12,2-5-33,0-4-97,0 0-54,0 0-52,15-17-233</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3.5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0 504,'127'89'152,"-127"-89"-52,0 0 21,0 0-46,0 0-24,62 125-25,-60-114-14,3-6-6,-3-3-6,2-2 0,3 0-38,7-11-97,1-18-131</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3.7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0 127 515,'0'0'180,"0"0"-68,0 0 15,0 0-25,50 114-42,-41-106-34,-3 0-15,-4-6-11,3-2-2,-5 0-34,3-21 5,-1-10-45,2-4-100,-2-3 2,-2 0 67,2 2-23,-2 10 15,0 6 115,0 11 9,0 4 188,3 5-13,3 0-97,8 0-7,5 5-11,8 8-19,7 0 8,6 3-13,9-3-12,2-2-2,-4 3 20,-7-1-28,-15-2-13,-12 3 0,-11-1 2,-2 0-5,-4 5-4,-25 2 9,-11 0 4,-9-4-4,2-2-7,9-6-4,9-4 7,14-4-5,10 0 5,5 0 4,0 0-1,2 3-11,16-1-13,6 3 13,8-3 6,-3-2-6,-2 0-16,-7 0-90,-9 0-72,-11 0-101,0 0-315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7:24.2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0 855,'0'0'138,"0"0"-134,27 140 40,-18-28 95,-6 30 23,-3 28-44,0 14-51,0-3-67,0-25-102,0-31-769</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5:42.5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87 40 1020,'0'0'130,"0"0"-114,0 0-14,0 0 9,2 114 31,-2-42 26,0 12-10,-4 9-26,-6-1 0,1-4 1,1-6-15,-2-11-2,6-11-8,0-12-5,4-14-2,0-10-1,0-12-6,0-6-29,0-6-42,0 0-29,-5 0-24,-3-22-47,-6-14-437</inkml:trace>
  <inkml:trace contextRef="#ctx0" brushRef="#br0" timeOffset="307">0 62 977,'0'0'150,"0"0"-92,0 0-46,0 0 25,0 0 27,0 0-5,62 0-16,-10 0 8,10 2-26,15 7-19,6-2 1,6 2-5,-5 0-2,-7 2 3,-11 0-2,-14 2-1,-17-2-3,-12-2 3,-12 0-3,-7-4 3,-2-5 2,-2 0 0,0 2 8,0-2-1,0 2 9,0 0-3,0 1 5,0 3-14,0 8 5,0 10-2,0 9 12,0 7-9,0 12-2,0 8 2,0 9-8,-13 7 5,-7-1-6,5-3 1,-3-5-3,5-14 0,5-8-1,0-8 0,5-8-21,1-4-49,-2-5-40,-3-6-168,-7-8-115</inkml:trace>
  <inkml:trace contextRef="#ctx0" brushRef="#br0" timeOffset="796">104 884 1204,'0'0'146,"0"0"-146,0 0 0,0 0 27,123-20 36,-34 15-32,11-1-31,14-1-1,10 3-60,26 1-118,17 1 35,11 2-271</inkml:trace>
  <inkml:trace contextRef="#ctx0" brushRef="#br0" timeOffset="1259">3509 173 1097,'0'0'192,"0"0"-175,0 0-11,0 0 33,0 0 3,0 0-4,27 152 20,-23-81-34,-4-4-8,0-7 3,0-9-8,0-9 0,0-8-11,-2-7-2,-2-9-6,2-5-55,-2-6-101,4-7-102,0 0-192</inkml:trace>
  <inkml:trace contextRef="#ctx0" brushRef="#br0" timeOffset="1537">3596 19 1158,'0'0'140,"0"0"-132,0 0-6,0 0 35,0 0 30,0 0-13,131-21-34,-71 21-16,5 0-3,-3 10 4,-1 1-3,-10 5-3,-9-2 2,-11-1-2,-8 0 0,-8-1-1,-6-1 2,-4-2 2,-3 2 8,-2 2-7,0 7 12,0 13-5,0 10 16,-14 12-5,-3 8-2,-1 8-13,-3 3-1,6 1 7,2-1-9,6-7-2,5-9 2,-1-7-6,3-9 3,-4-8-53,-2-8-59,-6-8-148,-8-9-105,-11-9-452</inkml:trace>
  <inkml:trace contextRef="#ctx0" brushRef="#br0" timeOffset="1927">3386 828 1098,'0'0'89,"0"0"-86,129 5 37,-60-5 34,0 0-56,-3 0-18,-14 6-58,-13-1-114,-26 4-202</inkml:trace>
  <inkml:trace contextRef="#ctx0" brushRef="#br0" timeOffset="2541">1091 472 767,'0'0'184,"0"0"-169,0 0 1,0 0 40,0 0 5,0 0-29,127 0-26,-78-7-6,7 1-13,7-1-44,5 5-49,6 2-157,2 0-184</inkml:trace>
  <inkml:trace contextRef="#ctx0" brushRef="#br0" timeOffset="2745">2230 494 446,'0'0'92,"0"0"-88,0 0-2,0 0 14,124 7-16,-90-7-7,-1 0-117,1 0-186</inkml:trace>
  <inkml:trace contextRef="#ctx0" brushRef="#br0" timeOffset="2919">2840 539 794,'0'0'223,"0"0"-211,0 0-12,0 0 23,0 0-9,143-16-11,-107 12-3,1 1-43,8 1-86,6 0-80,7 0-131</inkml:trace>
  <inkml:trace contextRef="#ctx0" brushRef="#br0" timeOffset="3659">819 93 574,'0'0'12,"0"0"-12,0 0-8,0 0 8,0 0 100,0 0 19,-15-27-28,15 27-52,0 0-7,0 0 3,0 0 3,0 0-12,0 0-5,0 0-15,27 0 9,19 0 27,14 0-2,12 0 5,8 0-10,0 0-19,-2 0 2,0 0 5,2 0-7,-2 3-6,5-1-2,1 0-6,-3 0 1,1-2-2,2 5-1,6-3-1,5 3 1,4-5 0,-3 0 1,-7 0 1,-7 0 1,-6 0-3,-5 0 0,0 0 1,-5 0 1,-4 0-1,-2 0-1,-5 0 0,-1 0-1,0 0-1,-4 0 3,2 0-1,-1 0 0,-4-5 1,-4 1-2,-6 4 1,-3-3-5,-5 3 2,-3 0-7,3 0 3,0 0 3,5 0 2,-1 0 2,0 0-2,-4 0 2,-4 0-6,-5 0-17,-4 0-26,-8 0-39,-6 0-82,-2 0-229</inkml:trace>
  <inkml:trace contextRef="#ctx0" brushRef="#br0" timeOffset="4545">771 1013 595,'0'0'120,"0"0"-107,0 0-10,0 0 37,0 0 43,0 0-20,13-8-25,-6 3-8,2 2 13,-1 2 6,1-2-2,7 1 11,11-2 0,8 2 0,19-3-2,13-2-15,12 0 8,11 3-21,7-1-1,13 1-12,8-1 7,11 1-5,12 0-13,11-1 7,10 1-11,5-3 9,5-2-5,1-2 1,-10 0-5,-15 0-5,-22 0-5,-19 4-11,-16 2-1,-8 3-11,-10 0-7,-10 2-131,-16 0-39,-22 0-173</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5:51.0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421 114 977,'0'0'141,"0"0"-141,0 0 4,0 0 7,0 0 105,0 0-3,0 158-54,0-109-26,0-7-6,0-4 10,0-5-14,0-6-11,0-2-9,0-5 0,0-3-3,-2-3-15,-6 4-36,-6-5-38,-4 3-35,-2-5-4,2-5-6,7-6-96,4 0-29</inkml:trace>
  <inkml:trace contextRef="#ctx0" brushRef="#br0" timeOffset="262">535 95 85,'0'0'905,"0"0"-773,0 0-92,0 0-11,0 0 65,0 0 0,0-73-35,9 68-32,22 1-15,16-3-3,18 5 3,8 2-10,0 0-2,1 0-2,-7 7-5,-9 4 6,-10 0-5,-13-2 2,-18 0-3,-5-2 1,-8-3 3,-4 7-1,0 2 8,0 10 5,0 11-2,-12-1 4,-5 3-3,-3-1-2,-7-2-4,2 3-1,-1 4 2,-3-2-3,0 0 0,-2 2-23,0-4-31,0 2-33,2-5-49,0-4-29,4-5-148,2-10-320</inkml:trace>
  <inkml:trace contextRef="#ctx0" brushRef="#br0" timeOffset="682">377 441 891,'0'0'152,"0"0"-152,0 0 4,0 0 3,0 0 61,156 16-10,-91-5-45,-3-1-13,-11 0-29,-13-1-47,-16-3-31,-10 6-106,-12-4-113</inkml:trace>
  <inkml:trace contextRef="#ctx0" brushRef="#br0" timeOffset="974">234 684 662,'0'0'267,"0"0"-203,0 0-60,0 0 47,0 0 36,0 0-31,0 51 41,7 0-31,1 14-9,-2 11-16,-6 10 4,0 13 11,0 5-7,-12 1-25,-1-5-3,1-2-7,-1-6-5,0-6-3,2-5-1,-2-8-4,-1-4 0,3-2-1,-2-2 4,1 0-4,4-5 0,-1-7-1,1-6 2,6-7-2,0-9 0,2-4-4,0-7-4,0-7-10,0-8-2,0-5-43,0 0-37,14-13-20,13-25-18,6-18-66,7-16-182</inkml:trace>
  <inkml:trace contextRef="#ctx0" brushRef="#br0" timeOffset="1455">1059 617 938,'0'0'166,"0"0"-142,0 0-7,0 0 26,0 0 39,0 0-10,0-2-35,0 4-15,0 25-8,0 15 17,-10 11 12,-5 12-17,-3 6-3,-6 10 1,-5 14-7,0 10 0,-4 11 0,2 6 8,-1-6-11,6-7 0,1-3-12,4-11 2,4-10-2,1-10-2,5-7 1,5-13 0,-2-8-1,4-5 0,2-8 1,-2-3-1,-1-9-1,1-6-7,2-5-15,0-5-17,2-3-17,0-1-20,0-2-43,-6 2-67,-4 0-20,-3 0-150</inkml:trace>
  <inkml:trace contextRef="#ctx0" brushRef="#br0" timeOffset="2040">2 2277 841,'0'0'164,"0"0"-152,0 0-8,120 11 56,-66-9 17,0 0-15,0 3-35,-6-3-27,-3 0-6,-9 3-32,-9-1-45,-12 3-23,-11-1-67,-4 6-97</inkml:trace>
  <inkml:trace contextRef="#ctx0" brushRef="#br0" timeOffset="2302">78 2435 514,'0'0'477,"0"0"-431,0 0-44,0 131 33,0-59 92,-14 5-6,-1 4-27,-1-1-43,3-6-32,5-7-15,1-9-4,4-14-2,1-13-3,2-11 4,0-11 0,0-7-14,0-2-2,0 0-2,7 0 19,13-4 6,7-14-6,4 0 0,0 1 2,0 3-2,0 3 1,-2 4-1,-2 3 0,0 0 5,2 4-1,4 0 2,5-3-5,2 1 1,5 0-2,-1-3 0,-3-1 1,-3 1 0,-5-6 0,-6 2-1,-2-2 2,-8 0 1,-3-1 5,-4 1 13,1 1-7,-1-4 2,-1-2-2,-1-4-8,4 0 0,-1-7-1,-1-1-2,2-6-3,-1-6 0,0-9-7,1-9-8,3-11-24,-1-7-40,1-2-83,3 7-38,-7 13-101,-7 18-273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02:01.1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105 9 1067,'0'0'235,"0"0"-148,0 0-60,0 0 12,0 0 2,0 0-2,0 123 10,0-43 7,0 5-22,-4-3-12,-4-6-1,8-11-9,0-14-7,0-11 3,0-11-8,0-9 3,0-9-2,0-4-1,0-5-19,0 0-16,0 0-50,0-2-71,-6 0-226</inkml:trace>
  <inkml:trace contextRef="#ctx0" brushRef="#br0" timeOffset="495">615 146 886,'0'0'140,"0"0"-109,0 0 12,0 0 50,0 0-3,0 0-31,80-34-28,-51 34 1,3 0 2,-6 16-3,1 8-14,-9 3-3,-5 4 1,-4 2 6,-9-4-6,0-2 4,-11 0-7,-20-3 2,-10 1-4,-1-8-5,5-5-1,10-7-3,11-5 2,9 0 0,3 0 2,4 0-3,0 0-2,0 0-1,0 0-3,6 3 1,23 6-4,9 2 7,12 7 2,-1 3 0,-3-1 0,-10 2-4,-9 3 1,-11 1-3,-14 1 3,-2 0 2,0-1 12,-23 3 11,-12-7 5,-6-4 1,-1-9-1,4-4-14,9-5-6,7 0-1,7 0-8,5 0-16,6-11-36,4-10-50,4-7-115,29-6-229</inkml:trace>
  <inkml:trace contextRef="#ctx0" brushRef="#br0" timeOffset="1080">1553 0 1146,'0'0'160,"0"0"-127,0 0-3,0 0 25,-22 118 27,9-59 1,3-2-41,10 4-17,0-6 8,0 1-11,21-7-5,3-2-6,1-5-2,1-4-1,-4-2-1,-1-7-3,-6-5 2,-3-4-5,-8-9 4,-2-2-2,-2-7-1,0 1 4,0-3 7,-2 2 5,-23 0 4,-12-2-15,-13 0-7,-3 0-10,2-18-49,4-13-62,9-9-154,13-11-291</inkml:trace>
  <inkml:trace contextRef="#ctx0" brushRef="#br0" timeOffset="1446">1662 89 986,'0'0'162,"0"0"-59,152-2 29,-99 0-44,-5 2-54,-13 0-30,-8 0-4,-14 12-119,-13 5-270</inkml:trace>
  <inkml:trace contextRef="#ctx0" brushRef="#br0" timeOffset="3066">893 863 859,'0'0'152,"0"0"-138,0 0-10,0 0 86,-2 153 41,0-79-25,-5 6-29,1 0-31,-1-2-19,5-9-5,2-6-8,0-10-8,0-6-4,0-9-2,5-9-1,-1-11-20,0-5-51,1-4-68,-5-9-45,0 0-43,0 0-261</inkml:trace>
  <inkml:trace contextRef="#ctx0" brushRef="#br0" timeOffset="3367">635 1373 824,'0'0'233,"0"0"-188,0 0-43,0 0 16,0 0 121,0 0-11,27 80-46,-4-51-36,2 2-9,2-2-10,4-2-3,3-5-5,4-4-6,2-9-1,4-5-12,1-4 6,-5 0 1,-2-22-7,-2-11-8,-14-9-62,-16-1-214,-6 5-673</inkml:trace>
  <inkml:trace contextRef="#ctx0" brushRef="#br0" timeOffset="3936">0 2228 899,'0'0'87,"0"0"0,33 148 22,-19-81 31,-3 2-33,-7-1-34,-4-5-23,0-8-29,0-10-16,0-11-5,-2-10 0,2-10-8,0-8-75,0-6-134,0 0-150</inkml:trace>
  <inkml:trace contextRef="#ctx0" brushRef="#br0" timeOffset="4312">718 2282 856,'0'0'172,"0"0"-153,0 0 30,0 0 57,0 0 21,0 0-31,89 109-20,-69-75-36,0-3-23,-3 0-12,-1-4 1,-7-3-6,-7-4 6,-2 0-1,0 0 0,-24 3 1,-16-1-2,-7-4-3,2-2-1,7-10 3,16-1-2,11-4 3,9-1 11,2 0-5,0 0-3,0 0 5,23 5-8,21-1-2,18 4 10,7-4-3,1 0-9,-8 1-6,-9 4-53,-6 0-85,-11-3-204,-5-1-654</inkml:trace>
  <inkml:trace contextRef="#ctx0" brushRef="#br0" timeOffset="4770">1682 2228 1374,'0'0'82,"0"0"-82,0 0 0,0 0 19,0 0 31,0 0 7,42 32-25,-23-10-20,-7 0 5,-4 0 7,-6-2-7,-2 3-1,0-1 2,-18 1-4,-15 1-4,-5-4-6,5-4 0,3-7-1,12-3 0,10-1 5,3-5-4,5 0-4,0 0 0,0 0-1,0 6-8,7 1 4,17 6 5,10 5 6,8 0 3,3 2-5,1 4-3,-3 1 1,-7 2-2,-12-1 3,-9 2-3,-12-2 3,-3 1 6,-5 2 17,-26 2 10,-9-2-2,-7-5-3,3-8-6,5-9-2,13-5-4,8-2-8,12 0-6,1 0-5,3 0-25,-1 0-54,3 0-72,0-5-318</inkml:trace>
  <inkml:trace contextRef="#ctx0" brushRef="#br0" timeOffset="8366">1379 2952 256,'0'0'632,"0"0"-580,0 0-48,0 0 41,2 119 60,-2-55 4,-2 12-20,-4 14-30,-3 7 1,-3 6 5,6-3-23,-3-4-12,5-11-9,0-10-1,-2-4-4,4-10-7,-2-3-2,2-7-4,-1-7-2,1-8-1,0-9 0,0-10-10,0-8-23,0-6-29,2-3-44,0-5-49,0-30-5,-2-17-160</inkml:trace>
  <inkml:trace contextRef="#ctx0" brushRef="#br0" timeOffset="8776">1375 2823 1005,'0'0'110,"0"0"-94,0 0-12,0 0 37,0 0 52,-69 114-45,51-90-33,7-6-14,9-8-1,2-6-29,0-4-127,0 0-68,19 0-220</inkml:trace>
  <inkml:trace contextRef="#ctx0" brushRef="#br0" timeOffset="8966">1597 2857 293,'0'0'409,"0"0"-288,0 0 11,0 0 10,0 0-22,0 0-16,117 112-60,-91-80-44,1 2-42,-5-11-204</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5:54.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199 110 752,'0'0'173,"0"0"-136,0 0-28,0 0 12,0 0 56,0 0 1,0 113-22,0-64-3,0 5-30,-3-3-7,-2 3 7,1-8-10,0-1-7,-1-3-5,1-4 3,0-2-3,-1-5-1,0-5-3,3-5-16,0-3-22,0-7-37,2-7-42,0-4-103,0 0-85</inkml:trace>
  <inkml:trace contextRef="#ctx0" brushRef="#br0" timeOffset="329">299 0 594,'0'0'226,"0"0"-138,0 0-76,0 0-11,0 0 45,0 0 6,135 16-17,-85 2-21,4 2-8,-2 5 3,4 1 8,2-1-8,2-1-7,-4-1 0,-7-6-1,-11 1-1,-14-4 0,-10-6 1,-12-3 1,-2-1 6,0 1 7,0 8-1,0 7 3,-14 14 18,-5 3 8,-6 8-12,0 0-16,-1-3-1,2 0-7,-1-6-2,0-3 0,3-4-5,-1-6 0,4 2-7,-4-3-79,3-2-65,-4-7-114,-3-4-208</inkml:trace>
  <inkml:trace contextRef="#ctx0" brushRef="#br0" timeOffset="735">181 613 669,'0'0'281,"0"0"-224,0 0-55,0 0 2,0 0 37,0 0 8,106 22-22,-48-6-22,5 2-5,-3 0-47,-9 0-48,-13 4-131,-13 3-340</inkml:trace>
  <inkml:trace contextRef="#ctx0" brushRef="#br0" timeOffset="1133">52 1801 746,'0'0'166,"0"0"-148,0 0 30,17 158 59,-12-95-21,-5-6 14,0-3-30,0-7-50,0-10-13,0-8-6,-3-10 0,3-7-2,0-4-4,0-6-68,0-2-71,0 0-27,0-7-75,3-22-69</inkml:trace>
  <inkml:trace contextRef="#ctx0" brushRef="#br0" timeOffset="1379">187 1622 722,'0'0'271,"0"0"-214,0 0-55,0 0-1,125 8 43,-61 9 14,6 3-25,-1 5-20,-9-1 0,-11 1-12,-11-3 9,-14-2 0,-6 0-2,-7-4 9,-4 4-4,-2-3-1,-1 1-4,-2 5 7,-2-1-4,0 3-5,0 13 2,-6 4 0,-15 5 3,-3 6 5,-5 0-11,0-2-4,5-2-2,6-6-3,7-5-74,11-7-98,0-6-110,0-10-446</inkml:trace>
  <inkml:trace contextRef="#ctx0" brushRef="#br0" timeOffset="1763">201 2135 915,'0'0'140,"0"0"-137,0 0 2,0 0 18,138 45-23,-87-30-30,-2-2-121,-2 1-226</inkml:trace>
  <inkml:trace contextRef="#ctx0" brushRef="#br0" timeOffset="-20818.73">156 429 608,'0'0'129,"0"0"-101,0 0-24,0 0-1,0 0 13,0 0 49,-9 82-12,7-29 6,0 16-13,0 12-14,-6 10-3,2 11-16,-7-2 4,-1-3-2,-1-6 2,-3-7-6,5-10 1,1-11-5,3-8-5,5-4-1,0-6 0,2-7-1,-1-5 3,-1-8-3,2-5 1,-3-4-1,2-3 0,1 2-6,0-3-33,2 3-3,0 1-28,-2-1-43,2-6-74,0-9-178</inkml:trace>
  <inkml:trace contextRef="#ctx0" brushRef="#br0" timeOffset="-20279.73">912 638 547,'0'0'174,"0"0"-115,0 0-18,0 0 15,0 0 11,0 0 2,0-20-17,0 20-21,0 0-14,0 0-10,0 0 0,0 0 5,0 0 9,0 6 4,0 17-4,-10 10 23,1 10-13,-3 6-12,-5 13-11,0 9 4,-5 11-2,1 10-5,0 6-2,-2 4-1,3 3 3,-1 2-5,6-5-4,-3-1-31,7-7-43,3-8-68,3-6-46,5-8-139</inkml:trace>
  <inkml:trace contextRef="#ctx0" brushRef="#br0" timeOffset="-6569.73">2683 1687 706,'0'0'119,"0"0"-18,0 138-12,0-89-6,2 0-30,-2-2-21,0-4-14,0-5-12,0-12-2,0-6-4,0-6-73,-9-8-92,0-6-194</inkml:trace>
  <inkml:trace contextRef="#ctx0" brushRef="#br0" timeOffset="-6148.73">2689 1565 166,'0'0'657,"0"0"-539,0 0-94,0 0 38,0 0 20,0 0-17,36 0-36,-2 0-1,16 0 10,15 0-4,13 0-12,9 2-19,11 2 8,2 5-7,12 1-4,2 0 0,-1 1 0,-1-1-1,-19 0 0,-15 0-1,-13 1 0,-14-2 2,-8-3-1,-10-1-1,-9-1 2,1-1 0,-9-1 1,-6-2 0,-3 0-1,-5 0 1,-2 0 2,0 0 3,0 2 10,0 0 16,0 0-1,0-2-7,0 3-7,0-3 0,0 0-8,0 2-8,0-2-1,0 0 0,0 2-1,0-2 0,0 0 0,0 0-1,0 2 1,0-2 1,0 0-1,0 5 1,0 4-4,0 13-2,-4 11 6,-9 10 1,-3 5 3,1-1-2,-1 0 0,5-7 0,4-4-1,5-3 1,0-6-2,2-7-5,0-4-50,-5-5-150,-2-7-79,-4-4-657</inkml:trace>
  <inkml:trace contextRef="#ctx0" brushRef="#br0" timeOffset="-5257.73">2638 2082 776,'0'0'186,"0"0"-162,0 0 9,0 0 22,0 0 37,132 2-2,-56 2-20,8 1-37,7-3-15,5 0 1,0-2-8,5 0 2,5 0-7,-1 0-3,-5 0-3,-8 0-4,-7 0-1,-10 0-6,-8 0-34,-16-6-25,-15 1-9,-12 5-1,-8-4-38,-9 1-132,-7-5-400</inkml:trace>
  <inkml:trace contextRef="#ctx0" brushRef="#br0" timeOffset="-4349.73">2009 2180 672,'0'0'225,"0"0"-185,0 0-28,0 0 41,0 0 18,0 0-31,12 48-26,-7 1 23,-3 10 5,-2-1-15,0-7-15,0-5-4,0-5-7,2-8-1,-2-6-1,0-9-44,0-7-29,0-9-34,0-2-58,0-2-87</inkml:trace>
  <inkml:trace contextRef="#ctx0" brushRef="#br0" timeOffset="-3981.73">2030 2142 634,'0'0'178,"0"0"-136,0 0-37,0 0 73,0 0 11,0 0-29,96-29-16,-63 20-11,-2 2-4,7 3 12,-2-3-6,4 5 6,2 0-15,1-3-4,3 5-4,-1 0 0,2 0-2,-2 0 2,-1 0-6,-2 0 7,1 0-9,1 2 1,3-2-1,2 0 0,0 0-9,-3 0 4,-3 0 4,-3 0-8,-4 0 8,-3 0-8,0 0 2,2 0 0,-2-4-2,5 2 3,-3-3-3,5-1 0,5 1-1,6 1 1,4-3-1,1 0 2,-2 5-2,-3-2-2,-4-3 2,2 5-1,-5 0 1,-2 2 0,3 0 0,0 0 0,2 0-1,3 0 2,0-3-2,-3 3 1,-5 0 0,-2 0 0,-1 0 1,-4 0 0,-2 0-1,-1 0 0,-1 0 0,-2-2 0,0 0 0,0 0 1,0-1-1,-3 1 1,3 0-1,-5 0 0,3 2 1,-2 0-1,0-2 0,-2-1 0,-4 3-1,-6-4 1,-6 4 0,-3 0 0,-4 0 0,0 0 1,0 0-1,0 0 0,0 0 0,0 0 2,0 0-1,0 0-1,0 0 1,0 0 3,0 0-2,0 0-1,0 0-1,0 20-3,3 7 3,1 8 10,-4 5-4,0 5 0,0 1 1,0 3 5,0-4-3,0-2-1,-2-3-5,-3-5-1,1-1-1,-3-5 1,2-5 1,-1-6-6,-1-5-31,-7 3-64,-5-5-99,-8 1-97,-8-6-424</inkml:trace>
  <inkml:trace contextRef="#ctx0" brushRef="#br0" timeOffset="-2811.73">1955 2423 637,'0'0'127,"0"0"-39,0 0-13,0 0-30,0 0 3,0 0 0,4 13 2,27-2 46,13 0-2,12-2-23,11 2-16,13-4-15,14 2-9,10-5 2,12-2-22,9-2 2,6 0 0,12 0-2,11 0-4,10 0 2,8 0 9,-9 0-13,-14-9-5,-22-2-1,-19 5-1,-17 1 2,-14 1-4,-10-3 2,-5 0-4,-3-1 5,-8-1 1,-5 0-2,-7 0 0,-8 2 2,-5-2 0,-3 3 0,-5-1 0,-3 2 1,1 1-1,-5 0 0,3-1 0,-6 3-4,-1 0-36,-5-1-53,-2 3-136,0 0-159</inkml:trace>
  <inkml:trace contextRef="#ctx0" brushRef="#br0" timeOffset="-1635.73">2776 2654 524,'0'0'160,"0"0"-133,0 0-16,0 0 34,0 0 6,0 0-22,4-13-18,-1 6-11,2-2-53,-1 1 30,-2 3 8,-2 3-3,0 0 17,0 2 1,0 0 8,0 0 18,0 0 18,0 0-1,0 0 3,0 0-15,0 0-4,0 0-5,2 6-6,1 12-2,1 7 42,0 4-6,1 6-1,-2 3 15,1 2-18,-4 0-9,0-2 7,0-4-13,0-1-10,0-4-2,0-5-11,0-6-5,0-2-2,0-7-1,0-3 0,0-1-8,0-5-25,0 0-40,0 0-21,0 0-7,0 0-15,0 0-87,0 0-251</inkml:trace>
  <inkml:trace contextRef="#ctx0" brushRef="#br0" timeOffset="-1117.73">2743 3002 539,'0'0'210,"0"0"-171,0 0-34,0 0 64,0 0 4,0 0-1,80 0-8,-22 0-1,11 0-13,12 0-2,7 0-11,3 0 3,3 2-10,-7 3-12,-2-3-12,-10 0 4,-1-2-7,-3 0 36,-8 0-23,-7 0-12,-14 0 1,-6 0-3,-10 0 0,1 0 0,-5 0-2,-1 0 1,-4 0-1,-5 0-1,-1 0 1,-1 0 0,-2 0-1,0-2-11,-1 2-22,-1 0-12,-1 0-24,0 0-37,-3 0-48,-2 0-105,2-5-291</inkml:trace>
  <inkml:trace contextRef="#ctx0" brushRef="#br0" timeOffset="-539.73">4178 2496 816,'0'0'85,"0"0"-81,0 0 26,0 0 64,0 0-19,0 0-2,15 105-15,-5-65-23,-8 11 6,0 3 12,-2 1-9,0 1-19,-2-5-17,-10-6-3,3-5-5,1-4-5,-2-5-54,-1-2-84,-4-3-58,-1-8-230</inkml:trace>
  <inkml:trace contextRef="#ctx0" brushRef="#br0" timeOffset="68.27">2672 2480 540,'0'0'126,"0"0"-114,0 0 13,0 0 34,0 0-13,0 0-26,73 0-9,-61 14 11,-2 1 15,1 8-1,-3 3 6,-2 4-6,-2 1-23,1 2-6,1-4 0,-1-4-4,0-8-2,-1-1 1,3-5-2,-1-2-13,1-2-63,-2-7-198</inkml:trace>
  <inkml:trace contextRef="#ctx0" brushRef="#br0" timeOffset="983.27">1725 3066 651,'0'0'211,"0"0"-157,0 0-13,0 0 35,0 0 15,0 0-18,0-6-32,4 4-10,18-3 5,7-2 15,11 3 1,1 0-22,1 4-13,0-3 2,1 3 4,1-2-3,3 2-6,4-2 2,5 2-3,4-2-3,2-3-2,1 3-3,-1-3 0,-2 3 1,3 0-2,-1 0 0,5-3 0,5 3 0,1-5 7,-2 3-5,-5 0-4,-5 1 1,-5 3-3,-7 0 1,-5 0 0,-3 0-1,-1 0 8,-1 0-8,1 0 0,-1 0 2,1 0-2,-3 0 1,-3 0 1,1 0-1,0 0-2,-4-2-2,-2 0 3,-10 0 0,2 2 0,-6 0 0,-1-3 0,1 1 1,3 0-1,2 0-1,2 2 1,0 0-1,-3-2 3,-6 2-3,-5-3 1,-3 3-1,-5 0 1,0 0 0,0 0 1,0 0-1,0 0 1,0 0-2,0 0 1,2 0-1,1 0 1,3 0-3,3 0 2,-3 0 1,6 0-2,-5 0-5,1 0 4,4 0-2,-3 0 4,1 0-4,4 0-3,4 0 5,2 0-2,-1 0 2,2 3 2,-5-3-2,-1 0-2,1 0 4,4 0-1,0 0-1,0 0 3,-5 0-4,-6 0 1,-1 0 2,-8 0-1,2 0 2,-2 0-1,0 0 1,2 0 0,-2 0-1,0 0 0,0 0 1,0 0 0,0 0 0,0 0 0,0 0-1,2 0 1,0 0 0,0 0 0,3 2 0,1 0 0,-2 2 0,4-1 0,-4-1 1,0-2-1,-1 2 0,1 0 0,0-2 0,-2 0 0,2 3-1,-2-3 1,0 0 0,-2 2 0,2-2 1,-2 0 0,0 0 0,0 0 0,0 0 1,2 0-1,-2 0 0,2 0 1,-2 0 1,0 0 1,0 2-1,0-2 7,0 0-7,0 0-1,0 4-1,0 3-1,0 6 1,3 8 2,-3 7 0,0 15 5,0 10 3,-13 9 9,-6 6-2,-1-2-4,3-1-4,-2-10-5,4-8-3,4-8 1,2-11-3,2-8 0,3-2-19,-3-9-44,2-4-39,-3-3-123,-3-2-130</inkml:trace>
  <inkml:trace contextRef="#ctx0" brushRef="#br0" timeOffset="2573.27">1885 3160 658,'0'0'189,"0"0"-116,0 0-8,0 0 32,0 0-3,0 0 0,-2 15-48,2 19-29,4 17 57,10 7-12,-3 2-32,0 0-11,-6-2-1,-1-2 6,-4-4-9,0-3-8,0-3-1,0-4-4,0-6-1,2-7-1,0-5 0,3-4-33,-1-6-80,0-3-120,-2-11-65</inkml:trace>
  <inkml:trace contextRef="#ctx0" brushRef="#br0" timeOffset="2910.27">1780 3710 919,'0'0'176,"0"0"-163,0 0 7,150-33 106,-88 24 10,9 5-54,6 4-23,11-5-18,13 3-6,12 0-3,19 2 0,17 0-6,14 0 3,1 0-9,-8 0-6,-19 2-7,-31 14-1,-23-5-2,-23-2-4,-16-5-1,-10-4 1,-3 0 1,-2 0 1,-2 0-2,-5-9 5,-2-4-2,0 2-3,-2 2 2,-3 0-2,1 2-3,-3 3 1,-4-1-1,-2 3-2,0 0 1,-1 0-3,1 2 2,-3 0-6,1 0-7,-2 0-13,-3 0-14,0 0-35,0 0-95,0 13-175,-19 5-234</inkml:trace>
  <inkml:trace contextRef="#ctx0" brushRef="#br0" timeOffset="14510.27">2718 1569 390,'0'0'148,"0"0"-124,0 0 3,0 0 41,0 0 5,0 0-3,0 0 0,0 0-28,0 2-5,0-2-2,0 0 4,0 0-10,0 2-2,0-2-14,0 0 3,0 3 2,0-3-12,0 0-6,0 0-5,-9 6-101,-15-1-197</inkml:trace>
  <inkml:trace contextRef="#ctx0" brushRef="#br0" timeOffset="15762.27">2381 1553 452,'0'0'212,"0"0"-145,0 0-59,0 0 13,0 0 79,0 0-14,-73 25-43,49-7-11,-14 11-11,-11 7-13,-6 6-1,-10 7 3,0 9-5,-4 4-3,-4 11-1,-6 6 2,-5-1-3,2-5-1,1-3-7,10-6-6,6 1-4,5-1-12,2-2 14,4-2 11,8-1-3,1-10-23,5-3 0,0-1-14,2-9-5,2-3 9,7-9 22,6-4-22,4-4 8,3-4-30,5-4-66,1-4-28,3-4-181</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6:12.7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40 85 936,'0'0'156,"0"0"-112,0 0-40,0 0 24,0 0 51,0 0 10,0 0-57,0 0-16,6 25 6,2 13 33,-1 8-32,-7 10-4,0 8 6,0 1 1,-2 0-12,-11-5-7,-3-7-2,5-10 0,1-12 1,4-13-3,4-11 0,2-7-2,0 0 5,0 0 4,0-19-9,0-14-1,0-18-3,0-14-21,8-6 1,10-9 6,3-3-15,3 6-16,2 8 9,3 17 0,-2 19 20,-6 15 18,-2 13 0,-1 5 2,3 7 2,0 29-2,-2 17 41,-7 14-14,-4 7 4,-8 1 5,0-5-9,0-8-13,0-11-7,0-9-7,6-8-2,5-10-3,3-5-28,-1-9-59,0-5-88,5-5-87,-2-3-233</inkml:trace>
  <inkml:trace contextRef="#ctx0" brushRef="#br0" timeOffset="542">566 163 995,'0'0'113,"0"0"-107,0 0 5,0 0 97,114 2-1,-81 3-76,-1 2-23,-3-3-8,-3 3-58,-5 2-106,-6-3-92,-9 1-366</inkml:trace>
  <inkml:trace contextRef="#ctx0" brushRef="#br0" timeOffset="730">547 388 1033,'0'0'160,"0"0"-159,0 0 14,0 0 89,0 0-16,0 0-60,124 0-28,-75 0-67,-6 0-89,-8 0-25,-10 0-213</inkml:trace>
  <inkml:trace contextRef="#ctx0" brushRef="#br0" timeOffset="968">1101 23 931,'0'0'86,"0"0"-77,0 0-5,0 0 45,127 36 1,-118 1 13,-5 8-38,-4 2 4,0 2-4,-15-5 2,-10-6-9,-1-6-7,1-10 2,8-9-8,3-4-4,3-7 13,7 0 2,1-2-6,3 0 3,0 0-7,0 3-6,3 3-16,23 3-20,12 0-65,14-9-76,8 0-255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6:14.1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0 117 363,'0'0'765,"0"0"-749,0 0-16,0 0 0,0 0 46,0 0 34,0 152-20,0-110-31,0-6-14,0-9-6,0-12 11,0-6-16,0-7-4,0-2 1,0 0 0,0 0 15,2-8 8,2-26-24,2-8-8,7-9-15,1 2 3,1 2 0,1 11 1,-3 14 13,-3 8 3,-6 14 3,1 0 8,-1 3 9,5 24 15,0 13 28,-2 4-17,-5 5-3,-2-2-4,0-7-8,2-9-11,0-9-4,2-8-8,1-9-5,1-5-1,0 0-4,4 0-9,5-25-1,10-11 14,2-11-5,2-1-10,-4 3-12,-3 7 2,-4 11 0,-7 12 15,-4 8 6,-3 7 3,-4 0-2,4 0 1,-1 25 3,1 15 17,-2 13-10,-2 5 1,0-7 0,0-4-2,0-7-4,0-13-1,0-5-1,14-11-41,5-6-92,8-5-138,4-2-123</inkml:trace>
  <inkml:trace contextRef="#ctx0" brushRef="#br0" timeOffset="636">603 120 1166,'0'0'64,"0"0"-61,0 0 13,0 0 75,151 11-57,-103 0-29,-4-2-5,-7-2-11,-8 2-54,-13-2-95,-16 1-220</inkml:trace>
  <inkml:trace contextRef="#ctx0" brushRef="#br0" timeOffset="842">588 440 1072,'0'0'54,"0"0"-53,0 0-1,131-8 4,-85 1-4,-3 2-98,-5-1-198</inkml:trace>
  <inkml:trace contextRef="#ctx0" brushRef="#br0" timeOffset="1034">1057 0 981,'0'0'217,"0"0"-194,0 0-14,0 0 117,136 13-25,-111 11-46,-1 5-16,-6 5-19,-7 4 2,-6 9-8,-5 4-1,-7 2-7,-22 1-1,-2-9-3,0-10 1,8-6-3,8-11 2,6-7-1,9-2 0,0-2-2,0-1-1,9 3 2,22-4 5,16-3-5,17-2-21,15 0-175,5-5-687</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6:16.2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356 20 286,'0'0'846,"0"0"-699,0 0-90,0 0-3,0 0 50,0 0-20,0 0-32,2-9-24,-2 9-20,0 16-8,4 33 0,2 20 17,-6 15 1,0 12-4,0 0-2,-10 0-6,1-7 4,3-9-5,4-8-3,2-12-1,0-11-1,0-12 0,0-12-1,0-9-28,0-5-7,0-7-31,0-1-12,0-3-16,-7 0-67,-15-14-108,-11-17-421</inkml:trace>
  <inkml:trace contextRef="#ctx0" brushRef="#br0" timeOffset="479">175 0 916,'0'0'137,"0"0"-97,0 0-40,0 0 10,0 0 70,159 0-6,-90 0-33,11 5-30,5-5-9,-5 2 2,-9 2-4,-8 5 1,-7 2-1,-12 0 0,-1 3-2,-14-1 0,-10-2 2,-7-2-3,-6-2 3,-4 2 7,5 0 6,-3 0 0,1-1 1,0-1-10,-1 0 1,-2-1 7,-2-3 3,0-1 4,0 2-5,0 5-2,0 5 5,0 10 4,0 7-2,0 11-7,-6 12 0,-10 11-2,-5 8-1,2 3-4,1 0 1,3-9 6,3-7-1,5-9-9,3-9 1,4-3-3,0-8-3,0-7-46,0-4-58,-6-2-97,-8-7-51,-8-4-191</inkml:trace>
  <inkml:trace contextRef="#ctx0" brushRef="#br0" timeOffset="989">339 1009 767,'0'0'256,"0"0"-160,0 0-49,0 0-21,0 0 63,0 0 9,156-35-29,-98 26-42,-3 0-27,-6 5-4,-5 1-49,-5 3-109,-6 0-82,-6 0-569</inkml:trace>
  <inkml:trace contextRef="#ctx0" brushRef="#br0" timeOffset="1837">2149 334 665,'0'0'63,"0"0"-30,0 0 35,0 0 29,-119 129-47,82-95-37,4-3-13,2-4-55,7-14-195</inkml:trace>
  <inkml:trace contextRef="#ctx0" brushRef="#br0" timeOffset="2042">1843 234 938,'0'0'64,"0"0"21,0 0 57,113 98-26,-84-58-62,0 0-33,2 5-18,0-5-3,5-5-133,1-12-127,2-10-338</inkml:trace>
  <inkml:trace contextRef="#ctx0" brushRef="#br0" timeOffset="2287">2629 118 733,'0'0'310,"0"0"-250,0 0-55,0 0 14,0 0 78,-34 125-5,10-67-53,-3 0-17,-2-3-5,5-6-6,4-11-1,1-11-2,13-9-6,0-7-2,6-2 0,0-4 4,0-4-1,0 4-2,0 2-1,0 0 0,24 4 1,14-2 13,6-3-4,5 1-8,1 0-2,-8-1-41,-7 6-43,-1-4-59,-7-1-42,-5-2-251</inkml:trace>
  <inkml:trace contextRef="#ctx0" brushRef="#br0" timeOffset="2663">2654 479 762,'0'0'200,"0"0"-82,-19 158-10,6-93-11,-5 4-41,-1 0-40,-6 3-16,-6-8-142,-7-8-452</inkml:trace>
  <inkml:trace contextRef="#ctx0" brushRef="#br0" timeOffset="3359">65 1896 793,'0'0'236,"0"0"-172,0 0-63,0 129 16,0-42 66,0 9 2,8-2-16,8-5-40,2-11-8,-2-13-13,-3-12-6,-3-11 0,0-11 1,-4-8-6,-3-15-39,-1-1-69,-2-7-25,0 0 9,0-4-54,0-30-288</inkml:trace>
  <inkml:trace contextRef="#ctx0" brushRef="#br0" timeOffset="3637">0 1972 909,'0'0'229,"0"0"-168,0 0-11,0 0 4,0 0-4,0 0-2,148-76-14,-63 62-12,9 6-16,2 4-3,0 4-1,-5 0-2,-2 0-3,4 6-18,1 10-15,1 4 27,-9-2 9,-20-3 0,-23-1 0,-18-3-2,-16-2-6,-5-7 8,-4 2 6,0-4 8,0 3-3,0-3-9,0 0 1,0 0 5,0 2-7,0 9 3,0 7-1,0 8-3,0 10 3,0 6 0,0 9 0,-13 3 0,-3 0 4,-1-5 0,3-9-4,3-9-3,1-7-4,2-8-26,3-7-98,-1-7-91,-6-2-176</inkml:trace>
  <inkml:trace contextRef="#ctx0" brushRef="#br0" timeOffset="4127">610 1947 865,'0'0'143,"0"0"-122,0 0-7,0 0 38,-2 114 43,-1-45-32,1 5-19,-2-3-4,0-4-4,-3-7-19,3-9-11,-1-11-6,0-6 0,5-7-29,-2-5-82,0-7-94,-5-4-182</inkml:trace>
  <inkml:trace contextRef="#ctx0" brushRef="#br0" timeOffset="4379">89 2671 821,'0'0'196,"0"0"-139,0 0-47,0 0 64,176-44 34,-85 28-17,7 5-49,-5 5-26,-6 6-16,-12 0-8,-9 6-104,-6 19-119,-2-3-233</inkml:trace>
  <inkml:trace contextRef="#ctx0" brushRef="#br0" timeOffset="5047">2116 1994 749,'0'0'236,"0"0"-160,0 0-31,0 0 34,0 0-20,0 0-17,-84 69-25,37-24 6,-2 4-11,6-7-11,10-4-1,11-7-24,11-6-127,4-14-209</inkml:trace>
  <inkml:trace contextRef="#ctx0" brushRef="#br0" timeOffset="5298">1833 2021 955,'0'0'85,"0"0"-78,0 0 108,0 0 0,154 127-50,-109-78-42,-1 5-23,-2 1-24,-3-4-126,-12-11-288</inkml:trace>
  <inkml:trace contextRef="#ctx0" brushRef="#br0" timeOffset="5931">2486 1550 482,'0'0'167,"0"0"-90,0 0 10,0 0 9,0 0-25,0 0-1,0 0-15,33-6-17,-33 9-15,0 21 3,0 14 12,-17 22 0,-21 16-5,-13 6-8,-3 1-5,6-14 2,7-14 11,15-15-10,8-11-7,9-7-9,9-6-4,0 0-1,2 0-1,29-1-1,20-4 4,17-2 12,9-4-13,8-5 4,2 0-1,-7 0-6,-8 0-33,-10 0-73,-14 0-86,-19 0-31,-15 2-148</inkml:trace>
  <inkml:trace contextRef="#ctx0" brushRef="#br0" timeOffset="6353">2624 1776 834,'0'0'125,"0"145"-18,0-47 8,0 8-13,0 6-48,-8-1-34,-2 3-20,-3-5-63,3-11-210,0-15-555</inkml:trace>
  <inkml:trace contextRef="#ctx0" brushRef="#br0" timeOffset="8137">171 3404 865,'0'0'159,"0"0"-86,0 0-64,0 0 10,0 0 55,0 0-7,0 0-34,2 50 8,8 3-4,-2 12-8,1 10-2,3 13-8,-1 3 3,-3 0 1,-1 0-8,0-1-6,0-4 1,-3-8-6,0-9 0,-2-13-3,1-11 0,-1-10-1,0-10 0,0-10-9,-2-3-17,0-10-43,0 0-46,0-2-39,0 0-3,-9-31-168</inkml:trace>
  <inkml:trace contextRef="#ctx0" brushRef="#br0" timeOffset="8535">11 3240 739,'0'0'221,"0"0"-142,0 0-45,0 0 31,0 0 27,0 0-16,0-7-51,0 3-19,6-3-5,25-4 0,12-3 3,4 1-2,2 0-4,0 4-2,-6 2 0,-6 7 2,-6 0-3,-6 0-2,-3 7-3,-2 8 5,0-1 5,0 1 0,2-4 3,1 1 3,-1-6-3,0-1-2,-4-1 5,-3-4-6,-3 2 0,-5-2 2,-3 0-2,-2 0 1,-2 0 0,4 0 0,1 0 1,2 0-1,2 0 0,-7 0-1,0 0 0,-2 0 1,0 0 5,0 0 20,0 0 3,0 0 12,0 0-3,0 0-12,0 0-16,0 0-10,0 0-4,0 9-6,0 9 1,9 13 9,5 9 2,-1 14-1,-2 15 0,2 5-1,-4 6 2,-2-5-1,-4-10-1,-1-11 1,0-10-3,-2-10 2,2-10-25,-2-6-34,0-9-26,0-5-54,0-4-40,0 0-132</inkml:trace>
  <inkml:trace contextRef="#ctx0" brushRef="#br0" timeOffset="9195">262 3852 796,'0'0'183,"0"0"-133,0 0-48,0 0-1,0 0 40,0 0 30,117-8-41,-66 8-18,2 0-12,-2 0-7,-3 0-61,-11 0-73,-8 0-198</inkml:trace>
  <inkml:trace contextRef="#ctx0" brushRef="#br0" timeOffset="9465">584 3164 226,'0'0'752,"0"0"-672,0 0-74,0 0-6,0 0 1,0 0 23,62-56 1,-35 56-12,6 0-1,5 0 4,6 0 0,10 7-14,4 2-2,2-1 0,0 4-4,-9-4-19,-8 6 6,-12-5-10,-8 0 8,-10-2 3,-9-3-7,0 3 20,-4-3 3,0 1 0,0-3 19,0 5 1,0 2-8,0 6 10,0 7-2,0 7-8,0 5-3,0 4 6,0 4 0,0 3 4,0-1-11,0 1 3,0-3-7,0-4 5,-2-3-9,-4-3 1,-1 3-2,-3 1-4,2 0-36,-5-3-29,-1 1-62,-1-5-139,-3-3-291</inkml:trace>
  <inkml:trace contextRef="#ctx0" brushRef="#br0" timeOffset="9968">709 3893 445,'0'0'298,"0"0"-266,0 0-31,0 0 17,0 0 56,0 0-42,155-38-24,-110 29-8,-8 7-1,-6 2-39,-12 0-43,-11 0-56,-8 0-195</inkml:trace>
  <inkml:trace contextRef="#ctx0" brushRef="#br0" timeOffset="10195">759 3835 250,'0'0'452,"0"0"-413,0 0-2,0 0 84,-4 122-38,-3-73-12,1 4-8,-6 1-6,3 2-28,1-7-4,1-7 0,5-6-20,2-5-1,0-4-4,0-5-3,0-4-28,0-5-16,0-1-34,0-4-38,0-3-78,-3-5 17,-6 0-197</inkml:trace>
  <inkml:trace contextRef="#ctx0" brushRef="#br0" timeOffset="10469">418 4441 688,'0'0'197,"0"0"-137,0 0-20,0 0 33,-133 0-3,104-2-16,0-1-28,0 1-19,4 0 11,8 0 1,5-1-3,8 3 3,2 0-1,2 0-8,0 0-10,0 0-4,0 0-4,0 0-18,6 0-18,25 0 39,14 14 5,9 4 1,9 2 0,1 0 1,-2 2-2,1-2-43,-3-7-82,-7 1-237</inkml:trace>
  <inkml:trace contextRef="#ctx0" brushRef="#br0" timeOffset="11001">1993 3710 836,'0'0'183,"0"0"-150,0 0-31,-110 114 2,81-86-3,2-3-1,4-5-16,8-9-128,3-9-177</inkml:trace>
  <inkml:trace contextRef="#ctx0" brushRef="#br0" timeOffset="11208">1827 3698 688,'0'0'241,"0"0"-131,0 0-60,145 148-35,-105-115-15,-5-6-60,-2-12-183</inkml:trace>
  <inkml:trace contextRef="#ctx0" brushRef="#br0" timeOffset="11437">2662 3329 901,'0'0'142,"0"0"-120,-67 115-18,38-54 51,-2 1 13,0-4-34,4-9-23,5-11-8,7-9-2,8-9 0,3-5-1,4-4 0,0 1-1,0-1 1,19 0 19,10 0 9,5-4 2,9-5-9,-2 3-8,1-1-4,1 1-9,-7 6-21,-3-2-38,-6-3-86,-10 1-118,-3-5-200</inkml:trace>
  <inkml:trace contextRef="#ctx0" brushRef="#br0" timeOffset="11751">2678 3565 808,'0'0'203,"0"0"-160,0 0 34,-18 167 34,5-91-10,-7 4-59,-3 2-30,2 3-12,-4-2-44,2-1-129,-6-11-138</inkml:trace>
  <inkml:trace contextRef="#ctx0" brushRef="#br0" timeOffset="12188">459 5180 796,'0'0'241,"0"0"-150,0 0-46,0 0-10,0 0 45,0 0-26,4 89 19,5-4 17,-7 18-32,-2 3-17,0-8-1,0-6-4,0-14-18,0-14-16,0-15-2,2-13-3,7-16-33,-2-8-37,0-10-21,-5-2-72,0-2-8,-2-30-29,0-13-299</inkml:trace>
  <inkml:trace contextRef="#ctx0" brushRef="#br0" timeOffset="12474">449 5026 624,'0'0'451,"0"0"-337,0 0-95,0 0 1,0 0 62,123-60-16,-74 45-28,12-3-23,10 0-8,14 3-2,17 1 1,14 5-5,0 3 0,-7 6-1,-20 0-9,-18 0-28,-20 15 18,-13 3 0,-11-2 7,-11-3 4,-7-6 8,-5-1 8,-4-4 5,0 1 3,0-1 11,0 0 11,0 0-5,0 7-21,0 9-3,0 13 0,0 14 12,-2 15-1,-5 16 10,5 13-1,0 7-3,2 2 0,0-9-5,0-11-10,0-12-8,0-12-3,0-5-1,2-11-2,-2-7-28,0-8-20,0-8-39,-6-6-75,-17-7-109,-8-2-127</inkml:trace>
  <inkml:trace contextRef="#ctx0" brushRef="#br0" timeOffset="12983">376 5410 998,'0'0'121,"0"0"-121,0 0-8,0 0 8,163-58 19,-87 43 12,4-2-16,-2 4-7,-7 9-6,-13-3-2,-12 7-9,-5 0-33,-10 0-9,-4 0-20,-14 0-156,-9 0-41</inkml:trace>
  <inkml:trace contextRef="#ctx0" brushRef="#br0" timeOffset="13224">896 4891 812,'0'0'194,"0"0"-144,0 0-36,0 0 0,-3 126 77,3-27 40,0 12-44,-2 0-38,-7-8-10,0-16-22,9-20-11,0-14-6,0-12-18,0-8-45,0-6-50,0-5-101,0-4-229</inkml:trace>
  <inkml:trace contextRef="#ctx0" brushRef="#br0" timeOffset="13477">657 5780 978,'0'0'74,"0"0"-38,0 0 62,165-38 10,-103 25-41,6 1-43,7 1-12,-2 2-8,-1 3-4,-14 4-17,-12 2-73,-12 0-48,-10 0 0,-9 0-95,-11 0-176</inkml:trace>
  <inkml:trace contextRef="#ctx0" brushRef="#br0" timeOffset="13815">1029 5343 485,'0'0'143,"0"0"-64,0 0 27,0 0-8,0 0-38,0 0-7,-6-3 0,6 3-12,0 0-9,0 0 14,0 0-4,0 0-25,4 0-2,7 0-1,-4 0-6,0 0-6,-5 0-2,-2 0-6,0 0 6,0 0 4,0 0-3,0 0-1,2 0 0,2 0 0,10 0 0,6 0 3,11 0-1,6 0 9,8 0 9,4 0-7,0 0-7,1 0-6,-2 0-1,-5 0-46,-5-2-113,-7-7-344</inkml:trace>
  <inkml:trace contextRef="#ctx0" brushRef="#br0" timeOffset="14603">2614 4951 1012,'0'0'167,"0"0"-142,0 0-8,0 116 115,0-54-52,0 5-29,0-5-32,0-6-16,0-5-3,4-10-32,5-13-128,1-12-239</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6:32.0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258 46 235,'0'0'689,"0"0"-582,0 0-67,0 0 2,0 0 26,0 0-25,0 0-31,0 80 25,2-33 2,0-3-19,1-2-15,-3-8 0,0-5 1,0-6 0,0-10-3,0-6 2,0-7-3,0 0 2,0 0 1,0 0 4,0-3 4,0-21-13,0-12-25,0-2 4,0 2 15,0 3 5,0 9 1,0 6 0,0 7 1,0 6 16,0 3-1,0 2 4,-5 0 13,5 0-20,-2 0-4,2 0-9,0 0 0,0 0-5,0 0 4,0 0-14,0 0-3,0 0 5,0 0 9,-2 0-5,2 2 4,0 3-2,0-5 5,0 2-5,-2-2-4,2 0-6,0 0-2,0 0 0,0 0 13,0 0-1,-2 0 6,2 0 1,-2 0-13,2 0-9,-6 0-13,2 0 0,0 0-30,-1 0 16,3 0 22,0 0-3,0 0-17,2 0-27,0 0-23,-2 0 0,2 0-31,0 0-90</inkml:trace>
  <inkml:trace contextRef="#ctx0" brushRef="#br0" timeOffset="780">325 113 629,'0'0'138,"0"0"-55,0 0 3,0 0-15,0 0-27,-116-109-31,80 109-10,1 0-2,-1 20 2,3 11 8,8 4 2,3 8-3,11 6 7,9 7-10,2-1 10,0-1-3,0-8 1,2-8-7,15-7-4,4-6 12,5-10-3,6-6 0,-1-6-4,-2-3 2,0-3-11,-4-19 0,-6-9-11,-3-2-18,-7-5-12,-7-2 4,-2-3 1,0-2 10,0 1 14,0 6 3,-2 7 9,-5 9 3,1 8 4,4 10 22,-1 2 12,3 0-16,0 2-16,0 0-7,0 0-2,0 0-1,0 20 1,9 15 14,2 10 11,1 9 0,-6-3-5,-4-2-4,-2-7-7,4-6 1,1-10-9,1-6-1,2-4-26,-2-5-46,3-7-54,2-4-205</inkml:trace>
  <inkml:trace contextRef="#ctx0" brushRef="#br0" timeOffset="1350">443 90 627,'0'0'150,"0"0"-89,0 0 45,0 0-12,0 0-30,0 0-9,20 127-14,-13-100-6,2-4-15,-3-6-4,-2-1 5,-4-3 2,0-4-10,0-2-5,0-5-5,0 0 2,0 1-2,0-1-1,0-2 3,0 0-5,0 0 1,0 0-1,0-2-11,0-23-35,14-10-10,7-5 26,0-1 11,6 1-1,-2 4 14,-3 5-1,-7 7 7,-1 6 5,-5 7 20,-7 6 20,-2 5 6,0 0-8,0 0-22,0 11-5,2 23-13,-2 13 21,0 8 11,0 6-20,-6-1 2,-6-5-8,8-8 0,2-11-7,2-12 1,0-13-3,0-8-2,0-3-19,0 0-27,0-3-48,8-21-38,6-12-35,1-6-205</inkml:trace>
  <inkml:trace contextRef="#ctx0" brushRef="#br0" timeOffset="1868">938 61 501,'0'0'318,"0"0"-202,0 0-40,0 0 52,0 0 14,0 0-57,0-17-41,0 17-35,-7 0-9,-7 2 0,3 9-3,1 5 1,2 1 2,6 1 1,2 2-1,0 0-3,0 5 3,12-3 1,5 2-1,6 1 0,6-2 0,4-3 2,-2-3 3,-6-1-3,-6 0 0,-9-3 3,-4 5 4,-6 2 8,0 0-2,-4 7 3,-18-3 0,-7 0 1,-1-1-3,-1-6 2,4-5-7,6-3-7,7-5-3,7-4-1,7 0-44,0 0-72,5-13-105,22-21-324</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6:34.3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69 400 928,'0'0'228,"0"0"-157,0 0-61,0 0 37,0 0-15,0 0-14,74-11-7,-38 11-9,-1 0 0,-3 0-1,-6 0-1,-5 0-2,-10 0-30,-5 0-41,-6 3 11,0-3-51,0 0-76,-11 0-263</inkml:trace>
  <inkml:trace contextRef="#ctx0" brushRef="#br0" timeOffset="233">0 639 711,'0'0'235,"0"0"-155,0 0 61,0 0 15,0 0-40,143 71-34,-85-62-44,5 4-33,-1 1-5,-5 6-37,-10 6-136,-15 1-213</inkml:trace>
  <inkml:trace contextRef="#ctx0" brushRef="#br0" timeOffset="711">673 62 919,'0'0'181,"0"0"-121,0 0-18,0 0 70,0 0-35,0 0-38,7 62 11,-3-2 8,-4 10-6,0 1-10,0-2-17,0-2-1,0 0 1,-6-5-15,-1-2-4,1-9-6,1-6 3,0-10-3,3-10-2,0-5-7,0-9-26,2-4-26,-2-1-37,-1-3-93,-1-3-65,0 0-101</inkml:trace>
  <inkml:trace contextRef="#ctx0" brushRef="#br0" timeOffset="1087">1099 20 924,'0'0'185,"0"0"-122,0 0-44,0 0 35,0 0 46,0 0-46,109-18-22,-84 18-21,-5 0 10,-3 11-4,-1 4 1,-9 3-8,-3 4 0,-4 5 2,0 7-4,-15 8 0,-22 7-5,-7 0-1,-7-2-2,4-7 0,6-13 0,8-10-2,16-5 2,6-10-1,8 0 1,3 0 0,0-2 0,0 2-5,0 1-1,8 3-4,19 5 10,14 7 7,13 0 8,9 4-9,3 3 9,1 1-7,-11 4-5,-8 5 7,-13 1-7,-16 2 9,-13 2 9,-6 7 1,-8-1 14,-21-1-4,-9-2-1,-2-14-9,0-7-3,2-9-7,5-4-2,8-4-9,2-3 3,0 0-4,-11 7-44,-13 4-110,-9 5-364</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2:38.5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0 677,'0'0'213,"0"0"-150,0 0 7,0 0-4,0 0 11,0 0 26,0 0-18,40 6-25,-24 8 5,3-1-29,8 5-3,2-3-4,7 3-8,2 1 0,2-2-2,4 1-6,1-2 7,-3-1-11,8-1-3,0 1 1,4 1-4,4-3 3,-2 3-3,-2 2 1,1-3-1,3 3-1,8 0 1,13 2 0,17 2-2,17-2-1,14 7 2,11-1 0,-1 2-1,-11-2 0,-15-3-2,-12-6-4,-15-1 4,-12-3 1,-14-2 1,-10 0-1,-2-2 1,4 0-1,8 0 0,5 0 3,9 0-1,5-2-2,10-1 2,2 1-2,-2 0 0,-7 2 0,-8-1 2,-3-1-2,-9 0 0,-7-5 0,-4-2 2,1 2 2,4-2-7,12 0 5,5 0-3,4 0 1,8 0-6,4 0 5,4 0 0,1 0 2,-3 0-1,-7 0 0,-2-4 0,-2-1 1,-2-1 1,2-1-1,0-2 0,7 0-1,2 0 0,1-2 1,6 0-1,3 0-1,3 2 1,-5-2 0,-1 2-1,-14-2 1,-6 2-1,-3 2 1,3 1-3,1-1-7,1 0 7,-5-2 1,-6 1-2,-7 1 0,-7-4-2,-9 0 5,-4-1 1,-7-4 0,0 6 0,-4-4 0,2-2-1,0 3 0,0 0-3,2 2-1,3-1-9,-1 4 2,0-1 2,-4 4 4,-4 3 2,-4-3 2,-2 5 1,-3-2 1,-1 0-1,-3 2-2,-3 0 3,-1 0 0,1 0 0,3-4 0,-4 4 0,1-3 0,3 1 0,-2 2 0,1 0 0,-3 0 0,-6 0-30,-2 0-123,0-11-202</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2:40.8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0 384 500,'0'0'71,"0"0"3,0 0-24,0 0-23,0 0 22,0 0 16,56-131-10,-39 115-8,-1 7-14,-1 5-12,3 1-10,6 3-8,3 0 0,4 0 3,10 0-1,12 0 14,19 0 38,19 0-31,22 0-9,10 0 1,11 0-9,4-6 2,2-1 1,8-2 4,2-4-10,4-3 4,2 3 10,-5-3-6,5 5-1,3 0 4,4 0-8,8-2 0,7-1-3,3 0-2,-7 3 2,-3 2 1,-10 5-5,-12 2-1,-9 2 2,-8 0 0,-1 0 7,5 0-6,9 0-2,9 0-2,11 0-1,11-9 1,9-2 0,6 2 1,-1 4 1,-16 5-2,-5 0 4,-7 0 18,-3 0-2,1 0-11,7 0-6,11 3 5,9-3-4,12 0 6,3 0-7,2 2-3,-4 4 4,-2 1 0,-8 0 0,-1-3-4,2 5-1,3-2 1,7 4 0,2 2 0,-9 1 1,-1-1-1,3-1 2,-2-1 5,4-2-7,8 2-4,-1-5 2,-1 6 2,2-4 0,-17 4 0,-11 1 2,-13 2-2,-9 1 1,-3 2 3,-3 2-4,-3 0-1,-5 0-2,1 4 2,0-4 0,-1 0 1,5-1 0,-2-1 2,-3-3-1,3 1-1,-6 1 1,-6-1 3,-3 4-4,-4-2-1,-1 2-4,9 2 4,8-2 1,8-2-1,4-5 0,4-4 0,0 2-12,9 3-7,14 1-6,2 5-10,-4 7-17,-9-3-51,-25-1 22,-20-7 8,-21-5 15,-12-7 13,-9-4 31,-4 0-9,-3 0-3,-5 0-44,-8 0 14,-9 0 47,-8 0-87,-5 0-46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4:14.9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1939 890 877,'0'0'97,"0"0"-75,0 0 11,-135-39 39,79 39-22,-6 0-21,-3 0-18,3 0 3,2 7 12,9 2-6,6-3-6,10 2 0,3-4 7,8-2-12,4 1-1,4-1-6,8-1 13,3-1 4,2 0-6,3 0-3,0 0 3,0 0 2,0 0-3,0 0-6,0 0-2,0 0-1,0 0-3,0 9-4,0 2 0,0 9 3,0 10 1,0-1 4,0 4 3,0 9 0,0 7 8,0 11-6,0 8 9,0 3-3,3 2 1,6 1 1,2-8-14,1-1 4,-2-7-5,-1-7 2,-5-8-1,2-14-2,-4-7 1,-2-7-1,0-6 3,0 0 4,0-4-8,0-3 7,0 1 4,0-3 5,-10 4 3,-9-2-9,-10 2-2,-5-4-6,-6 0 2,-9 0-4,-9 0 1,-4 0-6,-3 0 8,1 0-5,1-4 2,7-5-5,9-2 3,12 2 2,10 2 3,14 1-3,5 3 0,4 3 0,2 0 1,0 0-2,0 0-2,0 0 3,0 0-2,0 0 2,0 0 2,0 0-2,0 0-2,0 0 2,0 0 0,0 0 0,0 0-1,0 0-1,0 0 2,-3 0-3,3 0 2,0 7-3,0 20-5,0 11 9,0 9-3,9 2 3,0 0 0,2 4 2,0-2-2,2 3 1,3-3 1,-1-6-2,-1-3 4,-1-4-3,-6-9 0,0-5 2,-5-6-2,0-7 3,-2-2-1,0-5-1,0 1 0,0-3 7,0-2-6,0 2-2,0-2 3,0 0-2,0 0 2,0 5-2,-2-1 4,-16 5-4,-5-2-1,0 2 1,0-4-1,-2-1 2,-4-4-2,0 2-1,-6-2 0,-3 0 1,-2 0 4,-2 0-5,2 0 0,2-2 1,5-5 0,-2 0 1,4 1-2,3-1-2,1-1 1,5 0 1,4 4 0,7-1 4,4 1-4,3 4-2,4 0 2,0 0 0,0 0 1,0 0-2,0 0-1,0 0 2,0 0 0,0 0 3,0 0-6,-2 0 7,2 0-8,-3 0 5,3 0-1,-3 0 0,3 0 0,0 0 0,0 0-1,0 0-2,0 18-4,0 22-3,0 18 9,0 13 1,0 5 1,-2 2 1,-2 9 10,-5 7-9,-7 1-1,-1 1 1,-5-7 7,1-15-3,8-12-4,5-6-2,-2-7 2,3-4-3,3-8 1,-2-10 0,4-9-2,-1-11 2,1-5-1,2-2 0,0 0-1,0 2-20,0-2-55,0 0-147,-2-29-434</inkml:trace>
  <inkml:trace contextRef="#ctx0" brushRef="#br0" timeOffset="2430">4786 867 725,'0'0'127,"0"0"-101,0 0 2,-159-14 59,106 14-33,-5 0-23,0 0-8,5 0-5,3 3-1,9 1 9,9 1 3,8-3-7,5 0 3,6-2-8,5 2-13,-2 0-2,2-2 1,5 0 11,1 0 4,2 0-5,0 0 0,0 3-1,0-3 8,0 0-7,0 2 0,0 2-3,-2 7 0,-2 8-5,-4 10 11,4 6 10,0 3-9,2 9-3,2 4-3,0 10 2,0 5 1,0 8 11,0 1-9,0 1-3,-3 2 6,1 0-3,-2-7-8,2-4-1,0-14-2,-2-8-3,2-13 3,0-10-4,0-7-1,0-8 7,0-2-6,0-3 6,2-2 0,-3 0 2,-5 0 7,-8 0 6,-9 0-6,-8 0-16,-5 0 3,-6-2-2,-3-3-1,-5 1 0,4-5 0,-4 2 2,6 0 0,3 1-2,7-1-6,7 3 6,7 1 0,4-2 0,5 5 0,4 0 0,2-1 0,3 1 1,2 0-3,-2 0 3,0 0-1,2 0 0,0 0 0,2 0 1,0-3-1,0 3-2,0 0 2,0 0 1,0 0-1,0 0-1,0 0 0,0 0 1,0 0-1,0 0 1,0 0-1,0 0-1,0 0 1,0 0-2,0 0-3,0 0-1,0 16 2,0 11 5,2 4 0,6 5 2,3 4-2,2 4 2,0 5 0,0 7 3,-1 2-5,-5 2 6,-3-2 1,-2-7-3,-2-4 1,0-9-1,0-5-2,0-4 0,0-9 1,0-4-2,0-7 1,0-5-1,0-2 0,0-2-1,0 0 3,0 0 0,0 0-2,0 0 2,0 0 0,0 0-1,0 0 2,0 0-2,0 0 0,0 0 2,0 0-1,-4 0 3,-5 0 3,-7 0 2,-9 0-9,-6 0-2,-6 0 0,-5-4 0,-6-5 0,0 0-1,-10-2 1,-7 2-2,-1 3 2,0 1-12,11 1 9,14 4 3,18 0 0,11-3 1,5 3 0,7 0-1,-2 0 0,2-2 0,0 2 0,0 0-1,0-2-1,0 2 2,0 0 2,0 0-1,0 0-2,0 0 2,0 0-7,0 0 11,0 0-5,0 0 1,0 0-1,0 0 0,0 0 2,0 0-2,0 0 0,0 0 0,0 0 1,0 0-6,0 0 4,0 0 1,0 0 0,0 0-6,0 0 5,0 22-5,0 20 3,0 16 3,0 7 3,0 4-2,0-4 5,0-3-2,0-2 0,-2-6-4,0-3 2,-2-5 0,1-5-1,0-8 0,1-8 0,2-5-1,0-7 0,-2-2 0,2 0 2,0-2-2,0-2 0,-2 0 0,2-3 0,0-2 0,0-2 1,0 3-1,0-1 0,0-2 0,0 2-2,0 0 4,0-2-4,0 0 4,0 0-1,0 0-1,0 0 1,0 0-1,0 0 2,-2 0 0,2 0 0,0 0-1,0 2 0,0 3-1,-2 6-3,-1 9 1,1-2 2,0 4 0,0-4 0,0 0 0,2 7 0,-2-1 0,0 3 0,-4 4 0,4 0 0,-2-2 1,-1 0-2,1-5 2,0-6-1,2-9 0,2-4 0,0-5-1,0 0-15,0 0-43,0 0-89,-3-5-246</inkml:trace>
  <inkml:trace contextRef="#ctx0" brushRef="#br0" timeOffset="4650">238 3839 902,'0'0'132,"0"0"-120,0 0-8,0 0 40,0 0 51,0 0-4,136-37-15,-69 28-23,6-2-14,10-1-12,2-4 9,4 3-11,9 0-14,6 1 8,4 4 7,7 3-14,1 5-6,0 0 12,-2 0 16,-10 0-11,0 0-8,-5 0-10,-5 0-3,-8 0-1,-8 0 1,-9 0-2,-9 0 2,-8 0 1,-8 0-2,-5 0-2,-4 0 1,-1 0 0,-1 0 1,-4 0-1,-4 0 0,-6 0-1,-5 0-2,-3 0-27,-3 0-52,0-2-103,-6-7-274</inkml:trace>
  <inkml:trace contextRef="#ctx0" brushRef="#br0" timeOffset="5611">1809 878 214,'0'0'190,"0"0"-75,0 0-8,0 0 0,0 0 12,0 0-40,2 4-18,-2-4-7,2 0-5,3 0-15,4 0 5,11 0 17,6 0 2,5 0-17,6 0-3,2-6-16,3-5 3,4 2 2,-4 2-7,3-2-12,-1 2 3,0 1 2,1 1 0,-5 3-9,-5 2-4,-1 0 1,-5 0 1,0 0-2,0 0 4,-5 0-2,-1 0 0,-8 0 2,-1 0-3,-5 0 0,-3 0 1,-4 0-2,0 0 0,-2 0 0,0 0 1,3 0 3,-3 0-2,0 0 0,0 0 3,0 0-1,0 0-2,0 0 0,0 0 1,0 0 1,0 0-2,0 0 5,0 0 0,0 0-4,0 0 2,0 0-5,0 0 1,0 0-2,0 0 1,0 0 0,0 0 4,0 0-4,2 0-1,1 0 1,1 0-6,5 0 5,-3 0 1,3-2 0,-4 2 2,-5-2-2,0 2 0,0 0 0,0 0 1,0 0 3,0 0-1,0 0 0,0 0 0,0 0-2,0 0 1,0 0 2,0 0-4,0 0 2,0 0-2,0 0 1,0 0-1,0 0 0,2 0-1,-2 0-3,5 0 2,1 0-4,3 0 3,0 0 2,0 0 2,2 0-1,-2 0 0,4 0 0,6 0 0,-2 0 0,3 0 0,-3 0 0,2 0 1,-4 0-1,3 0 0,0-3-1,2 3 1,2-2 0,3 0 0,-2 0 1,-4-1-5,-3 1 5,-7 0-2,-3 2 1,1-2 0,-2 2 0,-1-2 0,-2 2 0,1 0 0,-3 0 4,0 0-3,0 0 0,0 0 1,0 0 2,0 0-3,0 0 7,0 0-6,0 0-2,0 0 2,0 0 0,0 0-2,0 0-4,0 0 4,0 0-1,0 0 0,0 0 0,0 0 0,0 0 1,0 0 1,0 0-1,0 0 0,0 0-4,0 0 3,0 0 2,0 0 3,0 0-4,0 0 0,0 0 0,0 0 0,0 0 0,0 0-1,0-3 1,0 3 1,0 0 2,0 0-2,0 0 5,0 0-6,0 0 2,0 0-2,0 0 0,0 0 0,0-2 1,0 2 0,0-4 1,0-3 3,0-2-5,0-9-1,0-4-5,0-5 5,0-8-12,0-3-14,0-4 7,0-6-1,-7 2 2,-3-1 8,2 3-1,-3 1-4,-1 5 5,-1 1-1,-1 1 10,6 2 0,-3 3-6,4 4 7,2 5-1,1 2 1,4 5 0,-2 3 0,2 6 1,0 1 0,0 5 0,0-2 0,0 2 0,0 0 0,0 0 0,0 0-1,0 0 0,0 0 1,0 0 0,0 0-3,0 0 1,0 0 0,0 0-1,0 0-3,0 0 1,0 0 2,0 0 3,16 0 0,-1 0 2,5 0 2,1 0 0,2 0-2,4 0 2,2 0 0,7 0 1,-1 2 6,4 3-7,3-1 3,0 1-2,1-3-1,1 0 0,-1-2-1,1 0 3,3 0 1,6 0 1,12 0 1,7 0 9,3 0 13,-1-7-28,-7-2-3,-5 5 0,0 0 0,3 1 1,2 1-1,1-2 1,-3-1-1,-7-1 0,-7-1 0,-3 2 0,-8 3-4,-5 0 8,-6 0-7,-4 2 4,-4-2-1,-2 2 0,-1-3 0,1 3 0,4-2 0,4-2 0,0-1 0,2 3 0,-4-2 0,2 1 0,-4 1 0,-5 0 1,-1 0-1,-3-1 0,1 3 0,4 0 0,2 0 3,0 0-7,1 0 4,-1 0-1,-4 0 1,-3 0-3,-4 0 2,-3 0 1,-5 0-1,0 0 1,-2 0 1,0 0-1,0 0 0,0 0 2,0 0-1,0 0 3,0 0-3,0 0 3,0 0 0,0 0 3,0 0 0,0 0 1,0 0-3,0 0-1,0 0-4,0 5-4,0 22-9,0 13 11,0 9 2,0 4 1,0 5 0,0 0 0,0 4 1,0-4-2,0 2 0,0-6 0,0-5 1,0-7 0,0-6-1,0-7 0,0-2 1,0-7-1,0 0-1,0 2 1,0-2 1,0 0-1,-2-2 0,-2-3 0,4 1 0,-2-3 1,2-2-1,-3 3 0,-1-5 1,2 2-1,-2 3 1,1-1 0,-2 0-1,3 1 0,0-6 0,0-1 0,2-5 0,-2-2 0,2 0 0,0 0-1,-3 0-1,3 0-13,-4 0-44,-8 3-42,-3-1-109,-3 5-82,-1-1-288</inkml:trace>
  <inkml:trace contextRef="#ctx0" brushRef="#br0" timeOffset="8280">4594 1010 688,'0'0'113,"0"0"-45,0 0 54,142-3-4,-90-1-37,-3 0-34,-5-3-32,-6 2-15,-11 3-23,-11 2-137,-14 0-331</inkml:trace>
  <inkml:trace contextRef="#ctx0" brushRef="#br0" timeOffset="48904">1540 1174 337,'0'0'224,"0"0"-169,0 0 30,0 0 2,0 0 16,0 0-38,0 0 3,0 0-19,0 56-17,0-49 8,0-3-10,0 3-4,0 0-16,0 0-1,0-1 0,0 1-3,0-3-3,0-1 0,0-1-3,0 2 0,0 1-30,0 1-56,0-1-141</inkml:trace>
  <inkml:trace contextRef="#ctx0" brushRef="#br0" timeOffset="51418">913 1344 646,'0'0'107,"0"0"-97,0 0-5,0 0 62,122-22-1,-79 19-39,6 1-18,2 0-8,0 0 2,-6-1-2,-7 1 1,-14 2-2,-11 0-2,-7 0 0,-6 0-29,0 0-59,-10 0-37,-11 0-267</inkml:trace>
  <inkml:trace contextRef="#ctx0" brushRef="#br0" timeOffset="51703">1162 1103 699,'0'0'191,"0"0"-173,0 0-7,0 0 46,0 0 17,0 0-41,0 13-21,12 5 17,8 2 11,4-1-1,3 1-21,-2 0-1,-8-5-13,-1-2 4,-7 1 3,-5-7 1,-4 1 12,0 6-12,-11 4 6,-24 6 9,-15 5-9,-10 4-12,0 3-6,0 0-8,11-3-129,9-6-164</inkml:trace>
  <inkml:trace contextRef="#ctx0" brushRef="#br0" timeOffset="52504">487 833 786,'0'0'180,"0"0"-137,0 0-40,0 0 32,0 0 36,0 0-40,0 45-26,-6 7 18,-7 10 19,-1 0-16,1 3-5,4-3 9,2-4-7,7-9-3,0-7 1,0-8-3,12-12-11,12-2 8,7-9-5,7-9-10,18-2-42,6-15-137,7-25-192</inkml:trace>
  <inkml:trace contextRef="#ctx0" brushRef="#br0" timeOffset="53278">5153 1344 979,'0'0'114,"0"0"-73,-116-27-6,56 27 46,-13 0-30,-3 0-20,0 0-15,5 0-10,11 0-5,6 2-2,9 5-10,12 2-77,11 0-56,11 2-72,6-2-173</inkml:trace>
  <inkml:trace contextRef="#ctx0" brushRef="#br0" timeOffset="53555">4545 1241 384,'0'0'455,"0"0"-370,0 0-75,0 0 33,0 0-5,0 0-2,-67 58-4,27-27-4,2 5-1,0-3 21,11-4-3,10 0-12,13-2-17,4 0-9,4-1 10,27 4 10,11-6-8,5 3-11,2-3-6,-2 1-2,-3-3-43,-3-2-155,-6-2-185</inkml:trace>
  <inkml:trace contextRef="#ctx0" brushRef="#br0" timeOffset="54028">5630 1348 670,'0'0'290,"0"0"-252,0 0-13,0 0 71,0 0-17,0 0-9,62 5-21,-50 6-17,-6 2 16,-2 5-7,-1 4-7,-3 5-3,0 6 1,0 1-16,-9 0 3,-7 1-10,1-4-4,1-6 1,3-7 0,5-10-1,4-3-1,-3-3 0,5-2 1,0 0-1,0 0 8,0-13 8,0-18-19,0-14-1,9-10-3,13-6-5,5 5-8,-1 3 2,1 8-2,2 8 8,-4 5 3,2 10 5,-1 7-2,-1 5 2,6 10-5,5 0-1,1 0 6,3 11 0,-4 3 2,-5 4-2,-8 0-96,-13-5-210,-10 1-478</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25.7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21 140 497,'0'0'172,"0"0"-104,0 0-43,0 0-25,0 0-7,0 0-18,0 0-32,5 0-31,-5 5-128</inkml:trace>
  <inkml:trace contextRef="#ctx0" brushRef="#br0" timeOffset="704">23 140 744,'0'0'144,"0"0"-65,0 0 0,0 0-3,0 0-22,0 0-20,-4 52-11,0-6 14,2 10 2,2-4-14,0-4-4,4-5-6,13-8-13,4-10-1,1-5 2,0-9-3,2-4 0,1-7 1,0 0 2,-3-5-2,2-24 3,-1-11-1,-5-6-2,-5-10 1,-11 0-2,-2 2 5,0 8-3,-23 3 7,-8 14-8,-6 7 5,-5 11-6,-3 11 0,5 0-2,6 9-11,16 20-57,16 0-61,2 4-37,20-6-123,16-4-136</inkml:trace>
  <inkml:trace contextRef="#ctx0" brushRef="#br0" timeOffset="1124">380 370 660,'0'0'252,"0"0"-163,0 0 19,0 0 34,0 0-60,63-136-35,-46 102-10,1 6-6,-3 1-9,1 7-7,-1 2-7,4 5-7,-4 8-1,1 5-2,1 0-7,-1 5 4,-3 17-7,-1 7 2,-3 2 10,-3-2 0,0-2 0,2-7 2,3-3-1,5-5-1,1-8-29,10-4-34,8 0-80,11-20-66,2-11-146</inkml:trace>
  <inkml:trace contextRef="#ctx0" brushRef="#br0" timeOffset="1553">1004 0 601,'0'0'411,"0"0"-387,0 0-20,0 0-4,0 0 30,0 0 20,100 71-27,-75-42-8,-6-4 4,-3-3 1,-5-6-4,-7-3 4,-4-4-6,0 0 8,0 2 3,-19 4 2,-12-1-1,-1 0-3,6-5 0,3-5-8,12-2-6,5-2 1,6 2 1,0-2-11,0 4-4,0 6-19,13 5 17,14 3 6,4 4 5,4-2-1,1 3-3,-7-1 1,-7-2 0,-7 2 3,-5 3 12,-8-3 8,-2-2 12,0 2 6,-14-2-12,-13 1 4,-4-3-13,3-3-15,6-6-7,-1 0-1,6 0-77,-6 0-166,-1 4-445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19:42.6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628 879 714,'0'0'201,"0"0"-151,0 0-18,0 0 58,0 0-3,0 0-22,-84-103-14,47 103-19,2 0-13,1 5 8,3 21-4,4 12-5,8 12 0,1 8 0,9 10-7,9 4-3,0-1-1,0-11 1,15-11-5,10-11-3,2-13 1,4-10-1,0-6-5,-2-9 2,0 0-7,0-9-9,0-20-11,0-11-16,-5-6-20,-1-12-15,-5-1 10,-5 6 14,-5 6-20,-2 12 44,-6 15 33,0 11 16,0 7 47,0 2 0,0 0-26,0 26-30,0 21 13,0 11 74,4 2-10,9-9-45,5-8-10,2-8-11,0-10-7,-2-5-11,-3-7-25,-1-2-90,-5-2-103,-3-7-362</inkml:trace>
  <inkml:trace contextRef="#ctx0" brushRef="#br0" timeOffset="661">895 1182 559,'0'0'175,"0"0"-114,0 0 53,0 0 11,0 0-34,19 118 7,-19-65-21,0 3-17,0-3-23,0-8-12,0-7-8,0-9-15,0-7-2,4-8-78,5-10-60,1-4-81,2-6-346</inkml:trace>
  <inkml:trace contextRef="#ctx0" brushRef="#br0" timeOffset="1042">1481 939 854,'0'0'202,"0"0"-162,0 0 2,-131 76 57,84-52 4,3-1-69,8-6-2,9-3-19,16-10 0,4 1-4,7 1-4,0 5-5,7 5 0,17 8 8,8 4 18,3-4 1,8-2-8,-3-2-11,0-4 0,-5-1-8,2-3-24,-2-4-52,-2-5-131,1-3-100</inkml:trace>
  <inkml:trace contextRef="#ctx0" brushRef="#br0" timeOffset="1342">2078 973 100,'0'0'856,"0"0"-782,0-138-22,0 97 74,-17 10-22,-8 9-28,-8 15-11,-3 7-40,-1 2-16,-4 32-6,7 10 3,8 14-5,8 9 0,9 2-1,9-4 5,0-8 0,0-9 2,16-13-1,2-10-2,-1-10-2,-3-8 0,-1-7-2,2 0-3,1 0 1,7-16-7,-2-15-9,2-7-16,-3-4-17,0-3 7,-4 5 5,-5 9 14,-2 9 12,-4 13 13,-5 4 5,0 5 32,0 0 1,0 0-19,2 23-16,2 12 33,-2 10 36,0-1-26,-2 1-19,5-7-8,1-5-7,2-8-6,0-3-6,1-9-8,1-4-29,-2-4-51,1-5-59,3 0-58,1-22-93,-1-7-298</inkml:trace>
  <inkml:trace contextRef="#ctx0" brushRef="#br0" timeOffset="1816">2210 1093 115,'0'0'547,"0"0"-433,0 0 11,0 0-35,0 0-6,0 0-10,123 20-7,-121-7-31,-2 3 14,0 6 16,-12 5-25,-15 0-20,-1-1-4,4-3 5,7-10 1,9-2-13,6-2-3,2 0-5,0 2 7,10 2 8,15-1-7,2-1-10,4-5-33,-4 3-178,-7-2-416</inkml:trace>
  <inkml:trace contextRef="#ctx0" brushRef="#br0" timeOffset="3211">4964 872 793,'0'0'137,"0"0"-109,0-116-16,-7 81 71,-13 4 0,-3 6-18,-3 7-15,-7 9-13,-1 7-7,-6 2-12,-4 9 2,-1 29-1,3 15-4,-3 18-3,9 14 22,9 7-11,10-6-6,13-6 3,4-12-6,0-15-5,21-15-5,8-11-1,5-14 0,6-6-1,5-7 3,2 0-3,1-29-2,2-16-28,-11-6-35,-1-9-1,-7-3-13,-10 5 10,-7 7 43,-12 9 2,-2 11 11,0 11 11,0 11 9,-2 7 50,-2 2-5,4 0-45,0 26-1,0 19-2,0 15 37,0 4-5,0-1-2,0-3-8,0-9-13,0-8-15,10-8 3,1-6-3,5-7-75,-3-4-87,3-11-65,-7-5-576</inkml:trace>
  <inkml:trace contextRef="#ctx0" brushRef="#br0" timeOffset="4104">5176 1155 978,'0'0'114,"0"0"-95,0 0-6,0 0 15,0 0 47,0 0-8,87 23-32,-58-6-13,-5-1-7,-2 0-3,-4 1 0,-7-3-1,-5 1 3,-6 1-7,0 4-2,-8 2 8,-17-2-5,1 2-3,2-4-2,6-4 4,7-6-2,5-3 1,4-5-3,0 0-3,0 2 0,0-2 0,0 0 2,0 2-1,0-2 3,2 0-3,0 0 2,0 0-1,-2 0 2,0 0-1,0 0 2,0 0 8,0 0 8,0 0 0,0 0-1,0 0-1,0 0-11,0 0-2,0 0-3,0 0 3,0 0-4,0 0 2,0 0-3,0 0-2,0 0 2,0 0-1,0 0 1,0 0-1,0 0 2,0 0-2,0 0 1,0 0-3,0 0 5,0 0-4,0 0 2,0 0 0,0 0-1,0 0 0,0 0 0,0 0-1,0 0 1,0 0 0,0 0-6,0 0 5,0 0 1,0 0-4,0 0 3,0 0-1,0 0-7,0 0 3,9 0-4,7 5 9,1-1-2,6 3 3,-5 4 0,-1-2-1,-5 0-3,-3 0-2,-3-3 0,-4 3 3,-2-4 2,0 1-5,0 6 6,-17 1 2,-12 3 6,-4 0-2,-1-3 7,3-4-10,2-2 4,7-3-2,1-2 2,6-2-7,1 0 6,3 0-6,3 0-28,2 0-46,2 0-111,4 0-196</inkml:trace>
  <inkml:trace contextRef="#ctx0" brushRef="#br0" timeOffset="5288">5953 955 847,'0'0'224,"0"0"-146,0 0-44,0 0 29,0 0 11,-136 91-18,97-60-30,6-4-20,12-9 6,9-10-10,10 4 11,2-4-10,0 4-2,10 5 0,13 2 3,14 1 8,5-2 12,4-1-8,3-1-5,-1-3-5,-11-2-6,-1 0-3,-7-2-78,2 3-180,-2-6-190</inkml:trace>
  <inkml:trace contextRef="#ctx0" brushRef="#br0" timeOffset="5618">6746 879 1129,'0'0'130,"0"0"-83,-118-92 56,62 81-20,-4 9-29,5 2-27,8 9-21,9 27-5,9 12 0,7 15-1,9 8 1,3 3 0,10-1 3,0-8-4,0-9 0,23-12 0,3-15 0,3-6 1,0-12-1,0-9-1,-2-2-1,5-5-1,-1-26-13,4-11-20,-1-11-6,-3-7-32,-4-8 2,-10 4 29,-3 6 14,-8 11 21,-1 16 8,-3 16 1,-2 12 28,0 3 56,0 5-50,0 30-33,0 17 22,0 14 49,0 8-18,0-5-26,0-4-14,0-10-5,18-8-8,5-7-2,0-7-29,2-10-40,0-9-7,-1-13-45,-1-1-89,-2-11-24,0-22-214</inkml:trace>
  <inkml:trace contextRef="#ctx0" brushRef="#br0" timeOffset="6076">6973 1171 670,'0'0'265,"0"0"-217,0 0-7,0 0 77,0 0 27,0 0-62,-48 100-29,38-78-13,4-4 6,6-2-28,0-3-11,0 3-6,6-3-1,15-2 1,3 0-2,7-4 0,7-3-17,2-4-12,1 0-54,-8 0-77,-6 0-13,-12 0-73,-9 0-212</inkml:trace>
  <inkml:trace contextRef="#ctx0" brushRef="#br0" timeOffset="6360">7147 1179 919,'0'0'108,"0"0"11,-35 139-14,14-81-22,2 4-32,1 2-51,0-1-31,5-3-219,2-9-459</inkml:trace>
  <inkml:trace contextRef="#ctx0" brushRef="#br0" timeOffset="8845">89 1792 635,'0'0'233,"0"0"-128,0 0-45,0 0 5,0 0 28,0 0 1,0-10-27,2 7-37,31-4-18,23 3-9,31-1 20,24 3 14,20 0-10,17 0-7,19-5 0,18-2-8,11-2-2,7-7-10,-7 3-1,-22-1 1,-20 3-24,-21 8 10,-23 5-20,-28 0-123,-33 5-109,-38 17-293</inkml:trace>
  <inkml:trace contextRef="#ctx0" brushRef="#br0" timeOffset="9835">106 533 797,'0'0'148,"0"0"-137,0 0-8,0 0 4,0 0 36,0 0 6,-37-9-7,30 9-11,1 0-1,-2 0 10,4 0 25,0 0-22,1 9-20,1 25-10,2 22-10,0 17 4,0 14 7,0 6 5,2 6 3,5 1 4,0 3 4,-4-8-4,-1-6-9,0-11-2,2-11-8,0-9-3,1-9-1,-1-7-3,0-6 0,0-9-24,-4-7-48,0-9-73,0-9-16,0-2-40,0-9-125</inkml:trace>
  <inkml:trace contextRef="#ctx0" brushRef="#br0" timeOffset="10268">0 311 981,'0'0'106,"0"0"-95,0 0 19,118-31 89,-51 22-24,15-2-13,21 0-29,15-1-26,4 6-16,5 1-2,7 0 3,9 4-5,8-4 10,-1-2-13,-6 5-4,-15 0-2,-15 2-3,-16 0 4,-16 0 0,-17 11 0,-11 0 1,-10 0 0,-11-4 0,-2-2-3,-4-3-1,0-2-1,4 0-5,2 0-1,8 0 2,3 0 5,6-7 1,-6-2-25,-4 3 18,-11 1-1,-11 1 0,-9 4 10,-7-3-2,-2 3 3,0 0-1,4 0-2,0 0 0,4 0 3,-2 0 0,-1 0 0,-3 0 0,-2 0 0,0 0 1,0 0 1,0 0 6,0 0-1,0 0-2,0 0-2,0 0 0,0 0 1,0 0 7,0 0 5,0 0 1,0 0-5,0 7 1,0 18-5,-2 10 4,-9 21 7,-3 13-5,3 15-5,3 15-3,-2 12-1,6 2 2,-1 1 3,3-11-3,2-10-1,0-8-5,0-12-1,0-10-3,9-10-11,-3-8-19,-3 0-54,0-5-15,-3 0-31,0-7-85,0-6-365</inkml:trace>
  <inkml:trace contextRef="#ctx0" brushRef="#br0" timeOffset="11244">2215 1745 436,'0'0'149,"0"0"-50,0 0 17,0 0-14,0 0-65,0 0-37,124 16-29,-109-16-393</inkml:trace>
  <inkml:trace contextRef="#ctx0" brushRef="#br0" timeOffset="12690">4411 338 1070,'0'0'113,"0"0"-113,0 0 0,0 0 45,-4 194 69,6-97-32,7 10-29,-2 12-14,-5 3 5,-2 7-1,0 1-2,0-8-17,0-1 0,-4-12-16,1-9-7,3-14 3,0-18-4,0-19-11,0-18-24,0-18-23,5-9-51,-3-4-75,2-24-21,-4-29-105</inkml:trace>
  <inkml:trace contextRef="#ctx0" brushRef="#br0" timeOffset="13037">4266 157 1051,'0'0'95,"0"0"-95,0 0 2,168-51 58,-89 37 32,13 5-25,19 7-36,12 2 0,8 0 1,8 0-4,3-4-16,1-5-6,2 0-3,-10-2-1,-3 2 0,-8 4 1,-8 3-1,-8 2 6,-10 0-4,-11 0-4,-5 0 5,-4 0-5,-5 0 2,3 0 0,-2-4 0,2-3-2,-3 3 0,2-1-1,-5 3-1,-5 2 2,-9 0 0,-10 0-1,-9 0 1,-10 0 0,-8 7-4,-9-1-2,-3 1 6,-5-5 7,-2 0 10,3-2 7,-3 0 3,0 0-1,0 0-12,2 0-3,-2 5 2,0 4-7,0 4 8,5 7-6,-3 2-4,2 7-1,-2 5-3,5 10 0,4 15 2,7 7-2,6 17 11,3 8 3,0 7-11,-7 5 4,-2 6 1,-5 2 2,-6 3-4,-2-1-6,-5-1 7,0-1-4,0 3 0,0 0 4,0-3-5,-5-8 2,-4-14-3,-2-16 1,2-11-2,-3-11-7,4-13-23,1-8-12,1-15-24,-2-8-33,-5-7-75,-5-5-84,-11-26-256</inkml:trace>
  <inkml:trace contextRef="#ctx0" brushRef="#br0" timeOffset="13906">4206 1982 921,'0'0'187,"0"0"-180,0 0 0,0 0 36,174-34 77,-96 21-23,22-3-29,25 5-12,25 0-8,34 5-4,35 1 5,30 3-12,30 0-11,8 2-15,-1 0-10,-24 0 4,-34 0-5,-39 0-32,-43-5-38,-36-1-26,-32-6-74,-27-3-135</inkml:trace>
  <inkml:trace contextRef="#ctx0" brushRef="#br0" timeOffset="23198">3513 765 708,'0'0'154,"0"0"-121,0 0 9,0 0 53,0 0-7,0 0-7,0 0-23,-143 132-15,108-97-11,-3-3-11,-2-3-6,2-3-5,0-4-1,5-1 0,4-6-4,9-6-1,9-5 3,8-4-1,3 0 10,0 0-5,0 0-7,0 0 1,0 0 3,0 0-1,0 0 2,0 0-3,0 0 2,0 0-2,0 3-4,0-1 3,0 2-5,3 10 1,19 6 2,14 4 5,8 6 5,14-4-13,9 1 3,15-5-3,7-4-38,-4 4-235,-5 1-331</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45.1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0 147 960,'0'0'90,"0"0"-82,0 0-7,0 0 3,0 0 18,0 0 33,124-20 9,-66 0-5,15 0-26,10 0-18,11 4 4,6 2-8,7 3 5,12 5 1,7 0-2,6 6 5,-1 0-16,-9 0 2,-8 0-6,-12 2 0,-3 7 2,-1 2-1,-6-2-1,-1 2 0,-2-2 0,-5 0 1,-1-3 1,-10-1-2,-5-1 0,-13-4-7,-10 0 3,-12 0-9,-10 0-15,-11 0-13,-7 0-62,-5 5-62,0 6-167</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30.4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838 529 717,'0'0'218,"0"0"-169,0 0 10,0 0 26,0 0-16,0 0 4,0 0 19,58-3-13,-44 3-28,-3 0-14,0 5-7,-2 2-4,2 4-9,0-2-1,1 4-14,-4 0 0,1 5 1,0 7-2,-4 3 3,-3 9-3,-2 3 2,0 9 4,0 2-1,-12 0 1,-1-4-3,2-12-1,2-13 1,4-6 2,5-12-6,0-4 0,0 0 1,0 0-1,0 0 0,0-24-11,14-12 10,4-17-2,4-12-20,3-8 13,-4 1-7,0 8 5,-3 8 3,-1 16 4,-1 11 3,-1 9-1,-3 9 0,-3 4 2,-3 7-1,3 0-2,5 0 4,1 3 2,3 21 6,1 7-1,-2 16 5,-3 11 12,-6 5-1,-3 3-3,-5-1-2,0-9-4,0-12-7,2-11 2,4-10-6,-1-12-3,2-7-8,-3-4-8,-2 0-34,1 0-24,3 0-18,1-22-38,0-7-73,0-2-107</inkml:trace>
  <inkml:trace contextRef="#ctx0" brushRef="#br0" timeOffset="749">1465 52 738,'0'0'155,"0"0"-100,0 0 58,0 0-1,0 0-7,0 0-30,98-4-26,-90 4 0,-1 4-19,-3 4-12,-4 1-3,0 3-1,0-1-5,0 5-3,0-3-1,-6-2 4,-5 0 0,-3-4-6,3-3-3,-2 1 1,-1-1 0,3-1-1,0-3 3,2 2-2,5-2 2,2 0-1,2 0 4,0 0 3,0 0-9,0 0-2,0 2-8,0 7-4,12 4-8,9 5 18,1 4 4,5-2 0,-5 3 3,-4-1 3,-7-4-3,-7-1 11,-4 1-5,0 2 12,-11 1 8,-13 0-2,-3-2-5,-2-6-7,3-4-4,3-5-1,5-4-3,5 0-7,-1 0-41,3 0-62,1 0-216,0 0-360</inkml:trace>
  <inkml:trace contextRef="#ctx0" brushRef="#br0" timeOffset="1948">206 564 896,'0'0'109,"0"0"-44,0 0 21,0 0 24,0 0-27,0 0-49,0 0-14,-127 40 0,104 5 25,1 9-1,5 4-13,7-3-4,8 1-4,2-12-10,0-4 8,14-6-9,7-9-12,8-10 0,5-10 0,6-5 3,5 0 5,4-34 6,-5-8-11,-6-12-3,-9-4-5,-15-2 5,-12 5 2,-2 6 1,-7 4 0,-24 11 1,-12 10-4,-7 10-10,-2 12 10,5 2 9,11 0-9,17 0-1,9 11-2,10 3-8,0 4-66,19 2 17,12-3-63,6-8-118,5-9-8,1 0-180</inkml:trace>
  <inkml:trace contextRef="#ctx0" brushRef="#br0" timeOffset="2405">644 143 797,'0'0'204,"0"0"-116,0 0 67,0 0 25,0 0-73,0 0-47,-6-6-13,-6 21-18,-7 19-10,-8 19-8,-6 20-6,-1 10 11,7 6 0,9 9-2,10-2-3,8 4-4,0-6-6,12-10-1,20-13-2,6-10-6,0-14-19,0-9-22,-5-10-28,-8-7-39,-7-13-167,-7-8-235</inkml:trace>
  <inkml:trace contextRef="#ctx0" brushRef="#br0" timeOffset="3194">1892 0 596,'0'0'406,"0"0"-290,0 0-48,0 0 29,0 0 4,0 0-5,74 94-26,-41-22-1,0 17-16,1 11-11,-9 9-7,-10 9-9,-10-2-10,-5-2-6,-8-12-10,-31-11-2,-22-4-25,-21-11-108,-18-14-346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0.7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40 0 895,'0'0'231,"0"0"-174,0 0-52,0 0-2,0 0-3,0 0 14,-16 160 79,14-62-27,2 9-21,-3 5-10,-1-3-9,2-5-6,-2-8-13,2-11-7,-1-12 0,3-10-1,0-17-62,7-12-99,20-18-54,4-16-141</inkml:trace>
  <inkml:trace contextRef="#ctx0" brushRef="#br0" timeOffset="309">590 457 561,'0'0'502,"0"0"-435,0 0-61,-136 37 14,96-12 34,7-3 10,8-2-11,10-6-29,13 1-24,2 3 2,0 6-2,19 5 19,10 2 2,5 1-11,4-6-5,0 2-2,2-6-3,3-2-61,-4-7-132,-5-2-105</inkml:trace>
  <inkml:trace contextRef="#ctx0" brushRef="#br0" timeOffset="707">372 973 820,'0'0'99,"0"0"-77,0 0 57,0 0-4,131 47-38,-71-38-21,1 0-16,-1 2-4,-9 1-154,-9-4-261</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1.8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0 572,'0'0'346,"0"0"-328,0 0-14,133 8 11,-92 9 27,-8 8-1,-11 4-12,-6 2-13,-9 0-4,-7 0-1,0 0 17,-11-2 8,-14 2-13,-2-4-10,-2 0-8,4-4-5,6-8 0,7-4 0,6-2-27,6 0-58,0 0-37,0 4 18,0 3 39,2 2-165</inkml:trace>
  <inkml:trace contextRef="#ctx0" brushRef="#br0" timeOffset="284">0 781 828,'0'0'307,"0"0"-199,0 0-79,0 0-12,0 0-17,0 0-16,73 0-100,-11 0-324</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2.4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0 250 1014,'0'0'126,"0"0"-78,0 0-42,0 0 38,0 0 19,0 0-26,-7-5-15,20 5 2,-1 0 6,-1 2-7,-7 1-3,0 1 3,4 0 0,-2 8-8,5 3 4,1 12-8,1 4 0,-3 14 5,-2 11-2,-6 4-3,-2 2-1,0-2-1,0-8-4,-4-10-4,-2-13 3,6-11-3,0-7 0,0-9 2,0-2 1,0 0-1,0 0 4,0-4-3,0-21 6,0-15-10,10-11 0,3-12-4,7-8 2,2 0-10,3-1-1,1 7 0,1 8 3,0 12 2,-2 14-5,-6 11 0,0 9 3,-2 11 6,3 0-3,5 0 7,4 4-1,4 14 1,-2-2-1,-2-1 0,-4-1-13,-3-1-78,-4-4-97,2-2-88,0-7-433</inkml:trace>
  <inkml:trace contextRef="#ctx0" brushRef="#br0" timeOffset="548">845 4 848,'0'0'192,"0"0"-155,0 0-26,0 0 51,0 0-7,133-6-4,-100 19 1,-4 3 1,-8 2-8,-4-3-4,-5 1-13,-4 2-10,-1 0-5,-1-1-5,-1 1 2,-2-2-2,-3-1 2,0-1 3,-3 6 3,-21 0 2,-13 6 1,-7 1-8,0 0-8,5-2-3,14-10-4,11-4-28,9-2-35,5-2-83,0 0-122,13-1-84</inkml:trace>
  <inkml:trace contextRef="#ctx0" brushRef="#br0" timeOffset="909">1076 579 921,'0'0'175,"0"0"-107,-116 47 49,67-24-13,0-2-29,5 2-36,10-3-26,12-4-13,13-1-70,9-6-206,4-9-170</inkml:trace>
  <inkml:trace contextRef="#ctx0" brushRef="#br0" timeOffset="1170">1606 4 1060,'0'0'64,"0"0"-55,120 36 44,-70-16 7,-8 5-18,-11-1-12,-11 3-6,-16 0-7,-4 2-2,-18 6 18,-30 5-2,-12 0-12,-5-4-12,7-2-1,13-7-4,17-3-2,10 0-1,7-4-5,9 3 2,2-3 0,0-2-2,0-1 5,10-1 1,8-1 1,2 1 3,1 2-3,3 0-1,-4 4-126,-6-2-173</inkml:trace>
  <inkml:trace contextRef="#ctx0" brushRef="#br0" timeOffset="1492">1517 976 1061,'0'0'177,"0"0"-152,0 0-25,0 0 0,0 0-1,0 0-127,-13 9-407</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6.9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0 283 751,'0'0'354,"0"0"-264,0 0-73,0 0 26,0 0 51,0 0-23,16-29-38,-10 50-31,3 12 44,-3 7 8,-6 0-9,0-4-18,0-3-7,0-6-1,0-5-9,-4-6-1,2-7-3,0-5-3,2-4 0,0 0 1,0 0-1,0 0 5,0-6-4,8-23-4,15-19 8,8-9-8,7-8-8,-3-4-7,-1 2-3,-5 3 2,-7 12 7,-3 17 9,-11 12 3,-4 12-3,-4 7 0,0 2 6,0-1-6,0 3-6,5 0-3,7 0-1,5 3 8,5 12-40,5 5-92,2 2-159,5-4-132</inkml:trace>
  <inkml:trace contextRef="#ctx0" brushRef="#br0" timeOffset="511">906 43 856,'0'0'287,"0"0"-195,0 0-91,0 0 29,0 0 78,0 0-71,-86 49-12,53-27-7,6-6-3,9-3 1,7-4-2,7-4-10,4-3 1,0 2-5,0 3 0,0 4 0,0 2 4,0 5 7,10-2 0,9 4-5,0-2-2,1-3-1,1 1-1,-2-3 1,-3 0-3,-1 3-7,-1 0-40,-7 1-80,-5 1-84,-2 3-79,0-6-336</inkml:trace>
  <inkml:trace contextRef="#ctx0" brushRef="#br0" timeOffset="818">737 471 911,'0'0'191,"0"0"-160,0 0-29,0 0 50,0 0 34,0 0-50,69 55-36,-24-41-22,6-8-196,0 1-588</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8.0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2 956,'0'0'99,"0"0"-97,0 0 29,126-9 29,-79 26-2,-4 12-4,-1 3 2,-7-1-5,-12 0-22,-10-6-13,-9 2 5,-4-3 9,0 3-1,-22 2-7,-11-3 3,-3 1-14,2-5-6,5-2-4,8 0-1,2-1-17,6 2-96,4-1-146,7 3-43,2-1-256</inkml:trace>
  <inkml:trace contextRef="#ctx0" brushRef="#br0" timeOffset="240">104 619 488,'0'0'501,"0"0"-395,0 0-59,0 0 45,0 0 33,0 0-90,11 22-35,0-20-388</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4.6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 0 989,'0'0'165,"0"0"-68,0 0-18,0 0 8,0 0-18,0 0-40,0 49-19,-7 11-9,1 15 7,0 12 4,-2-4-1,4-5-9,-1-5 0,1-4-2,0-6-7,0-10-74,1-8-103,3-18-114,0-14-244</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5.1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152 0 850,'0'0'126,"0"0"-82,0 0-14,0 0 36,0 0-8,-123 60-15,105-48-11,10-8-4,5 0-20,3-4-8,0 0-7,0 0-6,0 0 6,0 0 3,0 0 1,0 0 3,0 0 1,0 0 3,0 0-1,0 0 5,0 0-3,0 0-1,0 0 3,0 0-1,0 0-4,0 0-2,0 0 0,3 0-2,3 0 2,1 0 0,2 0 1,0 0 0,1 0 0,2 0-1,3-2 3,6 2-1,1 0 2,5 0 5,-1 0-2,3 0-3,0 0 1,-2 7-2,-2 0-2,-5-3 1,-5-2 2,-8 0-1,-2 1 4,-5-3 8,0 0 6,0 0 10,0 0-7,0 0-2,0 0-9,0 0-6,0 0-1,0 0-5,0 0 2,0 0 0,0 0-2,0 0-1,0 0-12,0 0-42,0 0-28,0 0-23,0 0 20,0 0 43,0 0-1,0 0-2,0 0 34,0 0 11,0 0 16,0 0 5,0 0 2,0 0 8,0 2-2,0 2-8,0 5-6,0 7 32,0 2 31,0 4-32,-10 2-5,-5 4 2,-3-2-12,-5-1-4,-2-3 1,-4-2 1,-3-2-8,1-5-10,2-2-9,0-2-2,9-2-3,5-3-56,5 5-45,10 0-109,0 0-104</inkml:trace>
  <inkml:trace contextRef="#ctx0" brushRef="#br0" timeOffset="848">326 602 1023,'0'0'143,"0"0"-82,-125 42 38,82-22-1,8 0-49,6 0-35,9-2-14,7 0-36,13-5-132,0-8-139,15-5-669</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35:56.2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0 346,'0'0'738,"0"0"-696,0 0-39,0 0-3,0 0 37,129 18 5,-102 7-19,-10 4-10,-1-1-12,-9-1 13,-7 0 38,0-3-6,0-4 4,0-4 1,-11-2-22,-1-1-10,-1-2 7,-3 3-18,1 1-3,-3 1 0,3 2-5,-1 2-55,3 4-75,1 3-121,3 2-77,3 0-445</inkml:trace>
  <inkml:trace contextRef="#ctx0" brushRef="#br0" timeOffset="270">0 644 793,'0'0'202,"0"0"-128,0 0-15,0 0 75,0 0-7,0 0-70,2 7-46,22-5-11,5-2-151,7 0-286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0:09.2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0 692,'0'0'181,"0"0"-97,0 0-65,0 0 12,0 0 22,0 0 21,4 192 22,-4-92-37,0 7-7,0-2-9,0-9-11,0-14-16,0-11-10,0-12-2,0-15-1,0-15-3,0-11-11,0-9-45,4-9-93,8 0-24,5-29-22,6-18-54</inkml:trace>
  <inkml:trace contextRef="#ctx0" brushRef="#br0" timeOffset="278">290 403 698,'0'0'263,"0"0"-208,0 0-48,0 0 22,0 0 20,-116 43-32,89-30 0,6-2-4,11-6 6,3-3 10,5 1 7,2-3-13,0 4-10,0 7 9,0 6-3,0 13 39,11 1-6,9 5-18,2-3-11,-2 0-6,1-4-14,-6-4-3,1-3-16,-3-6-151,1-8-168</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21.0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100 23 1168,'0'0'145,"0"0"-119,0 0-19,0 0 11,0 0 50,0 0 4,160 0-26,-89 0-31,1 6-3,-12 3-9,-9 0-3,-13 0 0,-12-2-8,-10-1-13,-7-3-19,-7-1-39,-2-2-34,0 0-27,-31 0-154</inkml:trace>
  <inkml:trace contextRef="#ctx0" brushRef="#br0" timeOffset="246">23 76 905,'0'0'152,"0"0"-135,0 0 37,-6 173 90,4-96-15,-5 7-44,5 3-29,2-4-22,0-12-1,0-7-10,0-8-5,0-7-8,0-2-4,9-9-1,-1-5 4,4-6-1,-1-7-3,3-4 0,5-5 1,6-5-4,8-1-2,5-5-5,5 0-18,5-2-5,0-16-38,-4 0-36,1-2-97,-10-2-72,-6 4-216</inkml:trace>
  <inkml:trace contextRef="#ctx0" brushRef="#br0" timeOffset="615">470 446 808,'0'0'163,"0"0"-129,0 0 13,0 0 35,-117 58 4,82-34-13,-1-6-41,7-3-25,3-3-7,-1-4-45,7-5-77,0-3-61,4 0-127</inkml:trace>
  <inkml:trace contextRef="#ctx0" brushRef="#br0" timeOffset="782">144 448 310,'0'0'454,"0"0"-303,0 0-95,0 0 58,0 0 24,0 0-12,145 122-62,-107-92-28,-3-10-22,2-2-14,-6-5-29,2-9-102,0-4-92,-4 0-149</inkml:trace>
  <inkml:trace contextRef="#ctx0" brushRef="#br0" timeOffset="2354">889 0 534,'0'0'295,"0"0"-197,0 0-66,0 0-7,0 0 39,0 0 26,37 7-34,-17 4-27,0 0-24,-1-2-2,-7 0-3,-1 0-24,-3 0-55,-6 2-92,-2 2-169</inkml:trace>
  <inkml:trace contextRef="#ctx0" brushRef="#br0" timeOffset="2558">810 292 631,'0'0'108,"0"0"-8,0 0 3,0 0-19,0 0-13,0 0 4,61 103-23,-53-68-7,-6 12 0,-2 6-6,0 6 2,0-4-15,-4-4-4,-7-4 0,5-7-6,4-9-3,2-8-9,0-10-4,0-4-9,0-5-48,0-4-32,0 0-43,2-11-8,6-20 59,-1-11-206,1-5-362</inkml:trace>
  <inkml:trace contextRef="#ctx0" brushRef="#br0" timeOffset="2865">1189 49 754,'0'0'156,"0"0"-92,0 0-12,114 18 10,-81-2-29,0-1 20,-4-1 1,-4 1-14,-8-2-10,-5-1 10,-3-3 5,-7-1 2,0-1-10,0 0-9,0-1-8,1 6 0,0 5-6,-1 11 5,0 12-3,-2 13 0,0 18 1,0 14-1,0 6-2,-4 10 6,-4 1 2,4-7 2,4-5-3,0-17 3,0-15-16,0-16-3,0-15-4,4-16 0,-4-6 0,0-5 0,0 0-1,0-5-6,-6-21-19,-19-12-20,-6-18-17,-7-11-19,-4-8-37,-5-8-56,1 5 2,1 5-58,3 6-53</inkml:trace>
  <inkml:trace contextRef="#ctx0" brushRef="#br0" timeOffset="3262">1039 337 384,'0'0'202,"0"0"-118,0 0 10,0 0 21,0 0-5,0 0-14,-6 82-26,-5-35-8,-1-3-1,-1-5-19,7-13-6,4-12-25,0-10-11,2-4-46,0 0-54,0 0 24,0-7 18,0-18 24,0-10-49,4-5-96,2-2-11,-6 4-142</inkml:trace>
  <inkml:trace contextRef="#ctx0" brushRef="#br0" timeOffset="3458">1039 337 212,'-39'-27'218,"39"27"-33,0 0-64,0 0-4,0 0-45,0 0-40,29-22 1,-7 12 6,5 4 5,2 0-30,-3-2-8,1 4 2,-5 4 0,-3 0 3,-6 0 8,-5 0-3,-4 0-1,-4 0 20,0 0 6,0 0 2,0 0-21,4 16-5,0 11 4,0 8 12,1 8 4,-3 3-8,2 3-20,0 0 1,2-9-3,-2-10 0,-2-8-7,0-9-2,-2-8-14,0-3-21,0-2-47,0 0-47,-4 0-16,-16-18-138,-5-9-262</inkml:trace>
  <inkml:trace contextRef="#ctx0" brushRef="#br0" timeOffset="3824">1053 390 621,'0'0'133,"0"0"-120,0 0 17,0 0 95,0 0-39,0 0-36,49 0-34,-33 0-11,-5 0-5,-7 0-1,-1 5-45,-3 3-74,0 8-52,-5 4 21,-12 0-205</inkml:trace>
  <inkml:trace contextRef="#ctx0" brushRef="#br0" timeOffset="3984">1060 566 400,'0'0'193,"0"0"-87,0 0-9,0 0-23,0 0-16,127 58-58,-82-56-55,1 1-287</inkml:trace>
  <inkml:trace contextRef="#ctx0" brushRef="#br0" timeOffset="4454">1677 54 795,'0'0'195,"0"0"-132,0 0-53,0 0 32,0 0 39,0 0-37,107 2-13,-65 2-19,0 1-12,3-3-6,-5 3-52,-2-3-52,-9 2-91,-13 1-157</inkml:trace>
  <inkml:trace contextRef="#ctx0" brushRef="#br0" timeOffset="4645">1762 187 607,'0'0'92,"0"0"-69,0 0 79,-4 119 33,4-70-41,0-1-46,0-1-20,2-9-14,0-5-7,-2-10-7,0-8 0,0-8-5,0-4-36,4-3-49,0 0-106,5-16-34,5-13-169</inkml:trace>
  <inkml:trace contextRef="#ctx0" brushRef="#br0" timeOffset="4866">1964 229 722,'0'0'134,"0"0"-29,0 168 3,-2-88 10,-9 7 8,-2 9-33,-1 4-31,1-2-20,7-9-14,1-13-11,5-18-11,0-18-4,0-11-2,0-14-3,0-6-14,0-4-14,0-5-13,0 0-9,-9-18-36,-2-22-109,-1-16-3,2-11-132</inkml:trace>
  <inkml:trace contextRef="#ctx0" brushRef="#br0" timeOffset="5130">1773 361 701,'0'0'122,"0"0"-109,0 0 12,0 0 85,0 0-42,0 0-25,72 11-22,-59-2-13,-3 0-8,-4 0-15,-4 0-30,-2 2-25,0-2-60,0 0-57,-12-2-234</inkml:trace>
  <inkml:trace contextRef="#ctx0" brushRef="#br0" timeOffset="5311">1773 361 672,'4'129'90,"-4"-129"-45,0 0 43,0 0-1,0 0-27,0 0-19,116-2-23,-104 0-16,-8 2-2,-4 0-1,0 0-18,-2 2-31,-25 16 25,-12 9-57,-3 4 16,-2-2 39,1 2 20,8-9 7,8-2 2,12-6 16,11-5 41,4-3-3,0 1-15,0-2 11,21-1 2,10-4 8,8 0-17,1 0-16,0 0-26,-1-11-3,-2-2-36,-6-1-44,-4-1-60,-10-3-126,-3-2-393</inkml:trace>
  <inkml:trace contextRef="#ctx0" brushRef="#br0" timeOffset="5670">1971 368 642,'0'0'142,"0"0"-54,0 0-12,0 0 3,150 0-16,-108 0-26,-7 9-7,-8 2-10,-6 0 4,-11 0 3,-5 3-9,-5-1 8,0 2 0,0 5-4,-15-2-10,-10 2-7,-6-2 5,-10 0-10,-1-3 5,-2-1-5,-1-5-43,7-2-86,5-7-126,8 0-351</inkml:trace>
  <inkml:trace contextRef="#ctx0" brushRef="#br0" timeOffset="5947">1995 457 775,'0'0'151,"0"0"-89,0 0 59,0 0 21,0 0 2,128 127-25,-92-91-40,-1-3-22,1 1-24,-1-6-25,3-1 0,-2 0-8,4-7-6,4 0-17,3-7 14,-5-4-65,-4-7-83,-7-2-74,-10 0-134</inkml:trace>
  <inkml:trace contextRef="#ctx0" brushRef="#br0" timeOffset="6246">2553 428 967,'0'0'200,"0"0"-100,0 0-57,0 0 22,0 0 0,0 0-7,22 69-25,-22-29-13,0 0-2,0-2 12,0-4-16,0-10-2,0-6-10,0-7 0,0-6-1,0-5-1,2 0-2,0 0-5,0-9-2,3-16-1,4-10-9,2-12 1,1-3 1,3-3-18,-3 6 6,-2 12 17,-1 8 10,-3 14-1,0 8 2,-2 5 1,0 0 0,3 0 0,4 5 27,0 15-5,0 9-2,0 4-8,-4 7 14,-2-2-14,-1-7-2,-2-7-9,2-10 2,-1-5 0,1-4-1,-1-5-2,-1 0-2,3 0 2,3-8-19,5-16 14,3-7-4,7-7-2,-2 5-9,-2 4 9,-4 7 1,-6 10 3,-2 8 4,-7 4-1,2 0 1,0 2 3,2 18 18,1 9-1,0 4 3,-1-1-3,1-3-6,1-7 0,1-4-11,0-7-1,-3-4-1,3-5-10,-5-2-48,2 0-63,1 0-82,1-12 17,1-9-221</inkml:trace>
  <inkml:trace contextRef="#ctx0" brushRef="#br0" timeOffset="6884">3058 450 593,'0'0'108,"0"0"3,0 0 14,0 0-7,9 127 3,-9-104-41,0-8-44,0-6-35,0-2-1,0-7-57,0 0-54,0 0-129</inkml:trace>
  <inkml:trace contextRef="#ctx0" brushRef="#br0" timeOffset="7106">3067 263 919,'0'0'122,"0"0"-117,0 0 8,0 0 10,0 0-23,0 0-15,45 25-83,-36-16-96,-3-3-61</inkml:trace>
  <inkml:trace contextRef="#ctx0" brushRef="#br0" timeOffset="7252">3143 457 594,'0'0'142,"0"0"34,0 0-11,3 136-51,-3-111 4,0-5-26,0-9-20,0-2-32,0-7-10,0-2-2,0 0-8,0 0-2,4-2 5,0-18-22,3-7-1,4-9-14,7-6-11,4-1-3,5 5 1,-2 12-23,-6 10 13,-3 12 2,-7 4 24,0 0 11,-4 20 3,-1 11 22,0 0 5,1 7 11,1-3-8,3 2 7,1-4-3,-4-4-18,-4-7 14,0 0 1,0-6-18,3-5-9,2-4-7,2-3-10,2-4-55,3 0-109,3 0-260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1:23.6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704 211 126,'0'0'857,"0"0"-742,0 0-88,-11-118 46,-7 91 23,-2 5-2,-5 6-30,1 5-29,0 2-10,-3 5 1,4 1 1,-1 3-6,0 0-12,-1 9-3,-4 27 0,-2 26-3,-5 25-3,-1 27 4,3 24 4,4 11 4,9 5-2,5-5 3,5-15-5,5-13-5,1-15 1,0-10-3,5-14 1,0-12-1,0-17-1,0-13-2,0-11-10,0-13-24,0-10-20,0-6-73,0 0-79,0-13-11,-4-25-387</inkml:trace>
  <inkml:trace contextRef="#ctx0" brushRef="#br0" timeOffset="429">0 834 1075,'0'0'144,"0"0"-123,0 0-14,0 0 36,0 0 23,0 0-10,172-17-34,-101 14-19,4 3-3,2 0-71,-4 0-109,-4 12-103</inkml:trace>
  <inkml:trace contextRef="#ctx0" brushRef="#br0" timeOffset="729">1025 1151 1011,'0'0'151,"0"0"-106,0 0-36,0 0 13,-18 116 81,14-72-31,1-1-46,3-5-13,0-7-7,0-6-5,0-10-1,0-6-14,0-4-65,0-5-66,0 0-30,0 0-110</inkml:trace>
  <inkml:trace contextRef="#ctx0" brushRef="#br0" timeOffset="998">1083 688 992,'0'0'62,"0"0"-43,0 0-13,114 49-6,-74-34-13,-3 1-224</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1:25.2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199 277 248,'0'0'346,"0"0"-346,0 0-28,0 0 28,0 0 67,0 0 39,-7-7-49,7 7-14,0 0-6,9 0 15,13 11 35,10 7-21,5 4-21,10-4-7,9-2 1,9-3 21,14-1-22,9-6-25,-1-2 4,-7-2-15,-9 1-2,-15-1-1,-12 2-28,-13 3-23,-10 0-28,-10-1-27,-5-6-64,-6 0-110</inkml:trace>
  <inkml:trace contextRef="#ctx0" brushRef="#br0" timeOffset="834">375 0 898,'0'0'146,"0"0"-110,0 0-7,0 0 97,0 0-25,0 0-43,-25 9-32,-6 27-20,-13 16-3,-8 12-2,1 3 2,4-5 0,10-9 0,6-8-3,6-12 2,9-5-1,7-6 1,3-4-2,6-3-3,0 7-6,11 5 9,26 6 4,13-1 16,12-1-8,5-5-12,2 1-16,0 0-106,-11 2-149</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1:26.8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535 156 921,'0'0'72,"0"0"-62,0 0 40,0 0 59,0 0 0,0 0-50,-14-114-20,10 105 0,-2 0-20,-1 3 2,1-1-15,-4 5 5,4-3-10,-5 3-1,-3 2-4,-1 0 4,-6 0 0,-5 9 7,-6 27-5,-5 19-1,-3 21-1,1 13 10,6 14 8,4 4 5,7 0-5,2-5 3,5-6 1,3-9-7,6-9-6,4-7-9,2-11 5,0-11-2,0-9-5,-5-9 2,1-8 0,-6-5-37,-1-9-54,-7-7-142,-5-2-109</inkml:trace>
  <inkml:trace contextRef="#ctx0" brushRef="#br0" timeOffset="433">0 611 928,'0'0'88,"0"0"-66,0 0 68,130-12-15,-84 8-54,12 0-11,5-1-10,1 1-52,-4-1-138,-12 2-328</inkml:trace>
  <inkml:trace contextRef="#ctx0" brushRef="#br0" timeOffset="637">729 748 833,'0'0'117,"0"0"-52,0 0 52,0 149 31,-4-83-31,-17 0-33,2-1-10,1-7-35,3-9-6,3-7-7,3-8-21,3-3 5,1-7-8,3-4 3,-1-4-5,-1-7 0,-1-3-10,1-3 2,-7 1-3,-5-2-7,-9 1 7,-4-3 2,-6 0-7,-5-16-14,3-20-35,5-15-55,8-15-95,8-24-49,13-15-448</inkml:trace>
  <inkml:trace contextRef="#ctx0" brushRef="#br0" timeOffset="973">704 236 640,'0'0'313,"0"0"-284,0 0-22,0 0 46,148 63-36,-101-43-17,-1 0-58,-1-7-257</inkml:trace>
  <inkml:trace contextRef="#ctx0" brushRef="#br0" timeOffset="1177">1496 664 885,'0'0'73,"0"0"-47,0 0 32,0 0 14,0 0-38,0 0-19,66-2-15,-48-12-59,2 3-172,-6 5-321</inkml:trace>
  <inkml:trace contextRef="#ctx0" brushRef="#br0" timeOffset="1344">1518 897 905,'0'0'80,"0"0"35,0 0 4,0 0-40,0 0-32,0 0-47,123 66-22,-117-60-208,-6-6-669</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1:29.1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55 209 357,'0'0'668,"0"0"-601,0 0-63,0 0 11,0 0 66,0 0 46,-4 163-45,-7-81-49,0 7 2,-3 3 1,6-6 4,1-3-13,7-10-9,0-6-9,0-9 0,11-5-5,9-10-1,2-7-3,-2-9-1,3-7-3,-6-9-4,-1-9-39,1-2-29,0 0-97,3-25-130,-3-4-637</inkml:trace>
  <inkml:trace contextRef="#ctx0" brushRef="#br0" timeOffset="331">441 962 945,'0'0'134,"0"0"-58,0 0 37,18 121-4,-16-86-28,-2 5-38,0 0-19,0-4-10,0-5-12,0-6 3,0-5-5,-4 0-11,-10-3-32,-6 1-20,-2 0-10,-7-2-6,2-3 9,0-8 48,5-5 13,5 0 7,3 0-4,1-5-5,1-12-10,1-6 0,0-6 14,0-4-12,2-5-4,-2-9 13,2-2-5,2-2-46,3-7-118,4 4-93</inkml:trace>
  <inkml:trace contextRef="#ctx0" brushRef="#br0" timeOffset="818">470 659 821,'0'0'168,"0"0"-127,0 0-37,0 0 2,0 0 8,0 0-14,136 20-2,-103-4-266</inkml:trace>
  <inkml:trace contextRef="#ctx0" brushRef="#br0" timeOffset="1154">1364 663 1021,'0'0'69,"0"0"-69,0 0 0,0 0 7,-141 58 20,94-27-4,2-3-14,12-4-5,11-6-4,8-9 2,10-3-2,4-3-4,0 6-18,2 2 12,23 2 10,6 3 4,9-1 8,-2 1 9,-7-1 18,-4-1-9,-5-1-11,-1 3-13,-2 1-6,-3 3-78,-3-4-95,-11 0-334</inkml:trace>
  <inkml:trace contextRef="#ctx0" brushRef="#br0" timeOffset="1454">1087 1229 959,'0'0'161,"0"0"-135,118 18 45,-51-11 17,4-5-72,-6 3-16,-5 4 0,-6-3-137,-5 5-150</inkml:trace>
  <inkml:trace contextRef="#ctx0" brushRef="#br0" timeOffset="1748">1874 363 927,'0'0'85,"0"0"-51,0 176 59,0-94 6,-9 5-24,-7 2-18,5-4-9,2-7-19,7-14-5,2-4-9,0-6-9,2-3-6,12-4-39,1-11-109,1-10-57,1-14-106</inkml:trace>
  <inkml:trace contextRef="#ctx0" brushRef="#br0" timeOffset="1980">2195 1015 928,'0'0'106,"0"0"-74,0 0 85,0 0-18,0 0-34,0 0-38,31 79-20,-27-64-7,5 3 0,3-2-46,-2-3-66,1-4-33,1-9-128,-4 0-320</inkml:trace>
  <inkml:trace contextRef="#ctx0" brushRef="#br0" timeOffset="2215">2268 661 837,'0'0'148,"0"0"-135,0 0-13,0 0 19,0 0-19,0 0 0,116 59-212</inkml:trace>
  <inkml:trace contextRef="#ctx0" brushRef="#br0" timeOffset="2436">2776 800 1020,'0'0'217,"0"0"-182,0 0 13,0 0 44,0 0-37,0 0-19,-103 84-7,70-62-14,9-4-1,8-7-6,9 0-8,5 3 0,2-1-6,0 5 3,5 2 2,17 2-1,2-2 4,5-1-5,2-2 6,-2-6-6,-4-2-12,-5 0-28,-7-2-69,-9 0-93,-4-1-112</inkml:trace>
  <inkml:trace contextRef="#ctx0" brushRef="#br0" timeOffset="2741">2525 1296 967,'0'0'119,"0"0"-18,0 0 82,0 0-89,124 96-56,-73-73-31,11-8-7,8-4-256,-1-6-849</inkml:trace>
  <inkml:trace contextRef="#ctx0" brushRef="#br0" timeOffset="3098">3226 884 950,'0'0'26,"0"0"23,0 0 73,0 0-5,3 138-46,3-111-14,1-4-8,-1-6-21,-4-6-2,-2-2-7,0-4-7,3-3-8,-1-2-2,-2 0 4,2 0 0,-2 0-6,3-7-4,-3-8-12,0-10-18,0-2 9,4-6-10,7-10-5,10-8 15,0-4-11,6-8 2,0 3-3,-5 9 19,3 8 4,-8 14 13,-5 12 0,-5 8 1,-5 9 4,0 0 18,2 0 4,12 0-13,6 0 28,9 9-1,6 4-17,0 0-17,3-1-6,-2-1 0,-3-2-100,-4-1-145,-8-1-363</inkml:trace>
  <inkml:trace contextRef="#ctx0" brushRef="#br0" timeOffset="3578">3819 1063 826,'0'0'199,"0"0"-140,0 0 63,0 0 18,0 0-45,0 0-24,2 102-16,-2-49-17,-4 16-1,-12 7-4,-1 9 0,-2 0-7,6-1-10,2-2 7,2-1-5,3-8-10,-2-6-2,2-11 0,-1-11-4,1-12-2,-1-11 1,0-8-1,0-8 0,-6-3-5,-7-3 5,-11-5-3,-9-24-7,-3-15-20,3-12-11,11-11-46,12-13-78,12-9-173,5-5-279</inkml:trace>
  <inkml:trace contextRef="#ctx0" brushRef="#br0" timeOffset="3968">3971 775 893,'0'0'100,"0"0"-92,0 0-3,0 0-5,0 0-445</inkml:trace>
  <inkml:trace contextRef="#ctx0" brushRef="#br0" timeOffset="5148">3881 760 977,'0'0'212,"0"0"-109,0 0 19,0 0-11,0 0-31,0 0-34,0 0-20,0-3-13,0 3-10,5 3 0,3 5 0,1 6-3,1-3-61,0 0-112,-1-4-290</inkml:trace>
  <inkml:trace contextRef="#ctx0" brushRef="#br0" timeOffset="6340">4672 699 726,'0'0'282,"0"0"-242,0 0-21,-127 38 49,94-20-11,4-1-15,9-5-22,8-5-9,8-3 1,4-4-10,0 0-1,0 2 1,0 1 3,0-1 6,0 2 14,0-1 0,0-3-9,0 2 0,0 2 0,0 3-6,0 4 6,0 2 3,0 7-5,14 3-6,3 1-3,6 3 3,1-1-7,2-3-1,3-3-18,6-5-35,0-4-39,3-6-61,-3-5-11,-12 0-170</inkml:trace>
  <inkml:trace contextRef="#ctx0" brushRef="#br0" timeOffset="6745">4409 1161 1075,'0'0'76,"0"0"-57,0 0 128,0 0-62,136 82-54,-58-58-31,12 3-241</inkml:trace>
  <inkml:trace contextRef="#ctx0" brushRef="#br0" timeOffset="8058">5203 804 737,'0'0'123,"0"0"-63,0 0 35,0 0 8,0 0-14,0 0-19,0-2-26,0 2-8,0 0-12,0 0-5,0 4-6,0 21 16,0 8 11,0 5-8,0 4-15,0 3 5,0-1 5,-12-3-14,3-3 0,1-3 0,-2-1-1,4-8-4,1-4-2,1-4-5,2-9 4,0-4-2,2-3-3,-2-2 0,2 0 0,0 0 13,0 0-4,0-2-1,0-21 13,0-8-18,0-13-3,4-7 0,11-6-1,8-5 1,1-2-14,1 1 8,-1 10-1,-4 8 5,1 12 0,-9 10 2,0 8 0,-5 6 3,-3 7-7,-2 2 1,0 0 0,5 0-5,7 0 4,1 0 3,5 0 1,-3 4-3,2 7 2,-3 0 0,-3-2 1,-5 2-1,2-2 1,-1-2 2,-5-3-2,0-4-1,-4 3 1,0-3 0,0 0-1,0 0-30,2 0-25,-2 0-41,0 0-61,0 2-62,0 7-91</inkml:trace>
  <inkml:trace contextRef="#ctx0" brushRef="#br0" timeOffset="8763">5588 1114 698,'0'0'246,"0"0"-223,0 0 54,0 0 39,0 0-7,0 0-30,35 49-17,-27-36-21,-4 0-14,-2 7 5,-2 0 1,0 3-4,0 3 0,0 1 2,0 4-12,-6 3-4,-2-3-8,2-5 1,1-3-1,5-3-5,0-9-2,0-2-1,0-4-10,0-1-41,0-4-38,5 0-90,11-7-65,-1-17-264</inkml:trace>
  <inkml:trace contextRef="#ctx0" brushRef="#br0" timeOffset="9126">5700 880 860,'0'0'215,"0"0"-203,0 0 1,0 0 12,0 0-25,0 0-84,62 73-391</inkml:trace>
  <inkml:trace contextRef="#ctx0" brushRef="#br0" timeOffset="9902">4634 1613 755,'116'-5'138,"24"3"-96,19 0-33,-1-1 5,-6 1-11,-17-2-3,-19-3-59,-20 3-74,-19-5-177</inkml:trace>
  <inkml:trace contextRef="#ctx0" brushRef="#br0" timeOffset="17786">4273 398 937,'0'0'137,"0"0"-125,0 0-11,0 0 65,157 79 38,-75-28-22,11 13-9,10 10-26,8 4-4,5 4-6,9-4-6,4-4-10,-2-8-3,-9-3-13,-10-7-5,-17-7 1,-16-7-1,-19-13 8,-20-7-7,-16-11-1,-14-6 0,-3-5-1,-3 0 1,0 0-16,0-11-40,-21-23-97,-16-8-192,-19-5-441</inkml:trace>
  <inkml:trace contextRef="#ctx0" brushRef="#br0" timeOffset="18176">4187 681 1119,'0'0'39,"0"0"-37,144 105 8,-41-34 116,18 7-30,14 2-35,-2 5-12,-6-4-33,-11-4-6,-13-5-6,-14-12-2,-15-11 0,-16-9-2,-14-13 0,-11-7-2,-8-7-45,-12-8-59,-8-5-85,-5 0-22,0-18-179</inkml:trace>
  <inkml:trace contextRef="#ctx0" brushRef="#br0" timeOffset="18476">4156 1134 1125,'0'0'61,"133"51"-37,-8-7-3,31 10 88,10 1-29,6 2-48,-16-2-27,-17-4-4,-22-4-1,-20-5-11,-24-8-70,-21-3-97,-19-4-72,-22-7-552</inkml:trace>
  <inkml:trace contextRef="#ctx0" brushRef="#br0" timeOffset="27280">4185 0 945,'0'0'120,"0"0"-101,0 0-8,0 0 11,0 0 43,0 0-1,0 0-30,15-3-27,7 19 27,3-3-5,-6 1-11,-5-3-7,-5-5 6,-5-1 0,-4-3 5,0 2-2,0 10 2,0 10 4,-15 17 13,-10 14-15,-4 8-1,3 8-6,1 7 2,5 5-10,2 1 12,2 7-5,1 1-10,2 1 6,-1-6 0,6-2-1,1-5-2,7-4 0,0-3-6,0-8-1,15-7-2,10-9-2,4-9 1,4-6 1,1-10-1,-3-6 1,-4-5-2,-7-6 2,-9-5-1,-5 0 0,-6 1 1,0-3 2,0 2-1,0-2 1,0 2 1,0 0 1,0 9-3,0 7 0,0 9 14,-6 11-2,-5 13-5,-3 16 1,-3 18-3,-4 17 6,-3 14 1,-3 9-2,-2 6 4,-4 7-5,-7-6-4,-8-5-1,-4-11 9,-6-10-6,-5-14-1,-1-14-5,-4-20-2,-1-27-31,0-29-67,1-11-285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29.2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138 196 676,'0'0'222,"0"0"-139,0 0-20,0 0 12,0 0 18,0 0-13,32 29-9,-15-2-46,1 2-23,-3 0-2,1-3-31,-5-1-55,5-5-18,-3-7-19,5-10-81,5-3-100</inkml:trace>
  <inkml:trace contextRef="#ctx0" brushRef="#br0" timeOffset="204">588 154 687,'0'0'229,"0"0"-116,0 0-53,0 0 28,0 0 36,0 0-39,-46 33-57,0-4-22,-6 5-6,-4-3-6,2-7-26,8-6-25,10-5-34,9-1 2,7-4 8,4 1 8,7 0 26,5-2 34,2-3 13,2 5 4,0-2 16,0 4 13,0 2 23,0 3-3,0 6-5,0 3 0,0 4 11,0 5-17,0-3-7,-2 2-12,0-4-8,-1-5-3,3-4-5,0-6-5,0-3-2,0-4 0,0-5-29,0-2-76,0 0-40,5 0-52,5-5-37,2-17-226</inkml:trace>
  <inkml:trace contextRef="#ctx0" brushRef="#br0" timeOffset="593">254 477 384,'0'0'398,"0"0"-260,0 0-89,0 0 5,0 0 58,0 0-17,125-3-33,-85 3-28,0 0-11,1 0-3,-6 5-6,-6-1 3,-5 1-7,-8 1-8,-5-1 3,-7 2-2,1-1 8,-3 1-3,1 0-3,-1 4 4,0 5 0,0 4-2,-2 4 17,0 3-12,0 6 1,0-2-8,0 1 2,0-3-7,-2-9 4,0-7-4,0-4-7,2-7-20,0 0-26,0-2-73,-5 0-42,-4 0-8,-4-15-276</inkml:trace>
  <inkml:trace contextRef="#ctx0" brushRef="#br0" timeOffset="959">311 599 830,'0'0'162,"0"0"-102,0 0-18,0 0 22,0 0 7,0 0-15,0 0-9,75-4-26,-62 4-5,-4 0-5,-5 2-8,-1 3-3,-3-1-60,2 1-83,-2 3-16,0 4-117,0 1-42</inkml:trace>
  <inkml:trace contextRef="#ctx0" brushRef="#br0" timeOffset="1147">311 599 324,'-28'136'378,"28"-136"-281,0 0-71,0 0 84,0 0-20,0 0-44,120 0-30,-98 0-14,-8 0-2,-9 0-4,-5 5-31,0 8-54,-25 3 39,-17 6-49,-14 2-93,-2-4-204</inkml:trace>
  <inkml:trace contextRef="#ctx0" brushRef="#br0" timeOffset="1338">0 949 642,'0'0'264,"0"0"-193,0 0-51,0 0 49,0 0 52,122 0-27,-59 0-33,6 0-36,2-4-8,-4-1-2,-7 3-14,-10 2-1,-13 0-10,-5 0-43,-10 0-71,-9 0-45,-9 0-73,-4 0-68</inkml:trace>
  <inkml:trace contextRef="#ctx0" brushRef="#br0" timeOffset="1597">417 502 757,'0'0'232,"0"0"-185,0 0-30,0 0 58,0 158 37,-9-72-5,-5 13-52,-1 5 2,1-1-9,6-8-14,5-8-22,3-13-4,0-16-8,0-14-10,11-13-20,-2-11-44,-2-6-54,-2-14-48,-5 0-5,0 0-135</inkml:trace>
  <inkml:trace contextRef="#ctx0" brushRef="#br0" timeOffset="2197">1219 56 498,'0'0'442,"0"0"-393,0 0-41,0 0 42,0 163 58,0-106-31,0 1-11,0-4-28,0-10-27,0-6-9,0-9-2,0-6-60,0-6-45,0-3-55,0-10-134,0-4-436</inkml:trace>
  <inkml:trace contextRef="#ctx0" brushRef="#br0" timeOffset="2484">1328 370 579,'0'0'119,"0"0"-64,0 0 25,0 0-18,0 0-18,0 0-12,96 0-18,-94 0-9,-2 0-5,0 0-5,0 0-46,0 0-108,0 0-71</inkml:trace>
  <inkml:trace contextRef="#ctx0" brushRef="#br0" timeOffset="2689">965 588 701,'0'0'171,"0"0"-146,0 0 85,0 0 18,0 0-24,0 0-26,42 109-5,-35-89-21,-1 3-9,-3-6-15,-1-1-18,-2-5-10,0-2-2,0-2-27,0-1-50,0-1-51,-2-2-26,-7-3-3,2 0-13,5-5-39,2-18-12</inkml:trace>
  <inkml:trace contextRef="#ctx0" brushRef="#br0" timeOffset="2895">965 588 534,'154'60'180,"-154"-60"-57,0 0-16,135-17-30,-106 17-9,-4 0-6,-2 0-8,-8 0-15,-7 0-23,-3 2-8,-5 13-8,0 8 12,-13 1 3,-18 3-15,-3 2-2,-1-7-7,1-4 4,8-5 3,9-6 2,11-4-1,6-3 2,0 0-2,0 1-17,9-1 18,15 0 23,7 0 21,3 0-31,-3 0-12,-4-6-1,-9 3 0,-9 3-38,-9 0-49,0 0-9,-5 0-6,-24 0-127,-8 11-117</inkml:trace>
  <inkml:trace contextRef="#ctx0" brushRef="#br0" timeOffset="3233">916 916 664,'0'0'243,"0"0"-199,0 0-26,0 0 64,0 0-1,0 0 8,8 98-36,0-80-29,-4-5-19,0 0-3,1-4-2,-3-2-14,2-3-53,3-2-56,0-2-76,4 0-60,0 0-239</inkml:trace>
  <inkml:trace contextRef="#ctx0" brushRef="#br0" timeOffset="3437">1150 1023 724,'0'0'174,"0"0"-81,0 0-25,0 0-14,0 0-14,0 0-14,60 51-17,-51-51-9,-3 0-24,3 0-8,1-5-26,3-12-75,-3-6-151</inkml:trace>
  <inkml:trace contextRef="#ctx0" brushRef="#br0" timeOffset="3599">1388 991 693,'0'0'176,"0"0"-56,0 0-39,0 0-33,0 0-17,0 0-9,74 65-22,-61-65-23,3 0-3,1-18-51,1-4-53,0 2-37,-2 4 38,-1 5-8,-1 9 111,-1 2 26,-2 0 142,2 0-19,1 16 29,1 1-45,1 3-22,2 3-3,-2-6-28,-1-3-35,-1-5-13,1-7-6,1-2-72,1 0-108,2-16-349</inkml:trace>
  <inkml:trace contextRef="#ctx0" brushRef="#br0" timeOffset="4439">1903 234 748,'0'0'199,"0"0"-157,0 0-22,0 0 45,0 0 11,0 0-24,143 7-40,-81-17-10,3-5-2,-7 4-3,-12 0-16,-11 4-26,-12 5 13,-14 2-2,-2 0 2,-7 0-2,0 0 5,0-3-42,-16 0-112,-9-9-390</inkml:trace>
  <inkml:trace contextRef="#ctx0" brushRef="#br0" timeOffset="4710">2017 0 680,'0'0'89,"0"0"10,0 0 7,0 0-25,0 0-16,0 0 1,56 65-21,-46-50-18,1 1 4,-1 2 1,-6 4 5,2 2-6,1 7-12,-1 5-5,2 9 3,-4 6 4,-4 5-6,0 2 2,0-3 5,0-8 0,0-7-2,0-8-4,0-12-9,0-7-7,0-9 0,0-1-7,-2-3-14,-2 0-32,-6 0-78,-1-11-127,-5-10-117,3-7-336</inkml:trace>
  <inkml:trace contextRef="#ctx0" brushRef="#br0" timeOffset="5033">1927 452 775,'0'0'217,"0"0"-154,0 0 3,-91 139 64,71-108-8,7-7-68,4-6-39,2-7-15,4-6-24,1-3-40,2-2-78,0 0-46,0-5-138,7-17-291</inkml:trace>
  <inkml:trace contextRef="#ctx0" brushRef="#br0" timeOffset="5229">2310 492 821,'0'0'121,"0"0"-44,164 0 52,-122 0-72,-18 0-37,-9 0-16,-7 0-4,-8 0-14,0 0-10,-23 0-47,-20 0-80,-12 0-54,-14 0 57,-7 10-36,0 2-212</inkml:trace>
  <inkml:trace contextRef="#ctx0" brushRef="#br0" timeOffset="5395">1990 602 517,'0'0'211,"0"0"-110,0 0-18,0 0 19,0 0 3,-9 136-20,9-109-19,0 2-2,-4-1-30,1-1 4,1-5-9,-1-6-11,3-7-15,0-5-3,0-1-1,0-3-39,0 0-21,0 0-30,0-7 2,0-18-8,0-4-27,3-2-86,4-2 35,2 0-169</inkml:trace>
  <inkml:trace contextRef="#ctx0" brushRef="#br0" timeOffset="5618">1990 602 304,'51'38'284,"-51"-38"-157,0 0-7,0 0-11,0 0-37,0 0-3,113-14 8,-86 14-13,-2 0-20,0 0-4,-6 0-9,-3 0-9,-3 7 0,-3 0 2,-4 1 2,1 1-6,-3 2 0,2 3-8,-4-1 1,2 7 0,-2 2-2,-2 1 13,0-1-5,0 2-1,0-6-13,0-2 0,0-5-5,0-4 0,0-5-20,0 0-26,0-2-42,0 0-59,0 0-13,0-8-42,0-11-219</inkml:trace>
  <inkml:trace contextRef="#ctx0" brushRef="#br0" timeOffset="5969">1990 722 769,'0'0'110,"0"0"-109,0 0 41,0 0 44,127-9-42,-88 9-32,0 0-5,-13 0-4,-10 9-3,-7 2-1,-9 2-44,0 1-30,0 1-85,-20 1-46,-11 2-322</inkml:trace>
  <inkml:trace contextRef="#ctx0" brushRef="#br0" timeOffset="6145">2021 891 517,'0'0'149,"0"0"-124,0 0 27,0 0 68,0 0-21,120 0-35,-82 0-27,0 0-20,-9 0-17,-11 0-1,-5 0-49,-13 0-129,0 0-178</inkml:trace>
  <inkml:trace contextRef="#ctx0" brushRef="#br0" timeOffset="6337">1805 1072 794,'0'0'197,"0"0"-146,0 0 35,0 0 29,174 0-23,-101 0-63,2 0-28,4 0-1,-6 0-71,-15 0-179</inkml:trace>
  <inkml:trace contextRef="#ctx0" brushRef="#br0" timeOffset="6899">2765 261 836,'0'0'145,"0"0"-124,0 0-8,0 0-10,0 0-3,0 0-37,74 78-124,-70-72-177</inkml:trace>
  <inkml:trace contextRef="#ctx0" brushRef="#br0" timeOffset="7051">2607 461 14,'0'0'847,"0"0"-797,0 0-44,0 0 55,0 0 21,0 0 4,87 0-9,-60 0-19,-6 0-33,0 0-11,-5 0 14,-5 9-12,-3 7 6,-3 6 15,-5 9-7,0 9-1,0 7-13,-5 7-3,-5-1-4,1-2 7,6-6 1,3-5-5,0-9-3,5-4-7,12-7 2,6-7-8,4-6 1,4-7-26,4 0-21,1-22-53,-1-14-105,-6-7-266</inkml:trace>
  <inkml:trace contextRef="#ctx0" brushRef="#br0" timeOffset="7418">3180 42 937,'0'0'175,"0"0"-107,0 0-32,0 0 99,-52 149-14,25-110-58,-2-6-39,3-6-23,1-7-1,8-7-44,3-8-78,7-5-85,7 0-54,0-7-125</inkml:trace>
  <inkml:trace contextRef="#ctx0" brushRef="#br0" timeOffset="7586">3162 252 640,'0'0'143,"0"0"-21,135 0-24,-83 0-19,-3 0-18,-3 0-12,0 0-7,-11 0 11,-6 7 16,-10-1 1,-7-1-30,-7-3 5,-3 2-6,-2 3-10,0 2 6,0 11-15,0 4 16,0 12-20,0 13-1,-7 7-5,3 13-1,2 7 2,2 6 6,-3 5-7,3 0 2,-3 0-3,3-9-3,0-7-1,0-11-5,0-13 2,0-9-2,0-16 0,0-8 0,0-8-2,0-6 2,-4 0-3,-11 0-6,-7-22-36,-8-14-35,-7-6-9,-6-12-45,-3-6-101,-6-4-74,4 1-229</inkml:trace>
  <inkml:trace contextRef="#ctx0" brushRef="#br0" timeOffset="8003">3099 588 270,'0'0'409,"0"0"-319,0 0-44,0 0 41,0 0 3,0 0-37,0-14-18,0 37-12,0 2 31,0 4-4,0-3-26,0-3-8,0-6-7,0-6-6,0-4-3,0-5-38,0-2-39,0 0-8,0-2-36,-2-18-100,0-7-249</inkml:trace>
  <inkml:trace contextRef="#ctx0" brushRef="#br0" timeOffset="8252">3099 588 702,'-8'-89'162,"8"89"-104,0 0-8,0 0 32,0 0-17,0 0-39,127-27-9,-96 23-10,-4 1 3,-4 1-2,-7 2 6,-3 0-7,-3 0 14,-6 0 5,-2 0-4,-2 0 12,0 0 14,0 7-25,0 15 6,0 8-5,0 10 1,0 2 1,0 9-17,0 0-2,3-2 1,-1-4-2,2-10-2,3-5-4,0-10 0,-1-7-21,1-6-43,-5-3-56,-2-4-59,0 0-35,0-4-139</inkml:trace>
  <inkml:trace contextRef="#ctx0" brushRef="#br0" timeOffset="8625">3128 611 756,'0'0'193,"0"0"-135,0 0-12,0 0 65,0 0-30,0 0-37,78-7-41,-62 7-3,-8 0-89,-5 13-96,-3 3-251</inkml:trace>
  <inkml:trace contextRef="#ctx0" brushRef="#br0" timeOffset="8816">3079 869 856,'0'0'150,"0"0"-96,141 7-24,-97-5-30,-6 0-20,-10 7-213</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05.5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2466 480 919,'0'0'92,"0"0"-67,-75-118-25,23 96 7,-8 8 47,-9 10 47,-2 4-39,6 0-13,8 22-4,10 20-15,11 21 11,9 26-9,12 25-8,5 21 9,8 19-1,0 6-11,-4 3 7,-3 0-7,-9-9 6,-3-16-6,2-13-1,1-19-9,0-19-1,2-13-6,3-18-1,2-12-3,4-15 0,1-9-6,1-13-46,1-7-36,-3 0-51,-2-38-182,-4-18-86</inkml:trace>
  <inkml:trace contextRef="#ctx0" brushRef="#br0" timeOffset="374">1497 1295 1015,'0'0'119,"0"0"-98,0 0-16,113-4 73,-50 4 49,7 2-50,5 14-42,1 2-21,-5-3-11,-4 3-3,-5-3-70,-4-1-104,-10-1-53,-11 1-244</inkml:trace>
  <inkml:trace contextRef="#ctx0" brushRef="#br0" timeOffset="622">2504 1672 1050,'0'0'166,"0"0"-123,0 0-8,0 0 52,-49 165 10,23-101-26,5-6-36,6-11-15,11-11-10,4-7-10,0-7-6,0-6-30,0-5-37,0-2-69,2-9-53,0 0-50,-2-5-218</inkml:trace>
  <inkml:trace contextRef="#ctx0" brushRef="#br0" timeOffset="884">2453 1302 994,'0'0'111,"0"0"-98,0 0 35,0 0 50,0 0-51,0 0-47,121 47-25,-98-43-208,-2-4-665</inkml:trace>
  <inkml:trace contextRef="#ctx0" brushRef="#br0" timeOffset="48070">0 52 945,'0'0'115,"0"0"-77,0 0-37,0 0-1,0 0 17,0 0 36,0 0 6,122-51-18,-59 51-21,20 0 24,14 0-12,15 4-7,9 5-2,5-2-6,3 2-6,-6-5-6,-12 3 3,-18-5-8,-21 0-2,-21 3 0,-17-5 1,-19 2 0,-8 0-14,-7-2-25,0 0 7,0 3 2,0-3-32,-2 4-59,-11-4-130</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1:48.3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2589 2135 401,'0'0'524,"0"0"-443,0 0-81,0 0 0,0 0 34,148 7 41,-59-1 17,22 8-10,22 3-21,19 8-18,15-1-10,12 7 4,16 6-6,11-2-5,0 1 10,4-1-8,-7 1-12,-3 0 3,3-5-7,3-2 10,0-4 10,6-5-22,-11-5-9,-12 3 5,-20-2-6,-26 1-5,-25 3 4,-20-2 2,-27 0-1,-24-7 0,-16 0-2,-18-6 2,-6-3 0,-5 0 0,-2-2-1,0 0-1,0 0-4,0 0-19,0 0-14,0 0-25,0 0-54,-2 0-147,-20-11-269</inkml:trace>
  <inkml:trace contextRef="#ctx0" brushRef="#br0" timeOffset="1621">950 1244 759,'0'0'177,"0"0"-108,0 0-61,0 0 20,0 0 30,0 0-3,146-20-13,-105 15-11,-1 5-24,-7 0-5,-6 0-1,-7 0 0,-9 0-1,-4 0-6,-3 0-39,-4 0-43,0 2-82,0 3-102,0-5-321</inkml:trace>
  <inkml:trace contextRef="#ctx0" brushRef="#br0" timeOffset="1875">1170 1128 699,'0'0'232,"0"0"-139,0 0-45,0 0 1,0 0-8,0 0 7,-2 80 1,2-39-32,0-1-12,-4 0-5,-4-7-16,4-6-66,2-5-18,0-9-103,2-11-217</inkml:trace>
  <inkml:trace contextRef="#ctx0" brushRef="#br0" timeOffset="2112">1368 979 901,'0'0'141,"0"0"-126,0 0 7,-11 147 71,-5-67 14,1 14-64,1 6-43,3 2-8,11 0-158,0-12-275</inkml:trace>
  <inkml:trace contextRef="#ctx0" brushRef="#br0" timeOffset="13651">0 2097 901,'0'0'156,"0"0"-144,0 0-6,0 0-6,159 5 44,-48-1 42,31 5-21,30 2-16,24 0-22,1 2-22,-10 1-4,-23 1-1,-33 3-20,-31 3-4,-30-4-70,-32-1-118,-34-8-425</inkml:trace>
  <inkml:trace contextRef="#ctx0" brushRef="#br0" timeOffset="67473">4425 1839 554,'0'0'405,"0"0"-324,0 0-67,0 0 18,0 0 52,0 0-3,0 0-42,-2 15-14,18 7 31,4 6-14,6-2 1,8-1-16,6-1 0,6-4-10,12-2-6,7-9-5,5-5 3,-1-4-2,-1 0-4,-1-2 1,-5-18-2,-4-4 3,-4-8-3,0-8 4,-3-11-5,0-5 1,1-6-2,-8-7-3,-4-7-2,-7-7-9,-8-10-3,-5-7 10,-5 2-4,-3 4-1,-3 7 10,-5 7 2,-2 2-1,-2 0 1,0 2-1,0 2 1,0 3 0,-11 0 0,-9 2 2,3 7-2,-2 2 0,-3 6-1,-5 9 0,-9 3 1,-12 7-1,-6 1 0,-8 3 1,-3 7 0,3 1 0,6 6 0,7 3 0,5 10-2,-1 4 0,-8 0-1,-12 20 3,-11 18-2,-8 13 2,-3 7 0,4 13 2,5 12-2,9 12 0,4 14 1,7 10 1,2-1 2,8 2 1,5 3-3,17 3 0,17 2-2,9-2 0,24-5-4,30-7-2,17-5-97,12-14-205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38.6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0 304 1072,'0'0'76,"0"0"-71,0 0 8,187 0 144,-87 0-22,19-4-52,28-15-20,34-3-14,21-5 0,26-2-15,11-2-16,9 5-8,4-1 9,-6 5 1,-1 2-7,-14 4-9,-11 3 0,-8-3-4,-23 5-7,-15-1-11,-24 6 4,-23 6-2,-16 0 4,-18 0 11,-10 0 1,-21 5 0,-15-1-17,-20 1-50,-16 1-64,-11 5-193,-11 1-483</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09.5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90 0 1044,'0'0'166,"0"0"-147,0 0-18,0 0 18,0 0 62,0 0-31,0 85-10,0-12 0,-4 15-14,-8 12-6,1 6 5,-3-3-2,4-5-6,-1-9-6,-1-13-6,6-9 0,1-14-4,5-13 0,0-6-1,0-14-5,5-5-9,13-3-5,-3-8-21,7-4 19,-1 0-58,0 0-64,2-11-40,0-9-77,-6-7-477</inkml:trace>
  <inkml:trace contextRef="#ctx0" brushRef="#br0" timeOffset="389">466 752 936,'0'0'206,"0"0"-157,0 0-20,0 0 33,0 0 8,0 0-21,0 68 13,0-12-20,0 6-18,-2 7 5,-16 0-8,-1 1-1,0-1 2,-1-5-10,7-8-3,4-9-4,4-10-2,3-7-3,2-10 1,0-7-3,0-8-2,0-5-9,-2 0-5,0 0-5,-5 0-15,-4-20-54,-2-9-89,-5-10-26,0-3-181</inkml:trace>
  <inkml:trace contextRef="#ctx0" brushRef="#br0" timeOffset="936">560 481 711,'0'0'180,"0"0"-172,0 0 5,0 0 35,0 0-26,0 0-20,81 59-2,-60-48-165,4-5-180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0:10.2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0 359 1021,'0'0'63,"0"0"-51,0 0-2,0 0 56,179-7-40,-101 3-26,6-3-4,-3 1-154,-15 1-490</inkml:trace>
  <inkml:trace contextRef="#ctx0" brushRef="#br0" timeOffset="988">731 0 642,'0'0'154,"0"0"-44,0 168-20,0-86 16,-4 3 13,-12-3-13,1-4-32,-1-13-28,5-7-20,5-14-6,3-8-14,3-12-1,0-8-5,0-5-16,0-11-88,5 0-73,13-16-48,4-21-80</inkml:trace>
  <inkml:trace contextRef="#ctx0" brushRef="#br0" timeOffset="1214">908 397 827,'0'0'217,"0"0"-175,0 0-27,0 0 68,0 0-11,-143 18-34,112 2-15,8-6-3,12-5-2,7 2-15,4 0-3,0 2-6,4 7 3,17-2 3,3 2 0,4 0 2,-1 0-2,2 0-1,-4 0 0,-7 0 1,2 0-1,-6-4-59,-2-5-77,2-7-68,-3-4-174</inkml:trace>
  <inkml:trace contextRef="#ctx0" brushRef="#br0" timeOffset="1514">1057 513 990,'0'0'68,"0"0"-58,0 0 86,129-24 17,-85 17-78,-1 0-31,-5 1-4,-7 3-57,-6 1-57,-12 2-10,-9 0-84,-4-3-60,0 2-240</inkml:trace>
  <inkml:trace contextRef="#ctx0" brushRef="#br0" timeOffset="1695">1230 337 828,'0'0'165,"0"0"-116,0 0 7,0 0 1,0 0 38,0 0 2,-2 129-41,2-89-35,0-4-14,0-5-7,0-2-34,0-7-80,0-4-39,0-7-45,4-11-246</inkml:trace>
  <inkml:trace contextRef="#ctx0" brushRef="#br0" timeOffset="1914">1475 415 1059,'0'0'79,"0"0"-73,0 0 103,0 0-21,0 134-59,0-94-29,17-2-64,14-7-176,13-11-287</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17.7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559 155 910,'0'0'162,"0"0"-133,0 0-22,0 0 40,0 0 48,0 0-32,-75-125-19,59 113-8,1 4-3,4 4-6,-3 1 1,1 3 0,-5 0-8,1 0-9,-1 9-11,-1 20 0,9 22 1,3 23-1,7 17 7,0 16 3,0 5 2,0-6 1,0-1-2,0-7 8,0-4-6,0-12 4,0-6-8,0-14 4,0-10-11,0-6-2,0-8 2,0 0-2,0-3 2,-4-3-2,-4-3-3,-2-4-18,-1-3 2,-3-7-20,-1-4 4,-8-4-70,-6-7-87,-8 0-53,-3 0-181</inkml:trace>
  <inkml:trace contextRef="#ctx0" brushRef="#br0" timeOffset="450">0 794 889,'0'0'102,"0"0"-85,0 0-13,119-58 4,-74 49 5,3 5-2,6 2-11,4 2-2,0 0-22,2 0-72,-9 0-144,-4 0-442</inkml:trace>
  <inkml:trace contextRef="#ctx0" brushRef="#br0" timeOffset="668">867 756 670,'0'0'237,"0"0"-127,0 0-44,0 0 30,0 0 25,0 0-17,10 65-21,-10-23-33,0 11-17,0 15-7,0 5 3,0 12 0,-8-1 0,2 7-11,1-1-7,-1-8-4,2-4 0,-1-11-2,0-9-2,-2-11 3,-1-14-5,-1-8-1,-3-8-2,2-8-7,-9-6-4,-4-3-10,-8 0-24,-12-23-38,-2-21-31,-4-16-68,5-25-89,3-20-563</inkml:trace>
  <inkml:trace contextRef="#ctx0" brushRef="#br0" timeOffset="1042">910 375 228,'0'0'867,"0"0"-834,0 0-33,0 0-12,0 0-32,127 16-104,-110 0-284</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2:11.4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2348 187 950,'0'0'120,"0"0"-84,0 0 47,0 0 26,0 0-16,0 0-34,0 0-30,0 0-13,0 4-5,2 26-4,9 12 7,3 9 13,-8 5-10,-6 4-6,0-5 0,0-3 3,0-5-1,0-9-9,-4-12 2,-2-8-3,3-9-2,0-5 4,3-4-2,0 0-2,0 0 7,0-20-8,0-20-6,0-15-8,14-15 4,7-5-9,7-3-2,8 0 11,0 6-7,1 8 8,-3 10 3,-10 16 6,-6 16 2,-9 11-1,-7 9 1,1 2 4,3 0-3,8 7 2,3 13-4,6 4 4,-1-2-3,-2 3 0,0-1-4,1-2-17,0 1-94,0-1-132,-6 0-74</inkml:trace>
  <inkml:trace contextRef="#ctx0" brushRef="#br0" timeOffset="509">2905 559 845,'0'0'140,"0"0"-104,0 0 48,0 0 56,0 0-36,0 0-26,23 116-16,-23-83-35,0 3-22,-10-5 10,1-2-15,1-2 5,6-7-5,-1-5-15,3-5-40,0-6-70,0-2-47,0-2 29,0-9-91,0-24-337</inkml:trace>
  <inkml:trace contextRef="#ctx0" brushRef="#br0" timeOffset="774">3023 191 952,'0'0'141,"0"0"-141,0 0 5,0 0-5,0 0 10,0 0-10,76 72-100,-72-45-241</inkml:trace>
  <inkml:trace contextRef="#ctx0" brushRef="#br0" timeOffset="1320">0 1183 640,'0'0'312,"0"0"-222,0 0-73,119-25 59,-29 25 55,21 0-8,27 0-27,28 7-45,21 2-18,27-3-4,17 2-5,18-7-5,12 2-19,-2-3-2,-5 0 0,-27 2-15,-27 0-43,-34 5-23,-37 2-17,-27-5-57,-30 5-29,-26-2-70,-23 0-106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51:52.5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 84 873,'0'0'167,"0"0"-114,0 0-48,0 0 25,0 0 39,0 0-19,0 0 50,4 91-27,0-44-32,-4-3-9,0 1-14,0-7 0,-4-11 1,-6-7-18,4-11 10,4-7-4,2-2 1,-2 0-2,-1 0-1,-1-9-5,2-18-17,2-15 6,0-14-4,17-6-3,10 2-1,0 4 2,-2 16 2,-3 11 5,-4 11 10,-5 11-3,-2 7-2,-2 0-5,-3 18 3,2 18 7,-4 11 16,-4 6 4,0-2-11,0-6-2,0-10 0,0-10-2,0-12 1,0-8-5,0-5-1,0 0 0,4 0 1,5-20-1,5-16 4,5-11-2,10-4-2,3-2-7,-1 11 2,-2 5-2,-7 13 3,-7 16-1,-1 5-2,-7 3-3,-3 11-10,4 25 20,-6 13 16,-2 7 15,0-1-10,0-6-5,0-7-12,0-10-2,4-7-2,5-12-16,1-4-46,7-9-34,0 0-104,8-14 8,-3-11-255</inkml:trace>
  <inkml:trace contextRef="#ctx0" brushRef="#br0" timeOffset="638">812 195 782,'0'0'204,"0"0"-134,0 0-28,0 0 88,-21-124-31,-2 96-31,0 7-19,-4 7-14,5 9-13,2 5 0,0 0-3,2 9-10,-2 25-9,-2 13-4,1 6 3,6-2 0,4-6 0,11-9 1,0-10-3,0-6-2,9-6-3,8-9 1,8-5-13,2 0-5,2-9-13,2-19-15,-2-5-4,-4 0 7,-8-1 14,-5 5 20,-4 7 11,-5 11 4,-1 7 2,-2 4 6,0 0 18,4 2-19,6 16 0,3 6 42,-1 5-4,7 0-23,-1 2-7,-1 0-6,1 0 2,0-1-10,-2-4 3,-1-1-1,-5-5-2,-2-7-19,-1-2-79,-5-6-130,0-5-138,-2 0-295</inkml:trace>
  <inkml:trace contextRef="#ctx0" brushRef="#br0" timeOffset="1148">1021 46 906,'0'0'162,"0"0"-156,0 0 28,0 0 89,61 114-19,-44-74-47,1-5-23,-5-4-33,1-6 2,-5-2-3,-3-11-3,1 0-32,-2-7-81,-1-5-81,3 0-49,-1-9-58</inkml:trace>
  <inkml:trace contextRef="#ctx0" brushRef="#br0" timeOffset="1361">1219 102 895,'0'0'159,"0"0"-139,0 0 23,-120 109 91,82-76-23,3-4-42,6-7-45,8-8-24,13-3-53,8-7-114,0-4-118,0 0-341</inkml:trace>
  <inkml:trace contextRef="#ctx0" brushRef="#br0" timeOffset="2274">1799 157 528,'0'0'345,"0"0"-244,0 0-21,0 0 56,0 0 24,18-118-36,-22 105-52,-12 2-35,-3 4 0,0 5-19,-6 2-10,-2 0-7,0 13 3,4 14-2,0 9-2,5 4-2,7 4 0,-1 1 2,6-5-1,4-2 1,0-7 1,2-5-1,0-6 0,-5-1 0,-1-4 0,-1-1 0,-2-1 1,-2-2-1,2-2-1,2-2-4,3-3 3,4 3-1,-3 2-4,3 6 2,0 5 3,-2 7 2,2 4-1,0 3 2,0-1-1,5-1 3,4-3-1,2-3 1,-5-6 0,1 0-1,-5 0 3,-2 0 3,0 7 0,0 6 6,-6 7-1,-12 12 6,-4 10 0,-3 14-1,-4 11 0,0 4-5,0-2-3,-2 3-1,2-8-2,2-2 3,3 1-6,4-3-4,2-2 3,5-8-1,2-6-2,3-13-6,6-6 0,0-14-20,2-9-11,0-11-15,0-8-54,0-3-161,-4-12-205</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7:55.9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88 595,'0'0'109,"0"0"-19,0 0 6,0 0-2,0 0-14,0 0-14,0 0 15,-25-60-15,25 60-4,0 0-18,0 0-8,0 0-9,0 0-11,0 20-10,5 11 1,6 20 7,-4 14-7,-5 9 14,-2 6-7,0-2 4,-4-2-5,-8-14-11,5-11 13,-1-15-11,6-16 0,2-9-2,0-11-2,0 0 0,0 0 0,0 0 0,0-25 1,10-24 8,15-24-4,6-16-4,9 0-1,-1 6-11,-4 17 8,1 9 1,-9 15 0,-1 11 0,-4 11-1,-8 9 2,-1 6-2,-3 5-2,2 0-4,4 14 1,2 17 8,4 13 0,-2 13 2,-6 7 5,-6 3 1,-3-1-4,-5-8 7,0-6-7,0-12-4,2-13 2,0-12-4,3-6-13,2-4-53,-1-5-114,7 0-87,10-27-37</inkml:trace>
  <inkml:trace contextRef="#ctx0" brushRef="#br0" timeOffset="586">1062 12 898,'0'0'161,"0"0"-109,0 0 29,0 0 42,0 0-37,0 0-56,-129 58-13,66-25-8,1-6 1,11-2-8,15-12 7,17-1-9,11-8 0,8 4-5,0 6-19,16 6 12,13 5 10,2 1 4,5 1-1,-3 0 0,-4-5 0,0-2-1,-4-4 0,-2-3-1,0-2-55,-2 0-74,-8-4-25,-6 0-99,-7-1-111</inkml:trace>
  <inkml:trace contextRef="#ctx0" brushRef="#br0" timeOffset="886">793 603 664,'0'0'131,"0"0"-88,0 0 60,0 0-15,0 0-28,0 0 6,125 84-23,-88-75-21,3 0-22,1-4 0,-5-3-66,-5-2-96,-12 0-215</inkml:trace>
  <inkml:trace contextRef="#ctx0" brushRef="#br0" timeOffset="1118">1369 46 823,'0'0'138,"0"0"-87,0 0 4,12 114 52,-12-50-18,-12 12-31,-9-1-9,0-6-30,3-10-13,10-19-6,5-11-4,3-14-103,0-10-59,0-5-178</inkml:trace>
  <inkml:trace contextRef="#ctx0" brushRef="#br0" timeOffset="1342">1602 14 643,'0'0'277,"0"0"-236,0 0-12,118-11 38,-89 11-34,-8 23 10,-4 8 21,-11 9-8,-6 4-24,0 7 2,-31 3-7,-9-2-13,-9-6-2,4-4-6,8-10-4,10-12 2,13-7 1,10-2 3,4 0-5,0 8 0,14 1 2,14 0 0,8-7 3,6-4 5,4-7-13,2-2-12,-1 0-81,-5 0-106,-7 0-122</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7:57.6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152 0 1179,'0'0'90,"0"0"-90,0 0-1,0 0-75,-133 116-125,114-96-456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7:58.0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 29 1059,'0'0'128,"0"0"-128,0 0 0,0 0 33,0 165 44,-7-105-24,1 0-15,2-6 1,-1-10-18,5-10-7,-2-14 0,2-9-7,0-6-1,0-5-5,0 0 5,0 0-1,0-8 4,0-18 19,9-19-10,8-15-13,10-7-5,2-4 0,2 8 1,-4 10-1,-2 13 1,-7 13-1,-7 12 0,-5 8-1,-4 7 0,3 0-8,2 13-3,-1 23 6,1 15 6,-7 8 1,0 1 6,0-5 1,-7-8-2,1-9-1,3-9-1,3-12 0,0-5-4,0-10 0,0-2-2,9 0-7,18-22 9,13-18 7,10-12-7,0-8 0,0 5-7,-6 6 6,-7 8 1,-8 19-1,-8 9 1,-15 10-3,-6 3-3,0 20-1,0 25-2,-15 18 9,-1 10 13,7-2-7,9 0-6,0-8-1,13-12-63,24-11-156,7-15-65,0-16-479</inkml:trace>
  <inkml:trace contextRef="#ctx0" brushRef="#br0" timeOffset="660">1227 40 1143,'0'0'143,"0"0"-140,0 0 7,-120 51 34,67-22 34,3-4-28,13-3-31,10-6-16,12-5 0,5-6-2,10-1-1,0 0-2,0 3-23,8 6 25,13 5 3,12 0 2,10 2 2,4-2 4,4 0-11,-1-1 1,-6 4-1,-7-1-7,-3-3-59,-12 3-77,-9-6-59,-7 1-153</inkml:trace>
  <inkml:trace contextRef="#ctx0" brushRef="#br0" timeOffset="961">931 660 955,'0'0'86,"0"0"-84,0 0 123,123 22-33,-63-18-5,2 3-59,-4-5-14,-9 5-14,-14 0-58,-14 1-149,-13-1-156</inkml:trace>
  <inkml:trace contextRef="#ctx0" brushRef="#br0" timeOffset="1217">1760 20 977,'0'0'218,"0"0"-218,0 0 14,0 0 5,0 0 108,0 167-60,-12-106-39,4-1-12,-3-5-13,1-4-1,4-3 2,2-15-4,1-4-19,3-11-107,0-12-88,0-6-254</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7:59.47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 0 1134,'0'0'116,"0"0"-95,120 7 105,-74 13-47,-3 4-19,-3 1-8,-9 4-25,-8-3-9,-12 1-8,-11 5-9,0 1-1,-27 3 0,-24 1 20,-9 1-6,-7 0-1,9-5 1,17-8 2,24-1-6,17-1-10,9-1-14,42 1 14,25-6 18,21-8-18,7-4-87,-19-3-328</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5:56.2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898 63 883,'0'0'47,"0"0"-40,-126-55 17,77 50 54,4 3-4,5 2 8,5 4-24,1 25-23,3 14-5,2 6 11,7 7 3,6 6-16,7 0-17,7-2 6,2-4-7,0-12-5,4-5 1,14-10-1,2-9-5,4-5 1,1-8 0,0-7 0,2 0 3,2-2 2,4-25-2,5-13-3,-1-11-1,3-10-22,-1 3-12,-8 7-9,-9 11 11,-8 18 12,-10 11 16,-4 11 4,0 0 7,0 0-7,0 20-25,-2 24 25,-7 19 5,-1 11 20,6-1-1,4-6-6,0-9-9,0-12-5,18-8-4,4-7-5,1-9-10,1-5-76,3-14-71,0-3-70,-2 0-189</inkml:trace>
  <inkml:trace contextRef="#ctx0" brushRef="#br0" timeOffset="510">1173 625 824,'0'0'138,"0"0"-26,0 0-7,0 133 0,-3-113-58,3 1-28,0-8-19,0 1-18,0-3-147,5-7-195</inkml:trace>
  <inkml:trace contextRef="#ctx0" brushRef="#br0" timeOffset="7204">391 1521 622,'0'0'110,"0"0"48,0 0-34,0 0 10,0 0 26,0 0-15,0 0-34,85-47-60,-85 16-25,-12 0 0,-17 1 12,-11 6-20,-9 10-5,-11 14-8,-5 0-4,3 36-1,6 18-1,12 15-1,10 13 0,16 3-3,12-2 4,6-8-1,2-10-4,25-14 3,2-9-4,2-9 6,0-13-2,2-6 2,1-11-2,-3-3 3,2-5 1,1-29-1,-3-10-1,0-12-2,-6-4-6,-5-2 1,-7 2 4,-5 12-1,-6 13 5,-2 17 0,0 11 0,0 7 0,0 0 0,0 25 0,0 28 0,0 15 1,0 5 19,0 3-8,10-5-4,9-5 0,2-5 7,4-14-9,-2-9-4,-6-9 1,-3-14-3,-6-4 0,-3-6-18,-3-3-83,-2-2-117,0 0-99,0-20-182</inkml:trace>
  <inkml:trace contextRef="#ctx0" brushRef="#br0" timeOffset="7774">703 2004 979,'0'0'157,"0"0"-109,0 0 69,0 0-12,0 0-29,0 0-6,54 138-23,-54-109-21,0-4-17,0-8-1,0-5-1,0-10-3,0-2 0,0 0 0,0 0 1,8-16-5,7-17-1,10-12-4,4-1-4,0-2 3,2 8 5,-8 14-2,-8 12 2,-6 10-5,-2 4 0,-1 4 6,3 25 2,3 14 12,-1 4-2,-1 2-3,2-5 4,3-2-13,1-4-12,-1-7-101,-1-11-237,-3-6-705</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5:57.3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451 40 981,'0'0'177,"0"0"-164,0 0-7,0 0-6,0 0 2,0 0-2,113-25-60,-60 10-239</inkml:trace>
  <inkml:trace contextRef="#ctx0" brushRef="#br0" timeOffset="3173">459 1044 1017,'0'0'75,"0"0"-65,0 0 87,-104-118 21,77 103-40,2 5-20,-4 9-20,2 1-15,-6 4-13,-2 30 1,-3 15-3,2 17 14,3 17-3,4 6-6,6 0 5,10-4-1,13-10-5,0-5-5,7-12 0,17-18-7,0-12 2,3-10-2,2-13 0,5-5 1,3-9-1,2-25-7,-1-12-13,-3-10-6,-6-2-1,-4-5 9,-10 3 5,-3 7 3,-8 11 4,-2 13 6,-2 18 0,0 6 1,0 5 15,0 5-16,0 26 2,0 16-2,-6 6 27,4 3 3,2-7-11,0-2-2,2-5-9,11-6-2,1-3-5,-2-9-1,-3-6-17,1-4-72,-2-12-84,3-2-132,1 0-101</inkml:trace>
  <inkml:trace contextRef="#ctx0" brushRef="#br0" timeOffset="3667">677 1504 902,'0'0'137,"0"0"-68,-4 133 70,-9-77 3,1 2-21,4-5-40,1-6-32,3-7-35,4-6-9,0-10-5,0-11-12,0-1-46,11-10-78,5-2-154,-3-2-127</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5:57.5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44 724 1045,'0'0'146,"0"0"-146,0 0 2,0 0-5,0 0 3,0 0-102,143-36-272</inkml:trace>
  <inkml:trace contextRef="#ctx0" brushRef="#br0" timeOffset="152">555 788 940,'0'0'89,"0"0"-77,0 0-15,114-2 3,-66-14-168,8-1-663</inkml:trace>
  <inkml:trace contextRef="#ctx0" brushRef="#br0" timeOffset="337">1910 341 1038,'0'0'99,"-21"-117"-9,2 64 48,-4 6-17,-6 5-29,-4 11-41,-9 6-20,-10 12-18,-4 9-7,-4 4-6,7 0 6,11 24-4,6 14 10,9 9 2,7 13 4,3 14-5,5 3-1,5-3-6,7-7-3,0-10-3,23-8-5,12-8 4,5-10 1,7-9 3,0-8-3,2-14 1,3 0-1,0-11-10,4-18-9,-2-11 6,-2-9-17,-4-5 9,-10 0-8,-11 5-2,-9 14 11,-12 10 14,-6 14 6,0 9 6,0 2 15,0 0-21,-6 24 4,-10 17-4,-1 10 28,0 2 1,9 3-9,8-2-15,0-1-1,18-4-3,15-7 0,1-8-1,-1-6-16,-2-5-49,-2-5-63,-2-10-131,-7-8-59,-2 0-531</inkml:trace>
  <inkml:trace contextRef="#ctx0" brushRef="#br0" timeOffset="855">2211 695 529,'0'0'281,"0"0"-140,0 0-10,0 0-2,0 127 6,0-101-39,0-1-38,0-10-24,0-4-13,0-3-8,0-7-5,0-1-4,0 0 8,0 0 0,0 0-1,2-15-11,13-11-26,3-6 10,9 1 6,-2 2-6,3 4 10,-4 8 3,-3 8-3,-6 9-1,-1 0 1,-1 2 6,-4 16 24,-2 6 7,-5 3 5,-2 2-1,0 0 11,0 0-8,0-4-13,2-1-16,11-4-9,12-2 0,18-7-80,7-11-187,6 0-1004</inkml:trace>
  <inkml:trace contextRef="#ctx0" brushRef="#br0" timeOffset="3749">0 2101 1066,'0'0'139,"0"0"-66,0 0 32,0 0-50,0 0-42,0 0-13,75 0-55,-41-7-171,0 0-167</inkml:trace>
  <inkml:trace contextRef="#ctx0" brushRef="#br0" timeOffset="3908">490 2161 1303,'0'0'229,"0"0"-147,0 0-8,0 0 14,0 0-20,0 0-40,85-81-28,-61 57-5,-1 2-74,1 6-58,-5 5-122,0 7-196</inkml:trace>
  <inkml:trace contextRef="#ctx0" brushRef="#br0" timeOffset="4065">778 2123 1036,'0'0'189,"0"0"-111,0 0 26,0 0-6,0 0-35,0 0-27,74-11-36,-51-3-20,2-1-149,-4-3-280</inkml:trace>
  <inkml:trace contextRef="#ctx0" brushRef="#br0" timeOffset="4285">2057 1916 1335,'0'0'77,"-4"-130"-66,-4 66 39,-9 2 47,-12 8-19,-7 16-17,-7 12-18,-5 10-23,1 16-4,3 0-8,3 20-6,5 22 6,7 12-7,2 6 4,10 2-4,3 0 5,6 3-6,8-7 1,0-7-1,0-6 1,6-12-1,10-8 0,1-10-5,8-8-3,6-7-2,5 0 1,7-18 1,-1-13-9,-1-2-8,-6-1 2,-11 5-3,-6 5 3,-7 11 5,-6 4 16,-3 9 2,-2 0 0,0 0-2,5 6-7,-3 23 9,2 9 18,-2 4 17,-2 3-17,2 2-8,5 0-6,7-5-1,1-4-3,3-9-11,1-7-82,2-9-126,-1-10-223</inkml:trace>
  <inkml:trace contextRef="#ctx0" brushRef="#br0" timeOffset="4769">2253 2161 935,'0'0'176,"0"0"-150,0 0 86,0 0 39,0 0-47,0 0-49,-21 118-32,19-107-19,2-6 4,0-5-8,0 0 7,0 0-7,8-3-1,13-21-6,6-7-7,4-3-9,-2 0 2,-6 12 5,-8 7 13,-8 6 3,-5 7 1,-2 2 19,0 0 5,0 2-7,0 24-9,0 11 35,-9 3 2,2-5-21,7-4-15,0-8-10,0-3 0,0-9-4,16-7-25,6-4-56,1 0-75,-1-7-253</inkml:trace>
  <inkml:trace contextRef="#ctx0" brushRef="#br0" timeOffset="5154">2670 2197 624,'0'0'271,"0"0"-210,0 0 25,0 0-20,0 0-20,0 0-46,144 4-6,-113-4-100,-4 0-45,-9 0-134</inkml:trace>
  <inkml:trace contextRef="#ctx0" brushRef="#br0" timeOffset="5333">3042 2103 912,'0'0'212,"0"0"-15,-21 123-61,6-66-49,-3 6-25,-2 1-62,-9-5-5,-5-8-215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0:23.9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168 48 1038,'0'0'116,"0"0"-67,0 0-18,0 0 6,0 0 26,122-37 13,-36 28-21,10 7-28,-3 2-7,-3 0-11,-12 0-6,-9 8-1,-13 1 0,-18-2-2,-14-3-3,-13-1-48,-11-1-77,0-2-29,-17 0-1,-28 0-133</inkml:trace>
  <inkml:trace contextRef="#ctx0" brushRef="#br0" timeOffset="240">285 149 501,'0'0'276,"0"0"-202,0 0-61,0 0 84,0 117 19,-4-49-21,-9 14-14,-6 5-2,0-4-29,1-1-25,-1-4 2,2-7-2,3-7-12,-1-7-3,1-9 8,1-7-3,-2-6 0,1-10 5,6-8-8,3-3 9,3-8-7,2-1-3,0-1 2,0 3 0,22 2 4,19 3-4,19-4-4,13-4-2,4 4-4,-2-5 2,-11 5-5,-12-2-9,-13-1-22,-10-1-49,-11-4-84,-9 0-105,-9 0-148</inkml:trace>
  <inkml:trace contextRef="#ctx0" brushRef="#br0" timeOffset="645">201 781 907,'0'0'134,"0"0"-101,0 0-26,0 0 15,0 0 21,154-58-33,-92 58-10,5 0-10,2 0-88,-1 0-126,-1 0-356</inkml:trace>
  <inkml:trace contextRef="#ctx0" brushRef="#br0" timeOffset="900">1306 124 966,'0'0'166,"0"0"-72,0 0 37,0 0-34,0 0-32,0 0-32,-118 82-10,68 6 4,6 16 14,6 10-2,14 2-10,17 0-3,7-10-11,16-7-3,21-15-8,6-13-3,4-11-1,-3-8-13,1-7-13,-8-14-49,-1-13-48,-7-16-98,-4-2-182</inkml:trace>
  <inkml:trace contextRef="#ctx0" brushRef="#br0" timeOffset="1222">1508 617 684,'0'0'358,"0"0"-287,0 0-62,0 0 33,0 0 73,5 131-25,-5-75-34,0-10-20,-5-6-11,1-12 1,2-15-17,2-9-1,0-4-6,0 0 2,0 0 4,0-13-3,17-25 0,12-11-5,4-9 0,4 2-3,-6 7-7,-2 7-3,-5 15-3,-8 10 14,-3 8-1,-3 9-1,-2 0-6,-1 1 4,1 24 6,2 9 12,-6 6 17,-2 2-10,0 0 8,1-4-17,1-5-7,2-4-3,6-1-8,-1-6-41,3 0-75,1-2-101,3-9-99,4-4-395</inkml:trace>
  <inkml:trace contextRef="#ctx0" brushRef="#br0" timeOffset="1643">2139 924 839,'0'0'139,"0"0"-85,0 0 6,0 131-35,-3-91-24,1-6-1,2-5-86,0-16-220</inkml:trace>
  <inkml:trace contextRef="#ctx0" brushRef="#br0" timeOffset="1860">2585 226 1096,'0'0'26,"0"0"-14,0 0 8,39 132 135,-33-54-29,-6 9-42,0 0-33,-3-5-28,-13-8-11,6-14-12,2-9-3,6-10-40,2-10-103,0-14-107,2-17-14,21 0-194</inkml:trace>
  <inkml:trace contextRef="#ctx0" brushRef="#br0" timeOffset="2054">2794 777 785,'0'0'287,"0"0"-179,0 0-21,0 0 31,0 0-57,0 0-23,-105 31-16,83-18-10,11-2 0,11 3-12,0-1-9,18 5 8,17-5-1,13-3-5,2-6 7,4-4-56,0 0-138,-8 0-48,-11-11-777</inkml:trace>
  <inkml:trace contextRef="#ctx0" brushRef="#br0" timeOffset="2354">3271 60 967,'0'0'53,"0"0"-12,0 0 90,118 102 29,-87-35-35,-4 15-42,-14 16-13,-13 9-17,0 3-16,-38-4 0,-15 3-16,-14-10-15,0-10-6,7-14-41,9-17-77,17-19-137,12-22-236</inkml:trace>
  <inkml:trace contextRef="#ctx0" brushRef="#br0" timeOffset="26732">22 1581 421,'0'0'29,"0"0"-29,0 0-13,0 0 2,0 0 11,0 0 83,0 0 6,-22-37-43,22 34-30,0 1-14,0-2-2,6-1-17,23 0 6,21-4 5,23 1 5,37 1 1,29 0 1,33-3 1,28 0-1,22 1-1,18 3 0,10 6-5,8 0-29,-4 2-46,-13 18-220</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6:08.3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17 478 788,'0'0'206,"0"0"-134,0 0-72,0 0 0,0 0 17,0 0 44,0 0 32,10 140-27,-6-44-8,1 24 0,-1 21-12,-2 24 5,-2 13-16,0 5-2,0 6-9,-13-11 8,3-11-1,2-13-4,6-11-17,0-5-10,2-9 9,0-9-7,0-20 3,0-15-4,0-20-1,0-18 0,0-14 0,0-15-6,0-7-24,0-11-33,0 0-22,0-20-49,0-38-179,-5-31-439</inkml:trace>
  <inkml:trace contextRef="#ctx0" brushRef="#br0" timeOffset="668">133 77 638,'0'0'262,"0"0"-193,0 0-54,0 0 35,0 0 37,0 0 1,0-4-21,0 4-29,0 0 6,3 0 5,5 2-12,6 2-6,3 5-6,10-2-7,4-1 2,8 1-8,1-2-5,0-1-2,-1 3 1,0-3-4,-6 1 0,-1 1-1,-8 1-1,-6 0 0,-4-5 0,-8 0 0,-4 0 0,-2-2 3,0 3-1,0-3-1,0 0 7,0 0 3,0 2-4,0-2-4,0 2 1,0 7-1,0 9 2,0 11-4,0 15 23,0 14 3,0 11-9,0 20-10,-2 18 4,-2 20-1,-6 18-3,-1 7-3,-2 6 2,-1 0-1,1 0 1,9-2 9,1-9 0,3-13-3,0-9-9,3-10 7,6-10-11,-5-7 4,-2-6 0,-2-6 1,0-5-1,0-10-2,0-13-2,0-16 3,0-13-3,0-11 0,0-5 0,0-6 0,0-3 0,0 4 0,-4 0 0,0 4 0,-3 0-1,0 0-14,0 1 5,3-1-9,0-4-7,1 1-4,-1-4-43,4-3-37,0 0-61,0-2-111,0 0-416</inkml:trace>
  <inkml:trace contextRef="#ctx0" brushRef="#br0" timeOffset="1449">0 2989 1023,'0'0'175,"0"0"-175,0 0 3,0 0 69,125-24 11,-69 17-65,8 2-18,3 1-1,2 0-151,-7-3-207</inkml:trace>
  <inkml:trace contextRef="#ctx0" brushRef="#br0" timeOffset="1942">949 137 460,'0'0'329,"0"0"-285,0 0 4,3 120 50,5-53-6,-1 14-9,-1 14 0,2 19-5,-8 17-14,0 12-9,0 11-10,-12 8 6,-15 5-15,-2-4 2,-2-7 4,2-20-9,9-21-16,4-18-5,5-20 0,5-12-3,4-16-1,2-6-5,0-10-1,0-8-2,0-8 0,0-3-1,0-5-4,0-5-24,0-2-21,0-2-14,0 0-13,0 0-23,0 0-61,-12-15-138,-3-3-425</inkml:trace>
  <inkml:trace contextRef="#ctx0" brushRef="#br0" timeOffset="2634">913 2042 482,'0'0'255,"0"0"-233,0 0-22,0 0 88,0 0 3,31 114-32,-23-68 16,-4 4-22,-4 1 10,0 4 13,0 6-11,0 5 18,0 10-23,-2 2-15,-14 0-22,1-4-18,1-8 13,5-5-12,0-12-3,7-16-3,2-11 0,0-10-2,0-8-14,0-2-37,0-2-37,0 0-31,0-24-70,0-23-259</inkml:trace>
  <inkml:trace contextRef="#ctx0" brushRef="#br0" timeOffset="3112">1098 55 745,'0'0'143,"0"0"-126,0 0 64,0 0-3,134 11-38,-92-2 0,-2-3-19,-4 6-6,-2-4-2,-5 4 3,-10-1 5,-1 0 1,-7-4 0,-2 1 6,-4 1 11,-1 0-2,1 2-5,-3 3-4,0 6 3,2 9 10,-4 8-11,0 11 1,0 7-6,0 19-4,0 19 5,0 29-15,-13 19 3,-3 13 4,3 8-7,2-6 2,4-2 3,1-5-7,4-8 3,2-10 7,0-4-1,0-6-6,0-7 9,0-5-7,0-7-7,0-2 1,0-8-7,0-10 2,-5-13 0,1-13-3,-6-10 0,4-10 3,-1-11-3,3-12 0,4-4-1,-4-4-3,-2-1-7,-6-4-17,-13 2-21,-11-2-58,-10 0-174,-3 0-192</inkml:trace>
  <inkml:trace contextRef="#ctx0" brushRef="#br0" timeOffset="3676">900 2925 1149,'0'0'152,"0"0"-149,158 0 40,-80 0 10,0 0-53,-4 0-22,-7 0-182,-9 0-401</inkml:trace>
  <inkml:trace contextRef="#ctx0" brushRef="#br0" timeOffset="4216">1773 146 908,'0'0'173,"0"0"-151,0 0-4,0 0 50,0 0 4,0 0-33,27 44 9,-15 21 19,-6 17-22,-4 17-6,-2 14 13,0 17-11,0 8-11,-8 13-1,-4 3-4,3-2 12,5-3-7,4-9 5,0-11-6,0-13-5,13-15-3,3-10-6,-1-13-9,-1-12-4,-3-8 0,-5-8 5,1-15-6,-2-6 0,-3-11 1,0-7-2,-2-6 0,0-5-6,0 0 3,0 0-7,0 0-20,0 0-20,0 0-62,-20 0-160,-7 0-257</inkml:trace>
  <inkml:trace contextRef="#ctx0" brushRef="#br0" timeOffset="4876">2020 77 638,'0'0'210,"0"0"-152,0 0-9,0 0 53,0 0-17,0 0 7,21-52-21,-17 48-21,0 2-2,-4-1-2,0 3-15,0 0-3,2 0-13,-2-1-8,0 1-5,8-3-2,3-1 0,7 1-1,4 3-1,0 0-2,5 0 0,2 0 4,2 7-1,-2 5-1,0 0 1,-2 2 0,-5 0 0,-4-3 1,-3-2 0,-3 0 1,-8-5 2,0-2 4,-4 0 9,0-2 12,0 3-7,0 6-3,0 4 0,0 9 25,0 12-17,0 12-7,0 14-1,0 14 5,0 13-9,-6 15-6,-8 23 7,-3 16-4,-4 8-2,1 2 2,1-2 0,0-6 2,6-5 0,5-10-5,8-11-1,0-8 2,0-4-2,0-9 6,6-9-11,1-9 2,-3-2-1,-4-5-2,0 0 1,0-2-2,0-6 0,-4-7 2,-5-10 0,5-10-2,-4-9 0,4-5 0,2-7-2,0-6-2,-1-4-3,3-3-3,0-2-7,0 0-6,-2 0-24,-2 0-43,-3 0-81,-6 0-188,-6-20-425</inkml:trace>
  <inkml:trace contextRef="#ctx0" brushRef="#br0" timeOffset="5708">1878 2207 684,'0'0'283,"0"0"-193,0 0-59,0 0 33,0 0 17,0 0 24,9 38-11,-5 0-40,-2 9-13,-2 8-17,0 12-2,0 4 16,0 2-1,0 4 10,0-6-11,0-9-9,0-9 7,0-8-24,0-9 2,0-5-12,0-11 6,0-6-3,0-6-3,0-5 0,0-1 0,0-2-4,0 0-25,0 0-29,0 0-51,0 0-46,-6 0-160,-5 0-110</inkml:trace>
  <inkml:trace contextRef="#ctx0" brushRef="#br0" timeOffset="6046">1827 3034 827,'0'0'258,"0"0"-225,0 0 42,0 0 99,0 0-58,149 11-71,-86-11-37,1 0-8,-2 0-49,-10-5-300</inkml:trace>
  <inkml:trace contextRef="#ctx0" brushRef="#br0" timeOffset="11058">904 1993 416,'0'0'137,"0"0"-128,0 0 9,0 0 51,0 0 34,0 0-7,0 0-38,2 0-23,-2 0-2,0 0-10,0 7-8,0 6-9,0 3 19,0 4 6,0 0-11,0 0-9,-2 6 5,-4 8 6,1 8 1,-1 5-5,1 7-9,0-1-7,1 5-2,4-5 0,0 3-28,0-4-97,0-15-258</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6:14.9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230 239 782,'0'0'159,"0"0"-102,0 0 8,0 0 24,0 0 19,0 0-25,0 0-20,-2-27-16,2 27-10,0 0-12,0 0 6,0 0-18,-2 0 2,2 0-8,0 0-7,0 7-2,0 31 0,0 20 2,0 20 12,0 11 10,0 9-6,0 14 4,-2 8 6,2 4-3,-3 6-1,0 1 2,-1 1-5,-5-3 7,1-6-7,-6-3 0,1-5 4,1-3-10,1-5 2,5-5 3,-1-8-15,5 2 4,2-3-1,0 5 1,0-2 2,0-7-8,0-9 1,0-11 2,2-10-3,1-13-1,-1-14 1,0-15-5,-2-8 5,2-4-3,-2-3-3,0-2-10,0 0-10,0-27-18,0-19-69,-2-21-94,-10-23-185,-1-16-276</inkml:trace>
  <inkml:trace contextRef="#ctx0" brushRef="#br0" timeOffset="741">134 342 861,'0'0'140,"0"0"-111,0 0 9,0 0 23,0 0-6,0 0 3,36-61-19,-25 48-27,-3 5-8,0-2-2,-2 3 4,1-1 12,-3-1-6,3 0 2,-2 2 0,-3 0 4,0 3 8,-2-3 3,0 1-7,0-1-13,0-2-9,0-2 3,0 0-3,0-3 0,2 1 0,-2 0 0,0 4-2,0 0 0,2 2 0,-2 3 1,3-1 1,-3 3 0,0 0 2,2 0-2,-2-1 0,0 1 2,0 0 9,2 2 7,-2 0-2,0 0-9,2 0 5,0 0-7,0 0-2,1 0 3,6-2-4,8 0-1,8-1-1,8 1-1,5 2 1,3 0 0,-1 0-2,-5 0 1,-1 0 1,-8 0-4,-3 0 4,-6 0 0,-7 0 0,-4 0 0,-4 0 0,-2 0 3,0 0-2,0 0 14,0 0 20,0 0-3,0 0 4,0 0-7,0 0-5,0 0-14,0 0 7,0 0-6,0 0-10,0 0 7,0 0-6,0 0-2,0 0 0,0 0-2,0 0-1,0 0 2,0 0 0,0 0-6,0 5 4,0 10 3,3 10 0,10 10 1,0 14 5,-2 16-6,1 13 3,-8 18 0,-4 15 7,0 18-9,0 7 2,-11 0 7,-2 0 6,-3-5-11,7-1 8,5-3-3,-1-9 1,5-9 0,-2-11-7,-2-11 6,2-11-8,0-9 1,-2-7 2,4-7-5,0-9-1,-2-1 1,2-3 5,-2-6-3,0-1-2,0-2 1,0-2-1,-3 0 0,3 2-1,0 3 2,-5 3-2,5 6 4,-3-1-1,1 5-1,-1-5 4,3-4-4,-2 0 2,2-9-3,0 0-1,2-6-1,0-6 2,0-3 0,0-10-2,0-4-10,0 2-15,0-2-30,-5 0-33,-13 5-75,-13 4-168,-11 2-228</inkml:trace>
  <inkml:trace contextRef="#ctx0" brushRef="#br0" timeOffset="1957">0 2935 736,'0'0'116,"0"0"38,0 0-15,0 0 2,145 76-31,-85-67-35,1-5-40,-3-4-31,-14 0-4,-13 0-81,-17 0-169,-14-6-216</inkml:trace>
  <inkml:trace contextRef="#ctx0" brushRef="#br0" timeOffset="7229">457 3198 414,'0'0'385,"0"0"-319,0 0-49,0 0 45,0 0 34,0 0-27,25-43-17,-25 40-7,0 0 3,0 3 11,0 0 7,0 0-16,0 0-11,0 0-17,0-2-13,0 2-3,0 0-3,0 0 1,0 0-2,0 0 0,0 0-2,0 0-3,2 0 3,-2 0-2,4 0 2,5 0 0,5-3-5,5-1 5,4-3 1,-3 3-1,-7-1 0,-1 5 3,1-2-3,-5 0-3,8 0-58,0-5-160,-5 0-351</inkml:trace>
  <inkml:trace contextRef="#ctx0" brushRef="#br0" timeOffset="8189">1159 148 812,'0'0'181,"0"0"-134,0 0-43,0 0 48,0 0 46,0 0-16,0 0-58,0 2-24,0 29 1,0 11 28,2 10 34,-2 8-27,0 11-3,0 16-8,0 20 3,0 18 5,-13 11-16,-5 2-3,2-7 7,5-3-4,3-8 5,-1-2-6,-1-7-6,2-6-3,-5-7 15,-1-4 0,1-7-6,1-7-11,6-9 10,-1-4 4,3-7-6,0-7-1,0-4 1,4-4-12,0-1 8,0-1-7,0 2 2,0-3-4,0-2 2,0 0 1,0 0-2,0-4-1,0 1 2,6-3-2,-2-3 0,-2 3-3,2-3 3,-1 2 5,1 1-4,-2-3-1,-2-2 0,2-3 0,-2-1-1,0-1 3,0-4-2,0-2 0,0-2 0,2-7 0,-2-4 0,0-4 0,0 2-5,0-3-12,0 0-17,0 0-24,0 0-62,4-24-131,-2-19-312</inkml:trace>
  <inkml:trace contextRef="#ctx0" brushRef="#br0" timeOffset="9141">1161 0 554,'0'0'270,"0"0"-180,0 0-70,0 0 18,0 0 31,0 0-10,42-1-8,-8 1-7,8 4-3,12 5-8,5-1-6,5 0-6,0-2-13,-4 3-4,-2-2 0,-11-3-4,-12 1 2,-10-1-2,-10-2 0,-10-2 0,0 0 0,-5 0 0,0 0 8,0 0 4,0 0 4,0 0 23,0 0 6,0 0-6,0 0-15,0 0-5,0 0-6,0 0-8,0 0-2,0 0-3,0 0 3,0 0-3,0 0-2,0 3-1,0 12-7,0 19-5,0 21 11,0 23 4,-10 14 12,-1 10-7,-2 9-1,-1 10 9,4 1-4,1 1-2,2-7-3,4-7 3,-1 0 2,0 0 4,0 0 2,1-1-2,1-6 1,2-9 4,0-6 0,0-8-2,0-10-9,0-7-4,-2-4 1,0-7 2,-1-4-3,-2-9 0,3 0-3,-2-5 2,2-4-1,-3 2-1,1-2 1,0 2-1,2-2 0,-4-2 1,2-2-1,2-4-1,-2 0 1,-1-3 0,5 0 0,-4-3-5,2 1-14,0 2-4,0-1-16,-2-1-14,4-1-19,-4 3-79,2 2-86,-2 0 32,-3 3-90</inkml:trace>
  <inkml:trace contextRef="#ctx0" brushRef="#br0" timeOffset="10201">1061 3038 644,'0'0'107,"0"0"-95,0 0 60,0 0 59,0 0-38,0 0-52,134 2-23,-92 0-11,-4-2-3,-4 0-4,-5 0 0,-6 0 0,-2 0-10,-3 0-42,-1 0-63,1 0-122,-5 0-241</inkml:trace>
  <inkml:trace contextRef="#ctx0" brushRef="#br0" timeOffset="10515">1625 2806 812,'0'0'167,"0"0"-156,0 0 19,0 0 55,0 0 3,0 0-22,6-29-37,-4 29-23,-2 0-2,2 0-2,1-2-2,2-3-1,1 3-8,5-3-48,3 1-27,-1 2-4,-2-3-20,1 1-17,-6 2-1,-2 2 60,-4 0 56,0 0 10,0 0 17,0 0 34,0 0 20,0 0-9,0 0-4,0 0-26,0 13-18,0 18 18,-6 9 21,-5 1-25,-3-3-5,8-3 3,-3-4-15,4-2 1,5-4-12,0-3 0,0-4-10,0-3-50,0-8-77,12-7-174</inkml:trace>
  <inkml:trace contextRef="#ctx0" brushRef="#br0" timeOffset="11092">1538 2900 218,'0'0'179,"0"0"-152,0 0 37,0 0 55,0 0-60,0 0-27,-13 0 15,10 0 0,3 0 5,0 0-4,0 0-11,0 0-11,0 4-1,11 5 1,14-2 8,4-3-14,9-2-20,-5-2-115,-8 0-264</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05:54.6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6 880,'0'0'60,"0"0"-35,0 0-25,0 0 19,0 0 42,0 0 15,127-13-5,-90 13-11,11 2-9,7 12-1,14-3-9,7 2-8,9-2-1,0 0-11,-4-2-7,0 0-13,2 0 6,5-5-4,11-1 20,7-1-5,6-2-16,1 0 1,1 0 5,4 0-8,3 0 2,1 0-2,-2 0 3,-1 0-3,2 0 4,7 0-1,3 2-1,1 5-2,-6-5 0,-7 0-2,-3 3 3,-10-1-1,-5 1 0,-11-1 0,-15-2 0,-6 3 0,-11-3 1,-2 2-1,-1-1 1,-2-1 0,-1-2 0,-3 0 0,-5 0-1,-6 0 1,-9 0-1,-9 0 0,-9 0 1,-7 0-1,4 0 0,-4 0 0,-2 0 0,3 0 0,-3 0-1,2 2 1,-2 0 0,3 0-10,-2-2-16,-3 3-22,0-1-135,0-2-200</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32.1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642 881 982,'0'0'89,"0"0"-62,17-114 21,-17 74 42,0 2 20,-23 3-29,-8 5-20,-9 10-21,-11 11-3,-6 9-16,-3 0-8,-3 15-5,3 20-2,8 5-4,15 6 3,12 4-5,19 2-1,6 0 1,0-2-7,31-4 2,13-7 4,10-9-3,8-12 3,0-10-25,-1-6 3,-10-2-35,-9 0-66,-13-21-49,-8-4-61,-13-8-357</inkml:trace>
  <inkml:trace contextRef="#ctx0" brushRef="#br0" timeOffset="368">675 0 998,'0'0'162,"0"0"-136,0 0 19,0 0 19,0 0 14,0 178 11,-10-88-41,2 1-37,1-4-5,3-10-6,4-7 0,0-10-25,0-11-64,13-9-75,5-11-39,0-16-149</inkml:trace>
  <inkml:trace contextRef="#ctx0" brushRef="#br0" timeOffset="600">869 640 995,'0'0'121,"0"0"-98,0 0 62,0 160 65,0-77-30,-3 17-42,-10 11-20,0 5-14,-3 4-14,0-9-8,4-6-7,0-18-9,7-24-5,3-21-2,2-18-16,0-15-32,0-9-41,0 0-42,0-38-31,0-20-163,-2-22-539</inkml:trace>
  <inkml:trace contextRef="#ctx0" brushRef="#br0" timeOffset="879">763 626 1045,'0'0'100,"0"0"-48,0 0-26,0 0 87,135-35-22,-102 35-20,3 12-25,-5 13-12,-7 2-11,-9 9-10,-12 2 4,-3 4 10,-11 5-3,-22-2-11,-3-8-3,5-10-10,8-11-5,8-10-58,10-6-82,5 0-179,0-2-382</inkml:trace>
  <inkml:trace contextRef="#ctx0" brushRef="#br0" timeOffset="2182">1675 176 879,'0'0'148,"0"0"-119,0 0-20,-118 83 52,74-14 4,-6 17 5,6 19-8,6 7-9,14-1-10,14-4 6,10-9-21,0-13-12,23-14-9,10-13 0,5-16-7,0-13-11,-2-11-18,-9-11-78,-8-7-63,-5 0-97</inkml:trace>
  <inkml:trace contextRef="#ctx0" brushRef="#br0" timeOffset="2820">1711 695 855,'0'0'192,"0"0"-162,0 0-21,0 0 62,0 0 9,0 0 9,11 56-14,-4-9-22,-3 8-13,-4 3-5,0 0-2,0-9-5,0-9-4,-4-13-8,2-11-8,2-10-6,0-6 0,0 0 0,0 0 0,0-6 4,6-26-6,12-14-1,4-14 1,0-3-4,1 3 2,-4 2-10,0 11 7,-4 12 4,-1 12-10,-6 12-4,-3 11 8,-1 0-5,3 2-1,0 25 7,-1 13 6,-6 9 0,0 5 1,0-1 8,-4-8 6,0-14-9,2-9 6,2-11-9,0-4 0,0-7-3,0 0 0,2 0-1,17-20-1,12-18 2,6-8 0,-2-8-13,-4 3-4,-6 6 9,-5 7 1,-4 16-1,-8 9 8,-3 10-10,-1 3 7,0 0-4,6 9-2,3 18 9,-1 6 20,-2 5-14,-3 0 2,-3 0 1,0 0 11,0-5-5,2-1-5,-2-8-5,3-4-3,-1-7-2,-1-4 2,0-4-2,-3-3-6,-2 0-13,0-2-23,0 2-60,4-2-144,1 0-49,-1 0-497</inkml:trace>
  <inkml:trace contextRef="#ctx0" brushRef="#br0" timeOffset="3570">2604 709 938,'0'0'90,"0"0"-50,0 0 69,-113-45-36,72 45-35,-1 25-11,7 6-1,10 6-7,9 4-13,16 1-4,0-2 2,0-2 5,20-4-6,3-10 1,-2-6-3,2-7-1,0-9 0,-1-2 1,2 0-1,5-15 0,-2-14 0,0-5 0,-5-4-7,-5 2 4,-3 7 2,-9 5 0,-3 8 1,-2 10 0,0 3 10,0 3 22,0 0 11,0 0-10,0 0-21,0 0-8,0 23-4,0 3 1,0 1 17,0 0-6,0-7-6,0-6-3,0-5-1,2-5 0,-2-4 5,2 0-5,-2 0 3,2 0 1,-2 0 5,2 0 1,-2 0-3,0 0 0,0 0-4,0-2-3,0-5 1,0 0-3,3 3 0,-3-3 0,3 2 0,-3 1 0,2-1-1,-2 3-8,2 2 0,-2-1 2,0 1-2,0 0 3,0 0-3,0 0 1,0 0 4,0 0 3,0 0-4,0 0-1,0 0-2,0 0 7,0 0-2,0 0 1,2 0 1,-2 0-2,2-3 2,1 3-1,1 0 2,-2-2-2,-2 2 0,2 0 0,0 0 0,3 0 1,2 0 1,2 6 1,-3 13 7,3 3 5,-2 2 0,0 5-5,-1-2 3,1 0 3,0-7-6,2-5-2,-1-1-3,1-8 0,-2 1-3,2-5-12,0-2-9,-1 0-28,6-9-68,-3-11-192,-4-2-484</inkml:trace>
  <inkml:trace contextRef="#ctx0" brushRef="#br0" timeOffset="4462">3050 706 973,'0'0'157,"0"0"-88,0 0 77,0 0-50,0 0-32,0 0-40,-105-11-17,96 25-4,5 6 0,4 0-2,0 4-1,0 3 0,8-1 4,13 1-2,4-2 2,-4 2-2,0-5-2,-3-2 2,-5-2-1,-5-5 1,-5 1-2,-3-3 1,0-2 8,-13 2 30,-10-2-14,-6-3-11,0-1-9,2-5-4,6 0-2,4 0-18,11-11-62,6-18-186,0-11-331</inkml:trace>
  <inkml:trace contextRef="#ctx0" brushRef="#br0" timeOffset="4852">3410 189 1256,'0'0'90,"0"0"-81,-13 123 17,0-50 116,-3 14-45,-4 4-27,1-1-32,-4-1-7,-2-7-11,8-11-9,3-10 1,5-17-10,5-12-2,0-15-3,4-8-17,0-6-19,0-3-24,0 0-8,0-12-12,17-23-32,14-14-123,10-9 2,1-3-67,2 8-13</inkml:trace>
  <inkml:trace contextRef="#ctx0" brushRef="#br0" timeOffset="5079">3522 696 726,'0'0'313,"0"0"-196,0 0 1,0 0 8,0 0-33,0 0-46,-87 15-7,60-1 6,8-3-18,5-2-2,3 0-14,5 2-1,1 2-10,5 5 1,0 4 1,0 3 2,0-1-4,5-2 0,10 0-1,7 1-15,3-3-15,8-5-44,3-4-49,1-2-106,1-9-90</inkml:trace>
  <inkml:trace contextRef="#ctx0" brushRef="#br0" timeOffset="5431">3917 1078 1204,'0'0'146,"0"0"-126,0 0 49,0 0 39,0 0-47,0 0-36,0-6-25,-9 17-4,-7 4-22,14-6-79,2-9-190,20 0-432</inkml:trace>
  <inkml:trace contextRef="#ctx0" brushRef="#br0" timeOffset="5782">4534 740 1153,'0'0'97,"0"0"-96,0 0 6,0 0 92,-29 131 14,16-79-44,1 1-20,1 5-19,3-9-7,2-5 2,4-6-6,0-9-14,2-6-2,0-8-3,0-6-2,0-4-18,0-5-31,0 0-11,2 0-31,6 0-43,-2-20-71,1-16-275</inkml:trace>
  <inkml:trace contextRef="#ctx0" brushRef="#br0" timeOffset="6090">4465 597 1102,'0'0'155,"0"0"-143,0 0 12,0 0 21,0 0-19,0 0-12,111-26-14,-89 21-35,-1 1-115,-4-6-157</inkml:trace>
  <inkml:trace contextRef="#ctx0" brushRef="#br0" timeOffset="6303">4879 294 1118,'0'0'247,"0"0"-228,0 0-7,0 0 84,0 0-14,143 136 6,-97-60-18,-1 18-19,-7 10-7,-13 10-22,-21 2-6,-4-3 0,-31-6-13,-23 0-3,-10-2-6,-3-5-49,-2-13-104,9-27-358</inkml:trace>
  <inkml:trace contextRef="#ctx0" brushRef="#br0" timeOffset="6862">3850 1014 355,'0'0'197,"0"0"-87,0 0 21,0 0 21,0 0-37,0 0-10,38 47-7,-28-41 6,-3 3-13,0-2-26,-2 2-10,-3 0-13,-2-1-10,0 4-7,0 3 3,0-2-20,-7 3-2,-7 0-6,-1-1-51,-3-1-135,-1-12-367</inkml:trace>
  <inkml:trace contextRef="#ctx0" brushRef="#br0" timeOffset="9562">1689 1324 1007,'0'0'136,"0"0"-100,0 0 10,0 0 25,0 0-1,0 0-18,15-9-13,37 9 0,29 0 28,31 0-11,29 0-25,21 0-5,19 0-16,4-3-10,-12-1 6,-21-3-1,-30 7-5,-35 0-5,-31 0-35,-35 11-96,-21 1-215</inkml:trace>
  <inkml:trace contextRef="#ctx0" brushRef="#br0" timeOffset="11342">3266 1359 481,'0'0'167,"0"0"-153,0 0-13,0 0-1,0 0 0,0 0-12,0 0-57,-35-22-107,29 20-148</inkml:trace>
  <inkml:trace contextRef="#ctx0" brushRef="#br0" timeOffset="11450">3266 1359 233,'-62'-24'196,"62"24"-59,0 0-37,0 0-3,0 0 16,0 0-23,-10 0-27,10 0-3,0-3-9,0 3 23,0 0-8,0 0-3,0 0-13,0 0-12,0-2 4,0 2-1,0-2-5,0 0-17,0 2-5,0-2-12,2-3 1,21 3-2,10-3 7,12 1-5,4 4-1,0 0 3,-2 0-5,-5 0 0,-4 0-4,-5 0 4,-4 2 0,-6 3 0,-10-3-5,-3 0-14,-6-2-29,-4 0-81,0-31-133</inkml:trace>
  <inkml:trace contextRef="#ctx0" brushRef="#br0" timeOffset="34289">1623 1319 740,'0'0'105,"0"0"-80,0 0 4,0 0 52,0 0 21,0 0 18,0 0-7,0 0-38,0 0-12,0 0-12,0 0-14,0 0-4,0 0-7,0 0-8,0 0-4,0 0-8,19 0 2,14 0-2,12 0 3,10 0 2,7 0-2,13 0-5,4 0-3,10 0 3,-2 0 4,3 0-7,-1 0 5,2-7-5,-1 3 2,-1-5-2,-3 5 0,-1-3-1,-3 2 4,1 1 0,-10 2-4,-4 2 1,-6 0 0,-10 0-1,-3 0 0,-8 0 0,-2 0 0,-5 0-2,-4 0 2,-2 0 0,-2 0-2,-2 0 2,2 0-1,2 0 1,2 0 0,-2 0 0,2-7-1,-6 3 0,-4-3 0,-2 5 1,-11 0 0,1-1-4,-2 3 0,-2 0 3,-1 0-4,-2-2 0,-2 2 1,0 0 4,0 0 0,0 0 0,0 0-3,0 0-5,0 0-1,0 0 0,0-2 3,0 2-4,0 0 4,0 0-9,0 0-4,0 0-10,0 0-18,0 0-42,0-2-52,0-6-57,0 2-172</inkml:trace>
  <inkml:trace contextRef="#ctx0" brushRef="#br0" timeOffset="-186169.73">0 136 829,'0'0'38,"9"123"-29,13-19 15,5 19 27,1 8 7,-1 3-12,-7 1-14,-9-7-1,-9-10 0,-2-9 4,0-13-18,0-9-7,0-12-8,0-10-1,3-14-1,10-8-21,-2-12-30,-1-11-16,-2-9-37,-3-9-57,-5-2-21,0-13-316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4:01.0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105 372 713,'0'0'205,"0"0"-157,0 0-30,0 0 32,0 0 15,0 0-17,121-22 16,-86 28-35,1 17-13,-5 6 1,-6 4 10,-8 0 2,-5 1-7,-10-3-2,-2 1 4,-4 1-16,-30-2 1,-11-2-9,-11-2-10,-4-7 3,3-9 2,8-9-1,11-2 4,15 0 4,10 0-2,8 0 7,5-2-2,0 2-5,2 0-8,33 0-3,13 0 10,14 6 1,5 14 0,3 3 0,-10 6 0,-9 8 1,-14 4 2,-12 3 1,-13 1 10,-12-3 8,-6 5 20,-27-7 3,-11-4-2,-10-7-2,-6-9 4,0-7 0,4-9-27,8-4-6,10 0-8,9 0-4,8-11-19,11-11-40,10-7-51,0-11-187,17-2-458</inkml:trace>
  <inkml:trace contextRef="#ctx0" brushRef="#br0" timeOffset="734">638 116 998,'0'0'172,"0"0"-145,0 0 0,0 0 50,0 0 5,0 0-39,45-5-5,-26 16 0,-1 12-11,-5 6-2,-8 4 8,-5 7 0,0 0-3,-7 1 5,-10-4-14,3-6-6,3-10-6,5-8-4,4-6-3,2-5-2,0-2 0,0 0 0,0 0 0,0-20-4,10-16 0,11-15-3,0-7-7,4-2 1,2 2 1,-5 7 2,0 11-5,-2 11 5,-1 9 8,-6 11 0,-5 4 0,2 5-4,-2 0 2,3 0 4,5 16 0,-1 11 0,-1 6 5,-3 9 0,-2 5 3,-5 2 7,4 0-4,-2-4-7,0-3-2,5-2-2,1-4-33,3-3-79,8-6-173,6-10-189</inkml:trace>
  <inkml:trace contextRef="#ctx0" brushRef="#br0" timeOffset="1523">1304 666 1024,'0'0'149,"0"0"-123,0 0-1,0 0 34,0 0-15,0 0-44,0-2-54,13 0-145,7-9-152</inkml:trace>
  <inkml:trace contextRef="#ctx0" brushRef="#br0" timeOffset="1756">1631 465 951,'0'0'183,"0"0"-144,0 0-20,0 0 38,0 0-21,0 0 17,20 109 6,-20-55-18,0 6-3,0-6-9,0-3-4,0-11-12,0-8-9,0-15-1,0-5-2,0-8-1,0-4 0,0 0 1,0 0 5,0-9 1,3-23 11,15-10-11,3-9-6,8-5-1,5-1-4,2 0-6,0 6-2,-1 7-10,-1 10 3,-8 8-6,-1 8 16,-8 9 4,-3 5 0,-1 4 5,1 0 0,-3 9 1,0 19 9,-5 10 10,-3 5 10,-3 4 5,0-3 6,0-4-4,-11-9 3,6-11-17,1-8-10,4-6-8,0-6-3,0 0 3,0 0 1,0-2 5,0-22 1,13-10-5,12-6-7,1-2-1,6 0 0,-1 3-7,-4 6 0,0 11 3,-6 6 4,-3 7-2,1 9-1,-4 0 0,-1 0 0,-1 25 2,-3 10 2,0 3 20,-4 4 0,-1 3-6,-1-2 0,3-3-9,4-5-4,0-6-1,0 0-16,5-7-48,2-4-83,-3-2-119,4-12-248</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6:26.3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7721 166 417,'178'-44'107,"-51"10"-107,-52 14-126,-44 8-42,-31 0-62,-17-2 230,-28 0 0,-5-2 0</inkml:trace>
  <inkml:trace contextRef="#ctx0" brushRef="#br0" timeOffset="689">5209 1187 581,'0'0'46,"0"0"-4,0 0 46,0 0-25,0 0-6,0 0 12,-38-69-10,38 66 1,0 3-27,0 0-13,0 0-5,0 0 2,0 0 20,21 5 6,17 7 16,22-4-11,20-1 8,20 0 0,16-5-33,11 2 2,5 0-4,-1 4 1,3 3-3,6 4-7,3 3-6,4 0-1,2 2-5,0-2 6,5-3-4,-1 1 4,8-1 6,2 1-12,2 2 5,7-5 3,5 0-1,1 1-1,3-3 1,-5 2-7,-5-4 1,-7-2-1,-8 2-2,-17-3 2,-18-1 1,-16-1 1,-17-4-1,-16 3 1,-18-3-2,-12 0 2,-6 0-1,-7 0-1,2 0 0,0 0 0,-2 0 1,2 0-2,-2 0 1,0-4-1,0-1-25,0 2-31,5 3-30,8 0-104,5 0-75,-3 5-99</inkml:trace>
  <inkml:trace contextRef="#ctx0" brushRef="#br0" timeOffset="25923">2992 6069 1089,'0'0'177,"0"0"-153,0 0-19,0 0 3,0 0 61,0 173 8,2-79-23,4 4-31,-2-2-2,0-11-10,3-12-1,-3-17-9,4-10-1,0-10 0,5-9 0,5-12-42,5-7-137,3-8-51,5-3-10,2-28-440</inkml:trace>
  <inkml:trace contextRef="#ctx0" brushRef="#br0" timeOffset="26163">3385 6352 924,'0'0'43,"0"0"1,18 155 88,-10-94 11,3-12-63,10-7-44,3-13-29,3-9-2,2-9-1,-3-11 2,1 0-3,0-6 24,-2-28-13,-7-8-7,-5-14 2,-11-6-2,-2-5 0,-9 7-3,-24 13 10,-10 18 6,-3 20 7,-6 9-23,4 11 1,7 25-5,12 4-3,18 0 1,11-4-14,13-7-60,34-9-62,16-14-51,10-6-42</inkml:trace>
  <inkml:trace contextRef="#ctx0" brushRef="#br0" timeOffset="26493">3920 6427 692,'0'0'168,"0"0"-71,0 0 35,-27 152 29,25-112-47,2-9-68,0-4-31,22-5-1,7-11-1,4-8-3,2-3 6,6-3 7,-3-28-16,-5-13 5,-2-7-6,-10-12-5,-13-2 10,-8 5 0,-6 5 34,-37 17-7,-19 13 2,-20 21-36,-5 4-2,8 24 2,19 10-4,25-1-5,26-2-11,9 0-59,20-4-46,22-7-139,8-15-193</inkml:trace>
  <inkml:trace contextRef="#ctx0" brushRef="#br0" timeOffset="26875">4376 6044 1058,'0'0'272,"0"0"-165,0 0-73,0 0 3,0 0 65,0 149-5,-13-68-49,-5 8-19,5-2-11,2-3-8,4-8-3,4-11-7,1-10-2,2-6-28,0-9-93,0-2-196,0-8-568</inkml:trace>
  <inkml:trace contextRef="#ctx0" brushRef="#br0" timeOffset="27565">3068 7450 1209,'0'0'169,"0"0"-153,0 0-10,0 0 5,0 0 14,0 0 50,-2 125-18,7-83-33,8-6-9,3-5-10,1-6 0,5-10 0,1-4-2,2-9 0,4-2-1,4-8 7,3-28-2,-1-11-5,-8-8 3,-14 3-5,-13 1 2,0 6 2,-33 7-4,-12 10-1,-4 10-2,1 9 0,2 9 2,13 0-2,11 2-12,9 20-55,10 9-94,3 5-104,0-3-185</inkml:trace>
  <inkml:trace contextRef="#ctx0" brushRef="#br0" timeOffset="28007">3523 7492 739,'0'0'350,"0"0"-315,0 0-28,-7 121 101,7-74 19,0-7-14,12-7-73,12-6-33,7-12 4,3-10-9,6-5 14,-1 0 6,2-25-17,-7-8-2,-5-5-6,-14-2 5,-13-2-2,-2 4 3,-11 2-2,-24 5-1,-11 6-6,0 7 6,-3 12-1,7 6-2,6 0 0,12 0-3,10 6-57,11 8-104,3-3-95,3-4-192</inkml:trace>
  <inkml:trace contextRef="#ctx0" brushRef="#br0" timeOffset="28362">4002 7281 889,'0'0'238,"0"0"-192,0 0-45,0 0 118,0 142 36,0-86-73,0-1-53,6-1-8,2-2-8,0-8-7,-1-2-3,-1-6-1,2-5-1,-2-9-1,-2-6-5,-4-2-57,0-5-124,0-3-83,0-6-166</inkml:trace>
  <inkml:trace contextRef="#ctx0" brushRef="#br0" timeOffset="28645">4396 7194 854,'0'0'202,"0"0"-124,0 0 66,31 167 5,-31-82-32,0 8-46,0-1-53,-8-1-18,-2-13-58,-1-18-363</inkml:trace>
  <inkml:trace contextRef="#ctx0" brushRef="#br0" timeOffset="35539">3000 7065 122,'0'0'798,"0"0"-712,0 0-80,0 0 0,0 0 8,0 0 75,0 0 34,0 0-35,6-14-34,-6 14-24,0-2-2,13-2-4,16-5-13,25-7 10,26-2 5,18-2-7,11 5-6,7 8-5,0 7 3,-9 0-7,-12 0-3,-8 18-1,-4 4 4,-10-2-3,-3 0-1,-8-4 1,-7-5 1,-1 0-2,-4-4-1,-6-3-4,-7 1-4,-3-5-10,-10 0-13,-10 0-26,-7 2-51,-7 2-57,0 5 31,-29 0-79,-19 9-458</inkml:trace>
  <inkml:trace contextRef="#ctx0" brushRef="#br0" timeOffset="36159">2888 8096 777,'0'0'173,"0"0"-134,0 0-32,0 0 9,0 0 64,139-24 18,-51 19-11,21 3-11,16-3-22,11 1-14,2 0-22,-2-1-7,-2 3-7,-9-5 4,-12 3-8,-10 2-6,-10 2-72,-15 0-115,-22 0-199</inkml:trace>
  <inkml:trace contextRef="#ctx0" brushRef="#br0" timeOffset="45791">0 5641 542,'0'0'164,"0"0"-103,0 0-52,0 0 61,0 0 5,0 0-18,0 0 20,105 53-31,-76-46 11,11-2-4,14-3-6,15-2-6,20 0 8,22 0-6,21-11-11,22-9 6,19-5-13,5-1-1,5 1-2,0 2-12,-7 3-5,2 2 35,2 1-13,-6-1-26,9-2 2,15-7 3,22-6 4,29-3 0,13-4-7,-2 5-2,-5 6-2,-26 4 1,-24 9 0,-22 1 4,-23 6 1,-17 6-5,-14 1 0,-10 2-4,-2 0 4,5 0-1,15-4-3,10-3 4,7-2 1,4 3 0,-6 1 0,-13 3-1,-14 2 0,-15 0 5,-14 0-5,-16 0-2,-13 0 1,-13 0-4,-2 0 4,4 7-1,11-5 1,18-2-2,10 0 1,10 0-5,0 0 5,-9 0-1,-9 0-2,-14 0 2,-11 0 3,-10 0-3,-8 0 1,-3 0 0,-4 0 1,3 0 1,8 0-2,2 0-6,13 0 1,8 0 1,9 0-5,9-5-7,9 5-25,1 0 13,1 0-17,-6 0-12,-5 0 5,-7 7-10,-8 4-47,-16 2-20,-21 1-114,-16-3-261</inkml:trace>
  <inkml:trace contextRef="#ctx0" brushRef="#br0" timeOffset="53379">6850 1038 395,'0'0'107,"0"0"-60,0 0-14,0 0 26,0 0 22,0 0 7,0 0-26,0 0-10,-12-20-6,12 20 0,-2 0-4,2 0 2,0 0-11,0 0-1,0 0-10,0 0-14,0-3 5,0 3 3,0 0-7,0 0 1,0 0-4,0 0-5,0 0-2,0-2 0,0 2 0,0-2-8,2 0-5,18-1 12,12-1 2,10 4 7,9-2 1,5 2 8,6 0-3,3 0-10,2 0 7,1 0-3,7 0 9,-2 0 6,-2 4-12,-2-2-4,-6 3-2,-7-1 5,-8 1 10,-3-3-2,4-2-6,4 0 1,14 0 3,8 0 8,8-9 1,2-9-6,-7 1-3,-4 1-12,-12-2 4,-6 5-3,-12 4-1,-13 0-2,-8 5 0,-12 1 0,-5 1 6,-4 0-3,-2 2 1,0 0-2,0 0-1,0 0 1,0 0 1,0 0-2,0 0 3,0 0-4,0 0 3,0 0-2,0 0-2,0 0-24,0 0-58,0 11-121,-17 14-148</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4:40.4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2915 689 738,'0'0'82,"0"0"-28,0 114-9,0-61 20,0 7 31,0 7-11,-2 11-23,-4 8 1,-1 13-16,-1 8-12,0 10 4,0 11 2,-3 5-6,4 8-22,-2-3 0,2-6-6,3-6-1,2-8 5,-2-6 1,1-10-5,1-6 3,0-7-1,2-6-4,-5-10 3,3-8-2,-5-11 6,3-12-12,0-11 5,1-13-4,1-9-1,2-5 2,-2-4-2,2 0-19,0-13-29,0-25-34,0-20-143,0-20-144</inkml:trace>
  <inkml:trace contextRef="#ctx0" brushRef="#br0" timeOffset="644">2961 506 619,'0'0'83,"0"0"-67,0 0 0,0 0 97,0 0 14,0 0-40,0-38-34,0 38 3,0 0-10,0 0 20,0 0-10,0 0-26,0 0-16,8 0-10,10 0 8,5 0-3,3 0-5,5 9 10,2 0-10,0 2 1,0 0-4,-4 1 0,-1-4-1,-3 1 0,-1 2 1,-5-4 0,-4-2-1,-5 1 1,-2-1-1,-4-3 0,-2 0 0,-2-2 1,0 0-1,0 0 9,0 0 3,0 2 1,0-2 0,0 0-2,0 3-4,0-3-3,0 0 1,0 0-2,0 0 0,0 2-2,0 7-1,0 6 0,0 10 5,0 13 4,0 11-3,0 13 7,0 14-3,0 8 12,0 8-3,-10 8-3,-2 3-4,1 6-3,-1 0 1,2-2 3,-3-3-6,1-1 1,-1 0-1,2 6 7,-3-3-4,3 2 3,0-13-2,2-6 3,0-8-10,1-8 6,0-4 0,2-4-2,2-7-8,-1-2 1,3-5 1,0 5 2,0-1-4,0-4 0,-2-2 4,2-13-3,0-5-1,-2-2 3,-1-4-2,1 2 0,2-7-1,-2 0 0,2-7 0,2-2 3,0-4-6,0-5 3,0 0-2,0-2-6,0 0-14,0 0-24,0 0-10,0-4-15,0-14 20,2-4-30,4-3-61,5 5-65,-7 5-103,-4 6-281</inkml:trace>
  <inkml:trace contextRef="#ctx0" brushRef="#br0" timeOffset="1568">2832 3126 810,'0'0'213,"0"0"-179,0 0-3,0 0 60,0 0 3,0 0-19,-3 0-34,3 0-26,7 0 6,15 0 25,4 5-13,9-1-21,0-4-12,-2 0-16,-4 0-50,-7 0-75,-10 0-46,-12 0-96,0 7-387</inkml:trace>
  <inkml:trace contextRef="#ctx0" brushRef="#br0" timeOffset="3608">245 546 867,'0'0'165,"0"0"-122,0 0-18,0 0 39,0 0 2,0 0-8,-16 129 25,11-40-21,-3 19-17,-4 16-11,1 10-3,-2 8 3,-3 7-9,1 1-9,-1-3 3,-1-4-4,-2-12 5,1-4-5,1-15-3,3-10-2,-1-13-3,6-11-3,2-2 0,0-5-3,5-4 1,2-7-1,0-13 0,0-9-1,0-14-5,0-10-11,0-8-6,0-1-11,0-5-3,0 2-7,0-2 3,0 0 3,0 0-7,0 0-16,-4-18-29,0-13-17,4-13-41,0-13-109,0-7-430</inkml:trace>
  <inkml:trace contextRef="#ctx0" brushRef="#br0" timeOffset="4305">235 383 662,'0'0'125,"0"0"-47,0 0-8,0 0 22,0 0-7,0 0-20,34-9-10,-12 7-10,1 2-10,-1 0 2,2 0-5,3 0-1,6 0-10,6 0-8,3 5-8,0 6 2,-4-2-7,-7 2-1,-4-2 1,-12 0 3,-4-5-1,-3 3 3,-6-3 2,-2-2 12,0-2 1,0 0 11,0 0-9,0 0-8,0 0 2,0 7-2,0 6-2,0 10-1,0 13 10,0 8 1,0 14-4,0 15-4,-10 21 0,-3 18-6,-7 14 2,0 11 2,0 5-7,-3 3 4,6-3 6,1-1-5,1-3-2,-1 0 6,-1-8-4,1-6-2,-2-10-2,-2-12 4,4-4-7,1-4 3,-3-8-2,2-9 5,-2-8-4,3-12-1,-1-3-3,3-9 2,1-7-2,4-5-1,1-6 0,3-7-1,0-7-2,4-6-5,0-3-5,0-4-8,0 0 1,0 0-5,0 0-16,0 2-17,0-2-23,-3 0-17,0 0-48,-1 0-123,-2 0-144</inkml:trace>
  <inkml:trace contextRef="#ctx0" brushRef="#br0" timeOffset="5018">89 3077 1013,'0'0'177,"0"0"-157,0 0 20,0 0 58,0 0 4,0 0-34,69 0-32,-38 3-30,2-3-6,3 0-22,1 0-77,4 0-132,-8-9-152</inkml:trace>
  <inkml:trace contextRef="#ctx0" brushRef="#br0" timeOffset="5739">1009 472 505,'0'0'334,"0"0"-194,0 0-77,0 0-8,0 0 31,0 0 7,7 3-23,-1 30-30,1 19 16,-1 14-4,1 23-14,-2 20-1,-5 19-3,0 12-1,0-2-5,0 0-5,0-4-3,0-5-6,0-4-5,0 2 9,0 0-8,0 0-1,-5-7 9,-4-9-10,-4-6 2,6-4-5,0-10-5,5-11 1,2-13-1,0-13 2,0-12 0,-2-13-2,0-12 0,2-10-2,0-7 0,0 0-21,0 0-21,0-11 5,0-29-32,2-22-57,14-23-88,3-13-69,-1-7-408</inkml:trace>
  <inkml:trace contextRef="#ctx0" brushRef="#br0" timeOffset="6292">1205 125 886,'0'0'153,"0"0"-113,0 0-25,0 0 21,0 0 42,0 0 13,20-2-28,-5 2-31,10 0-12,6 0 8,7 4-7,0 12-16,0-1 9,-4 3-12,-5-2 5,-6-3-4,-2 1-3,-5-3 2,-8-2 6,-3-3-3,-5-1 11,0 6 9,0 13 5,0 19-17,0 21 6,0 16 10,0 16-8,-5 16-9,-6 14 10,0 15-3,-2 8-6,-3 5-9,3 4 3,1-4 1,1-7-5,7 5 4,0-8 1,2-5-3,-1-8 4,1-22-3,-3-17-3,1-14-1,1-9-2,1-7 1,0-7-1,-2-3-3,-3-14-5,0-9-6,3-9-11,1-9-22,-3-4-46,-3-3-47,-7-4-137,-3 0-177</inkml:trace>
  <inkml:trace contextRef="#ctx0" brushRef="#br0" timeOffset="6818">1040 2866 600,'0'0'647,"0"0"-575,0 0-72,0 0 26,115-14 44,-52 10-23,9-5-47,5-2-4,2-5-91,-6-2-175,-11-4-472</inkml:trace>
  <inkml:trace contextRef="#ctx0" brushRef="#br0" timeOffset="7124">1924 412 833,'0'0'128,"0"0"-110,0 0-5,0 0 58,0 0 27,0 0 10,-2-4-39,2 4-32,0 0-9,0 4 4,0 32-4,0 22 9,4 29 17,-4 24-5,0 19-2,0 14-5,-17 8-16,-3-3 4,-3-4-11,6-5-2,-1 1 0,0 4-6,-2 8 5,0 1-6,2-7 5,0-11-4,5-16 0,4-11-7,4-10 0,1-15-3,4-15 0,-2-18-1,2-15-10,0-21 10,0-7-15,0-8-17,0 0-18,0-21-3,0-30-53,0-29-48,22-27-148,7-18-223</inkml:trace>
  <inkml:trace contextRef="#ctx0" brushRef="#br0" timeOffset="7628">2113 0 1051,'0'0'135,"0"0"-93,0 0-25,0 0 40,0 0 31,0 0-27,70-6-17,-24 12-23,8 8-9,-4-1-6,-4 0-5,-8 5 7,-7 0 0,-4 0 0,-9 2-2,-1-5 1,-9 4-2,0 1 1,-3 6 16,-3 8 3,2 10-6,-4 9-3,0 8 0,0 10-3,-2 5-3,-7 11-1,1 13-2,0 14 4,2 12-1,-1 12 2,1 8-3,-4 7-3,1 3 0,-3-7-1,-5-6-3,-3-7 4,1-9-4,-2-11-1,2-16 15,3-18-8,3-15-3,3-9 1,4-4-5,-3-8 2,3-6-3,-2 1 2,2-8-2,-1 1 0,-1-1-2,-2 0 0,-1 3-8,0 0-4,-3-3-7,2-2-12,0-6-15,3-5-6,1-5-23,1-8-83,0-7-155,0 0-246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5:15.3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230 0 673,'0'0'160,"0"0"-100,0 0-22,0 0 38,0 0 6,0 0-24,0 0-20,0 0-25,-21 62 3,13-6 19,-1 15-7,-3 14 3,-1 15 15,-1 14-14,-3 4-3,-3-2 2,-3-16-13,4-9 5,3-12-8,7-11-11,3-12 0,1-14-3,2-10 1,3-15-2,0-3-2,0-10 2,0-4-5,0 0-42,0 0-66,0-4-19,5-30 8,8-17-47,3-18-168</inkml:trace>
  <inkml:trace contextRef="#ctx0" brushRef="#br0" timeOffset="403">292 100 767,'0'0'142,"0"0"-114,0 0-4,-129 20 74,96-6-19,-2-3-10,6 0-8,6-2-40,6-3-12,7 1-8,3-2-1,2 1 0,3 1-9,0 0-86,2-3-50,0-2-157,2-2-318</inkml:trace>
  <inkml:trace contextRef="#ctx0" brushRef="#br0" timeOffset="640">301 82 627,'0'0'186,"0"0"-149,0 0-24,0 0 56,0 0-9,0 0-31,116 80-24,-83-44-5,0 0-215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5:17.2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 0 526,'0'0'406,"0"0"-332,0 0-72,0 0-1,0 0 58,0 0 46,-7 103-25,7-61-19,0 14-6,0 15-10,0 16 6,0 15-12,0 17-8,0 5-5,0 3-12,0 3-1,0-1 2,3 5-5,-3-1 4,0 7-2,0 12 1,2 2-6,-2-3-4,0-6 1,0-18-1,0-11-2,2-11 0,4-9 0,1-10 0,0-8-1,0-9 0,-3-6 0,3-12 0,-1-6 0,-2-12 0,2-8 0,-4-12-1,-2-6-2,2-7-20,-2 0-3,2 0-5,-2-16-17,2-24-6,0-18-80,5-15-95,-3-8-87</inkml:trace>
  <inkml:trace contextRef="#ctx0" brushRef="#br0" timeOffset="674">0 127 797,'0'0'108,"0"0"-96,0 0-10,0 0 36,0 0 87,0 0-43,9 0-40,17 0 5,13-9-12,5-2-9,3 2-12,1-2-8,-2 2-3,-4 3-2,-3-3-1,-7 6 0,-10 3 1,-6 0-2,-12 0 1,-1 0 0,-3 0 8,0 0 38,0 0-4,0 0-3,0 0 2,0 0-11,0 0-14,0 0-8,0 0-8,0 18-1,0 13 1,0 16 2,2 13 11,0 10 4,-2 3-4,0 9 2,0 12-2,0 9 0,0 8-1,0 7-1,0 9 2,0 2 1,0 5-5,0 0 2,0 0-5,0 1-2,0-1 2,2-3-6,2-13 5,-4-13-5,0-11 1,0-10 1,0-8-1,0-3 0,0-8 0,-2-7 0,-4-2 0,1-9 4,-2-5-3,3-9 0,2-6-1,-1-2 0,1-7 0,2-5-1,-2-2 0,2-2-1,0-2 1,-2-3 0,2 3-1,-2-3 0,0 5 1,-1 2 0,-1 0-1,-1 1-3,3-4-9,0 1-4,2 0-11,-3 0-6,1 2-19,2 5-14,0 2-54,-2 2-39,0 4 25,0-4-4,-5 1-53,1-8-40</inkml:trace>
  <inkml:trace contextRef="#ctx0" brushRef="#br0" timeOffset="1514">24 2997 908,'0'0'121,"0"0"-121,0 0 41,0 0 81,0 0-37,134-9-58,-89 7-22,1-3-5,-3 1-89,-5 0-104,-12 1-345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4:50.6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0 272 730,'0'0'233,"0"0"-152,0 0-45,0 0 30,0 0 26,0 0 3,4-27-28,6 36-21,3 31-26,5 27 13,-5 27-9,-11 11 0,-2 6-16,0-11 9,-4-11 2,-5-13-8,5-18-8,4-16 2,0-17-5,0-16-10,0-9 0,0 0-16,2-4 8,13-33 10,10-16 8,4-20 1,0-10-1,0-13 0,-2-8-2,2-1-1,0 4 3,0 15-2,-1 21 2,1 21-1,-7 17-2,1 11 3,-3 10 1,0 6-1,4 0 1,3 15 10,2 25 1,0 12-7,-7 19 7,-4 13-1,-11 10 10,-5 2-7,-2-3-1,0-10 0,0-14-6,0-13-4,-2-12-1,2-15-2,0-7-8,0-11-42,0-6-22,0-5-86,9-5-86,0-28-70</inkml:trace>
  <inkml:trace contextRef="#ctx0" brushRef="#br0" timeOffset="557">835 194 1013,'0'0'114,"0"0"-91,0 0 74,0 0 32,116 38-68,-89-27-29,0-2-25,-4 2-7,-6 0-9,-5 0-47,-4 3-96,-8 1-103,0 3-104</inkml:trace>
  <inkml:trace contextRef="#ctx0" brushRef="#br0" timeOffset="739">965 571 627,'0'0'458,"0"0"-396,0 0-41,0 0 97,0 0-19,0 0-50,73 33-49,-44-33-1,5 0-114,5-11-69,2-2-87,1-5-77</inkml:trace>
  <inkml:trace contextRef="#ctx0" brushRef="#br0" timeOffset="938">1798 0 1190,'0'0'182,"0"0"-115,0 0-52,0 0 49,0 0 21,0 0-18,-122 161-33,81-103-14,-1 2-9,2 0-6,-1-2-2,12-12 0,8-7-2,11-15-2,10-4-1,0 0-7,0 5 6,29-3-10,12 0 6,12-4 4,9-9-7,4-2 4,0-5-6,-5 0-9,-11-2-24,-11 4-27,-13-4-79,-12 0-78,-14 0-53,0 0-276</inkml:trace>
  <inkml:trace contextRef="#ctx0" brushRef="#br0" timeOffset="1276">1709 203 1057,'0'0'151,"0"0"-92,-20 149-3,13-75 115,-1 4-35,0-2-43,4-7-56,2-5-25,0-11-12,2-8-2,0-2-36,-3-5-74,1-10-200,-4-5-892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7:20:26.8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556 1400 1063,'0'0'91,"0"0"-84,0 0 18,0 0 75,150 0-9,-69-9-49,0-5-31,-4 1-7,-15 2-4,-9 1 3,-13 1-3,-8 1-70,-11-1-94,-9-5-59,-12 2-186</inkml:trace>
  <inkml:trace contextRef="#ctx0" brushRef="#br0" timeOffset="211">1113 1148 672,'0'0'230,"0"0"-129,0 0 23,125 0 11,-80 0-21,-3 15-37,-2 3-18,-5 6-18,-2 3 8,-14 2-6,-7 7-6,-12 1-11,0 13-5,-34 1-5,-19 5-6,-10-7-10,8-9-10,17-9-76,20-8-85,18-15-200,24-8-568</inkml:trace>
  <inkml:trace contextRef="#ctx0" brushRef="#br0" timeOffset="571">3101 1039 1060,'0'0'46,"0"0"40,34-145 69,-34 109-52,0 7-8,-16 9-31,-22 9-8,-18 9-34,-17 2-11,-21 20 3,-1 20-14,8 9 7,22-3 7,22 6-7,26-3-4,13 2-3,4 5 2,8 2 0,23-1 0,9 0 3,10-6-5,5 0 2,0-4 1,-1-3 0,-7 1 0,-9 0-2,-11-5 0,-12 0 2,-8 0 0,-7-5 2,0 1 6,-11-7 1,-16-3 4,-9-3 4,-6-3 0,-5-7 0,-6-3-8,0-10-5,7 0-3,11 0-4,12-3-26,13-13-34,10-2-36,0-6-71,20-5-199,22-4-335</inkml:trace>
  <inkml:trace contextRef="#ctx0" brushRef="#br0" timeOffset="1274">3513 1052 801,'0'0'152,"0"0"-74,0 0 37,0 0-1,0 0-26,0 0-34,-15 29-12,-5 20 3,-7 13 27,-2 14-18,2 2-4,10 0-13,5-5-7,10-1-12,2-7-14,9-10-2,22-6-2,5-11-5,2-9-15,-3-9-24,-2-11-24,-4-7-50,-6-2-55,-4-4-46,-7-30-112</inkml:trace>
  <inkml:trace contextRef="#ctx0" brushRef="#br0" timeOffset="1574">3731 1448 736,'0'0'212,"0"0"-191,0 0 134,5 118 10,-5-70-43,-15-8-50,6-5-41,2-10-13,2-10-2,5-8-15,0-7 3,0 0-2,0 0 6,2-22 2,21-16-4,6-12-6,4-1-5,-2-2-3,1 6 7,-5 12-3,-10 10 2,-3 14 1,-8 9-2,3 2-1,0 2-7,0 25 11,2 8 1,-7 10 6,-1 1 5,-3-1-4,0-1 0,0-3 1,0-8-6,0-6 1,2-5-4,11-6-41,12-7-99,11-9-86,3 0-135</inkml:trace>
  <inkml:trace contextRef="#ctx0" brushRef="#br0" timeOffset="1958">4246 1731 878,'0'0'115,"0"0"-76,0 0 53,0 0-4,0 0-45,0 0-43,-93 109-102,84-106-255</inkml:trace>
  <inkml:trace contextRef="#ctx0" brushRef="#br0" timeOffset="2190">4761 1134 784,'0'0'155,"-14"160"21,1-72-12,0-10-50,-3-5-19,3-6-56,0-9-34,2-9-5,1-11-27,4-11-94,4-16-124,2-11-194</inkml:trace>
  <inkml:trace contextRef="#ctx0" brushRef="#br0" timeOffset="2378">4822 1495 796,'0'0'262,"0"0"-219,0 0-7,0 0 73,0 0 16,0 0-42,-54 36-39,40-25-22,5 0-10,7 5-7,2-1-5,0 7-2,16 6-8,15-7 4,9 2 3,4-5-7,1-5-47,-5 1-58,-6-12-69,-14-2-219</inkml:trace>
  <inkml:trace contextRef="#ctx0" brushRef="#br0" timeOffset="2692">5233 860 1048,'0'0'105,"0"0"-96,0 0 97,125 134 48,-105-49-34,-11 8-36,-9 5-25,-6 0-22,-30-4-7,-9-7-4,-1-10-12,-2-9-11,9-15-3,5-11-32,12-11-72,11-11-59,6-13-153,5-7-306</inkml:trace>
  <inkml:trace contextRef="#ctx0" brushRef="#br0" timeOffset="3112">5917 1580 1158,'0'0'150,"0"0"-150,0 0-16,0 0-15,0 0-152,0 0-518</inkml:trace>
  <inkml:trace contextRef="#ctx0" brushRef="#br0" timeOffset="3990">6784 891 963,'0'0'154,"0"0"-97,0 0-26,0 0 98,0 0-46,0 0-14,-140 179-11,97-97-35,5 7 0,7 1-6,11-4 4,13-3-13,7-8-4,0-5-3,23-15-2,8-12-26,2-12-43,-1-13-98,-8-10-73,-9-8-117</inkml:trace>
  <inkml:trace contextRef="#ctx0" brushRef="#br0" timeOffset="4283">6835 1326 973,'0'0'31,"0"0"50,0 0 28,23 127 9,-23-100-18,0-7-37,0-9-31,0-5-18,0-6-14,0 0 9,0 0-8,0 0 2,2-4 5,13-23-8,14-13-5,4-4-3,3-3 2,3 6 3,-6 13 1,-4 12-4,-4 9 1,-10 7 2,1 0-2,-3 0 1,0 20 4,3 8 11,-5 4 13,-5 2-6,-3 0-1,-3-1 0,0-2 11,-5-4-15,-4-5-7,3-6-4,4-3-2,2-4-14,0-2-64,8-3-109,30-4-86,9 0-96</inkml:trace>
  <inkml:trace contextRef="#ctx0" brushRef="#br0" timeOffset="4710">7506 1343 963,'0'0'169,"0"0"-145,0 0-24,0 0 49,0 0-11,115 3-38,-63-3-41,-7 2-189,-1 3-481</inkml:trace>
  <inkml:trace contextRef="#ctx0" brushRef="#br0" timeOffset="4990">8150 1141 1146,'0'0'67,"0"0"-64,0 0-3,0 0 110,24 145-24,-24-83-10,0-2-25,-9-4-15,-4-9-15,4-7-13,2-5-8,7-6-8,0-9-97,0-6-160,0-14-93</inkml:trace>
  <inkml:trace contextRef="#ctx0" brushRef="#br0" timeOffset="5199">8366 1415 796,'0'0'264,"0"0"-219,0 0 22,0 0 38,0 0-20,-116 29-46,87-18-25,7-2-9,11-2-5,11 2-1,0 4-27,4 5 6,25 4 18,15 0 4,10 3 0,2-3 0,-5 0-28,-6-4-132,-16-9-97,-16-2-659</inkml:trace>
  <inkml:trace contextRef="#ctx0" brushRef="#br0" timeOffset="5520">8767 969 1005,'0'0'108,"0"0"-84,0 0 68,78 132 42,-74-54-21,-4 9-37,-6 6-13,-21 1-40,-4-7-8,-7-5-11,0-8-4,1-14-11,2-11-93,7-16-170,8-22-270</inkml:trace>
  <inkml:trace contextRef="#ctx0" brushRef="#br0" timeOffset="5888">9353 631 832,'0'0'159,"0"0"-142,0 0 89,0 0 52,9 165-40,-9-83-24,-4 7-28,-13-2-22,5-4-11,-2-10-4,5-13-20,5-7-6,2-10 0,2-9-2,0-10-1,0-6-4,0-5-25,0-4-40,0 0-87,0 0-125,0-3-185</inkml:trace>
  <inkml:trace contextRef="#ctx0" brushRef="#br0" timeOffset="6159">9235 1687 816,'0'0'231,"0"0"-208,0 0 120,0 0-4,0 0-81,0 0-47,38 58-11,-18-43-166,-5-6-329</inkml:trace>
  <inkml:trace contextRef="#ctx0" brushRef="#br0" timeOffset="9593">1996 61 1051,'0'0'163,"0"0"-68,0 0-30,0 0 26,0 0-39,0 0-19,0 0-24,23 149 0,-10-32 33,-5 17-13,-8 16-7,0 6-7,-2 2 3,-21-2-4,2-16 3,7-10-6,10-15-7,4-12-2,0-9-1,6-8-1,10-8-6,-1-11-8,-3-18-26,-5-14-30,-3-10-16,-4-11-82,0-12-83,-9-2-126</inkml:trace>
  <inkml:trace contextRef="#ctx0" brushRef="#br0" timeOffset="17648">1300 457 896,'0'0'165,"0"0"-82,0 0-26,-24-136 20,4 96-1,-2 0-12,-9 0-15,-7 0-12,-14-3-14,-8 6-14,-13 5-7,-10 7 1,4 12-1,-2 6 0,8 7 2,11 0 2,6 0-3,11 12 6,9 5 3,3 13-7,2 14-3,-9 14-1,-5 13-1,-4 9 6,2-4-6,7-2 1,13-10-3,9-10 2,12-14-2,6-9-7,0-9-13,0-6-29,11-5-50,9-7-80,9-4-39,0-10-230</inkml:trace>
  <inkml:trace contextRef="#ctx0" brushRef="#br0" timeOffset="18068">22 410 803,'0'0'215,"0"0"-128,0 0-62,0 0 16,0 0 45,0 0 4,0-4-52,0 26-17,-4 16 5,-2 9 34,2 2-10,-2-7-16,4-2-12,2-8-5,0-6-5,2-1-8,22-8-4,16-1 2,16-9-5,15-7-46,12 0-141,-6-27-260</inkml:trace>
  <inkml:trace contextRef="#ctx0" brushRef="#br0" timeOffset="18848">160 1486 151,'0'0'812,"0"0"-710,0 0-56,0 0 15,0 0 8,0 0-8,35-31-46,8 20-3,3 2 2,10 2-7,2 3-5,0 4-2,3 0-6,-5 0-109,-10 0-97,-11 0-225</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4:48.6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1848 0 1211,'0'0'220,"0"0"-189,0 0-30,0 0 3,125 4-1,-83 5-3,-2-2-86,-5-3-144,-10 5-129</inkml:trace>
  <inkml:trace contextRef="#ctx0" brushRef="#br0" timeOffset="4011">16 478 893,'0'0'130,"0"0"-117,0 0 9,0 0 107,0 0 32,0 0-62,0 0-53,-13-6-26,13 17-5,0 18-3,0 7 23,18 2-8,11-5-11,12-2-10,11-6-1,15-8 4,16-3-5,17-10 4,7-4-7,7 0-1,-1 0-3,1-13 0,4-5-1,3-2 3,1-2-1,-9 2-4,-5 6-3,-15 3 0,-8 5 9,-12 3-1,-13 3 5,-10 0-2,-10 0 0,-9 0 6,-6 12 3,0 1 2,4 3 7,-2 4-9,2 0 12,0 2-13,-2 4 2,0 3 1,-4 5-2,-6 1-1,-3 4 1,-6-1-5,-5 2 1,-1-5-1,-2 1-4,0-5 0,0-11-1,0-7-1,0-6 1,0-5 0,0-2 0,0 0-1,2 0 0,2-7 0,6-24 3,7-15-2,14-14 0,12-9 0,14-5-1,9 0-1,3 8-8,-7 10 2,-11 14-1,-8 14 2,-10 11 6,-6 8 0,0 3 0,6 6 3,5 0 4,9 0 1,8 0 1,3 0-3,2 0 5,-2 0-6,-4 0 2,-6 0 3,-5-10-6,-7-3 5,-7-3-3,-7 1-6,-7-5-13,-8-3-33,-7 1-87,-2 4-250</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4:56.5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75 5 589,'0'0'222,"0"0"-136,0 0-26,0 0 30,0 0 1,0 0-25,0 0-33,0 0-13,-2 1-8,2 19 6,0 11 29,-2 10-1,-7 3-22,-2 8-10,-2-3-2,0-5-1,3-8 2,6-7-3,0-12-7,-1-3-1,5-7 1,-2-5-3,2-2 2,0 0 2,0 0 2,0 0 4,0-7-2,2-21 2,15-12-10,6-10-2,2-1 2,-1 0-2,-4 4 1,-4 5 1,-5 8 0,-2 12-1,-4 7 1,-3 10 0,0 5 0,-2 0-2,0 0-3,0 0-7,4 11-2,3 11 7,-1 12 7,-3 1 3,2 1 0,-3-3-1,0-4-1,-2-6-1,0-6 1,0-10-1,0-5 0,2-2 1,2 0 3,1 0-4,7-9-2,3-15-5,9-12 5,5-2-1,-2 1 0,-3 3-1,-1 5 0,-5 9 3,-5 9-1,-7 6-1,-4 5-6,1 0-7,0 7 6,1 16 10,2 8 14,1 4-8,-3-1-2,-2-3 2,2-4-5,-2-7 3,0-5-2,0-6-2,0-4 0,0-3 1,0-2-1,1 0 0,-3 0-20,2 0-17,-2 0-12,6-9 11,2-9-25,-2-2-23,1 0-26,-3 2-30,-2 3-61,0-1-21,0 3-170</inkml:trace>
  <inkml:trace contextRef="#ctx0" brushRef="#br0" timeOffset="833">539 17 636,'0'0'150,"0"0"-86,0 0-3,0 0-3,0 0 42,0 0-35,41 81-19,-28-50 4,-1 0-13,0-2-18,-1-4-2,1-5-17,-1-5 5,-1-4-5,2-2-5,-3-6-22,-5-1-79,0-2-28,-4 0-66,0 0-23</inkml:trace>
  <inkml:trace contextRef="#ctx0" brushRef="#br0" timeOffset="1126">744 16 231,'0'0'684,"0"0"-560,0 0-74,0 0 30,0 0 6,0 0-18,-120 133-24,84-95-20,5-5-16,8-6-2,11-9-6,9-5-27,3-6-82,0-5-58,9-2-30,14 0-210</inkml:trace>
  <inkml:trace contextRef="#ctx0" brushRef="#br0" timeOffset="1366">869 191 772,'0'0'135,"0"0"-90,0 0 59,0 0-15,0 0-36,-4 118-37,-1-95-16,1-3-46,2-4-121,2-1-629</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4:58.6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0 726,'0'0'109,"0"0"-75,0 0 17,0 0 26,0 0-16,0 0-30,2 131-15,-4-95-1,-5-7 7,3-6-1,2-6-15,2-8-6,0-3 2,0-6 3,0 0-2,0 0-1,0 0 8,0-8-5,13-15-5,5-6-2,-1-4-5,1 0 0,-3 4-4,-1 9 5,-5 6 0,-7 12 4,0 2-4,-2 0 2,0 0 4,0 9 6,0 16 10,0-3-1,0 0-6,0-6 2,0-5 6,0-5 1,0-6-9,0 0-9,0 0 3,8 0-3,0 0-9,7-17-1,6-6 8,1-3-2,0-1-9,-2 2 9,-1 3 1,-6 7 0,-5 8 0,-2 7 2,-6 0-6,0 0 7,0 11 5,0 11 5,0 5 15,0-7-10,-4-2-10,4-5-1,0-2-4,0-6-4,0-3-56,0-2-33,0 0-49,4 0-70,2-13 31,3-7-250</inkml:trace>
  <inkml:trace contextRef="#ctx0" brushRef="#br0" timeOffset="557">343 2 326,'0'0'212,"0"0"-66,0 0-41,0 0-3,0 0-23,0 0-23,18 107-31,-14-94-23,3-4 0,-1-2-2,1-7-66,2 0-124,0 0-69</inkml:trace>
  <inkml:trace contextRef="#ctx0" brushRef="#br0" timeOffset="752">343 2 646,'147'-4'209,"-147"4"-152,0 0 3,0 0 22,0 0-21,0 0-45,-74 122-12,74-113-4,0-4-11,0-3-80,0-2-132,2 0-148</inkml:trace>
  <inkml:trace contextRef="#ctx0" brushRef="#br0" timeOffset="990">646 20 143,'0'0'170,"0"0"-157,0 0 27,0 0 39,0 0 35,0 0-13,4 0-29,-4 0-30,0 0 5,0 0-4,0 0-10,0 0-22,0 0-1,0 0 3,0 0 3,0 0-3,0 0-10,0 0-3,0 0-1,0 0 0,0 2 1,0 5 5,0 2-2,0 2 4,0 0 0,0 2 15,-6 3-2,-6-3 8,1 3 6,0-3 4,0-2-12,2 1-9,0-4-1,5-1-1,1-2 0,3-1-15,0 0-4,0 1 1,0-1 1,16-1-4,2-1-36,6-2 27,5 0-18,-4 0-92,1 0-201</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5:00.3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 32 851,'0'0'214,"0"0"-202,0 0-8,0 0 34,0 0 58,0 0-39,-26 134-30,22-105-1,0-6 4,1-6-3,-1-8-19,2-4-6,2-3 0,0-2 2,0 0 1,0 0 0,0 0-5,0-16-3,9-8-9,4-7-14,5-3 7,0 1 7,0 3 1,-2 1-12,-2 9 3,-2 9 8,-4 6 8,-5 5-2,0 0-2,-3 9 8,0 16 11,0 4 13,0-3 7,0-4-7,0-7-4,0-4-7,0-6-9,0-5-2,0 0 1,0 0 1,2 0-4,12-9-8,3-11 7,5 0-3,2-2-7,-6 2 0,-5 5 7,-2 6 3,-5 5-1,-4 4 1,0 0-10,1 0 11,1 17 4,0 8 23,1 3-14,-4-2 1,1-1-4,1-7-2,-1-5-6,3-4-2,5-5-27,2-4-69,2 0-49,2 0 31,-3-17-73,-2-6-58,-5 1-178</inkml:trace>
  <inkml:trace contextRef="#ctx0" brushRef="#br0" timeOffset="551">372 14 361,'0'0'147,"0"0"-35,0 0 15,0 0 25,0 0-67,0 0-44,0 18-11,0 4 21,2 1-15,5-3-28,3-1-3,0-2-4,0-3-1,0-5-28,0-5-45,-2-2-27,-2-2-124,0 0-28</inkml:trace>
  <inkml:trace contextRef="#ctx0" brushRef="#br0" timeOffset="773">372 14 304,'115'-14'499,"-115"14"-396,0 0-37,0 0 44,0 0-1,-73 129-20,52-103-30,3-6-35,5-6-20,2-3-4,8-7-24,1-2-112,2-2-67,0 0-240</inkml:trace>
  <inkml:trace contextRef="#ctx0" brushRef="#br0" timeOffset="998">588 140 552,'0'0'196,"0"0"-125,0 0 44,0 0 16,0 0-63,0 0-28,60 22-5,-60-15-11,-3 1-7,-15 4 12,-3 1-17,-1-4-7,6-2-2,8-1-1,2-1-2,6 1-1,0 1-6,0 6-5,0 1 9,12 3 3,4 2 3,-3-1 3,3 1 36,-8-4-12,-4 1-3,-4-3 10,0 3 7,-12-5 13,-14 0-9,-5 0-26,-3-7-22,2-4-21,-1 0-152,-1 0-450</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5:02.71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126 0 417,'0'0'435,"0"0"-338,0 0-56,0 0 44,0 0 20,0 0-16,0 0-52,-21 64-30,7 1 15,-3 9 12,-4-8-18,1-8-4,5-13 2,3-14-3,8-13-10,2-12-1,2-3-1,0-3-3,0 0-1,14 0 2,12-27 3,8-11 0,3-9-9,-3-2 2,-7-2-1,-3 7 7,-4 3-1,-2 10 1,-9 13 0,-3 5 1,-4 9 0,-2 4 0,0 0 0,0 0-1,0 2-7,0 20 3,5 11 5,2 6 13,-3-4-5,1-4-5,-3-8 0,2-10-1,0-4 0,0-7-1,0-2 0,-2 0-1,4 0 0,3 0-2,9-13 1,2-21 1,4 1 0,1 0-1,-4 5 1,-6 13-1,-4 4-3,-4 9 2,-5 2-6,2 0-5,3 15 3,-3 16 10,1 5 18,-2 4-2,-1-8-7,2-6-6,0-6 3,3-6-6,1-3-13,-2-7-49,-2-2-66,5-2-6,-3 0-51,1-11-128</inkml:trace>
  <inkml:trace contextRef="#ctx0" brushRef="#br0" timeOffset="643">552 31 439,'0'0'201,"0"0"-152,0 0 7,0 0 60,0 0-36,0 0-42,12-2-13,-1 2 27,2 0-9,5 6-13,-3 1 7,3 6 7,5 5 4,2 2 11,0 9-19,4 1-19,-2 2-3,-2-2-3,-5-1-9,-4-7-3,-3-4-3,-4-7 3,-2-4-3,-3-1-29,-2-6-62,-2 0-65,0 0-14,0-2-209</inkml:trace>
  <inkml:trace contextRef="#ctx0" brushRef="#br0" timeOffset="967">840 49 732,'0'0'233,"0"0"-203,0 0-18,0 0 108,-78 115 0,45-70-53,-5-2-53,7-6-8,6-5-6,11-6-30,12-8-122,2-7-73,0-4-288</inkml:trace>
  <inkml:trace contextRef="#ctx0" brushRef="#br0" timeOffset="1207">1038 227 580,'0'0'197,"0"0"-79,0 0-31,0 0 14,0 0-36,0 0-29,2 14-12,-4 10 25,-11 7-4,1 0-11,2-4-11,5-5-8,5-2-5,0-2-3,0-2-4,3-5 0,16-2 3,6 0 3,4-7-7,0-2-2,0 0-4,-2 0-79,-7-2-58,-14-5-13,-6 0-138</inkml:trace>
  <inkml:trace contextRef="#ctx0" brushRef="#br0" timeOffset="1502">1084 263 338,'0'0'357,"0"0"-247,0 0 51,-28 151-53,14-106-7,2 0-64,-5-1-34,5 1-3,-7-1-123,2-2-299</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6:50.53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0 221 1150,'0'0'77,"0"0"-77,0 0-17,0 0 17,0 0 37,49 156 20,-38-108 7,-2-3 12,-4-7-31,-5-2-9,0-7-4,0-5-13,0-2 3,0-4-13,-5-4 0,0-5 0,1-7-4,4 0 1,0-2-2,0 0 3,0 0-1,0-7 1,0-19-7,0-17-24,0-12 3,0-12-5,16-9 1,2 0 6,0 7-6,-1 16 18,-3 15 6,-8 20-1,-1 9 0,-1 9-2,0 0-4,8 18-16,1 20 24,5 11 19,0 9-1,-5-3-7,0 1-1,-1-7 3,-3-11-5,-1-2-3,1-7-2,1-3-2,-2-3 0,-1-3-1,0-5-11,-2-4-45,-1-6-69,2-5-75,3 0 9,3-11-39,-4-23-88</inkml:trace>
  <inkml:trace contextRef="#ctx0" brushRef="#br0" timeOffset="509">499 185 872,'0'0'124,"0"0"-100,0 0 16,0 0 82,0 0-4,0 0-41,85 0-58,-58 0-13,0 0-3,-5 0-3,-3 0-56,-2 0-44,-4 0-38,-9 7-62,-4 6-236</inkml:trace>
  <inkml:trace contextRef="#ctx0" brushRef="#br0" timeOffset="707">535 408 720,'0'0'243,"0"0"-176,0 0-43,0 0 40,0 0-16,0 0-10,96-3-14,-67-1-24,0 0-21,-5 1-94,-2 3-151</inkml:trace>
  <inkml:trace contextRef="#ctx0" brushRef="#br0" timeOffset="921">1030 0 888,'0'0'110,"0"0"-80,0 0-28,0 0 29,0 0 46,-139 154 1,108-105-35,4-7-37,10-4-1,3-9-1,10-5-4,4-4-2,0 1-6,18-4 8,15-1 3,11-5 4,10-4 1,6 0 1,9-3-4,-4 3 2,-1-5-7,-10-2-35,-14 2-90,-13-2-11,-16 0-84,-11 0-186</inkml:trace>
  <inkml:trace contextRef="#ctx0" brushRef="#br0" timeOffset="1230">1097 161 804,'0'0'180,"0"0"-97,-12 149 59,3-75 3,1 4-32,1-7-68,0-5-38,2 1-7,1-2-155,4-14-510</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2:49.1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0 658,'0'0'30,"0"0"-4,0 0 65,0 0 24,116 0-12,-87 0-27,9 0-12,11 0-1,15 0-9,10 0-17,4 0-8,-1 0-17,-2 0-3,-9 0 10,-3 0 8,-1 0-1,-4 4-9,4 4-4,5 0-4,6 5-5,10-2 3,6 3 6,7-2 2,2 1 5,4-1-8,3 0-1,-9-3-6,0 4 1,-5-4-1,-8 2-3,-1 1 0,0 0-2,3 2 0,4-2 0,5 2 4,4-4-3,6-2 0,4 0 2,0 0-3,0 0 2,-6 2 2,-6 0-4,-7 0 0,-4 4 1,2-2-1,6 4 5,12-4-3,19-1-2,22-6-1,22-1 0,19 0-1,17-2 2,1 1 7,-3 1-4,-1 1-2,-9 5 3,-14 0 3,-9 1-7,-13 0-3,-9 0 3,-4-1-5,-5 0 5,0-2 2,-2 2-2,-5-2 1,-13 2-1,-10-1 2,-17 2-2,-18-5 0,-13 0 1,-12-2 0,-15-2-1,3 0 5,-1-2-10,5 0 5,5 0-2,1 0 1,1 0 1,4 0 2,21-6-2,19-4-2,28 4 2,14-3 2,7 2-2,5 1 0,13-3 1,12 2 2,17-4 6,15 4 10,6 0-14,6 2-5,-7-1 0,-7 2 0,-3 4 2,-15-3 0,-13 3 0,-13 0 1,-17 0-2,-17 0-1,-26 0 2,-29 0 1,-30 0-3,-20 0 0,-13 0 0,-4 0 1,0 0 0,0 0-1,0 0 0,0 0-4,0 0 3,0 0 2,0 0 0,0 0-1,0 0 4,6 0-7,1 0 3,-1 0 0,2 0 0,0 0 0,1 0 0,3 0 0,-1 0 1,-5 0-1,-2 0 0,-2 0 1,-2 0 2,0 0 1,0 0-1,0 0-1,0 0 6,0 0-8,0 0 0,0 0 0,0 0-2,0 0-8,-4 0-70,-33-5-200</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1.2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177 0 1054,'0'0'121,"0"0"-87,0 0-34,0 0 0,0 0 40,0 0 41,0 0-18,0 0-35,0 53 1,0-6 17,0 8-2,0 12-20,0 16 2,0 17-1,-13 18 2,-7 25-12,-5 15 0,-2 11 2,3 1 0,2-3-8,6-11 7,3-14-2,4-12-4,4-17-4,3-13-6,2-12 3,0-11-1,0-12 2,0-9-4,0-8 1,0-14-1,4-7 1,-4-14-1,0-6 0,0-5-5,0-2-9,0 0-15,3-11-24,6-32-82,4-26-131,1-15-344</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1.9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26 883,'0'0'128,"0"0"-119,0 0-5,0 0 62,0 0 40,0 0-21,28-22-44,-9 19-22,10 3 1,8 0 0,6 0 5,1 0-2,0 16 3,-3 2-9,-1 4-7,-2 1 5,-5 3 1,0-3-4,-4-3-2,-6-3-5,-5-3-2,-7-5 0,-7-3 4,1-3 4,-5-1 7,0-2 8,0 0 9,0 0-5,0 2-8,0 0 0,0 5-10,0 11-8,0 13-4,-9 16 13,-2 15-6,-3 18 4,1 21-3,-5 12-8,1 10 9,-6 8-8,1 3 4,2 2-4,0 4 6,2-6 1,7-7 5,0-4-13,4-6 3,5-3 6,-1-9-8,1-7 1,-2-5-2,-3 1 7,-3-9-5,-2-5 3,1-11 7,-1-11-10,2-9 4,1-7-4,-1-13-1,4-6 0,1-8 1,3-6-2,2-5-1,-2-1-12,2-3 2,-2 0-23,-4 0-28,-6 0-27,-5-11-102,-6-12-214,-4-1-343</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2155.72363" units="1/cm"/>
          <inkml:channelProperty channel="Y" name="resolution" value="3449.15771" units="1/cm"/>
          <inkml:channelProperty channel="F" name="resolution" value="5.68611" units="1/cm"/>
        </inkml:channelProperties>
      </inkml:inkSource>
      <inkml:timestamp xml:id="ts0" timeString="2019-10-02T08:13:02.6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1028,'0'0'80,"0"0"-77,0 0 83,128 0 87,-77 8-78,2 1-40,10-4-33,5-3-18,7-2-4,-4 0-97,-5-2-255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36C98-818C-4363-8900-2AC56CA650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26023D-9E86-4CB6-99D1-3DF4A726A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77CA53-9369-44AF-89DD-B136D55FD621}"/>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5" name="页脚占位符 4">
            <a:extLst>
              <a:ext uri="{FF2B5EF4-FFF2-40B4-BE49-F238E27FC236}">
                <a16:creationId xmlns:a16="http://schemas.microsoft.com/office/drawing/2014/main" id="{DFFEC020-8BF3-4F76-846E-619BDB5B1C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67B250-5060-4D3D-A180-84AD9D0F9F2E}"/>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132632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B1793-EA26-45AE-877C-DD60522A0C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376782-1D06-49A1-AA8C-0CC719E167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B4B365-C975-41B4-BF19-C4D585B1B74B}"/>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5" name="页脚占位符 4">
            <a:extLst>
              <a:ext uri="{FF2B5EF4-FFF2-40B4-BE49-F238E27FC236}">
                <a16:creationId xmlns:a16="http://schemas.microsoft.com/office/drawing/2014/main" id="{07EE2BB5-8F1D-4067-9366-9CE47C9853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DCD5E-A051-4681-B14D-92043A853501}"/>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419716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26A487-7144-4C8A-BD71-A8E157AFCB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EF2D03-B435-4EAB-BB3A-CC02508D173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0E8610-8531-4A7E-8C87-AEE443ED06F3}"/>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5" name="页脚占位符 4">
            <a:extLst>
              <a:ext uri="{FF2B5EF4-FFF2-40B4-BE49-F238E27FC236}">
                <a16:creationId xmlns:a16="http://schemas.microsoft.com/office/drawing/2014/main" id="{72CDF633-5A6D-4048-9814-76436CDB5E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E8D0BE-CB57-4655-AF10-FB9C5FE0783C}"/>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15611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5299B-25EB-4B0E-BC1F-163CCFAA2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B47FC5-48C7-4804-BC41-17CA85FE78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7D8992-6CE5-4A63-8B2B-C02C4BD6FA40}"/>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5" name="页脚占位符 4">
            <a:extLst>
              <a:ext uri="{FF2B5EF4-FFF2-40B4-BE49-F238E27FC236}">
                <a16:creationId xmlns:a16="http://schemas.microsoft.com/office/drawing/2014/main" id="{5842BE25-FAEF-497E-85B6-B5F6DDA08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80A403-511D-4DCC-9280-DE7503F14213}"/>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233113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860FE-9274-460B-936F-03E95805D9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1F9913D-8C4C-41EC-BC43-2042E1146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728398-D576-4F9B-A728-B0E5D4617350}"/>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5" name="页脚占位符 4">
            <a:extLst>
              <a:ext uri="{FF2B5EF4-FFF2-40B4-BE49-F238E27FC236}">
                <a16:creationId xmlns:a16="http://schemas.microsoft.com/office/drawing/2014/main" id="{64E789E4-EF55-45F4-9EC8-7BF0EA776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E4C988-8477-4B17-964F-477E56D28581}"/>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384575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FC002-A87E-4350-8BB6-D2DC6C772E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6AD236-2846-4618-BBD3-DD098E0820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A17A38-52D8-4517-8D3E-67FC86D96F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A311A8-0426-43D8-B701-31073D1430CF}"/>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6" name="页脚占位符 5">
            <a:extLst>
              <a:ext uri="{FF2B5EF4-FFF2-40B4-BE49-F238E27FC236}">
                <a16:creationId xmlns:a16="http://schemas.microsoft.com/office/drawing/2014/main" id="{2F9DE15C-107B-48AB-B638-73B2F1B5AE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90404A-A04F-4EB1-B8A2-DD83FE206049}"/>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352808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6E4EE-BB4D-4D1B-9181-78EFFFCC67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3EE2DF-D395-4B70-A31E-D0A6D6E78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5B5568-9106-4E88-BE3F-2EF32E2FA1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67E697-5B16-483B-92EC-DD1088F70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EAADF-0EF7-470E-9BCA-B66C5FAE23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264DA6-06FC-4FAA-A362-FEB5F1846F41}"/>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8" name="页脚占位符 7">
            <a:extLst>
              <a:ext uri="{FF2B5EF4-FFF2-40B4-BE49-F238E27FC236}">
                <a16:creationId xmlns:a16="http://schemas.microsoft.com/office/drawing/2014/main" id="{26D14375-8ED8-438D-B054-A507277E79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75EE37-7B34-46ED-BDB8-B6D9948F81E3}"/>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174354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9560F-2E17-45EC-A711-9E2862C8DD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D7E890-5314-4236-8A05-8FBAA0A304F3}"/>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4" name="页脚占位符 3">
            <a:extLst>
              <a:ext uri="{FF2B5EF4-FFF2-40B4-BE49-F238E27FC236}">
                <a16:creationId xmlns:a16="http://schemas.microsoft.com/office/drawing/2014/main" id="{537F4159-6804-4817-A497-07050CD66E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612669-8443-42F2-A8B3-0F3DA7725AC7}"/>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161140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13667C-4B6F-4411-B5AA-962AA1CF2A5D}"/>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3" name="页脚占位符 2">
            <a:extLst>
              <a:ext uri="{FF2B5EF4-FFF2-40B4-BE49-F238E27FC236}">
                <a16:creationId xmlns:a16="http://schemas.microsoft.com/office/drawing/2014/main" id="{3216700C-1AFA-4503-B467-3E885FFA2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5688E8-42B5-430A-A3AE-90F7985B2E71}"/>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405930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F5293-F5FA-413A-9774-DC2D420D5D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8CF662-153E-4103-89A4-5CE90DA2A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D771AA8-4080-4666-8C42-83B30EBDC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E9EB55-44D9-465C-B51A-A8221C3FD263}"/>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6" name="页脚占位符 5">
            <a:extLst>
              <a:ext uri="{FF2B5EF4-FFF2-40B4-BE49-F238E27FC236}">
                <a16:creationId xmlns:a16="http://schemas.microsoft.com/office/drawing/2014/main" id="{595B851C-256D-4DE8-922B-67906C76B8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780776-5FE2-47F9-B6F5-64E6ABF75E5D}"/>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223153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C1011-336E-4110-8C5A-7DCFD39EE0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96460D-5F35-4633-B782-678005383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A92968-53AE-47DF-970A-90031A3D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5F83E6-131F-4A6B-8475-03D4D479E147}"/>
              </a:ext>
            </a:extLst>
          </p:cNvPr>
          <p:cNvSpPr>
            <a:spLocks noGrp="1"/>
          </p:cNvSpPr>
          <p:nvPr>
            <p:ph type="dt" sz="half" idx="10"/>
          </p:nvPr>
        </p:nvSpPr>
        <p:spPr/>
        <p:txBody>
          <a:bodyPr/>
          <a:lstStyle/>
          <a:p>
            <a:fld id="{E68A8962-073E-415C-9E57-3F868E05E2F4}" type="datetimeFigureOut">
              <a:rPr lang="zh-CN" altLang="en-US" smtClean="0"/>
              <a:pPr/>
              <a:t>2019/10/2</a:t>
            </a:fld>
            <a:endParaRPr lang="zh-CN" altLang="en-US"/>
          </a:p>
        </p:txBody>
      </p:sp>
      <p:sp>
        <p:nvSpPr>
          <p:cNvPr id="6" name="页脚占位符 5">
            <a:extLst>
              <a:ext uri="{FF2B5EF4-FFF2-40B4-BE49-F238E27FC236}">
                <a16:creationId xmlns:a16="http://schemas.microsoft.com/office/drawing/2014/main" id="{55B5764D-3B6B-4307-94D9-15C141E5A3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C3D55F-1953-4A31-9795-46953894376E}"/>
              </a:ext>
            </a:extLst>
          </p:cNvPr>
          <p:cNvSpPr>
            <a:spLocks noGrp="1"/>
          </p:cNvSpPr>
          <p:nvPr>
            <p:ph type="sldNum" sz="quarter" idx="12"/>
          </p:nvPr>
        </p:nvSpPr>
        <p:spPr/>
        <p:txBody>
          <a:body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170532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E90A9B-AD76-4BD0-B45C-1672F7EE3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6D58E4F-BDFE-48E9-9FB2-19E23777A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2298D-41AD-42AB-8D28-235170577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A8962-073E-415C-9E57-3F868E05E2F4}" type="datetimeFigureOut">
              <a:rPr lang="zh-CN" altLang="en-US" smtClean="0"/>
              <a:pPr/>
              <a:t>2019/10/2</a:t>
            </a:fld>
            <a:endParaRPr lang="zh-CN" altLang="en-US"/>
          </a:p>
        </p:txBody>
      </p:sp>
      <p:sp>
        <p:nvSpPr>
          <p:cNvPr id="5" name="页脚占位符 4">
            <a:extLst>
              <a:ext uri="{FF2B5EF4-FFF2-40B4-BE49-F238E27FC236}">
                <a16:creationId xmlns:a16="http://schemas.microsoft.com/office/drawing/2014/main" id="{18B949D3-975A-4F9D-A780-24FDF1998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691B6A-B94A-489F-B02E-10CFEFCC2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229EA-B2A8-4575-958D-7482008E1129}" type="slidenum">
              <a:rPr lang="zh-CN" altLang="en-US" smtClean="0"/>
              <a:pPr/>
              <a:t>‹#›</a:t>
            </a:fld>
            <a:endParaRPr lang="zh-CN" altLang="en-US"/>
          </a:p>
        </p:txBody>
      </p:sp>
    </p:spTree>
    <p:extLst>
      <p:ext uri="{BB962C8B-B14F-4D97-AF65-F5344CB8AC3E}">
        <p14:creationId xmlns:p14="http://schemas.microsoft.com/office/powerpoint/2010/main" val="4294003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2.emf"/><Relationship Id="rId18" Type="http://schemas.openxmlformats.org/officeDocument/2006/relationships/customXml" Target="../ink/ink25.xml"/><Relationship Id="rId26" Type="http://schemas.openxmlformats.org/officeDocument/2006/relationships/customXml" Target="../ink/ink29.xml"/><Relationship Id="rId39" Type="http://schemas.openxmlformats.org/officeDocument/2006/relationships/image" Target="../media/image35.emf"/><Relationship Id="rId21" Type="http://schemas.openxmlformats.org/officeDocument/2006/relationships/image" Target="../media/image26.emf"/><Relationship Id="rId34" Type="http://schemas.openxmlformats.org/officeDocument/2006/relationships/customXml" Target="../ink/ink33.xml"/><Relationship Id="rId42" Type="http://schemas.openxmlformats.org/officeDocument/2006/relationships/customXml" Target="../ink/ink37.xml"/><Relationship Id="rId7" Type="http://schemas.openxmlformats.org/officeDocument/2006/relationships/image" Target="../media/image19.emf"/><Relationship Id="rId2" Type="http://schemas.openxmlformats.org/officeDocument/2006/relationships/customXml" Target="../ink/ink17.xml"/><Relationship Id="rId16" Type="http://schemas.openxmlformats.org/officeDocument/2006/relationships/customXml" Target="../ink/ink24.xml"/><Relationship Id="rId20" Type="http://schemas.openxmlformats.org/officeDocument/2006/relationships/customXml" Target="../ink/ink26.xml"/><Relationship Id="rId29" Type="http://schemas.openxmlformats.org/officeDocument/2006/relationships/image" Target="../media/image30.emf"/><Relationship Id="rId41" Type="http://schemas.openxmlformats.org/officeDocument/2006/relationships/image" Target="../media/image36.emf"/><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1.emf"/><Relationship Id="rId24" Type="http://schemas.openxmlformats.org/officeDocument/2006/relationships/customXml" Target="../ink/ink28.xml"/><Relationship Id="rId32" Type="http://schemas.openxmlformats.org/officeDocument/2006/relationships/customXml" Target="../ink/ink32.xml"/><Relationship Id="rId37" Type="http://schemas.openxmlformats.org/officeDocument/2006/relationships/image" Target="../media/image34.emf"/><Relationship Id="rId40" Type="http://schemas.openxmlformats.org/officeDocument/2006/relationships/customXml" Target="../ink/ink36.xml"/><Relationship Id="rId5" Type="http://schemas.openxmlformats.org/officeDocument/2006/relationships/image" Target="../media/image18.emf"/><Relationship Id="rId15" Type="http://schemas.openxmlformats.org/officeDocument/2006/relationships/image" Target="../media/image23.emf"/><Relationship Id="rId23" Type="http://schemas.openxmlformats.org/officeDocument/2006/relationships/image" Target="../media/image27.emf"/><Relationship Id="rId28" Type="http://schemas.openxmlformats.org/officeDocument/2006/relationships/customXml" Target="../ink/ink30.xml"/><Relationship Id="rId36" Type="http://schemas.openxmlformats.org/officeDocument/2006/relationships/customXml" Target="../ink/ink34.xml"/><Relationship Id="rId10" Type="http://schemas.openxmlformats.org/officeDocument/2006/relationships/customXml" Target="../ink/ink21.xml"/><Relationship Id="rId19" Type="http://schemas.openxmlformats.org/officeDocument/2006/relationships/image" Target="../media/image25.emf"/><Relationship Id="rId31" Type="http://schemas.openxmlformats.org/officeDocument/2006/relationships/image" Target="../media/image31.emf"/><Relationship Id="rId4" Type="http://schemas.openxmlformats.org/officeDocument/2006/relationships/customXml" Target="../ink/ink18.xml"/><Relationship Id="rId9" Type="http://schemas.openxmlformats.org/officeDocument/2006/relationships/image" Target="../media/image20.emf"/><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29.emf"/><Relationship Id="rId30" Type="http://schemas.openxmlformats.org/officeDocument/2006/relationships/customXml" Target="../ink/ink31.xml"/><Relationship Id="rId35" Type="http://schemas.openxmlformats.org/officeDocument/2006/relationships/image" Target="../media/image33.emf"/><Relationship Id="rId43" Type="http://schemas.openxmlformats.org/officeDocument/2006/relationships/image" Target="../media/image37.emf"/><Relationship Id="rId8" Type="http://schemas.openxmlformats.org/officeDocument/2006/relationships/customXml" Target="../ink/ink20.xml"/><Relationship Id="rId3" Type="http://schemas.openxmlformats.org/officeDocument/2006/relationships/image" Target="../media/image17.emf"/><Relationship Id="rId12" Type="http://schemas.openxmlformats.org/officeDocument/2006/relationships/customXml" Target="../ink/ink22.xml"/><Relationship Id="rId17" Type="http://schemas.openxmlformats.org/officeDocument/2006/relationships/image" Target="../media/image24.emf"/><Relationship Id="rId25" Type="http://schemas.openxmlformats.org/officeDocument/2006/relationships/image" Target="../media/image28.emf"/><Relationship Id="rId33" Type="http://schemas.openxmlformats.org/officeDocument/2006/relationships/image" Target="../media/image32.emf"/><Relationship Id="rId38" Type="http://schemas.openxmlformats.org/officeDocument/2006/relationships/customXml" Target="../ink/ink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3.emf"/><Relationship Id="rId18" Type="http://schemas.openxmlformats.org/officeDocument/2006/relationships/customXml" Target="../ink/ink46.xml"/><Relationship Id="rId3" Type="http://schemas.openxmlformats.org/officeDocument/2006/relationships/image" Target="../media/image38.emf"/><Relationship Id="rId21" Type="http://schemas.openxmlformats.org/officeDocument/2006/relationships/image" Target="../media/image47.emf"/><Relationship Id="rId7" Type="http://schemas.openxmlformats.org/officeDocument/2006/relationships/image" Target="../media/image40.emf"/><Relationship Id="rId12" Type="http://schemas.openxmlformats.org/officeDocument/2006/relationships/customXml" Target="../ink/ink43.xml"/><Relationship Id="rId17" Type="http://schemas.openxmlformats.org/officeDocument/2006/relationships/image" Target="../media/image45.emf"/><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customXml" Target="../ink/ink42.xml"/><Relationship Id="rId19" Type="http://schemas.openxmlformats.org/officeDocument/2006/relationships/image" Target="../media/image46.emf"/><Relationship Id="rId4" Type="http://schemas.openxmlformats.org/officeDocument/2006/relationships/customXml" Target="../ink/ink39.xml"/><Relationship Id="rId9" Type="http://schemas.openxmlformats.org/officeDocument/2006/relationships/image" Target="../media/image41.emf"/><Relationship Id="rId14" Type="http://schemas.openxmlformats.org/officeDocument/2006/relationships/customXml" Target="../ink/ink44.xml"/></Relationships>
</file>

<file path=ppt/slides/_rels/slide13.xml.rels><?xml version="1.0" encoding="UTF-8" standalone="yes"?>
<Relationships xmlns="http://schemas.openxmlformats.org/package/2006/relationships"><Relationship Id="rId8" Type="http://schemas.openxmlformats.org/officeDocument/2006/relationships/customXml" Target="../ink/ink51.xml"/><Relationship Id="rId13" Type="http://schemas.openxmlformats.org/officeDocument/2006/relationships/image" Target="../media/image53.emf"/><Relationship Id="rId18" Type="http://schemas.openxmlformats.org/officeDocument/2006/relationships/customXml" Target="../ink/ink56.xml"/><Relationship Id="rId3" Type="http://schemas.openxmlformats.org/officeDocument/2006/relationships/image" Target="../media/image48.emf"/><Relationship Id="rId21" Type="http://schemas.openxmlformats.org/officeDocument/2006/relationships/image" Target="../media/image57.emf"/><Relationship Id="rId7" Type="http://schemas.openxmlformats.org/officeDocument/2006/relationships/image" Target="../media/image50.emf"/><Relationship Id="rId12" Type="http://schemas.openxmlformats.org/officeDocument/2006/relationships/customXml" Target="../ink/ink53.xml"/><Relationship Id="rId17" Type="http://schemas.openxmlformats.org/officeDocument/2006/relationships/image" Target="../media/image55.emf"/><Relationship Id="rId25" Type="http://schemas.openxmlformats.org/officeDocument/2006/relationships/image" Target="../media/image59.emf"/><Relationship Id="rId2" Type="http://schemas.openxmlformats.org/officeDocument/2006/relationships/customXml" Target="../ink/ink48.xml"/><Relationship Id="rId16" Type="http://schemas.openxmlformats.org/officeDocument/2006/relationships/customXml" Target="../ink/ink55.xml"/><Relationship Id="rId20"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customXml" Target="../ink/ink50.xml"/><Relationship Id="rId11" Type="http://schemas.openxmlformats.org/officeDocument/2006/relationships/image" Target="../media/image52.emf"/><Relationship Id="rId24" Type="http://schemas.openxmlformats.org/officeDocument/2006/relationships/customXml" Target="../ink/ink59.xml"/><Relationship Id="rId5" Type="http://schemas.openxmlformats.org/officeDocument/2006/relationships/image" Target="../media/image49.emf"/><Relationship Id="rId15" Type="http://schemas.openxmlformats.org/officeDocument/2006/relationships/image" Target="../media/image54.emf"/><Relationship Id="rId23" Type="http://schemas.openxmlformats.org/officeDocument/2006/relationships/image" Target="../media/image58.emf"/><Relationship Id="rId10" Type="http://schemas.openxmlformats.org/officeDocument/2006/relationships/customXml" Target="../ink/ink52.xml"/><Relationship Id="rId19" Type="http://schemas.openxmlformats.org/officeDocument/2006/relationships/image" Target="../media/image56.emf"/><Relationship Id="rId4" Type="http://schemas.openxmlformats.org/officeDocument/2006/relationships/customXml" Target="../ink/ink49.xml"/><Relationship Id="rId9" Type="http://schemas.openxmlformats.org/officeDocument/2006/relationships/image" Target="../media/image51.emf"/><Relationship Id="rId14" Type="http://schemas.openxmlformats.org/officeDocument/2006/relationships/customXml" Target="../ink/ink54.xml"/><Relationship Id="rId22" Type="http://schemas.openxmlformats.org/officeDocument/2006/relationships/customXml" Target="../ink/ink58.xml"/></Relationships>
</file>

<file path=ppt/slides/_rels/slide14.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image" Target="../media/image65.emf"/><Relationship Id="rId18" Type="http://schemas.openxmlformats.org/officeDocument/2006/relationships/customXml" Target="../ink/ink68.xml"/><Relationship Id="rId26" Type="http://schemas.openxmlformats.org/officeDocument/2006/relationships/customXml" Target="../ink/ink72.xml"/><Relationship Id="rId3" Type="http://schemas.openxmlformats.org/officeDocument/2006/relationships/image" Target="../media/image60.emf"/><Relationship Id="rId21" Type="http://schemas.openxmlformats.org/officeDocument/2006/relationships/image" Target="../media/image69.emf"/><Relationship Id="rId7" Type="http://schemas.openxmlformats.org/officeDocument/2006/relationships/image" Target="../media/image62.emf"/><Relationship Id="rId12" Type="http://schemas.openxmlformats.org/officeDocument/2006/relationships/customXml" Target="../ink/ink65.xml"/><Relationship Id="rId17" Type="http://schemas.openxmlformats.org/officeDocument/2006/relationships/image" Target="../media/image67.emf"/><Relationship Id="rId25" Type="http://schemas.openxmlformats.org/officeDocument/2006/relationships/image" Target="../media/image71.emf"/><Relationship Id="rId2" Type="http://schemas.openxmlformats.org/officeDocument/2006/relationships/customXml" Target="../ink/ink60.xml"/><Relationship Id="rId16" Type="http://schemas.openxmlformats.org/officeDocument/2006/relationships/customXml" Target="../ink/ink67.xml"/><Relationship Id="rId20" Type="http://schemas.openxmlformats.org/officeDocument/2006/relationships/customXml" Target="../ink/ink69.xml"/><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64.emf"/><Relationship Id="rId24" Type="http://schemas.openxmlformats.org/officeDocument/2006/relationships/customXml" Target="../ink/ink71.xml"/><Relationship Id="rId5" Type="http://schemas.openxmlformats.org/officeDocument/2006/relationships/image" Target="../media/image61.emf"/><Relationship Id="rId15" Type="http://schemas.openxmlformats.org/officeDocument/2006/relationships/image" Target="../media/image66.emf"/><Relationship Id="rId23" Type="http://schemas.openxmlformats.org/officeDocument/2006/relationships/image" Target="../media/image70.emf"/><Relationship Id="rId10" Type="http://schemas.openxmlformats.org/officeDocument/2006/relationships/customXml" Target="../ink/ink64.xml"/><Relationship Id="rId19" Type="http://schemas.openxmlformats.org/officeDocument/2006/relationships/image" Target="../media/image68.emf"/><Relationship Id="rId4" Type="http://schemas.openxmlformats.org/officeDocument/2006/relationships/customXml" Target="../ink/ink61.xml"/><Relationship Id="rId9" Type="http://schemas.openxmlformats.org/officeDocument/2006/relationships/image" Target="../media/image63.emf"/><Relationship Id="rId14" Type="http://schemas.openxmlformats.org/officeDocument/2006/relationships/customXml" Target="../ink/ink66.xml"/><Relationship Id="rId22" Type="http://schemas.openxmlformats.org/officeDocument/2006/relationships/customXml" Target="../ink/ink70.xml"/><Relationship Id="rId27" Type="http://schemas.openxmlformats.org/officeDocument/2006/relationships/image" Target="../media/image72.emf"/></Relationships>
</file>

<file path=ppt/slides/_rels/slide15.xml.rels><?xml version="1.0" encoding="UTF-8" standalone="yes"?>
<Relationships xmlns="http://schemas.openxmlformats.org/package/2006/relationships"><Relationship Id="rId8" Type="http://schemas.openxmlformats.org/officeDocument/2006/relationships/customXml" Target="../ink/ink76.xml"/><Relationship Id="rId13" Type="http://schemas.openxmlformats.org/officeDocument/2006/relationships/image" Target="../media/image78.emf"/><Relationship Id="rId18" Type="http://schemas.openxmlformats.org/officeDocument/2006/relationships/customXml" Target="../ink/ink81.xml"/><Relationship Id="rId3" Type="http://schemas.openxmlformats.org/officeDocument/2006/relationships/image" Target="../media/image73.emf"/><Relationship Id="rId21" Type="http://schemas.openxmlformats.org/officeDocument/2006/relationships/image" Target="../media/image82.emf"/><Relationship Id="rId7" Type="http://schemas.openxmlformats.org/officeDocument/2006/relationships/image" Target="../media/image75.emf"/><Relationship Id="rId12" Type="http://schemas.openxmlformats.org/officeDocument/2006/relationships/customXml" Target="../ink/ink78.xml"/><Relationship Id="rId17" Type="http://schemas.openxmlformats.org/officeDocument/2006/relationships/image" Target="../media/image80.emf"/><Relationship Id="rId2" Type="http://schemas.openxmlformats.org/officeDocument/2006/relationships/customXml" Target="../ink/ink73.xml"/><Relationship Id="rId16" Type="http://schemas.openxmlformats.org/officeDocument/2006/relationships/customXml" Target="../ink/ink80.xml"/><Relationship Id="rId20"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75.xml"/><Relationship Id="rId11" Type="http://schemas.openxmlformats.org/officeDocument/2006/relationships/image" Target="../media/image77.emf"/><Relationship Id="rId5" Type="http://schemas.openxmlformats.org/officeDocument/2006/relationships/image" Target="../media/image74.emf"/><Relationship Id="rId15" Type="http://schemas.openxmlformats.org/officeDocument/2006/relationships/image" Target="../media/image79.emf"/><Relationship Id="rId10" Type="http://schemas.openxmlformats.org/officeDocument/2006/relationships/customXml" Target="../ink/ink77.xml"/><Relationship Id="rId19" Type="http://schemas.openxmlformats.org/officeDocument/2006/relationships/image" Target="../media/image81.emf"/><Relationship Id="rId4" Type="http://schemas.openxmlformats.org/officeDocument/2006/relationships/customXml" Target="../ink/ink74.xml"/><Relationship Id="rId9" Type="http://schemas.openxmlformats.org/officeDocument/2006/relationships/image" Target="../media/image76.emf"/><Relationship Id="rId14" Type="http://schemas.openxmlformats.org/officeDocument/2006/relationships/customXml" Target="../ink/ink79.xml"/></Relationships>
</file>

<file path=ppt/slides/_rels/slide16.xml.rels><?xml version="1.0" encoding="UTF-8" standalone="yes"?>
<Relationships xmlns="http://schemas.openxmlformats.org/package/2006/relationships"><Relationship Id="rId13" Type="http://schemas.openxmlformats.org/officeDocument/2006/relationships/image" Target="../media/image88.emf"/><Relationship Id="rId18" Type="http://schemas.openxmlformats.org/officeDocument/2006/relationships/customXml" Target="../ink/ink91.xml"/><Relationship Id="rId26" Type="http://schemas.openxmlformats.org/officeDocument/2006/relationships/customXml" Target="../ink/ink95.xml"/><Relationship Id="rId39" Type="http://schemas.openxmlformats.org/officeDocument/2006/relationships/image" Target="../media/image101.emf"/><Relationship Id="rId21" Type="http://schemas.openxmlformats.org/officeDocument/2006/relationships/image" Target="../media/image92.emf"/><Relationship Id="rId34" Type="http://schemas.openxmlformats.org/officeDocument/2006/relationships/customXml" Target="../ink/ink99.xml"/><Relationship Id="rId42" Type="http://schemas.openxmlformats.org/officeDocument/2006/relationships/customXml" Target="../ink/ink103.xml"/><Relationship Id="rId47" Type="http://schemas.openxmlformats.org/officeDocument/2006/relationships/image" Target="../media/image105.emf"/><Relationship Id="rId50" Type="http://schemas.openxmlformats.org/officeDocument/2006/relationships/customXml" Target="../ink/ink107.xml"/><Relationship Id="rId55" Type="http://schemas.openxmlformats.org/officeDocument/2006/relationships/image" Target="../media/image109.emf"/><Relationship Id="rId63" Type="http://schemas.openxmlformats.org/officeDocument/2006/relationships/image" Target="../media/image113.emf"/><Relationship Id="rId7" Type="http://schemas.openxmlformats.org/officeDocument/2006/relationships/image" Target="../media/image85.emf"/><Relationship Id="rId2" Type="http://schemas.openxmlformats.org/officeDocument/2006/relationships/customXml" Target="../ink/ink83.xml"/><Relationship Id="rId16" Type="http://schemas.openxmlformats.org/officeDocument/2006/relationships/customXml" Target="../ink/ink90.xml"/><Relationship Id="rId29" Type="http://schemas.openxmlformats.org/officeDocument/2006/relationships/image" Target="../media/image96.emf"/><Relationship Id="rId11" Type="http://schemas.openxmlformats.org/officeDocument/2006/relationships/image" Target="../media/image87.emf"/><Relationship Id="rId24" Type="http://schemas.openxmlformats.org/officeDocument/2006/relationships/customXml" Target="../ink/ink94.xml"/><Relationship Id="rId32" Type="http://schemas.openxmlformats.org/officeDocument/2006/relationships/customXml" Target="../ink/ink98.xml"/><Relationship Id="rId37" Type="http://schemas.openxmlformats.org/officeDocument/2006/relationships/image" Target="../media/image100.emf"/><Relationship Id="rId40" Type="http://schemas.openxmlformats.org/officeDocument/2006/relationships/customXml" Target="../ink/ink102.xml"/><Relationship Id="rId45" Type="http://schemas.openxmlformats.org/officeDocument/2006/relationships/image" Target="../media/image104.emf"/><Relationship Id="rId53" Type="http://schemas.openxmlformats.org/officeDocument/2006/relationships/image" Target="../media/image108.emf"/><Relationship Id="rId58" Type="http://schemas.openxmlformats.org/officeDocument/2006/relationships/customXml" Target="../ink/ink111.xml"/><Relationship Id="rId5" Type="http://schemas.openxmlformats.org/officeDocument/2006/relationships/image" Target="../media/image84.emf"/><Relationship Id="rId61" Type="http://schemas.openxmlformats.org/officeDocument/2006/relationships/image" Target="../media/image112.emf"/><Relationship Id="rId19" Type="http://schemas.openxmlformats.org/officeDocument/2006/relationships/image" Target="../media/image91.emf"/><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95.emf"/><Relationship Id="rId30" Type="http://schemas.openxmlformats.org/officeDocument/2006/relationships/customXml" Target="../ink/ink97.xml"/><Relationship Id="rId35" Type="http://schemas.openxmlformats.org/officeDocument/2006/relationships/image" Target="../media/image99.emf"/><Relationship Id="rId43" Type="http://schemas.openxmlformats.org/officeDocument/2006/relationships/image" Target="../media/image103.emf"/><Relationship Id="rId48" Type="http://schemas.openxmlformats.org/officeDocument/2006/relationships/customXml" Target="../ink/ink106.xml"/><Relationship Id="rId56" Type="http://schemas.openxmlformats.org/officeDocument/2006/relationships/customXml" Target="../ink/ink110.xml"/><Relationship Id="rId8" Type="http://schemas.openxmlformats.org/officeDocument/2006/relationships/customXml" Target="../ink/ink86.xml"/><Relationship Id="rId51" Type="http://schemas.openxmlformats.org/officeDocument/2006/relationships/image" Target="../media/image107.emf"/><Relationship Id="rId3" Type="http://schemas.openxmlformats.org/officeDocument/2006/relationships/image" Target="../media/image83.emf"/><Relationship Id="rId12" Type="http://schemas.openxmlformats.org/officeDocument/2006/relationships/customXml" Target="../ink/ink88.xml"/><Relationship Id="rId17" Type="http://schemas.openxmlformats.org/officeDocument/2006/relationships/image" Target="../media/image90.emf"/><Relationship Id="rId25" Type="http://schemas.openxmlformats.org/officeDocument/2006/relationships/image" Target="../media/image94.emf"/><Relationship Id="rId33" Type="http://schemas.openxmlformats.org/officeDocument/2006/relationships/image" Target="../media/image98.emf"/><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11.emf"/><Relationship Id="rId20" Type="http://schemas.openxmlformats.org/officeDocument/2006/relationships/customXml" Target="../ink/ink92.xml"/><Relationship Id="rId41" Type="http://schemas.openxmlformats.org/officeDocument/2006/relationships/image" Target="../media/image102.emf"/><Relationship Id="rId54" Type="http://schemas.openxmlformats.org/officeDocument/2006/relationships/customXml" Target="../ink/ink109.xml"/><Relationship Id="rId62" Type="http://schemas.openxmlformats.org/officeDocument/2006/relationships/customXml" Target="../ink/ink113.xml"/><Relationship Id="rId1" Type="http://schemas.openxmlformats.org/officeDocument/2006/relationships/slideLayout" Target="../slideLayouts/slideLayout2.xml"/><Relationship Id="rId6" Type="http://schemas.openxmlformats.org/officeDocument/2006/relationships/customXml" Target="../ink/ink85.xml"/><Relationship Id="rId15" Type="http://schemas.openxmlformats.org/officeDocument/2006/relationships/image" Target="../media/image89.emf"/><Relationship Id="rId23" Type="http://schemas.openxmlformats.org/officeDocument/2006/relationships/image" Target="../media/image93.emf"/><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06.emf"/><Relationship Id="rId57" Type="http://schemas.openxmlformats.org/officeDocument/2006/relationships/image" Target="../media/image110.emf"/><Relationship Id="rId10" Type="http://schemas.openxmlformats.org/officeDocument/2006/relationships/customXml" Target="../ink/ink87.xml"/><Relationship Id="rId31" Type="http://schemas.openxmlformats.org/officeDocument/2006/relationships/image" Target="../media/image97.emf"/><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4" Type="http://schemas.openxmlformats.org/officeDocument/2006/relationships/customXml" Target="../ink/ink84.xml"/><Relationship Id="rId9" Type="http://schemas.openxmlformats.org/officeDocument/2006/relationships/image" Target="../media/image86.emf"/></Relationships>
</file>

<file path=ppt/slides/_rels/slide17.xml.rels><?xml version="1.0" encoding="UTF-8" standalone="yes"?>
<Relationships xmlns="http://schemas.openxmlformats.org/package/2006/relationships"><Relationship Id="rId13" Type="http://schemas.openxmlformats.org/officeDocument/2006/relationships/image" Target="../media/image119.emf"/><Relationship Id="rId18" Type="http://schemas.openxmlformats.org/officeDocument/2006/relationships/customXml" Target="../ink/ink122.xml"/><Relationship Id="rId26" Type="http://schemas.openxmlformats.org/officeDocument/2006/relationships/customXml" Target="../ink/ink126.xml"/><Relationship Id="rId39" Type="http://schemas.openxmlformats.org/officeDocument/2006/relationships/image" Target="../media/image132.emf"/><Relationship Id="rId21" Type="http://schemas.openxmlformats.org/officeDocument/2006/relationships/image" Target="../media/image123.emf"/><Relationship Id="rId34" Type="http://schemas.openxmlformats.org/officeDocument/2006/relationships/customXml" Target="../ink/ink130.xml"/><Relationship Id="rId42" Type="http://schemas.openxmlformats.org/officeDocument/2006/relationships/customXml" Target="../ink/ink134.xml"/><Relationship Id="rId47" Type="http://schemas.openxmlformats.org/officeDocument/2006/relationships/image" Target="../media/image136.emf"/><Relationship Id="rId50" Type="http://schemas.openxmlformats.org/officeDocument/2006/relationships/customXml" Target="../ink/ink138.xml"/><Relationship Id="rId55" Type="http://schemas.openxmlformats.org/officeDocument/2006/relationships/image" Target="../media/image140.emf"/><Relationship Id="rId7" Type="http://schemas.openxmlformats.org/officeDocument/2006/relationships/image" Target="../media/image116.emf"/><Relationship Id="rId2" Type="http://schemas.openxmlformats.org/officeDocument/2006/relationships/customXml" Target="../ink/ink114.xml"/><Relationship Id="rId16" Type="http://schemas.openxmlformats.org/officeDocument/2006/relationships/customXml" Target="../ink/ink121.xml"/><Relationship Id="rId29" Type="http://schemas.openxmlformats.org/officeDocument/2006/relationships/image" Target="../media/image127.emf"/><Relationship Id="rId11" Type="http://schemas.openxmlformats.org/officeDocument/2006/relationships/image" Target="../media/image118.emf"/><Relationship Id="rId24" Type="http://schemas.openxmlformats.org/officeDocument/2006/relationships/customXml" Target="../ink/ink125.xml"/><Relationship Id="rId32" Type="http://schemas.openxmlformats.org/officeDocument/2006/relationships/customXml" Target="../ink/ink129.xml"/><Relationship Id="rId37" Type="http://schemas.openxmlformats.org/officeDocument/2006/relationships/image" Target="../media/image131.emf"/><Relationship Id="rId40" Type="http://schemas.openxmlformats.org/officeDocument/2006/relationships/customXml" Target="../ink/ink133.xml"/><Relationship Id="rId45" Type="http://schemas.openxmlformats.org/officeDocument/2006/relationships/image" Target="../media/image135.emf"/><Relationship Id="rId53" Type="http://schemas.openxmlformats.org/officeDocument/2006/relationships/image" Target="../media/image139.emf"/><Relationship Id="rId5" Type="http://schemas.openxmlformats.org/officeDocument/2006/relationships/image" Target="../media/image115.emf"/><Relationship Id="rId19" Type="http://schemas.openxmlformats.org/officeDocument/2006/relationships/image" Target="../media/image122.emf"/><Relationship Id="rId4" Type="http://schemas.openxmlformats.org/officeDocument/2006/relationships/customXml" Target="../ink/ink115.xml"/><Relationship Id="rId9" Type="http://schemas.openxmlformats.org/officeDocument/2006/relationships/image" Target="../media/image117.emf"/><Relationship Id="rId14" Type="http://schemas.openxmlformats.org/officeDocument/2006/relationships/customXml" Target="../ink/ink120.xml"/><Relationship Id="rId22" Type="http://schemas.openxmlformats.org/officeDocument/2006/relationships/customXml" Target="../ink/ink124.xml"/><Relationship Id="rId27" Type="http://schemas.openxmlformats.org/officeDocument/2006/relationships/image" Target="../media/image126.emf"/><Relationship Id="rId30" Type="http://schemas.openxmlformats.org/officeDocument/2006/relationships/customXml" Target="../ink/ink128.xml"/><Relationship Id="rId35" Type="http://schemas.openxmlformats.org/officeDocument/2006/relationships/image" Target="../media/image130.emf"/><Relationship Id="rId43" Type="http://schemas.openxmlformats.org/officeDocument/2006/relationships/image" Target="../media/image134.emf"/><Relationship Id="rId48" Type="http://schemas.openxmlformats.org/officeDocument/2006/relationships/customXml" Target="../ink/ink137.xml"/><Relationship Id="rId56" Type="http://schemas.openxmlformats.org/officeDocument/2006/relationships/customXml" Target="../ink/ink141.xml"/><Relationship Id="rId8" Type="http://schemas.openxmlformats.org/officeDocument/2006/relationships/customXml" Target="../ink/ink117.xml"/><Relationship Id="rId51" Type="http://schemas.openxmlformats.org/officeDocument/2006/relationships/image" Target="../media/image138.emf"/><Relationship Id="rId3" Type="http://schemas.openxmlformats.org/officeDocument/2006/relationships/image" Target="../media/image114.emf"/><Relationship Id="rId12" Type="http://schemas.openxmlformats.org/officeDocument/2006/relationships/customXml" Target="../ink/ink119.xml"/><Relationship Id="rId17" Type="http://schemas.openxmlformats.org/officeDocument/2006/relationships/image" Target="../media/image121.emf"/><Relationship Id="rId25" Type="http://schemas.openxmlformats.org/officeDocument/2006/relationships/image" Target="../media/image125.emf"/><Relationship Id="rId33" Type="http://schemas.openxmlformats.org/officeDocument/2006/relationships/image" Target="../media/image129.emf"/><Relationship Id="rId38" Type="http://schemas.openxmlformats.org/officeDocument/2006/relationships/customXml" Target="../ink/ink132.xml"/><Relationship Id="rId46" Type="http://schemas.openxmlformats.org/officeDocument/2006/relationships/customXml" Target="../ink/ink136.xml"/><Relationship Id="rId20" Type="http://schemas.openxmlformats.org/officeDocument/2006/relationships/customXml" Target="../ink/ink123.xml"/><Relationship Id="rId41" Type="http://schemas.openxmlformats.org/officeDocument/2006/relationships/image" Target="../media/image133.emf"/><Relationship Id="rId54" Type="http://schemas.openxmlformats.org/officeDocument/2006/relationships/customXml" Target="../ink/ink140.xml"/><Relationship Id="rId1" Type="http://schemas.openxmlformats.org/officeDocument/2006/relationships/slideLayout" Target="../slideLayouts/slideLayout2.xml"/><Relationship Id="rId6" Type="http://schemas.openxmlformats.org/officeDocument/2006/relationships/customXml" Target="../ink/ink116.xml"/><Relationship Id="rId15" Type="http://schemas.openxmlformats.org/officeDocument/2006/relationships/image" Target="../media/image120.emf"/><Relationship Id="rId23" Type="http://schemas.openxmlformats.org/officeDocument/2006/relationships/image" Target="../media/image124.emf"/><Relationship Id="rId28" Type="http://schemas.openxmlformats.org/officeDocument/2006/relationships/customXml" Target="../ink/ink127.xml"/><Relationship Id="rId36" Type="http://schemas.openxmlformats.org/officeDocument/2006/relationships/customXml" Target="../ink/ink131.xml"/><Relationship Id="rId49" Type="http://schemas.openxmlformats.org/officeDocument/2006/relationships/image" Target="../media/image137.emf"/><Relationship Id="rId57" Type="http://schemas.openxmlformats.org/officeDocument/2006/relationships/image" Target="../media/image141.emf"/><Relationship Id="rId10" Type="http://schemas.openxmlformats.org/officeDocument/2006/relationships/customXml" Target="../ink/ink118.xml"/><Relationship Id="rId31" Type="http://schemas.openxmlformats.org/officeDocument/2006/relationships/image" Target="../media/image128.emf"/><Relationship Id="rId44" Type="http://schemas.openxmlformats.org/officeDocument/2006/relationships/customXml" Target="../ink/ink135.xml"/><Relationship Id="rId52" Type="http://schemas.openxmlformats.org/officeDocument/2006/relationships/customXml" Target="../ink/ink139.xml"/></Relationships>
</file>

<file path=ppt/slides/_rels/slide18.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image" Target="../media/image142.emf"/><Relationship Id="rId7" Type="http://schemas.openxmlformats.org/officeDocument/2006/relationships/image" Target="../media/image144.emf"/><Relationship Id="rId2" Type="http://schemas.openxmlformats.org/officeDocument/2006/relationships/customXml" Target="../ink/ink142.xml"/><Relationship Id="rId1" Type="http://schemas.openxmlformats.org/officeDocument/2006/relationships/slideLayout" Target="../slideLayouts/slideLayout2.xml"/><Relationship Id="rId6" Type="http://schemas.openxmlformats.org/officeDocument/2006/relationships/customXml" Target="../ink/ink144.xml"/><Relationship Id="rId5" Type="http://schemas.openxmlformats.org/officeDocument/2006/relationships/image" Target="../media/image143.emf"/><Relationship Id="rId4" Type="http://schemas.openxmlformats.org/officeDocument/2006/relationships/customXml" Target="../ink/ink143.xml"/><Relationship Id="rId9" Type="http://schemas.openxmlformats.org/officeDocument/2006/relationships/image" Target="../media/image145.emf"/></Relationships>
</file>

<file path=ppt/slides/_rels/slide19.xml.rels><?xml version="1.0" encoding="UTF-8" standalone="yes"?>
<Relationships xmlns="http://schemas.openxmlformats.org/package/2006/relationships"><Relationship Id="rId13" Type="http://schemas.openxmlformats.org/officeDocument/2006/relationships/image" Target="../media/image151.emf"/><Relationship Id="rId18" Type="http://schemas.openxmlformats.org/officeDocument/2006/relationships/customXml" Target="../ink/ink154.xml"/><Relationship Id="rId26" Type="http://schemas.openxmlformats.org/officeDocument/2006/relationships/customXml" Target="../ink/ink158.xml"/><Relationship Id="rId39" Type="http://schemas.openxmlformats.org/officeDocument/2006/relationships/image" Target="../media/image164.emf"/><Relationship Id="rId21" Type="http://schemas.openxmlformats.org/officeDocument/2006/relationships/image" Target="../media/image155.emf"/><Relationship Id="rId34" Type="http://schemas.openxmlformats.org/officeDocument/2006/relationships/customXml" Target="../ink/ink162.xml"/><Relationship Id="rId7" Type="http://schemas.openxmlformats.org/officeDocument/2006/relationships/image" Target="../media/image148.emf"/><Relationship Id="rId2" Type="http://schemas.openxmlformats.org/officeDocument/2006/relationships/customXml" Target="../ink/ink146.xml"/><Relationship Id="rId16" Type="http://schemas.openxmlformats.org/officeDocument/2006/relationships/customXml" Target="../ink/ink153.xml"/><Relationship Id="rId20" Type="http://schemas.openxmlformats.org/officeDocument/2006/relationships/customXml" Target="../ink/ink155.xml"/><Relationship Id="rId29" Type="http://schemas.openxmlformats.org/officeDocument/2006/relationships/image" Target="../media/image159.emf"/><Relationship Id="rId41" Type="http://schemas.openxmlformats.org/officeDocument/2006/relationships/image" Target="../media/image165.emf"/><Relationship Id="rId1" Type="http://schemas.openxmlformats.org/officeDocument/2006/relationships/slideLayout" Target="../slideLayouts/slideLayout2.xml"/><Relationship Id="rId6" Type="http://schemas.openxmlformats.org/officeDocument/2006/relationships/customXml" Target="../ink/ink148.xml"/><Relationship Id="rId11" Type="http://schemas.openxmlformats.org/officeDocument/2006/relationships/image" Target="../media/image150.emf"/><Relationship Id="rId24" Type="http://schemas.openxmlformats.org/officeDocument/2006/relationships/customXml" Target="../ink/ink157.xml"/><Relationship Id="rId32" Type="http://schemas.openxmlformats.org/officeDocument/2006/relationships/customXml" Target="../ink/ink161.xml"/><Relationship Id="rId37" Type="http://schemas.openxmlformats.org/officeDocument/2006/relationships/image" Target="../media/image163.emf"/><Relationship Id="rId40" Type="http://schemas.openxmlformats.org/officeDocument/2006/relationships/customXml" Target="../ink/ink165.xml"/><Relationship Id="rId5" Type="http://schemas.openxmlformats.org/officeDocument/2006/relationships/image" Target="../media/image147.emf"/><Relationship Id="rId15" Type="http://schemas.openxmlformats.org/officeDocument/2006/relationships/image" Target="../media/image152.emf"/><Relationship Id="rId23" Type="http://schemas.openxmlformats.org/officeDocument/2006/relationships/image" Target="../media/image156.emf"/><Relationship Id="rId28" Type="http://schemas.openxmlformats.org/officeDocument/2006/relationships/customXml" Target="../ink/ink159.xml"/><Relationship Id="rId36" Type="http://schemas.openxmlformats.org/officeDocument/2006/relationships/customXml" Target="../ink/ink163.xml"/><Relationship Id="rId10" Type="http://schemas.openxmlformats.org/officeDocument/2006/relationships/customXml" Target="../ink/ink150.xml"/><Relationship Id="rId19" Type="http://schemas.openxmlformats.org/officeDocument/2006/relationships/image" Target="../media/image154.emf"/><Relationship Id="rId31" Type="http://schemas.openxmlformats.org/officeDocument/2006/relationships/image" Target="../media/image160.emf"/><Relationship Id="rId4" Type="http://schemas.openxmlformats.org/officeDocument/2006/relationships/customXml" Target="../ink/ink147.xml"/><Relationship Id="rId9" Type="http://schemas.openxmlformats.org/officeDocument/2006/relationships/image" Target="../media/image149.emf"/><Relationship Id="rId14" Type="http://schemas.openxmlformats.org/officeDocument/2006/relationships/customXml" Target="../ink/ink152.xml"/><Relationship Id="rId22" Type="http://schemas.openxmlformats.org/officeDocument/2006/relationships/customXml" Target="../ink/ink156.xml"/><Relationship Id="rId27" Type="http://schemas.openxmlformats.org/officeDocument/2006/relationships/image" Target="../media/image158.emf"/><Relationship Id="rId30" Type="http://schemas.openxmlformats.org/officeDocument/2006/relationships/customXml" Target="../ink/ink160.xml"/><Relationship Id="rId35" Type="http://schemas.openxmlformats.org/officeDocument/2006/relationships/image" Target="../media/image162.emf"/><Relationship Id="rId8" Type="http://schemas.openxmlformats.org/officeDocument/2006/relationships/customXml" Target="../ink/ink149.xml"/><Relationship Id="rId3" Type="http://schemas.openxmlformats.org/officeDocument/2006/relationships/image" Target="../media/image146.emf"/><Relationship Id="rId12" Type="http://schemas.openxmlformats.org/officeDocument/2006/relationships/customXml" Target="../ink/ink151.xml"/><Relationship Id="rId17" Type="http://schemas.openxmlformats.org/officeDocument/2006/relationships/image" Target="../media/image153.emf"/><Relationship Id="rId25" Type="http://schemas.openxmlformats.org/officeDocument/2006/relationships/image" Target="../media/image157.emf"/><Relationship Id="rId33" Type="http://schemas.openxmlformats.org/officeDocument/2006/relationships/image" Target="../media/image161.emf"/><Relationship Id="rId38" Type="http://schemas.openxmlformats.org/officeDocument/2006/relationships/customXml" Target="../ink/ink1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69.xml"/><Relationship Id="rId13" Type="http://schemas.openxmlformats.org/officeDocument/2006/relationships/image" Target="../media/image171.emf"/><Relationship Id="rId3" Type="http://schemas.openxmlformats.org/officeDocument/2006/relationships/image" Target="../media/image166.emf"/><Relationship Id="rId7" Type="http://schemas.openxmlformats.org/officeDocument/2006/relationships/image" Target="../media/image168.emf"/><Relationship Id="rId12" Type="http://schemas.openxmlformats.org/officeDocument/2006/relationships/customXml" Target="../ink/ink171.xml"/><Relationship Id="rId2" Type="http://schemas.openxmlformats.org/officeDocument/2006/relationships/customXml" Target="../ink/ink166.xml"/><Relationship Id="rId1" Type="http://schemas.openxmlformats.org/officeDocument/2006/relationships/slideLayout" Target="../slideLayouts/slideLayout2.xml"/><Relationship Id="rId6" Type="http://schemas.openxmlformats.org/officeDocument/2006/relationships/customXml" Target="../ink/ink168.xml"/><Relationship Id="rId11" Type="http://schemas.openxmlformats.org/officeDocument/2006/relationships/image" Target="../media/image170.emf"/><Relationship Id="rId5" Type="http://schemas.openxmlformats.org/officeDocument/2006/relationships/image" Target="../media/image167.emf"/><Relationship Id="rId15" Type="http://schemas.openxmlformats.org/officeDocument/2006/relationships/image" Target="../media/image172.emf"/><Relationship Id="rId10" Type="http://schemas.openxmlformats.org/officeDocument/2006/relationships/customXml" Target="../ink/ink170.xml"/><Relationship Id="rId4" Type="http://schemas.openxmlformats.org/officeDocument/2006/relationships/customXml" Target="../ink/ink167.xml"/><Relationship Id="rId9" Type="http://schemas.openxmlformats.org/officeDocument/2006/relationships/image" Target="../media/image169.emf"/><Relationship Id="rId14" Type="http://schemas.openxmlformats.org/officeDocument/2006/relationships/customXml" Target="../ink/ink172.xml"/></Relationships>
</file>

<file path=ppt/slides/_rels/slide22.xml.rels><?xml version="1.0" encoding="UTF-8" standalone="yes"?>
<Relationships xmlns="http://schemas.openxmlformats.org/package/2006/relationships"><Relationship Id="rId8" Type="http://schemas.openxmlformats.org/officeDocument/2006/relationships/customXml" Target="../ink/ink176.xml"/><Relationship Id="rId13" Type="http://schemas.openxmlformats.org/officeDocument/2006/relationships/image" Target="../media/image178.emf"/><Relationship Id="rId18" Type="http://schemas.openxmlformats.org/officeDocument/2006/relationships/customXml" Target="../ink/ink181.xml"/><Relationship Id="rId3" Type="http://schemas.openxmlformats.org/officeDocument/2006/relationships/image" Target="../media/image173.emf"/><Relationship Id="rId21" Type="http://schemas.openxmlformats.org/officeDocument/2006/relationships/image" Target="../media/image182.emf"/><Relationship Id="rId7" Type="http://schemas.openxmlformats.org/officeDocument/2006/relationships/image" Target="../media/image175.emf"/><Relationship Id="rId12" Type="http://schemas.openxmlformats.org/officeDocument/2006/relationships/customXml" Target="../ink/ink178.xml"/><Relationship Id="rId17" Type="http://schemas.openxmlformats.org/officeDocument/2006/relationships/image" Target="../media/image180.emf"/><Relationship Id="rId2" Type="http://schemas.openxmlformats.org/officeDocument/2006/relationships/customXml" Target="../ink/ink173.xml"/><Relationship Id="rId16" Type="http://schemas.openxmlformats.org/officeDocument/2006/relationships/customXml" Target="../ink/ink180.xml"/><Relationship Id="rId20" Type="http://schemas.openxmlformats.org/officeDocument/2006/relationships/customXml" Target="../ink/ink182.xml"/><Relationship Id="rId1" Type="http://schemas.openxmlformats.org/officeDocument/2006/relationships/slideLayout" Target="../slideLayouts/slideLayout2.xml"/><Relationship Id="rId6" Type="http://schemas.openxmlformats.org/officeDocument/2006/relationships/customXml" Target="../ink/ink175.xml"/><Relationship Id="rId11" Type="http://schemas.openxmlformats.org/officeDocument/2006/relationships/image" Target="../media/image177.emf"/><Relationship Id="rId5" Type="http://schemas.openxmlformats.org/officeDocument/2006/relationships/image" Target="../media/image174.emf"/><Relationship Id="rId15" Type="http://schemas.openxmlformats.org/officeDocument/2006/relationships/image" Target="../media/image179.emf"/><Relationship Id="rId23" Type="http://schemas.openxmlformats.org/officeDocument/2006/relationships/image" Target="../media/image183.emf"/><Relationship Id="rId10" Type="http://schemas.openxmlformats.org/officeDocument/2006/relationships/customXml" Target="../ink/ink177.xml"/><Relationship Id="rId19" Type="http://schemas.openxmlformats.org/officeDocument/2006/relationships/image" Target="../media/image181.emf"/><Relationship Id="rId4" Type="http://schemas.openxmlformats.org/officeDocument/2006/relationships/customXml" Target="../ink/ink174.xml"/><Relationship Id="rId9" Type="http://schemas.openxmlformats.org/officeDocument/2006/relationships/image" Target="../media/image176.emf"/><Relationship Id="rId14" Type="http://schemas.openxmlformats.org/officeDocument/2006/relationships/customXml" Target="../ink/ink179.xml"/><Relationship Id="rId22" Type="http://schemas.openxmlformats.org/officeDocument/2006/relationships/customXml" Target="../ink/ink183.xml"/></Relationships>
</file>

<file path=ppt/slides/_rels/slide23.x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customXml" Target="../ink/ink189.xml"/><Relationship Id="rId18" Type="http://schemas.openxmlformats.org/officeDocument/2006/relationships/image" Target="../media/image192.emf"/><Relationship Id="rId26" Type="http://schemas.openxmlformats.org/officeDocument/2006/relationships/image" Target="../media/image196.emf"/><Relationship Id="rId3" Type="http://schemas.openxmlformats.org/officeDocument/2006/relationships/customXml" Target="../ink/ink184.xml"/><Relationship Id="rId21" Type="http://schemas.openxmlformats.org/officeDocument/2006/relationships/customXml" Target="../ink/ink193.xml"/><Relationship Id="rId7" Type="http://schemas.openxmlformats.org/officeDocument/2006/relationships/customXml" Target="../ink/ink186.xml"/><Relationship Id="rId12" Type="http://schemas.openxmlformats.org/officeDocument/2006/relationships/image" Target="../media/image189.emf"/><Relationship Id="rId17" Type="http://schemas.openxmlformats.org/officeDocument/2006/relationships/customXml" Target="../ink/ink191.xml"/><Relationship Id="rId25" Type="http://schemas.openxmlformats.org/officeDocument/2006/relationships/customXml" Target="../ink/ink195.xml"/><Relationship Id="rId2" Type="http://schemas.openxmlformats.org/officeDocument/2006/relationships/image" Target="../media/image184.png"/><Relationship Id="rId16" Type="http://schemas.openxmlformats.org/officeDocument/2006/relationships/image" Target="../media/image191.emf"/><Relationship Id="rId20" Type="http://schemas.openxmlformats.org/officeDocument/2006/relationships/image" Target="../media/image193.emf"/><Relationship Id="rId1" Type="http://schemas.openxmlformats.org/officeDocument/2006/relationships/slideLayout" Target="../slideLayouts/slideLayout2.xml"/><Relationship Id="rId6" Type="http://schemas.openxmlformats.org/officeDocument/2006/relationships/image" Target="../media/image186.emf"/><Relationship Id="rId11" Type="http://schemas.openxmlformats.org/officeDocument/2006/relationships/customXml" Target="../ink/ink188.xml"/><Relationship Id="rId24" Type="http://schemas.openxmlformats.org/officeDocument/2006/relationships/image" Target="../media/image195.emf"/><Relationship Id="rId5" Type="http://schemas.openxmlformats.org/officeDocument/2006/relationships/customXml" Target="../ink/ink185.xml"/><Relationship Id="rId15" Type="http://schemas.openxmlformats.org/officeDocument/2006/relationships/customXml" Target="../ink/ink190.xml"/><Relationship Id="rId23" Type="http://schemas.openxmlformats.org/officeDocument/2006/relationships/customXml" Target="../ink/ink194.xml"/><Relationship Id="rId10" Type="http://schemas.openxmlformats.org/officeDocument/2006/relationships/image" Target="../media/image188.emf"/><Relationship Id="rId19" Type="http://schemas.openxmlformats.org/officeDocument/2006/relationships/customXml" Target="../ink/ink192.xml"/><Relationship Id="rId4" Type="http://schemas.openxmlformats.org/officeDocument/2006/relationships/image" Target="../media/image185.emf"/><Relationship Id="rId9" Type="http://schemas.openxmlformats.org/officeDocument/2006/relationships/customXml" Target="../ink/ink187.xml"/><Relationship Id="rId14" Type="http://schemas.openxmlformats.org/officeDocument/2006/relationships/image" Target="../media/image190.emf"/><Relationship Id="rId22" Type="http://schemas.openxmlformats.org/officeDocument/2006/relationships/image" Target="../media/image19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0.emf"/><Relationship Id="rId18" Type="http://schemas.openxmlformats.org/officeDocument/2006/relationships/customXml" Target="../ink/ink13.xml"/><Relationship Id="rId3" Type="http://schemas.openxmlformats.org/officeDocument/2006/relationships/image" Target="../media/image5.emf"/><Relationship Id="rId21" Type="http://schemas.openxmlformats.org/officeDocument/2006/relationships/image" Target="../media/image14.emf"/><Relationship Id="rId7" Type="http://schemas.openxmlformats.org/officeDocument/2006/relationships/image" Target="../media/image7.emf"/><Relationship Id="rId12" Type="http://schemas.openxmlformats.org/officeDocument/2006/relationships/customXml" Target="../ink/ink10.xml"/><Relationship Id="rId17" Type="http://schemas.openxmlformats.org/officeDocument/2006/relationships/image" Target="../media/image12.emf"/><Relationship Id="rId2" Type="http://schemas.openxmlformats.org/officeDocument/2006/relationships/customXml" Target="../ink/ink5.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23" Type="http://schemas.openxmlformats.org/officeDocument/2006/relationships/image" Target="../media/image15.emf"/><Relationship Id="rId10" Type="http://schemas.openxmlformats.org/officeDocument/2006/relationships/customXml" Target="../ink/ink9.xml"/><Relationship Id="rId19" Type="http://schemas.openxmlformats.org/officeDocument/2006/relationships/image" Target="../media/image13.emf"/><Relationship Id="rId4" Type="http://schemas.openxmlformats.org/officeDocument/2006/relationships/customXml" Target="../ink/ink6.xml"/><Relationship Id="rId9" Type="http://schemas.openxmlformats.org/officeDocument/2006/relationships/image" Target="../media/image8.emf"/><Relationship Id="rId14" Type="http://schemas.openxmlformats.org/officeDocument/2006/relationships/customXml" Target="../ink/ink11.xml"/><Relationship Id="rId22" Type="http://schemas.openxmlformats.org/officeDocument/2006/relationships/customXml" Target="../ink/ink15.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DCDC3-3EC7-4832-958F-5954BD5A071D}"/>
              </a:ext>
            </a:extLst>
          </p:cNvPr>
          <p:cNvSpPr>
            <a:spLocks noGrp="1"/>
          </p:cNvSpPr>
          <p:nvPr>
            <p:ph type="ctrTitle"/>
          </p:nvPr>
        </p:nvSpPr>
        <p:spPr/>
        <p:txBody>
          <a:bodyPr/>
          <a:lstStyle/>
          <a:p>
            <a:r>
              <a:rPr lang="zh-CN" altLang="en-US" dirty="0"/>
              <a:t>动态规划</a:t>
            </a:r>
          </a:p>
        </p:txBody>
      </p:sp>
      <p:sp>
        <p:nvSpPr>
          <p:cNvPr id="3" name="副标题 2">
            <a:extLst>
              <a:ext uri="{FF2B5EF4-FFF2-40B4-BE49-F238E27FC236}">
                <a16:creationId xmlns:a16="http://schemas.microsoft.com/office/drawing/2014/main" id="{C99C34BD-3E06-4453-8A7D-00C5D401A1BB}"/>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4868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2E03D71-7C5B-4D2A-92CF-60154590AFA3}"/>
              </a:ext>
            </a:extLst>
          </p:cNvPr>
          <p:cNvSpPr>
            <a:spLocks noGrp="1"/>
          </p:cNvSpPr>
          <p:nvPr>
            <p:ph idx="1"/>
          </p:nvPr>
        </p:nvSpPr>
        <p:spPr/>
        <p:txBody>
          <a:bodyPr/>
          <a:lstStyle/>
          <a:p>
            <a:r>
              <a:rPr lang="zh-CN" altLang="en-US" dirty="0"/>
              <a:t>分步</a:t>
            </a:r>
            <a:r>
              <a:rPr lang="en-US" altLang="zh-CN" dirty="0"/>
              <a:t>2</a:t>
            </a:r>
            <a:r>
              <a:rPr lang="zh-CN" altLang="en-US" dirty="0"/>
              <a:t>：每次把</a:t>
            </a:r>
            <a:r>
              <a:rPr lang="en-US" altLang="zh-CN" dirty="0" err="1"/>
              <a:t>i</a:t>
            </a:r>
            <a:r>
              <a:rPr lang="zh-CN" altLang="en-US" dirty="0"/>
              <a:t>“插入”到前</a:t>
            </a:r>
            <a:r>
              <a:rPr lang="en-US" altLang="zh-CN" dirty="0"/>
              <a:t>i-1</a:t>
            </a:r>
            <a:r>
              <a:rPr lang="zh-CN" altLang="en-US" dirty="0"/>
              <a:t>个数的排列中</a:t>
            </a:r>
          </a:p>
        </p:txBody>
      </p:sp>
      <p:sp>
        <p:nvSpPr>
          <p:cNvPr id="4" name="标题 1">
            <a:extLst>
              <a:ext uri="{FF2B5EF4-FFF2-40B4-BE49-F238E27FC236}">
                <a16:creationId xmlns:a16="http://schemas.microsoft.com/office/drawing/2014/main" id="{D68AB44D-0142-49E9-86FA-8A774AE2EB91}"/>
              </a:ext>
            </a:extLst>
          </p:cNvPr>
          <p:cNvSpPr>
            <a:spLocks noGrp="1"/>
          </p:cNvSpPr>
          <p:nvPr>
            <p:ph type="title"/>
          </p:nvPr>
        </p:nvSpPr>
        <p:spPr>
          <a:xfrm>
            <a:off x="838200" y="365125"/>
            <a:ext cx="10515600" cy="1325563"/>
          </a:xfrm>
        </p:spPr>
        <p:txBody>
          <a:bodyPr/>
          <a:lstStyle/>
          <a:p>
            <a:r>
              <a:rPr lang="en-US" altLang="zh-CN" dirty="0"/>
              <a:t>Eulerian Number</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5122" name="Ink 2"/>
              <p14:cNvContentPartPr>
                <a14:cpLocks xmlns:a14="http://schemas.microsoft.com/office/drawing/2010/main" noRot="1" noChangeAspect="1" noEditPoints="1" noChangeArrowheads="1" noChangeShapeType="1"/>
              </p14:cNvContentPartPr>
              <p14:nvPr/>
            </p14:nvContentPartPr>
            <p14:xfrm>
              <a:off x="2125663" y="2566988"/>
              <a:ext cx="625475" cy="825500"/>
            </p14:xfrm>
          </p:contentPart>
        </mc:Choice>
        <mc:Fallback>
          <p:pic>
            <p:nvPicPr>
              <p:cNvPr id="5122" name="Ink 2"/>
              <p:cNvPicPr>
                <a:picLocks noRot="1" noChangeAspect="1" noEditPoints="1" noChangeArrowheads="1" noChangeShapeType="1"/>
              </p:cNvPicPr>
              <p:nvPr/>
            </p:nvPicPr>
            <p:blipFill>
              <a:blip r:embed="rId3"/>
              <a:stretch>
                <a:fillRect/>
              </a:stretch>
            </p:blipFill>
            <p:spPr>
              <a:xfrm>
                <a:off x="2116295" y="2557636"/>
                <a:ext cx="644210" cy="84420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123" name="Ink 3"/>
              <p14:cNvContentPartPr>
                <a14:cpLocks xmlns:a14="http://schemas.microsoft.com/office/drawing/2010/main" noRot="1" noChangeAspect="1" noEditPoints="1" noChangeArrowheads="1" noChangeShapeType="1"/>
              </p14:cNvContentPartPr>
              <p14:nvPr/>
            </p14:nvContentPartPr>
            <p14:xfrm>
              <a:off x="3354388" y="2740025"/>
              <a:ext cx="569912" cy="211138"/>
            </p14:xfrm>
          </p:contentPart>
        </mc:Choice>
        <mc:Fallback>
          <p:pic>
            <p:nvPicPr>
              <p:cNvPr id="5123" name="Ink 3"/>
              <p:cNvPicPr>
                <a:picLocks noRot="1" noChangeAspect="1" noEditPoints="1" noChangeArrowheads="1" noChangeShapeType="1"/>
              </p:cNvPicPr>
              <p:nvPr/>
            </p:nvPicPr>
            <p:blipFill>
              <a:blip r:embed="rId5"/>
              <a:stretch>
                <a:fillRect/>
              </a:stretch>
            </p:blipFill>
            <p:spPr>
              <a:xfrm>
                <a:off x="3345069" y="2730609"/>
                <a:ext cx="588551" cy="22997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124" name="Ink 4"/>
              <p14:cNvContentPartPr>
                <a14:cpLocks xmlns:a14="http://schemas.microsoft.com/office/drawing/2010/main" noRot="1" noChangeAspect="1" noEditPoints="1" noChangeArrowheads="1" noChangeShapeType="1"/>
              </p14:cNvContentPartPr>
              <p14:nvPr/>
            </p14:nvContentPartPr>
            <p14:xfrm>
              <a:off x="4413250" y="1584325"/>
              <a:ext cx="1300163" cy="1236663"/>
            </p14:xfrm>
          </p:contentPart>
        </mc:Choice>
        <mc:Fallback>
          <p:pic>
            <p:nvPicPr>
              <p:cNvPr id="5124" name="Ink 4"/>
              <p:cNvPicPr>
                <a:picLocks noRot="1" noChangeAspect="1" noEditPoints="1" noChangeArrowheads="1" noChangeShapeType="1"/>
              </p:cNvPicPr>
              <p:nvPr/>
            </p:nvPicPr>
            <p:blipFill>
              <a:blip r:embed="rId7"/>
              <a:stretch>
                <a:fillRect/>
              </a:stretch>
            </p:blipFill>
            <p:spPr>
              <a:xfrm>
                <a:off x="4403917" y="1574975"/>
                <a:ext cx="1318829" cy="125536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25" name="Ink 5"/>
              <p14:cNvContentPartPr>
                <a14:cpLocks xmlns:a14="http://schemas.microsoft.com/office/drawing/2010/main" noRot="1" noChangeAspect="1" noEditPoints="1" noChangeArrowheads="1" noChangeShapeType="1"/>
              </p14:cNvContentPartPr>
              <p14:nvPr/>
            </p14:nvContentPartPr>
            <p14:xfrm>
              <a:off x="6226175" y="2390775"/>
              <a:ext cx="779463" cy="611188"/>
            </p14:xfrm>
          </p:contentPart>
        </mc:Choice>
        <mc:Fallback>
          <p:pic>
            <p:nvPicPr>
              <p:cNvPr id="5125" name="Ink 5"/>
              <p:cNvPicPr>
                <a:picLocks noRot="1" noChangeAspect="1" noEditPoints="1" noChangeArrowheads="1" noChangeShapeType="1"/>
              </p:cNvPicPr>
              <p:nvPr/>
            </p:nvPicPr>
            <p:blipFill>
              <a:blip r:embed="rId9"/>
              <a:stretch>
                <a:fillRect/>
              </a:stretch>
            </p:blipFill>
            <p:spPr>
              <a:xfrm>
                <a:off x="6216823" y="2381466"/>
                <a:ext cx="798167" cy="62980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126" name="Ink 6"/>
              <p14:cNvContentPartPr>
                <a14:cpLocks xmlns:a14="http://schemas.microsoft.com/office/drawing/2010/main" noRot="1" noChangeAspect="1" noEditPoints="1" noChangeArrowheads="1" noChangeShapeType="1"/>
              </p14:cNvContentPartPr>
              <p14:nvPr/>
            </p14:nvContentPartPr>
            <p14:xfrm>
              <a:off x="4338638" y="3178175"/>
              <a:ext cx="2832100" cy="663575"/>
            </p14:xfrm>
          </p:contentPart>
        </mc:Choice>
        <mc:Fallback>
          <p:pic>
            <p:nvPicPr>
              <p:cNvPr id="5126" name="Ink 6"/>
              <p:cNvPicPr>
                <a:picLocks noRot="1" noChangeAspect="1" noEditPoints="1" noChangeArrowheads="1" noChangeShapeType="1"/>
              </p:cNvPicPr>
              <p:nvPr/>
            </p:nvPicPr>
            <p:blipFill>
              <a:blip r:embed="rId11"/>
              <a:stretch>
                <a:fillRect/>
              </a:stretch>
            </p:blipFill>
            <p:spPr>
              <a:xfrm>
                <a:off x="4329282" y="3168803"/>
                <a:ext cx="2850813" cy="68231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27" name="Ink 7"/>
              <p14:cNvContentPartPr>
                <a14:cpLocks xmlns:a14="http://schemas.microsoft.com/office/drawing/2010/main" noRot="1" noChangeAspect="1" noEditPoints="1" noChangeArrowheads="1" noChangeShapeType="1"/>
              </p14:cNvContentPartPr>
              <p14:nvPr/>
            </p14:nvContentPartPr>
            <p14:xfrm>
              <a:off x="7405688" y="3275013"/>
              <a:ext cx="750887" cy="661987"/>
            </p14:xfrm>
          </p:contentPart>
        </mc:Choice>
        <mc:Fallback>
          <p:pic>
            <p:nvPicPr>
              <p:cNvPr id="5127" name="Ink 7"/>
              <p:cNvPicPr>
                <a:picLocks noRot="1" noChangeAspect="1" noEditPoints="1" noChangeArrowheads="1" noChangeShapeType="1"/>
              </p:cNvPicPr>
              <p:nvPr/>
            </p:nvPicPr>
            <p:blipFill>
              <a:blip r:embed="rId13"/>
              <a:stretch>
                <a:fillRect/>
              </a:stretch>
            </p:blipFill>
            <p:spPr>
              <a:xfrm>
                <a:off x="7396324" y="3265674"/>
                <a:ext cx="769614" cy="68066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128" name="Ink 8"/>
              <p14:cNvContentPartPr>
                <a14:cpLocks xmlns:a14="http://schemas.microsoft.com/office/drawing/2010/main" noRot="1" noChangeAspect="1" noEditPoints="1" noChangeArrowheads="1" noChangeShapeType="1"/>
              </p14:cNvContentPartPr>
              <p14:nvPr/>
            </p14:nvContentPartPr>
            <p14:xfrm>
              <a:off x="4348163" y="4154488"/>
              <a:ext cx="1393825" cy="523875"/>
            </p14:xfrm>
          </p:contentPart>
        </mc:Choice>
        <mc:Fallback>
          <p:pic>
            <p:nvPicPr>
              <p:cNvPr id="5128" name="Ink 8"/>
              <p:cNvPicPr>
                <a:picLocks noRot="1" noChangeAspect="1" noEditPoints="1" noChangeArrowheads="1" noChangeShapeType="1"/>
              </p:cNvPicPr>
              <p:nvPr/>
            </p:nvPicPr>
            <p:blipFill>
              <a:blip r:embed="rId15"/>
              <a:stretch>
                <a:fillRect/>
              </a:stretch>
            </p:blipFill>
            <p:spPr>
              <a:xfrm>
                <a:off x="4338818" y="4145133"/>
                <a:ext cx="1412515" cy="54258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129" name="Ink 9"/>
              <p14:cNvContentPartPr>
                <a14:cpLocks xmlns:a14="http://schemas.microsoft.com/office/drawing/2010/main" noRot="1" noChangeAspect="1" noEditPoints="1" noChangeArrowheads="1" noChangeShapeType="1"/>
              </p14:cNvContentPartPr>
              <p14:nvPr/>
            </p14:nvContentPartPr>
            <p14:xfrm>
              <a:off x="6276975" y="4164013"/>
              <a:ext cx="1023938" cy="606425"/>
            </p14:xfrm>
          </p:contentPart>
        </mc:Choice>
        <mc:Fallback>
          <p:pic>
            <p:nvPicPr>
              <p:cNvPr id="5129" name="Ink 9"/>
              <p:cNvPicPr>
                <a:picLocks noRot="1" noChangeAspect="1" noEditPoints="1" noChangeArrowheads="1" noChangeShapeType="1"/>
              </p:cNvPicPr>
              <p:nvPr/>
            </p:nvPicPr>
            <p:blipFill>
              <a:blip r:embed="rId17"/>
              <a:stretch>
                <a:fillRect/>
              </a:stretch>
            </p:blipFill>
            <p:spPr>
              <a:xfrm>
                <a:off x="6267621" y="4154694"/>
                <a:ext cx="1042647" cy="625062"/>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130" name="Ink 10"/>
              <p14:cNvContentPartPr>
                <a14:cpLocks xmlns:a14="http://schemas.microsoft.com/office/drawing/2010/main" noRot="1" noChangeAspect="1" noEditPoints="1" noChangeArrowheads="1" noChangeShapeType="1"/>
              </p14:cNvContentPartPr>
              <p14:nvPr/>
            </p14:nvContentPartPr>
            <p14:xfrm>
              <a:off x="8120063" y="4211638"/>
              <a:ext cx="392112" cy="477837"/>
            </p14:xfrm>
          </p:contentPart>
        </mc:Choice>
        <mc:Fallback>
          <p:pic>
            <p:nvPicPr>
              <p:cNvPr id="5130" name="Ink 10"/>
              <p:cNvPicPr>
                <a:picLocks noRot="1" noChangeAspect="1" noEditPoints="1" noChangeArrowheads="1" noChangeShapeType="1"/>
              </p:cNvPicPr>
              <p:nvPr/>
            </p:nvPicPr>
            <p:blipFill>
              <a:blip r:embed="rId19"/>
              <a:stretch>
                <a:fillRect/>
              </a:stretch>
            </p:blipFill>
            <p:spPr>
              <a:xfrm>
                <a:off x="8110718" y="4202325"/>
                <a:ext cx="410801" cy="496463"/>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131" name="Ink 11"/>
              <p14:cNvContentPartPr>
                <a14:cpLocks xmlns:a14="http://schemas.microsoft.com/office/drawing/2010/main" noRot="1" noChangeAspect="1" noEditPoints="1" noChangeArrowheads="1" noChangeShapeType="1"/>
              </p14:cNvContentPartPr>
              <p14:nvPr/>
            </p14:nvContentPartPr>
            <p14:xfrm>
              <a:off x="8647113" y="4176713"/>
              <a:ext cx="381000" cy="461962"/>
            </p14:xfrm>
          </p:contentPart>
        </mc:Choice>
        <mc:Fallback>
          <p:pic>
            <p:nvPicPr>
              <p:cNvPr id="5131" name="Ink 11"/>
              <p:cNvPicPr>
                <a:picLocks noRot="1" noChangeAspect="1" noEditPoints="1" noChangeArrowheads="1" noChangeShapeType="1"/>
              </p:cNvPicPr>
              <p:nvPr/>
            </p:nvPicPr>
            <p:blipFill>
              <a:blip r:embed="rId21"/>
              <a:stretch>
                <a:fillRect/>
              </a:stretch>
            </p:blipFill>
            <p:spPr>
              <a:xfrm>
                <a:off x="8637759" y="4167359"/>
                <a:ext cx="399708" cy="48067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132" name="Ink 12"/>
              <p14:cNvContentPartPr>
                <a14:cpLocks xmlns:a14="http://schemas.microsoft.com/office/drawing/2010/main" noRot="1" noChangeAspect="1" noEditPoints="1" noChangeArrowheads="1" noChangeShapeType="1"/>
              </p14:cNvContentPartPr>
              <p14:nvPr/>
            </p14:nvContentPartPr>
            <p14:xfrm>
              <a:off x="7713663" y="457200"/>
              <a:ext cx="422275" cy="558800"/>
            </p14:xfrm>
          </p:contentPart>
        </mc:Choice>
        <mc:Fallback>
          <p:pic>
            <p:nvPicPr>
              <p:cNvPr id="5132" name="Ink 12"/>
              <p:cNvPicPr>
                <a:picLocks noRot="1" noChangeAspect="1" noEditPoints="1" noChangeArrowheads="1" noChangeShapeType="1"/>
              </p:cNvPicPr>
              <p:nvPr/>
            </p:nvPicPr>
            <p:blipFill>
              <a:blip r:embed="rId23"/>
              <a:stretch>
                <a:fillRect/>
              </a:stretch>
            </p:blipFill>
            <p:spPr>
              <a:xfrm>
                <a:off x="7704303" y="447857"/>
                <a:ext cx="440995" cy="577487"/>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133" name="Ink 13"/>
              <p14:cNvContentPartPr>
                <a14:cpLocks xmlns:a14="http://schemas.microsoft.com/office/drawing/2010/main" noRot="1" noChangeAspect="1" noEditPoints="1" noChangeArrowheads="1" noChangeShapeType="1"/>
              </p14:cNvContentPartPr>
              <p14:nvPr/>
            </p14:nvContentPartPr>
            <p14:xfrm>
              <a:off x="8321675" y="741363"/>
              <a:ext cx="344488" cy="271462"/>
            </p14:xfrm>
          </p:contentPart>
        </mc:Choice>
        <mc:Fallback>
          <p:pic>
            <p:nvPicPr>
              <p:cNvPr id="5133" name="Ink 13"/>
              <p:cNvPicPr>
                <a:picLocks noRot="1" noChangeAspect="1" noEditPoints="1" noChangeArrowheads="1" noChangeShapeType="1"/>
              </p:cNvPicPr>
              <p:nvPr/>
            </p:nvPicPr>
            <p:blipFill>
              <a:blip r:embed="rId25"/>
              <a:stretch>
                <a:fillRect/>
              </a:stretch>
            </p:blipFill>
            <p:spPr>
              <a:xfrm>
                <a:off x="8312526" y="732088"/>
                <a:ext cx="362786" cy="29001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134" name="Ink 14"/>
              <p14:cNvContentPartPr>
                <a14:cpLocks xmlns:a14="http://schemas.microsoft.com/office/drawing/2010/main" noRot="1" noChangeAspect="1" noEditPoints="1" noChangeArrowheads="1" noChangeShapeType="1"/>
              </p14:cNvContentPartPr>
              <p14:nvPr/>
            </p14:nvContentPartPr>
            <p14:xfrm>
              <a:off x="8891588" y="714375"/>
              <a:ext cx="22225" cy="246063"/>
            </p14:xfrm>
          </p:contentPart>
        </mc:Choice>
        <mc:Fallback>
          <p:pic>
            <p:nvPicPr>
              <p:cNvPr id="5134" name="Ink 14"/>
              <p:cNvPicPr>
                <a:picLocks noRot="1" noChangeAspect="1" noEditPoints="1" noChangeArrowheads="1" noChangeShapeType="1"/>
              </p:cNvPicPr>
              <p:nvPr/>
            </p:nvPicPr>
            <p:blipFill>
              <a:blip r:embed="rId27"/>
              <a:stretch>
                <a:fillRect/>
              </a:stretch>
            </p:blipFill>
            <p:spPr>
              <a:xfrm>
                <a:off x="8882416" y="705063"/>
                <a:ext cx="40569" cy="26468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135" name="Ink 15"/>
              <p14:cNvContentPartPr>
                <a14:cpLocks xmlns:a14="http://schemas.microsoft.com/office/drawing/2010/main" noRot="1" noChangeAspect="1" noEditPoints="1" noChangeArrowheads="1" noChangeShapeType="1"/>
              </p14:cNvContentPartPr>
              <p14:nvPr/>
            </p14:nvContentPartPr>
            <p14:xfrm>
              <a:off x="9045575" y="3394075"/>
              <a:ext cx="103188" cy="342900"/>
            </p14:xfrm>
          </p:contentPart>
        </mc:Choice>
        <mc:Fallback>
          <p:pic>
            <p:nvPicPr>
              <p:cNvPr id="5135" name="Ink 15"/>
              <p:cNvPicPr>
                <a:picLocks noRot="1" noChangeAspect="1" noEditPoints="1" noChangeArrowheads="1" noChangeShapeType="1"/>
              </p:cNvPicPr>
              <p:nvPr/>
            </p:nvPicPr>
            <p:blipFill>
              <a:blip r:embed="rId29"/>
              <a:stretch>
                <a:fillRect/>
              </a:stretch>
            </p:blipFill>
            <p:spPr>
              <a:xfrm>
                <a:off x="9036324" y="3384759"/>
                <a:ext cx="121691" cy="361532"/>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136" name="Ink 16"/>
              <p14:cNvContentPartPr>
                <a14:cpLocks xmlns:a14="http://schemas.microsoft.com/office/drawing/2010/main" noRot="1" noChangeAspect="1" noEditPoints="1" noChangeArrowheads="1" noChangeShapeType="1"/>
              </p14:cNvContentPartPr>
              <p14:nvPr/>
            </p14:nvContentPartPr>
            <p14:xfrm>
              <a:off x="9099550" y="3252788"/>
              <a:ext cx="65088" cy="42862"/>
            </p14:xfrm>
          </p:contentPart>
        </mc:Choice>
        <mc:Fallback>
          <p:pic>
            <p:nvPicPr>
              <p:cNvPr id="5136" name="Ink 16"/>
              <p:cNvPicPr>
                <a:picLocks noRot="1" noChangeAspect="1" noEditPoints="1" noChangeArrowheads="1" noChangeShapeType="1"/>
              </p:cNvPicPr>
              <p:nvPr/>
            </p:nvPicPr>
            <p:blipFill>
              <a:blip r:embed="rId31"/>
              <a:stretch>
                <a:fillRect/>
              </a:stretch>
            </p:blipFill>
            <p:spPr>
              <a:xfrm>
                <a:off x="9090252" y="3243501"/>
                <a:ext cx="83685" cy="61436"/>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137" name="Ink 17"/>
              <p14:cNvContentPartPr>
                <a14:cpLocks xmlns:a14="http://schemas.microsoft.com/office/drawing/2010/main" noRot="1" noChangeAspect="1" noEditPoints="1" noChangeArrowheads="1" noChangeShapeType="1"/>
              </p14:cNvContentPartPr>
              <p14:nvPr/>
            </p14:nvContentPartPr>
            <p14:xfrm>
              <a:off x="9272588" y="3276600"/>
              <a:ext cx="166687" cy="166688"/>
            </p14:xfrm>
          </p:contentPart>
        </mc:Choice>
        <mc:Fallback>
          <p:pic>
            <p:nvPicPr>
              <p:cNvPr id="5137" name="Ink 17"/>
              <p:cNvPicPr>
                <a:picLocks noRot="1" noChangeAspect="1" noEditPoints="1" noChangeArrowheads="1" noChangeShapeType="1"/>
              </p:cNvPicPr>
              <p:nvPr/>
            </p:nvPicPr>
            <p:blipFill>
              <a:blip r:embed="rId33"/>
              <a:stretch>
                <a:fillRect/>
              </a:stretch>
            </p:blipFill>
            <p:spPr>
              <a:xfrm>
                <a:off x="9263021" y="3267280"/>
                <a:ext cx="185821" cy="185328"/>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138" name="Ink 18"/>
              <p14:cNvContentPartPr>
                <a14:cpLocks xmlns:a14="http://schemas.microsoft.com/office/drawing/2010/main" noRot="1" noChangeAspect="1" noEditPoints="1" noChangeArrowheads="1" noChangeShapeType="1"/>
              </p14:cNvContentPartPr>
              <p14:nvPr/>
            </p14:nvContentPartPr>
            <p14:xfrm>
              <a:off x="9358313" y="3390900"/>
              <a:ext cx="25400" cy="290513"/>
            </p14:xfrm>
          </p:contentPart>
        </mc:Choice>
        <mc:Fallback>
          <p:pic>
            <p:nvPicPr>
              <p:cNvPr id="5138" name="Ink 18"/>
              <p:cNvPicPr>
                <a:picLocks noRot="1" noChangeAspect="1" noEditPoints="1" noChangeArrowheads="1" noChangeShapeType="1"/>
              </p:cNvPicPr>
              <p:nvPr/>
            </p:nvPicPr>
            <p:blipFill>
              <a:blip r:embed="rId35"/>
              <a:stretch>
                <a:fillRect/>
              </a:stretch>
            </p:blipFill>
            <p:spPr>
              <a:xfrm>
                <a:off x="9349141" y="3381540"/>
                <a:ext cx="43744" cy="309233"/>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139" name="Ink 19"/>
              <p14:cNvContentPartPr>
                <a14:cpLocks xmlns:a14="http://schemas.microsoft.com/office/drawing/2010/main" noRot="1" noChangeAspect="1" noEditPoints="1" noChangeArrowheads="1" noChangeShapeType="1"/>
              </p14:cNvContentPartPr>
              <p14:nvPr/>
            </p14:nvContentPartPr>
            <p14:xfrm>
              <a:off x="9309100" y="3471863"/>
              <a:ext cx="31750" cy="79375"/>
            </p14:xfrm>
          </p:contentPart>
        </mc:Choice>
        <mc:Fallback>
          <p:pic>
            <p:nvPicPr>
              <p:cNvPr id="5139" name="Ink 19"/>
              <p:cNvPicPr>
                <a:picLocks noRot="1" noChangeAspect="1" noEditPoints="1" noChangeArrowheads="1" noChangeShapeType="1"/>
              </p:cNvPicPr>
              <p:nvPr/>
            </p:nvPicPr>
            <p:blipFill>
              <a:blip r:embed="rId37"/>
              <a:stretch>
                <a:fillRect/>
              </a:stretch>
            </p:blipFill>
            <p:spPr>
              <a:xfrm>
                <a:off x="9300127" y="3462396"/>
                <a:ext cx="49696" cy="98308"/>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140" name="Ink 20"/>
              <p14:cNvContentPartPr>
                <a14:cpLocks xmlns:a14="http://schemas.microsoft.com/office/drawing/2010/main" noRot="1" noChangeAspect="1" noEditPoints="1" noChangeArrowheads="1" noChangeShapeType="1"/>
              </p14:cNvContentPartPr>
              <p14:nvPr/>
            </p14:nvContentPartPr>
            <p14:xfrm>
              <a:off x="9340850" y="3471863"/>
              <a:ext cx="85725" cy="84137"/>
            </p14:xfrm>
          </p:contentPart>
        </mc:Choice>
        <mc:Fallback>
          <p:pic>
            <p:nvPicPr>
              <p:cNvPr id="5140" name="Ink 20"/>
              <p:cNvPicPr>
                <a:picLocks noRot="1" noChangeAspect="1" noEditPoints="1" noChangeArrowheads="1" noChangeShapeType="1"/>
              </p:cNvPicPr>
              <p:nvPr/>
            </p:nvPicPr>
            <p:blipFill>
              <a:blip r:embed="rId39"/>
              <a:stretch>
                <a:fillRect/>
              </a:stretch>
            </p:blipFill>
            <p:spPr>
              <a:xfrm>
                <a:off x="9331524" y="3462474"/>
                <a:ext cx="104376" cy="102914"/>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141" name="Ink 21"/>
              <p14:cNvContentPartPr>
                <a14:cpLocks xmlns:a14="http://schemas.microsoft.com/office/drawing/2010/main" noRot="1" noChangeAspect="1" noEditPoints="1" noChangeArrowheads="1" noChangeShapeType="1"/>
              </p14:cNvContentPartPr>
              <p14:nvPr/>
            </p14:nvContentPartPr>
            <p14:xfrm>
              <a:off x="9482138" y="3419475"/>
              <a:ext cx="163512" cy="95250"/>
            </p14:xfrm>
          </p:contentPart>
        </mc:Choice>
        <mc:Fallback>
          <p:pic>
            <p:nvPicPr>
              <p:cNvPr id="5141" name="Ink 21"/>
              <p:cNvPicPr>
                <a:picLocks noRot="1" noChangeAspect="1" noEditPoints="1" noChangeArrowheads="1" noChangeShapeType="1"/>
              </p:cNvPicPr>
              <p:nvPr/>
            </p:nvPicPr>
            <p:blipFill>
              <a:blip r:embed="rId41"/>
              <a:stretch>
                <a:fillRect/>
              </a:stretch>
            </p:blipFill>
            <p:spPr>
              <a:xfrm>
                <a:off x="9472815" y="3410059"/>
                <a:ext cx="182158" cy="114083"/>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142" name="Ink 22"/>
              <p14:cNvContentPartPr>
                <a14:cpLocks xmlns:a14="http://schemas.microsoft.com/office/drawing/2010/main" noRot="1" noChangeAspect="1" noEditPoints="1" noChangeArrowheads="1" noChangeShapeType="1"/>
              </p14:cNvContentPartPr>
              <p14:nvPr/>
            </p14:nvContentPartPr>
            <p14:xfrm>
              <a:off x="9550400" y="3317875"/>
              <a:ext cx="15875" cy="434975"/>
            </p14:xfrm>
          </p:contentPart>
        </mc:Choice>
        <mc:Fallback>
          <p:pic>
            <p:nvPicPr>
              <p:cNvPr id="5142" name="Ink 22"/>
              <p:cNvPicPr>
                <a:picLocks noRot="1" noChangeAspect="1" noEditPoints="1" noChangeArrowheads="1" noChangeShapeType="1"/>
              </p:cNvPicPr>
              <p:nvPr/>
            </p:nvPicPr>
            <p:blipFill>
              <a:blip r:embed="rId43"/>
              <a:stretch>
                <a:fillRect/>
              </a:stretch>
            </p:blipFill>
            <p:spPr>
              <a:xfrm>
                <a:off x="9540081" y="3308536"/>
                <a:ext cx="36513" cy="453653"/>
              </a:xfrm>
              <a:prstGeom prst="rect">
                <a:avLst/>
              </a:prstGeom>
            </p:spPr>
          </p:pic>
        </mc:Fallback>
      </mc:AlternateContent>
    </p:spTree>
    <p:extLst>
      <p:ext uri="{BB962C8B-B14F-4D97-AF65-F5344CB8AC3E}">
        <p14:creationId xmlns:p14="http://schemas.microsoft.com/office/powerpoint/2010/main" val="356692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68B00-A5B1-4548-811C-E5D729D8E34D}"/>
              </a:ext>
            </a:extLst>
          </p:cNvPr>
          <p:cNvSpPr>
            <a:spLocks noGrp="1"/>
          </p:cNvSpPr>
          <p:nvPr>
            <p:ph type="title"/>
          </p:nvPr>
        </p:nvSpPr>
        <p:spPr/>
        <p:txBody>
          <a:bodyPr/>
          <a:lstStyle/>
          <a:p>
            <a:r>
              <a:rPr lang="zh-CN" altLang="en-US" dirty="0"/>
              <a:t>优化复杂度</a:t>
            </a:r>
          </a:p>
        </p:txBody>
      </p:sp>
      <p:sp>
        <p:nvSpPr>
          <p:cNvPr id="3" name="内容占位符 2">
            <a:extLst>
              <a:ext uri="{FF2B5EF4-FFF2-40B4-BE49-F238E27FC236}">
                <a16:creationId xmlns:a16="http://schemas.microsoft.com/office/drawing/2014/main" id="{82355079-3167-4B8B-98F7-130C8DA7061C}"/>
              </a:ext>
            </a:extLst>
          </p:cNvPr>
          <p:cNvSpPr>
            <a:spLocks noGrp="1"/>
          </p:cNvSpPr>
          <p:nvPr>
            <p:ph idx="1"/>
          </p:nvPr>
        </p:nvSpPr>
        <p:spPr/>
        <p:txBody>
          <a:bodyPr/>
          <a:lstStyle/>
          <a:p>
            <a:r>
              <a:rPr lang="zh-CN" altLang="en-US" dirty="0"/>
              <a:t>状态数</a:t>
            </a:r>
            <a:endParaRPr lang="en-US" altLang="zh-CN" dirty="0"/>
          </a:p>
          <a:p>
            <a:pPr lvl="1"/>
            <a:r>
              <a:rPr lang="zh-CN" altLang="en-US" dirty="0"/>
              <a:t>合理设计</a:t>
            </a:r>
            <a:endParaRPr lang="en-US" altLang="zh-CN" dirty="0"/>
          </a:p>
          <a:p>
            <a:pPr lvl="1"/>
            <a:r>
              <a:rPr lang="zh-CN" altLang="en-US" dirty="0"/>
              <a:t>去掉没有用的状态</a:t>
            </a:r>
            <a:endParaRPr lang="en-US" altLang="zh-CN" dirty="0"/>
          </a:p>
          <a:p>
            <a:r>
              <a:rPr lang="zh-CN" altLang="en-US" dirty="0"/>
              <a:t>转移</a:t>
            </a:r>
            <a:endParaRPr lang="en-US" altLang="zh-CN" dirty="0"/>
          </a:p>
          <a:p>
            <a:pPr lvl="1"/>
            <a:r>
              <a:rPr lang="zh-CN" altLang="en-US" dirty="0"/>
              <a:t>把</a:t>
            </a:r>
            <a:r>
              <a:rPr lang="en-US" altLang="zh-CN" dirty="0"/>
              <a:t>trivial</a:t>
            </a:r>
            <a:r>
              <a:rPr lang="zh-CN" altLang="en-US" dirty="0"/>
              <a:t>的转移改成</a:t>
            </a:r>
            <a:r>
              <a:rPr lang="en-US" altLang="zh-CN" dirty="0"/>
              <a:t>non-trivial</a:t>
            </a:r>
            <a:r>
              <a:rPr lang="zh-CN" altLang="en-US" dirty="0"/>
              <a:t>的转移</a:t>
            </a:r>
            <a:endParaRPr lang="en-US" altLang="zh-CN" dirty="0"/>
          </a:p>
          <a:p>
            <a:pPr lvl="1"/>
            <a:r>
              <a:rPr lang="zh-CN" altLang="en-US" dirty="0"/>
              <a:t>前缀和优化、数据结构优化、矩阵优化等</a:t>
            </a:r>
            <a:endParaRPr lang="en-US" altLang="zh-CN" dirty="0"/>
          </a:p>
          <a:p>
            <a:r>
              <a:rPr lang="zh-CN" altLang="en-US" dirty="0"/>
              <a:t>空间（</a:t>
            </a:r>
            <a:r>
              <a:rPr lang="en-US" altLang="zh-CN" dirty="0"/>
              <a:t>CSP</a:t>
            </a:r>
            <a:r>
              <a:rPr lang="zh-CN" altLang="en-US" dirty="0"/>
              <a:t>应该不考）</a:t>
            </a:r>
            <a:endParaRPr lang="en-US" altLang="zh-CN" dirty="0"/>
          </a:p>
        </p:txBody>
      </p:sp>
    </p:spTree>
    <p:extLst>
      <p:ext uri="{BB962C8B-B14F-4D97-AF65-F5344CB8AC3E}">
        <p14:creationId xmlns:p14="http://schemas.microsoft.com/office/powerpoint/2010/main" val="4783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4DEA6-33E8-4B58-B937-0848C3F2508C}"/>
              </a:ext>
            </a:extLst>
          </p:cNvPr>
          <p:cNvSpPr>
            <a:spLocks noGrp="1"/>
          </p:cNvSpPr>
          <p:nvPr>
            <p:ph type="title"/>
          </p:nvPr>
        </p:nvSpPr>
        <p:spPr/>
        <p:txBody>
          <a:bodyPr/>
          <a:lstStyle/>
          <a:p>
            <a:r>
              <a:rPr lang="en-US" altLang="zh-CN" dirty="0"/>
              <a:t>Dima and Figure (</a:t>
            </a:r>
            <a:r>
              <a:rPr lang="en-US" altLang="zh-CN" dirty="0" err="1"/>
              <a:t>Codeforces</a:t>
            </a:r>
            <a:r>
              <a:rPr lang="en-US" altLang="zh-CN" dirty="0"/>
              <a:t> 273d)</a:t>
            </a:r>
            <a:endParaRPr lang="zh-CN" altLang="en-US" dirty="0"/>
          </a:p>
        </p:txBody>
      </p:sp>
      <p:sp>
        <p:nvSpPr>
          <p:cNvPr id="3" name="内容占位符 2">
            <a:extLst>
              <a:ext uri="{FF2B5EF4-FFF2-40B4-BE49-F238E27FC236}">
                <a16:creationId xmlns:a16="http://schemas.microsoft.com/office/drawing/2014/main" id="{66E4E122-7B1B-42B8-A815-4EC2A160601D}"/>
              </a:ext>
            </a:extLst>
          </p:cNvPr>
          <p:cNvSpPr>
            <a:spLocks noGrp="1"/>
          </p:cNvSpPr>
          <p:nvPr>
            <p:ph idx="1"/>
          </p:nvPr>
        </p:nvSpPr>
        <p:spPr/>
        <p:txBody>
          <a:bodyPr/>
          <a:lstStyle/>
          <a:p>
            <a:r>
              <a:rPr lang="zh-CN" altLang="en-US" dirty="0"/>
              <a:t>你需要从</a:t>
            </a:r>
            <a:r>
              <a:rPr lang="en-US" altLang="zh-CN" dirty="0"/>
              <a:t>N*M</a:t>
            </a:r>
            <a:r>
              <a:rPr lang="zh-CN" altLang="en-US" dirty="0"/>
              <a:t>的方格中选出一个连通的格子集，满足任意两个同行</a:t>
            </a:r>
            <a:r>
              <a:rPr lang="en-US" altLang="zh-CN" dirty="0"/>
              <a:t>/</a:t>
            </a:r>
            <a:r>
              <a:rPr lang="zh-CN" altLang="en-US" dirty="0"/>
              <a:t>列的集合内的格子之间的仍然是集合内的。求这样的集合个数。</a:t>
            </a:r>
            <a:endParaRPr lang="en-US" altLang="zh-CN" dirty="0"/>
          </a:p>
          <a:p>
            <a:endParaRPr lang="en-US" altLang="zh-CN" dirty="0"/>
          </a:p>
          <a:p>
            <a:r>
              <a:rPr lang="en-US" altLang="zh-CN" dirty="0"/>
              <a:t>N,M&lt;=150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6146" name="Ink 2"/>
              <p14:cNvContentPartPr>
                <a14:cpLocks xmlns:a14="http://schemas.microsoft.com/office/drawing/2010/main" noRot="1" noChangeAspect="1" noEditPoints="1" noChangeArrowheads="1" noChangeShapeType="1"/>
              </p14:cNvContentPartPr>
              <p14:nvPr/>
            </p14:nvContentPartPr>
            <p14:xfrm>
              <a:off x="5054600" y="3262313"/>
              <a:ext cx="1495425" cy="365125"/>
            </p14:xfrm>
          </p:contentPart>
        </mc:Choice>
        <mc:Fallback>
          <p:pic>
            <p:nvPicPr>
              <p:cNvPr id="6146" name="Ink 2"/>
              <p:cNvPicPr>
                <a:picLocks noRot="1" noChangeAspect="1" noEditPoints="1" noChangeArrowheads="1" noChangeShapeType="1"/>
              </p:cNvPicPr>
              <p:nvPr/>
            </p:nvPicPr>
            <p:blipFill>
              <a:blip r:embed="rId3"/>
              <a:stretch>
                <a:fillRect/>
              </a:stretch>
            </p:blipFill>
            <p:spPr>
              <a:xfrm>
                <a:off x="5045242" y="3252951"/>
                <a:ext cx="1514140" cy="38384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47" name="Ink 3"/>
              <p14:cNvContentPartPr>
                <a14:cpLocks xmlns:a14="http://schemas.microsoft.com/office/drawing/2010/main" noRot="1" noChangeAspect="1" noEditPoints="1" noChangeArrowheads="1" noChangeShapeType="1"/>
              </p14:cNvContentPartPr>
              <p14:nvPr/>
            </p14:nvContentPartPr>
            <p14:xfrm>
              <a:off x="7165975" y="2770188"/>
              <a:ext cx="414338" cy="1143000"/>
            </p14:xfrm>
          </p:contentPart>
        </mc:Choice>
        <mc:Fallback>
          <p:pic>
            <p:nvPicPr>
              <p:cNvPr id="6147" name="Ink 3"/>
              <p:cNvPicPr>
                <a:picLocks noRot="1" noChangeAspect="1" noEditPoints="1" noChangeArrowheads="1" noChangeShapeType="1"/>
              </p:cNvPicPr>
              <p:nvPr/>
            </p:nvPicPr>
            <p:blipFill>
              <a:blip r:embed="rId5"/>
              <a:stretch>
                <a:fillRect/>
              </a:stretch>
            </p:blipFill>
            <p:spPr>
              <a:xfrm>
                <a:off x="7156607" y="2760849"/>
                <a:ext cx="433073" cy="116167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148" name="Ink 4"/>
              <p14:cNvContentPartPr>
                <a14:cpLocks xmlns:a14="http://schemas.microsoft.com/office/drawing/2010/main" noRot="1" noChangeAspect="1" noEditPoints="1" noChangeArrowheads="1" noChangeShapeType="1"/>
              </p14:cNvContentPartPr>
              <p14:nvPr/>
            </p14:nvContentPartPr>
            <p14:xfrm>
              <a:off x="8670925" y="2917825"/>
              <a:ext cx="1684338" cy="1395413"/>
            </p14:xfrm>
          </p:contentPart>
        </mc:Choice>
        <mc:Fallback>
          <p:pic>
            <p:nvPicPr>
              <p:cNvPr id="6148" name="Ink 4"/>
              <p:cNvPicPr>
                <a:picLocks noRot="1" noChangeAspect="1" noEditPoints="1" noChangeArrowheads="1" noChangeShapeType="1"/>
              </p:cNvPicPr>
              <p:nvPr/>
            </p:nvPicPr>
            <p:blipFill>
              <a:blip r:embed="rId7"/>
              <a:stretch>
                <a:fillRect/>
              </a:stretch>
            </p:blipFill>
            <p:spPr>
              <a:xfrm>
                <a:off x="8661578" y="2908465"/>
                <a:ext cx="1703033" cy="141413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49" name="Ink 5"/>
              <p14:cNvContentPartPr>
                <a14:cpLocks xmlns:a14="http://schemas.microsoft.com/office/drawing/2010/main" noRot="1" noChangeAspect="1" noEditPoints="1" noChangeArrowheads="1" noChangeShapeType="1"/>
              </p14:cNvContentPartPr>
              <p14:nvPr/>
            </p14:nvContentPartPr>
            <p14:xfrm>
              <a:off x="3405188" y="4075113"/>
              <a:ext cx="460375" cy="236537"/>
            </p14:xfrm>
          </p:contentPart>
        </mc:Choice>
        <mc:Fallback>
          <p:pic>
            <p:nvPicPr>
              <p:cNvPr id="6149" name="Ink 5"/>
              <p:cNvPicPr>
                <a:picLocks noRot="1" noChangeAspect="1" noEditPoints="1" noChangeArrowheads="1" noChangeShapeType="1"/>
              </p:cNvPicPr>
              <p:nvPr/>
            </p:nvPicPr>
            <p:blipFill>
              <a:blip r:embed="rId9"/>
              <a:stretch>
                <a:fillRect/>
              </a:stretch>
            </p:blipFill>
            <p:spPr>
              <a:xfrm>
                <a:off x="3395844" y="4065752"/>
                <a:ext cx="479063" cy="25525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150" name="Ink 6"/>
              <p14:cNvContentPartPr>
                <a14:cpLocks xmlns:a14="http://schemas.microsoft.com/office/drawing/2010/main" noRot="1" noChangeAspect="1" noEditPoints="1" noChangeArrowheads="1" noChangeShapeType="1"/>
              </p14:cNvContentPartPr>
              <p14:nvPr/>
            </p14:nvContentPartPr>
            <p14:xfrm>
              <a:off x="4141788" y="4044950"/>
              <a:ext cx="520700" cy="185738"/>
            </p14:xfrm>
          </p:contentPart>
        </mc:Choice>
        <mc:Fallback>
          <p:pic>
            <p:nvPicPr>
              <p:cNvPr id="6150" name="Ink 6"/>
              <p:cNvPicPr>
                <a:picLocks noRot="1" noChangeAspect="1" noEditPoints="1" noChangeArrowheads="1" noChangeShapeType="1"/>
              </p:cNvPicPr>
              <p:nvPr/>
            </p:nvPicPr>
            <p:blipFill>
              <a:blip r:embed="rId11"/>
              <a:stretch>
                <a:fillRect/>
              </a:stretch>
            </p:blipFill>
            <p:spPr>
              <a:xfrm>
                <a:off x="4132425" y="4035663"/>
                <a:ext cx="539425" cy="20431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151" name="Ink 7"/>
              <p14:cNvContentPartPr>
                <a14:cpLocks xmlns:a14="http://schemas.microsoft.com/office/drawing/2010/main" noRot="1" noChangeAspect="1" noEditPoints="1" noChangeArrowheads="1" noChangeShapeType="1"/>
              </p14:cNvContentPartPr>
              <p14:nvPr/>
            </p14:nvContentPartPr>
            <p14:xfrm>
              <a:off x="5029200" y="4330700"/>
              <a:ext cx="1054100" cy="2165350"/>
            </p14:xfrm>
          </p:contentPart>
        </mc:Choice>
        <mc:Fallback>
          <p:pic>
            <p:nvPicPr>
              <p:cNvPr id="6151" name="Ink 7"/>
              <p:cNvPicPr>
                <a:picLocks noRot="1" noChangeAspect="1" noEditPoints="1" noChangeArrowheads="1" noChangeShapeType="1"/>
              </p:cNvPicPr>
              <p:nvPr/>
            </p:nvPicPr>
            <p:blipFill>
              <a:blip r:embed="rId13"/>
              <a:stretch>
                <a:fillRect/>
              </a:stretch>
            </p:blipFill>
            <p:spPr>
              <a:xfrm>
                <a:off x="5019827" y="4321390"/>
                <a:ext cx="1072846" cy="218397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52" name="Ink 8"/>
              <p14:cNvContentPartPr>
                <a14:cpLocks xmlns:a14="http://schemas.microsoft.com/office/drawing/2010/main" noRot="1" noChangeAspect="1" noEditPoints="1" noChangeArrowheads="1" noChangeShapeType="1"/>
              </p14:cNvContentPartPr>
              <p14:nvPr/>
            </p14:nvContentPartPr>
            <p14:xfrm>
              <a:off x="7094538" y="4797425"/>
              <a:ext cx="388937" cy="195263"/>
            </p14:xfrm>
          </p:contentPart>
        </mc:Choice>
        <mc:Fallback>
          <p:pic>
            <p:nvPicPr>
              <p:cNvPr id="6152" name="Ink 8"/>
              <p:cNvPicPr>
                <a:picLocks noRot="1" noChangeAspect="1" noEditPoints="1" noChangeArrowheads="1" noChangeShapeType="1"/>
              </p:cNvPicPr>
              <p:nvPr/>
            </p:nvPicPr>
            <p:blipFill>
              <a:blip r:embed="rId15"/>
              <a:stretch>
                <a:fillRect/>
              </a:stretch>
            </p:blipFill>
            <p:spPr>
              <a:xfrm>
                <a:off x="7085295" y="4788178"/>
                <a:ext cx="407424" cy="213758"/>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53" name="Ink 9"/>
              <p14:cNvContentPartPr>
                <a14:cpLocks xmlns:a14="http://schemas.microsoft.com/office/drawing/2010/main" noRot="1" noChangeAspect="1" noEditPoints="1" noChangeArrowheads="1" noChangeShapeType="1"/>
              </p14:cNvContentPartPr>
              <p14:nvPr/>
            </p14:nvContentPartPr>
            <p14:xfrm>
              <a:off x="7616825" y="4691063"/>
              <a:ext cx="536575" cy="371475"/>
            </p14:xfrm>
          </p:contentPart>
        </mc:Choice>
        <mc:Fallback>
          <p:pic>
            <p:nvPicPr>
              <p:cNvPr id="6153" name="Ink 9"/>
              <p:cNvPicPr>
                <a:picLocks noRot="1" noChangeAspect="1" noEditPoints="1" noChangeArrowheads="1" noChangeShapeType="1"/>
              </p:cNvPicPr>
              <p:nvPr/>
            </p:nvPicPr>
            <p:blipFill>
              <a:blip r:embed="rId17"/>
              <a:stretch>
                <a:fillRect/>
              </a:stretch>
            </p:blipFill>
            <p:spPr>
              <a:xfrm>
                <a:off x="7607474" y="4681704"/>
                <a:ext cx="555276" cy="390193"/>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154" name="Ink 10"/>
              <p14:cNvContentPartPr>
                <a14:cpLocks xmlns:a14="http://schemas.microsoft.com/office/drawing/2010/main" noRot="1" noChangeAspect="1" noEditPoints="1" noChangeArrowheads="1" noChangeShapeType="1"/>
              </p14:cNvContentPartPr>
              <p14:nvPr/>
            </p14:nvContentPartPr>
            <p14:xfrm>
              <a:off x="8780463" y="2198688"/>
              <a:ext cx="2327275" cy="244475"/>
            </p14:xfrm>
          </p:contentPart>
        </mc:Choice>
        <mc:Fallback>
          <p:pic>
            <p:nvPicPr>
              <p:cNvPr id="6154" name="Ink 10"/>
              <p:cNvPicPr>
                <a:picLocks noRot="1" noChangeAspect="1" noEditPoints="1" noChangeArrowheads="1" noChangeShapeType="1"/>
              </p:cNvPicPr>
              <p:nvPr/>
            </p:nvPicPr>
            <p:blipFill>
              <a:blip r:embed="rId19"/>
              <a:stretch>
                <a:fillRect/>
              </a:stretch>
            </p:blipFill>
            <p:spPr>
              <a:xfrm>
                <a:off x="8771104" y="2189381"/>
                <a:ext cx="2345994" cy="26308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155" name="Ink 11"/>
              <p14:cNvContentPartPr>
                <a14:cpLocks xmlns:a14="http://schemas.microsoft.com/office/drawing/2010/main" noRot="1" noChangeAspect="1" noEditPoints="1" noChangeArrowheads="1" noChangeShapeType="1"/>
              </p14:cNvContentPartPr>
              <p14:nvPr/>
            </p14:nvContentPartPr>
            <p14:xfrm>
              <a:off x="1371600" y="2559050"/>
              <a:ext cx="5865813" cy="277813"/>
            </p14:xfrm>
          </p:contentPart>
        </mc:Choice>
        <mc:Fallback>
          <p:pic>
            <p:nvPicPr>
              <p:cNvPr id="6155" name="Ink 11"/>
              <p:cNvPicPr>
                <a:picLocks noRot="1" noChangeAspect="1" noEditPoints="1" noChangeArrowheads="1" noChangeShapeType="1"/>
              </p:cNvPicPr>
              <p:nvPr/>
            </p:nvPicPr>
            <p:blipFill>
              <a:blip r:embed="rId21"/>
              <a:stretch>
                <a:fillRect/>
              </a:stretch>
            </p:blipFill>
            <p:spPr>
              <a:xfrm>
                <a:off x="1362241" y="2549790"/>
                <a:ext cx="5884532" cy="296334"/>
              </a:xfrm>
              <a:prstGeom prst="rect">
                <a:avLst/>
              </a:prstGeom>
            </p:spPr>
          </p:pic>
        </mc:Fallback>
      </mc:AlternateContent>
    </p:spTree>
    <p:extLst>
      <p:ext uri="{BB962C8B-B14F-4D97-AF65-F5344CB8AC3E}">
        <p14:creationId xmlns:p14="http://schemas.microsoft.com/office/powerpoint/2010/main" val="321799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E95C99-5E05-41A1-A087-FA905CCF1023}"/>
              </a:ext>
            </a:extLst>
          </p:cNvPr>
          <p:cNvSpPr>
            <a:spLocks noGrp="1"/>
          </p:cNvSpPr>
          <p:nvPr>
            <p:ph idx="1"/>
          </p:nvPr>
        </p:nvSpPr>
        <p:spPr/>
        <p:txBody>
          <a:bodyPr/>
          <a:lstStyle/>
          <a:p>
            <a:r>
              <a:rPr lang="zh-CN" altLang="en-US" dirty="0"/>
              <a:t>条件等价于格子集合是凸的，即左右边界是凸的。等价于：左边界先减后增，右边界先增后减</a:t>
            </a:r>
            <a:endParaRPr lang="en-US" altLang="zh-CN" dirty="0"/>
          </a:p>
          <a:p>
            <a:endParaRPr lang="en-US" altLang="zh-CN" dirty="0"/>
          </a:p>
          <a:p>
            <a:r>
              <a:rPr lang="en-US" altLang="zh-CN" dirty="0"/>
              <a:t>f[</a:t>
            </a:r>
            <a:r>
              <a:rPr lang="en-US" altLang="zh-CN" dirty="0" err="1"/>
              <a:t>i</a:t>
            </a:r>
            <a:r>
              <a:rPr lang="en-US" altLang="zh-CN" dirty="0"/>
              <a:t>][l][r][state]</a:t>
            </a:r>
            <a:r>
              <a:rPr lang="zh-CN" altLang="en-US" dirty="0"/>
              <a:t>表示第</a:t>
            </a:r>
            <a:r>
              <a:rPr lang="en-US" altLang="zh-CN" dirty="0" err="1"/>
              <a:t>i</a:t>
            </a:r>
            <a:r>
              <a:rPr lang="zh-CN" altLang="en-US" dirty="0"/>
              <a:t>行左边界是</a:t>
            </a:r>
            <a:r>
              <a:rPr lang="en-US" altLang="zh-CN" dirty="0"/>
              <a:t>l</a:t>
            </a:r>
            <a:r>
              <a:rPr lang="zh-CN" altLang="en-US" dirty="0"/>
              <a:t>，右边界是</a:t>
            </a:r>
            <a:r>
              <a:rPr lang="en-US" altLang="zh-CN" dirty="0"/>
              <a:t>r</a:t>
            </a:r>
            <a:r>
              <a:rPr lang="zh-CN" altLang="en-US" dirty="0"/>
              <a:t>的答案，其中</a:t>
            </a:r>
            <a:r>
              <a:rPr lang="en-US" altLang="zh-CN" dirty="0"/>
              <a:t>0&lt;=state&lt;4</a:t>
            </a:r>
            <a:r>
              <a:rPr lang="zh-CN" altLang="en-US" dirty="0"/>
              <a:t>记录左边界是否开始递增、右边界是否开始递减</a:t>
            </a:r>
            <a:endParaRPr lang="en-US" altLang="zh-CN" dirty="0"/>
          </a:p>
          <a:p>
            <a:r>
              <a:rPr lang="zh-CN" altLang="en-US" dirty="0"/>
              <a:t>转移是二维求和的形式，可以用前缀和优化，复杂度</a:t>
            </a:r>
            <a:r>
              <a:rPr lang="en-US" altLang="zh-CN" dirty="0"/>
              <a:t>O(n</a:t>
            </a:r>
            <a:r>
              <a:rPr lang="en-US" altLang="zh-CN" baseline="30000" dirty="0"/>
              <a:t>3</a:t>
            </a:r>
            <a:r>
              <a:rPr lang="en-US" altLang="zh-CN" dirty="0"/>
              <a:t>)</a:t>
            </a:r>
            <a:r>
              <a:rPr lang="zh-CN" altLang="en-US" dirty="0"/>
              <a:t>。</a:t>
            </a:r>
            <a:endParaRPr lang="en-US" altLang="zh-CN" dirty="0"/>
          </a:p>
        </p:txBody>
      </p:sp>
      <p:sp>
        <p:nvSpPr>
          <p:cNvPr id="4" name="标题 1">
            <a:extLst>
              <a:ext uri="{FF2B5EF4-FFF2-40B4-BE49-F238E27FC236}">
                <a16:creationId xmlns:a16="http://schemas.microsoft.com/office/drawing/2014/main" id="{39374401-FD19-4DDC-86FF-8FF06CB30A71}"/>
              </a:ext>
            </a:extLst>
          </p:cNvPr>
          <p:cNvSpPr>
            <a:spLocks noGrp="1"/>
          </p:cNvSpPr>
          <p:nvPr>
            <p:ph type="title"/>
          </p:nvPr>
        </p:nvSpPr>
        <p:spPr>
          <a:xfrm>
            <a:off x="838200" y="365125"/>
            <a:ext cx="10515600" cy="1325563"/>
          </a:xfrm>
        </p:spPr>
        <p:txBody>
          <a:bodyPr/>
          <a:lstStyle/>
          <a:p>
            <a:r>
              <a:rPr lang="en-US" altLang="zh-CN" dirty="0"/>
              <a:t>Dima and Figure (</a:t>
            </a:r>
            <a:r>
              <a:rPr lang="en-US" altLang="zh-CN" dirty="0" err="1"/>
              <a:t>Codeforces</a:t>
            </a:r>
            <a:r>
              <a:rPr lang="en-US" altLang="zh-CN" dirty="0"/>
              <a:t> 273d)</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7170" name="Ink 2"/>
              <p14:cNvContentPartPr>
                <a14:cpLocks xmlns:a14="http://schemas.microsoft.com/office/drawing/2010/main" noRot="1" noChangeAspect="1" noEditPoints="1" noChangeArrowheads="1" noChangeShapeType="1"/>
              </p14:cNvContentPartPr>
              <p14:nvPr/>
            </p14:nvContentPartPr>
            <p14:xfrm>
              <a:off x="7300913" y="4330700"/>
              <a:ext cx="2206625" cy="1382713"/>
            </p14:xfrm>
          </p:contentPart>
        </mc:Choice>
        <mc:Fallback>
          <p:pic>
            <p:nvPicPr>
              <p:cNvPr id="7170" name="Ink 2"/>
              <p:cNvPicPr>
                <a:picLocks noRot="1" noChangeAspect="1" noEditPoints="1" noChangeArrowheads="1" noChangeShapeType="1"/>
              </p:cNvPicPr>
              <p:nvPr/>
            </p:nvPicPr>
            <p:blipFill>
              <a:blip r:embed="rId3"/>
              <a:stretch>
                <a:fillRect/>
              </a:stretch>
            </p:blipFill>
            <p:spPr>
              <a:xfrm>
                <a:off x="7291549" y="4321338"/>
                <a:ext cx="2225353" cy="140143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171" name="Ink 3"/>
              <p14:cNvContentPartPr>
                <a14:cpLocks xmlns:a14="http://schemas.microsoft.com/office/drawing/2010/main" noRot="1" noChangeAspect="1" noEditPoints="1" noChangeArrowheads="1" noChangeShapeType="1"/>
              </p14:cNvContentPartPr>
              <p14:nvPr/>
            </p14:nvContentPartPr>
            <p14:xfrm>
              <a:off x="2897188" y="2955925"/>
              <a:ext cx="449262" cy="234950"/>
            </p14:xfrm>
          </p:contentPart>
        </mc:Choice>
        <mc:Fallback>
          <p:pic>
            <p:nvPicPr>
              <p:cNvPr id="7171" name="Ink 3"/>
              <p:cNvPicPr>
                <a:picLocks noRot="1" noChangeAspect="1" noEditPoints="1" noChangeArrowheads="1" noChangeShapeType="1"/>
              </p:cNvPicPr>
              <p:nvPr/>
            </p:nvPicPr>
            <p:blipFill>
              <a:blip r:embed="rId5"/>
              <a:stretch>
                <a:fillRect/>
              </a:stretch>
            </p:blipFill>
            <p:spPr>
              <a:xfrm>
                <a:off x="2887873" y="2946584"/>
                <a:ext cx="467892" cy="25363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172" name="Ink 4"/>
              <p14:cNvContentPartPr>
                <a14:cpLocks xmlns:a14="http://schemas.microsoft.com/office/drawing/2010/main" noRot="1" noChangeAspect="1" noEditPoints="1" noChangeArrowheads="1" noChangeShapeType="1"/>
              </p14:cNvContentPartPr>
              <p14:nvPr/>
            </p14:nvContentPartPr>
            <p14:xfrm>
              <a:off x="2462213" y="3617913"/>
              <a:ext cx="877887" cy="47625"/>
            </p14:xfrm>
          </p:contentPart>
        </mc:Choice>
        <mc:Fallback>
          <p:pic>
            <p:nvPicPr>
              <p:cNvPr id="7172" name="Ink 4"/>
              <p:cNvPicPr>
                <a:picLocks noRot="1" noChangeAspect="1" noEditPoints="1" noChangeArrowheads="1" noChangeShapeType="1"/>
              </p:cNvPicPr>
              <p:nvPr/>
            </p:nvPicPr>
            <p:blipFill>
              <a:blip r:embed="rId7"/>
              <a:stretch>
                <a:fillRect/>
              </a:stretch>
            </p:blipFill>
            <p:spPr>
              <a:xfrm>
                <a:off x="2452843" y="3609546"/>
                <a:ext cx="896627" cy="6435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173" name="Ink 5"/>
              <p14:cNvContentPartPr>
                <a14:cpLocks xmlns:a14="http://schemas.microsoft.com/office/drawing/2010/main" noRot="1" noChangeAspect="1" noEditPoints="1" noChangeArrowheads="1" noChangeShapeType="1"/>
              </p14:cNvContentPartPr>
              <p14:nvPr/>
            </p14:nvContentPartPr>
            <p14:xfrm>
              <a:off x="3694113" y="2792413"/>
              <a:ext cx="758825" cy="442912"/>
            </p14:xfrm>
          </p:contentPart>
        </mc:Choice>
        <mc:Fallback>
          <p:pic>
            <p:nvPicPr>
              <p:cNvPr id="7173" name="Ink 5"/>
              <p:cNvPicPr>
                <a:picLocks noRot="1" noChangeAspect="1" noEditPoints="1" noChangeArrowheads="1" noChangeShapeType="1"/>
              </p:cNvPicPr>
              <p:nvPr/>
            </p:nvPicPr>
            <p:blipFill>
              <a:blip r:embed="rId9"/>
              <a:stretch>
                <a:fillRect/>
              </a:stretch>
            </p:blipFill>
            <p:spPr>
              <a:xfrm>
                <a:off x="3684820" y="2783058"/>
                <a:ext cx="777411" cy="46162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74" name="Ink 6"/>
              <p14:cNvContentPartPr>
                <a14:cpLocks xmlns:a14="http://schemas.microsoft.com/office/drawing/2010/main" noRot="1" noChangeAspect="1" noEditPoints="1" noChangeArrowheads="1" noChangeShapeType="1"/>
              </p14:cNvContentPartPr>
              <p14:nvPr/>
            </p14:nvContentPartPr>
            <p14:xfrm>
              <a:off x="4233863" y="4956175"/>
              <a:ext cx="277812" cy="396875"/>
            </p14:xfrm>
          </p:contentPart>
        </mc:Choice>
        <mc:Fallback>
          <p:pic>
            <p:nvPicPr>
              <p:cNvPr id="7174" name="Ink 6"/>
              <p:cNvPicPr>
                <a:picLocks noRot="1" noChangeAspect="1" noEditPoints="1" noChangeArrowheads="1" noChangeShapeType="1"/>
              </p:cNvPicPr>
              <p:nvPr/>
            </p:nvPicPr>
            <p:blipFill>
              <a:blip r:embed="rId11"/>
              <a:stretch>
                <a:fillRect/>
              </a:stretch>
            </p:blipFill>
            <p:spPr>
              <a:xfrm>
                <a:off x="4224579" y="4946828"/>
                <a:ext cx="296380" cy="41556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175" name="Ink 7"/>
              <p14:cNvContentPartPr>
                <a14:cpLocks xmlns:a14="http://schemas.microsoft.com/office/drawing/2010/main" noRot="1" noChangeAspect="1" noEditPoints="1" noChangeArrowheads="1" noChangeShapeType="1"/>
              </p14:cNvContentPartPr>
              <p14:nvPr/>
            </p14:nvContentPartPr>
            <p14:xfrm>
              <a:off x="4756150" y="5102225"/>
              <a:ext cx="90488" cy="282575"/>
            </p14:xfrm>
          </p:contentPart>
        </mc:Choice>
        <mc:Fallback>
          <p:pic>
            <p:nvPicPr>
              <p:cNvPr id="7175" name="Ink 7"/>
              <p:cNvPicPr>
                <a:picLocks noRot="1" noChangeAspect="1" noEditPoints="1" noChangeArrowheads="1" noChangeShapeType="1"/>
              </p:cNvPicPr>
              <p:nvPr/>
            </p:nvPicPr>
            <p:blipFill>
              <a:blip r:embed="rId13"/>
              <a:stretch>
                <a:fillRect/>
              </a:stretch>
            </p:blipFill>
            <p:spPr>
              <a:xfrm>
                <a:off x="4746960" y="5092830"/>
                <a:ext cx="108868" cy="30136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176" name="Ink 8"/>
              <p14:cNvContentPartPr>
                <a14:cpLocks xmlns:a14="http://schemas.microsoft.com/office/drawing/2010/main" noRot="1" noChangeAspect="1" noEditPoints="1" noChangeArrowheads="1" noChangeShapeType="1"/>
              </p14:cNvContentPartPr>
              <p14:nvPr/>
            </p14:nvContentPartPr>
            <p14:xfrm>
              <a:off x="5421313" y="4994275"/>
              <a:ext cx="677862" cy="355600"/>
            </p14:xfrm>
          </p:contentPart>
        </mc:Choice>
        <mc:Fallback>
          <p:pic>
            <p:nvPicPr>
              <p:cNvPr id="7176" name="Ink 8"/>
              <p:cNvPicPr>
                <a:picLocks noRot="1" noChangeAspect="1" noEditPoints="1" noChangeArrowheads="1" noChangeShapeType="1"/>
              </p:cNvPicPr>
              <p:nvPr/>
            </p:nvPicPr>
            <p:blipFill>
              <a:blip r:embed="rId15"/>
              <a:stretch>
                <a:fillRect/>
              </a:stretch>
            </p:blipFill>
            <p:spPr>
              <a:xfrm>
                <a:off x="5411918" y="4984898"/>
                <a:ext cx="696651" cy="37435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177" name="Ink 9"/>
              <p14:cNvContentPartPr>
                <a14:cpLocks xmlns:a14="http://schemas.microsoft.com/office/drawing/2010/main" noRot="1" noChangeAspect="1" noEditPoints="1" noChangeArrowheads="1" noChangeShapeType="1"/>
              </p14:cNvContentPartPr>
              <p14:nvPr/>
            </p14:nvContentPartPr>
            <p14:xfrm>
              <a:off x="5399088" y="5538788"/>
              <a:ext cx="344487" cy="198437"/>
            </p14:xfrm>
          </p:contentPart>
        </mc:Choice>
        <mc:Fallback>
          <p:pic>
            <p:nvPicPr>
              <p:cNvPr id="7177" name="Ink 9"/>
              <p:cNvPicPr>
                <a:picLocks noRot="1" noChangeAspect="1" noEditPoints="1" noChangeArrowheads="1" noChangeShapeType="1"/>
              </p:cNvPicPr>
              <p:nvPr/>
            </p:nvPicPr>
            <p:blipFill>
              <a:blip r:embed="rId17"/>
              <a:stretch>
                <a:fillRect/>
              </a:stretch>
            </p:blipFill>
            <p:spPr>
              <a:xfrm>
                <a:off x="5389699" y="5529475"/>
                <a:ext cx="363264" cy="217063"/>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178" name="Ink 10"/>
              <p14:cNvContentPartPr>
                <a14:cpLocks xmlns:a14="http://schemas.microsoft.com/office/drawing/2010/main" noRot="1" noChangeAspect="1" noEditPoints="1" noChangeArrowheads="1" noChangeShapeType="1"/>
              </p14:cNvContentPartPr>
              <p14:nvPr/>
            </p14:nvContentPartPr>
            <p14:xfrm>
              <a:off x="5959475" y="5529263"/>
              <a:ext cx="120650" cy="233362"/>
            </p14:xfrm>
          </p:contentPart>
        </mc:Choice>
        <mc:Fallback>
          <p:pic>
            <p:nvPicPr>
              <p:cNvPr id="7178" name="Ink 10"/>
              <p:cNvPicPr>
                <a:picLocks noRot="1" noChangeAspect="1" noEditPoints="1" noChangeArrowheads="1" noChangeShapeType="1"/>
              </p:cNvPicPr>
              <p:nvPr/>
            </p:nvPicPr>
            <p:blipFill>
              <a:blip r:embed="rId19"/>
              <a:stretch>
                <a:fillRect/>
              </a:stretch>
            </p:blipFill>
            <p:spPr>
              <a:xfrm>
                <a:off x="5950111" y="5519842"/>
                <a:ext cx="139378" cy="25220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179" name="Ink 11"/>
              <p14:cNvContentPartPr>
                <a14:cpLocks xmlns:a14="http://schemas.microsoft.com/office/drawing/2010/main" noRot="1" noChangeAspect="1" noEditPoints="1" noChangeArrowheads="1" noChangeShapeType="1"/>
              </p14:cNvContentPartPr>
              <p14:nvPr/>
            </p14:nvContentPartPr>
            <p14:xfrm>
              <a:off x="4186238" y="5581650"/>
              <a:ext cx="19050" cy="279400"/>
            </p14:xfrm>
          </p:contentPart>
        </mc:Choice>
        <mc:Fallback>
          <p:pic>
            <p:nvPicPr>
              <p:cNvPr id="7179" name="Ink 11"/>
              <p:cNvPicPr>
                <a:picLocks noRot="1" noChangeAspect="1" noEditPoints="1" noChangeArrowheads="1" noChangeShapeType="1"/>
              </p:cNvPicPr>
              <p:nvPr/>
            </p:nvPicPr>
            <p:blipFill>
              <a:blip r:embed="rId21"/>
              <a:stretch>
                <a:fillRect/>
              </a:stretch>
            </p:blipFill>
            <p:spPr>
              <a:xfrm>
                <a:off x="4176713" y="5572289"/>
                <a:ext cx="38100" cy="29812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80" name="Ink 12"/>
              <p14:cNvContentPartPr>
                <a14:cpLocks xmlns:a14="http://schemas.microsoft.com/office/drawing/2010/main" noRot="1" noChangeAspect="1" noEditPoints="1" noChangeArrowheads="1" noChangeShapeType="1"/>
              </p14:cNvContentPartPr>
              <p14:nvPr/>
            </p14:nvContentPartPr>
            <p14:xfrm>
              <a:off x="4346575" y="5618163"/>
              <a:ext cx="117475" cy="273050"/>
            </p14:xfrm>
          </p:contentPart>
        </mc:Choice>
        <mc:Fallback>
          <p:pic>
            <p:nvPicPr>
              <p:cNvPr id="7180" name="Ink 12"/>
              <p:cNvPicPr>
                <a:picLocks noRot="1" noChangeAspect="1" noEditPoints="1" noChangeArrowheads="1" noChangeShapeType="1"/>
              </p:cNvPicPr>
              <p:nvPr/>
            </p:nvPicPr>
            <p:blipFill>
              <a:blip r:embed="rId23"/>
              <a:stretch>
                <a:fillRect/>
              </a:stretch>
            </p:blipFill>
            <p:spPr>
              <a:xfrm>
                <a:off x="4337234" y="5608810"/>
                <a:ext cx="136156" cy="291757"/>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181" name="Ink 13"/>
              <p14:cNvContentPartPr>
                <a14:cpLocks xmlns:a14="http://schemas.microsoft.com/office/drawing/2010/main" noRot="1" noChangeAspect="1" noEditPoints="1" noChangeArrowheads="1" noChangeShapeType="1"/>
              </p14:cNvContentPartPr>
              <p14:nvPr/>
            </p14:nvContentPartPr>
            <p14:xfrm>
              <a:off x="4673600" y="5618163"/>
              <a:ext cx="71438" cy="236537"/>
            </p14:xfrm>
          </p:contentPart>
        </mc:Choice>
        <mc:Fallback>
          <p:pic>
            <p:nvPicPr>
              <p:cNvPr id="7181" name="Ink 13"/>
              <p:cNvPicPr>
                <a:picLocks noRot="1" noChangeAspect="1" noEditPoints="1" noChangeArrowheads="1" noChangeShapeType="1"/>
              </p:cNvPicPr>
              <p:nvPr/>
            </p:nvPicPr>
            <p:blipFill>
              <a:blip r:embed="rId25"/>
              <a:stretch>
                <a:fillRect/>
              </a:stretch>
            </p:blipFill>
            <p:spPr>
              <a:xfrm>
                <a:off x="4664219" y="5608774"/>
                <a:ext cx="90199" cy="255316"/>
              </a:xfrm>
              <a:prstGeom prst="rect">
                <a:avLst/>
              </a:prstGeom>
            </p:spPr>
          </p:pic>
        </mc:Fallback>
      </mc:AlternateContent>
    </p:spTree>
    <p:extLst>
      <p:ext uri="{BB962C8B-B14F-4D97-AF65-F5344CB8AC3E}">
        <p14:creationId xmlns:p14="http://schemas.microsoft.com/office/powerpoint/2010/main" val="414553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A5755-226B-4328-AE4B-5B0908EFFAAF}"/>
              </a:ext>
            </a:extLst>
          </p:cNvPr>
          <p:cNvSpPr>
            <a:spLocks noGrp="1"/>
          </p:cNvSpPr>
          <p:nvPr>
            <p:ph type="title"/>
          </p:nvPr>
        </p:nvSpPr>
        <p:spPr/>
        <p:txBody>
          <a:bodyPr/>
          <a:lstStyle/>
          <a:p>
            <a:r>
              <a:rPr lang="en-US" altLang="zh-CN" dirty="0"/>
              <a:t>Minimizing Maximizer (POJ 1769)</a:t>
            </a:r>
            <a:endParaRPr lang="zh-CN" altLang="en-US" dirty="0"/>
          </a:p>
        </p:txBody>
      </p:sp>
      <p:sp>
        <p:nvSpPr>
          <p:cNvPr id="3" name="内容占位符 2">
            <a:extLst>
              <a:ext uri="{FF2B5EF4-FFF2-40B4-BE49-F238E27FC236}">
                <a16:creationId xmlns:a16="http://schemas.microsoft.com/office/drawing/2014/main" id="{DACBE61A-ECC7-4594-8E81-700C6E3D87AE}"/>
              </a:ext>
            </a:extLst>
          </p:cNvPr>
          <p:cNvSpPr>
            <a:spLocks noGrp="1"/>
          </p:cNvSpPr>
          <p:nvPr>
            <p:ph idx="1"/>
          </p:nvPr>
        </p:nvSpPr>
        <p:spPr/>
        <p:txBody>
          <a:bodyPr/>
          <a:lstStyle/>
          <a:p>
            <a:r>
              <a:rPr lang="zh-CN" altLang="en-US" dirty="0"/>
              <a:t>对于一个长度为</a:t>
            </a:r>
            <a:r>
              <a:rPr lang="en-US" altLang="zh-CN" dirty="0"/>
              <a:t>n</a:t>
            </a:r>
            <a:r>
              <a:rPr lang="zh-CN" altLang="en-US" dirty="0"/>
              <a:t>的序列，有</a:t>
            </a:r>
            <a:r>
              <a:rPr lang="en-US" altLang="zh-CN" dirty="0"/>
              <a:t>k</a:t>
            </a:r>
            <a:r>
              <a:rPr lang="zh-CN" altLang="en-US" dirty="0"/>
              <a:t>个“排序器”，第</a:t>
            </a:r>
            <a:r>
              <a:rPr lang="en-US" altLang="zh-CN" dirty="0" err="1"/>
              <a:t>i</a:t>
            </a:r>
            <a:r>
              <a:rPr lang="zh-CN" altLang="en-US" dirty="0"/>
              <a:t>个可以把位置</a:t>
            </a:r>
            <a:r>
              <a:rPr lang="en-US" altLang="zh-CN" dirty="0"/>
              <a:t>[</a:t>
            </a:r>
            <a:r>
              <a:rPr lang="en-US" altLang="zh-CN" dirty="0" err="1"/>
              <a:t>l</a:t>
            </a:r>
            <a:r>
              <a:rPr lang="en-US" altLang="zh-CN" baseline="-25000" dirty="0" err="1"/>
              <a:t>i</a:t>
            </a:r>
            <a:r>
              <a:rPr lang="en-US" altLang="zh-CN" dirty="0" err="1"/>
              <a:t>,r</a:t>
            </a:r>
            <a:r>
              <a:rPr lang="en-US" altLang="zh-CN" baseline="-25000" dirty="0" err="1"/>
              <a:t>i</a:t>
            </a:r>
            <a:r>
              <a:rPr lang="en-US" altLang="zh-CN" dirty="0"/>
              <a:t>]</a:t>
            </a:r>
            <a:r>
              <a:rPr lang="zh-CN" altLang="en-US" dirty="0"/>
              <a:t>中的数排序。</a:t>
            </a:r>
            <a:endParaRPr lang="en-US" altLang="zh-CN" dirty="0"/>
          </a:p>
          <a:p>
            <a:r>
              <a:rPr lang="zh-CN" altLang="en-US" dirty="0"/>
              <a:t>求最少选择多少个排序器，使得他们按输入顺序依次执行之后序列的最后一个数就是序列的最大值</a:t>
            </a:r>
            <a:endParaRPr lang="en-US" altLang="zh-CN" dirty="0"/>
          </a:p>
          <a:p>
            <a:endParaRPr lang="en-US" altLang="zh-CN" dirty="0"/>
          </a:p>
          <a:p>
            <a:r>
              <a:rPr lang="en-US" altLang="zh-CN" dirty="0" err="1"/>
              <a:t>n,k</a:t>
            </a:r>
            <a:r>
              <a:rPr lang="en-US" altLang="zh-CN" dirty="0"/>
              <a:t>&lt;=100000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8194" name="Ink 2"/>
              <p14:cNvContentPartPr>
                <a14:cpLocks xmlns:a14="http://schemas.microsoft.com/office/drawing/2010/main" noRot="1" noChangeAspect="1" noEditPoints="1" noChangeArrowheads="1" noChangeShapeType="1"/>
              </p14:cNvContentPartPr>
              <p14:nvPr/>
            </p14:nvContentPartPr>
            <p14:xfrm>
              <a:off x="4643438" y="3986213"/>
              <a:ext cx="1235075" cy="428625"/>
            </p14:xfrm>
          </p:contentPart>
        </mc:Choice>
        <mc:Fallback>
          <p:pic>
            <p:nvPicPr>
              <p:cNvPr id="8194" name="Ink 2"/>
              <p:cNvPicPr>
                <a:picLocks noRot="1" noChangeAspect="1" noEditPoints="1" noChangeArrowheads="1" noChangeShapeType="1"/>
              </p:cNvPicPr>
              <p:nvPr/>
            </p:nvPicPr>
            <p:blipFill>
              <a:blip r:embed="rId3"/>
              <a:stretch>
                <a:fillRect/>
              </a:stretch>
            </p:blipFill>
            <p:spPr>
              <a:xfrm>
                <a:off x="4634092" y="3976856"/>
                <a:ext cx="1253766" cy="44733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195" name="Ink 3"/>
              <p14:cNvContentPartPr>
                <a14:cpLocks xmlns:a14="http://schemas.microsoft.com/office/drawing/2010/main" noRot="1" noChangeAspect="1" noEditPoints="1" noChangeArrowheads="1" noChangeShapeType="1"/>
              </p14:cNvContentPartPr>
              <p14:nvPr/>
            </p14:nvContentPartPr>
            <p14:xfrm>
              <a:off x="7027863" y="3438525"/>
              <a:ext cx="460375" cy="595313"/>
            </p14:xfrm>
          </p:contentPart>
        </mc:Choice>
        <mc:Fallback>
          <p:pic>
            <p:nvPicPr>
              <p:cNvPr id="8195" name="Ink 3"/>
              <p:cNvPicPr>
                <a:picLocks noRot="1" noChangeAspect="1" noEditPoints="1" noChangeArrowheads="1" noChangeShapeType="1"/>
              </p:cNvPicPr>
              <p:nvPr/>
            </p:nvPicPr>
            <p:blipFill>
              <a:blip r:embed="rId5"/>
              <a:stretch>
                <a:fillRect/>
              </a:stretch>
            </p:blipFill>
            <p:spPr>
              <a:xfrm>
                <a:off x="7018475" y="3429087"/>
                <a:ext cx="479151" cy="61418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196" name="Ink 4"/>
              <p14:cNvContentPartPr>
                <a14:cpLocks xmlns:a14="http://schemas.microsoft.com/office/drawing/2010/main" noRot="1" noChangeAspect="1" noEditPoints="1" noChangeArrowheads="1" noChangeShapeType="1"/>
              </p14:cNvContentPartPr>
              <p14:nvPr/>
            </p14:nvContentPartPr>
            <p14:xfrm>
              <a:off x="7737475" y="3582988"/>
              <a:ext cx="373063" cy="273050"/>
            </p14:xfrm>
          </p:contentPart>
        </mc:Choice>
        <mc:Fallback>
          <p:pic>
            <p:nvPicPr>
              <p:cNvPr id="8196" name="Ink 4"/>
              <p:cNvPicPr>
                <a:picLocks noRot="1" noChangeAspect="1" noEditPoints="1" noChangeArrowheads="1" noChangeShapeType="1"/>
              </p:cNvPicPr>
              <p:nvPr/>
            </p:nvPicPr>
            <p:blipFill>
              <a:blip r:embed="rId7"/>
              <a:stretch>
                <a:fillRect/>
              </a:stretch>
            </p:blipFill>
            <p:spPr>
              <a:xfrm>
                <a:off x="7728103" y="3573635"/>
                <a:ext cx="391806" cy="29175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197" name="Ink 5"/>
              <p14:cNvContentPartPr>
                <a14:cpLocks xmlns:a14="http://schemas.microsoft.com/office/drawing/2010/main" noRot="1" noChangeAspect="1" noEditPoints="1" noChangeArrowheads="1" noChangeShapeType="1"/>
              </p14:cNvContentPartPr>
              <p14:nvPr/>
            </p14:nvContentPartPr>
            <p14:xfrm>
              <a:off x="8475663" y="3303588"/>
              <a:ext cx="593725" cy="501650"/>
            </p14:xfrm>
          </p:contentPart>
        </mc:Choice>
        <mc:Fallback>
          <p:pic>
            <p:nvPicPr>
              <p:cNvPr id="8197" name="Ink 5"/>
              <p:cNvPicPr>
                <a:picLocks noRot="1" noChangeAspect="1" noEditPoints="1" noChangeArrowheads="1" noChangeShapeType="1"/>
              </p:cNvPicPr>
              <p:nvPr/>
            </p:nvPicPr>
            <p:blipFill>
              <a:blip r:embed="rId9"/>
              <a:stretch>
                <a:fillRect/>
              </a:stretch>
            </p:blipFill>
            <p:spPr>
              <a:xfrm>
                <a:off x="8466296" y="3294265"/>
                <a:ext cx="612459" cy="52029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198" name="Ink 6"/>
              <p14:cNvContentPartPr>
                <a14:cpLocks xmlns:a14="http://schemas.microsoft.com/office/drawing/2010/main" noRot="1" noChangeAspect="1" noEditPoints="1" noChangeArrowheads="1" noChangeShapeType="1"/>
              </p14:cNvContentPartPr>
              <p14:nvPr/>
            </p14:nvContentPartPr>
            <p14:xfrm>
              <a:off x="9475788" y="3230563"/>
              <a:ext cx="2098675" cy="1163637"/>
            </p14:xfrm>
          </p:contentPart>
        </mc:Choice>
        <mc:Fallback>
          <p:pic>
            <p:nvPicPr>
              <p:cNvPr id="8198" name="Ink 6"/>
              <p:cNvPicPr>
                <a:picLocks noRot="1" noChangeAspect="1" noEditPoints="1" noChangeArrowheads="1" noChangeShapeType="1"/>
              </p:cNvPicPr>
              <p:nvPr/>
            </p:nvPicPr>
            <p:blipFill>
              <a:blip r:embed="rId11"/>
              <a:stretch>
                <a:fillRect/>
              </a:stretch>
            </p:blipFill>
            <p:spPr>
              <a:xfrm>
                <a:off x="9466429" y="3221185"/>
                <a:ext cx="2117394" cy="118239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199" name="Ink 7"/>
              <p14:cNvContentPartPr>
                <a14:cpLocks xmlns:a14="http://schemas.microsoft.com/office/drawing/2010/main" noRot="1" noChangeAspect="1" noEditPoints="1" noChangeArrowheads="1" noChangeShapeType="1"/>
              </p14:cNvContentPartPr>
              <p14:nvPr/>
            </p14:nvContentPartPr>
            <p14:xfrm>
              <a:off x="4616450" y="4460875"/>
              <a:ext cx="1292225" cy="530225"/>
            </p14:xfrm>
          </p:contentPart>
        </mc:Choice>
        <mc:Fallback>
          <p:pic>
            <p:nvPicPr>
              <p:cNvPr id="8199" name="Ink 7"/>
              <p:cNvPicPr>
                <a:picLocks noRot="1" noChangeAspect="1" noEditPoints="1" noChangeArrowheads="1" noChangeShapeType="1"/>
              </p:cNvPicPr>
              <p:nvPr/>
            </p:nvPicPr>
            <p:blipFill>
              <a:blip r:embed="rId13"/>
              <a:stretch>
                <a:fillRect/>
              </a:stretch>
            </p:blipFill>
            <p:spPr>
              <a:xfrm>
                <a:off x="4607135" y="4451535"/>
                <a:ext cx="1310854" cy="54890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200" name="Ink 8"/>
              <p14:cNvContentPartPr>
                <a14:cpLocks xmlns:a14="http://schemas.microsoft.com/office/drawing/2010/main" noRot="1" noChangeAspect="1" noEditPoints="1" noChangeArrowheads="1" noChangeShapeType="1"/>
              </p14:cNvContentPartPr>
              <p14:nvPr/>
            </p14:nvContentPartPr>
            <p14:xfrm>
              <a:off x="6986588" y="4133850"/>
              <a:ext cx="942975" cy="815975"/>
            </p14:xfrm>
          </p:contentPart>
        </mc:Choice>
        <mc:Fallback>
          <p:pic>
            <p:nvPicPr>
              <p:cNvPr id="8200" name="Ink 8"/>
              <p:cNvPicPr>
                <a:picLocks noRot="1" noChangeAspect="1" noEditPoints="1" noChangeArrowheads="1" noChangeShapeType="1"/>
              </p:cNvPicPr>
              <p:nvPr/>
            </p:nvPicPr>
            <p:blipFill>
              <a:blip r:embed="rId15"/>
              <a:stretch>
                <a:fillRect/>
              </a:stretch>
            </p:blipFill>
            <p:spPr>
              <a:xfrm>
                <a:off x="6977227" y="4124496"/>
                <a:ext cx="961698" cy="83468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201" name="Ink 9"/>
              <p14:cNvContentPartPr>
                <a14:cpLocks xmlns:a14="http://schemas.microsoft.com/office/drawing/2010/main" noRot="1" noChangeAspect="1" noEditPoints="1" noChangeArrowheads="1" noChangeShapeType="1"/>
              </p14:cNvContentPartPr>
              <p14:nvPr/>
            </p14:nvContentPartPr>
            <p14:xfrm>
              <a:off x="8456613" y="3160713"/>
              <a:ext cx="2414587" cy="984250"/>
            </p14:xfrm>
          </p:contentPart>
        </mc:Choice>
        <mc:Fallback>
          <p:pic>
            <p:nvPicPr>
              <p:cNvPr id="8201" name="Ink 9"/>
              <p:cNvPicPr>
                <a:picLocks noRot="1" noChangeAspect="1" noEditPoints="1" noChangeArrowheads="1" noChangeShapeType="1"/>
              </p:cNvPicPr>
              <p:nvPr/>
            </p:nvPicPr>
            <p:blipFill>
              <a:blip r:embed="rId17"/>
              <a:stretch>
                <a:fillRect/>
              </a:stretch>
            </p:blipFill>
            <p:spPr>
              <a:xfrm>
                <a:off x="8447240" y="3151336"/>
                <a:ext cx="2433333" cy="100300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202" name="Ink 10"/>
              <p14:cNvContentPartPr>
                <a14:cpLocks xmlns:a14="http://schemas.microsoft.com/office/drawing/2010/main" noRot="1" noChangeAspect="1" noEditPoints="1" noChangeArrowheads="1" noChangeShapeType="1"/>
              </p14:cNvContentPartPr>
              <p14:nvPr/>
            </p14:nvContentPartPr>
            <p14:xfrm>
              <a:off x="4454525" y="4999038"/>
              <a:ext cx="1487488" cy="107950"/>
            </p14:xfrm>
          </p:contentPart>
        </mc:Choice>
        <mc:Fallback>
          <p:pic>
            <p:nvPicPr>
              <p:cNvPr id="8202" name="Ink 10"/>
              <p:cNvPicPr>
                <a:picLocks noRot="1" noChangeAspect="1" noEditPoints="1" noChangeArrowheads="1" noChangeShapeType="1"/>
              </p:cNvPicPr>
              <p:nvPr/>
            </p:nvPicPr>
            <p:blipFill>
              <a:blip r:embed="rId19"/>
              <a:stretch>
                <a:fillRect/>
              </a:stretch>
            </p:blipFill>
            <p:spPr>
              <a:xfrm>
                <a:off x="4445165" y="4989836"/>
                <a:ext cx="1506208" cy="12635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203" name="Ink 11"/>
              <p14:cNvContentPartPr>
                <a14:cpLocks xmlns:a14="http://schemas.microsoft.com/office/drawing/2010/main" noRot="1" noChangeAspect="1" noEditPoints="1" noChangeArrowheads="1" noChangeShapeType="1"/>
              </p14:cNvContentPartPr>
              <p14:nvPr/>
            </p14:nvContentPartPr>
            <p14:xfrm>
              <a:off x="8934450" y="4483100"/>
              <a:ext cx="246063" cy="534988"/>
            </p14:xfrm>
          </p:contentPart>
        </mc:Choice>
        <mc:Fallback>
          <p:pic>
            <p:nvPicPr>
              <p:cNvPr id="8203" name="Ink 11"/>
              <p:cNvPicPr>
                <a:picLocks noRot="1" noChangeAspect="1" noEditPoints="1" noChangeArrowheads="1" noChangeShapeType="1"/>
              </p:cNvPicPr>
              <p:nvPr/>
            </p:nvPicPr>
            <p:blipFill>
              <a:blip r:embed="rId21"/>
              <a:stretch>
                <a:fillRect/>
              </a:stretch>
            </p:blipFill>
            <p:spPr>
              <a:xfrm>
                <a:off x="8925151" y="4473758"/>
                <a:ext cx="264661" cy="55367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204" name="Ink 12"/>
              <p14:cNvContentPartPr>
                <a14:cpLocks xmlns:a14="http://schemas.microsoft.com/office/drawing/2010/main" noRot="1" noChangeAspect="1" noEditPoints="1" noChangeArrowheads="1" noChangeShapeType="1"/>
              </p14:cNvContentPartPr>
              <p14:nvPr/>
            </p14:nvContentPartPr>
            <p14:xfrm>
              <a:off x="7519988" y="5103813"/>
              <a:ext cx="379412" cy="657225"/>
            </p14:xfrm>
          </p:contentPart>
        </mc:Choice>
        <mc:Fallback>
          <p:pic>
            <p:nvPicPr>
              <p:cNvPr id="8204" name="Ink 12"/>
              <p:cNvPicPr>
                <a:picLocks noRot="1" noChangeAspect="1" noEditPoints="1" noChangeArrowheads="1" noChangeShapeType="1"/>
              </p:cNvPicPr>
              <p:nvPr/>
            </p:nvPicPr>
            <p:blipFill>
              <a:blip r:embed="rId23"/>
              <a:stretch>
                <a:fillRect/>
              </a:stretch>
            </p:blipFill>
            <p:spPr>
              <a:xfrm>
                <a:off x="7510638" y="5094475"/>
                <a:ext cx="398113" cy="6759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205" name="Ink 13"/>
              <p14:cNvContentPartPr>
                <a14:cpLocks xmlns:a14="http://schemas.microsoft.com/office/drawing/2010/main" noRot="1" noChangeAspect="1" noEditPoints="1" noChangeArrowheads="1" noChangeShapeType="1"/>
              </p14:cNvContentPartPr>
              <p14:nvPr/>
            </p14:nvContentPartPr>
            <p14:xfrm>
              <a:off x="8820150" y="4568825"/>
              <a:ext cx="1168400" cy="446088"/>
            </p14:xfrm>
          </p:contentPart>
        </mc:Choice>
        <mc:Fallback>
          <p:pic>
            <p:nvPicPr>
              <p:cNvPr id="8205" name="Ink 13"/>
              <p:cNvPicPr>
                <a:picLocks noRot="1" noChangeAspect="1" noEditPoints="1" noChangeArrowheads="1" noChangeShapeType="1"/>
              </p:cNvPicPr>
              <p:nvPr/>
            </p:nvPicPr>
            <p:blipFill>
              <a:blip r:embed="rId25"/>
              <a:stretch>
                <a:fillRect/>
              </a:stretch>
            </p:blipFill>
            <p:spPr>
              <a:xfrm>
                <a:off x="8810788" y="4559472"/>
                <a:ext cx="1187123" cy="46479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206" name="Ink 14"/>
              <p14:cNvContentPartPr>
                <a14:cpLocks xmlns:a14="http://schemas.microsoft.com/office/drawing/2010/main" noRot="1" noChangeAspect="1" noEditPoints="1" noChangeArrowheads="1" noChangeShapeType="1"/>
              </p14:cNvContentPartPr>
              <p14:nvPr/>
            </p14:nvContentPartPr>
            <p14:xfrm>
              <a:off x="7780338" y="3265488"/>
              <a:ext cx="654050" cy="776287"/>
            </p14:xfrm>
          </p:contentPart>
        </mc:Choice>
        <mc:Fallback>
          <p:pic>
            <p:nvPicPr>
              <p:cNvPr id="8206" name="Ink 14"/>
              <p:cNvPicPr>
                <a:picLocks noRot="1" noChangeAspect="1" noEditPoints="1" noChangeArrowheads="1" noChangeShapeType="1"/>
              </p:cNvPicPr>
              <p:nvPr/>
            </p:nvPicPr>
            <p:blipFill>
              <a:blip r:embed="rId27"/>
              <a:stretch>
                <a:fillRect/>
              </a:stretch>
            </p:blipFill>
            <p:spPr>
              <a:xfrm>
                <a:off x="7770989" y="3256070"/>
                <a:ext cx="672747" cy="795124"/>
              </a:xfrm>
              <a:prstGeom prst="rect">
                <a:avLst/>
              </a:prstGeom>
            </p:spPr>
          </p:pic>
        </mc:Fallback>
      </mc:AlternateContent>
    </p:spTree>
    <p:extLst>
      <p:ext uri="{BB962C8B-B14F-4D97-AF65-F5344CB8AC3E}">
        <p14:creationId xmlns:p14="http://schemas.microsoft.com/office/powerpoint/2010/main" val="370544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CAB80-CB7E-4B66-98A5-8511CD8171DA}"/>
              </a:ext>
            </a:extLst>
          </p:cNvPr>
          <p:cNvSpPr>
            <a:spLocks noGrp="1"/>
          </p:cNvSpPr>
          <p:nvPr>
            <p:ph type="title"/>
          </p:nvPr>
        </p:nvSpPr>
        <p:spPr/>
        <p:txBody>
          <a:bodyPr/>
          <a:lstStyle/>
          <a:p>
            <a:r>
              <a:rPr lang="en-US" altLang="zh-CN" dirty="0"/>
              <a:t>Rotate Columns (</a:t>
            </a:r>
            <a:r>
              <a:rPr lang="en-US" altLang="zh-CN" dirty="0" err="1"/>
              <a:t>Codeforces</a:t>
            </a:r>
            <a:r>
              <a:rPr lang="en-US" altLang="zh-CN" dirty="0"/>
              <a:t> 1209E2)</a:t>
            </a:r>
            <a:endParaRPr lang="zh-CN" altLang="en-US" dirty="0"/>
          </a:p>
        </p:txBody>
      </p:sp>
      <p:sp>
        <p:nvSpPr>
          <p:cNvPr id="3" name="内容占位符 2">
            <a:extLst>
              <a:ext uri="{FF2B5EF4-FFF2-40B4-BE49-F238E27FC236}">
                <a16:creationId xmlns:a16="http://schemas.microsoft.com/office/drawing/2014/main" id="{0027A28E-272D-4ECF-8494-432643B7AE6D}"/>
              </a:ext>
            </a:extLst>
          </p:cNvPr>
          <p:cNvSpPr>
            <a:spLocks noGrp="1"/>
          </p:cNvSpPr>
          <p:nvPr>
            <p:ph idx="1"/>
          </p:nvPr>
        </p:nvSpPr>
        <p:spPr/>
        <p:txBody>
          <a:bodyPr/>
          <a:lstStyle/>
          <a:p>
            <a:r>
              <a:rPr lang="zh-CN" altLang="en-US" dirty="0"/>
              <a:t>有</a:t>
            </a:r>
            <a:r>
              <a:rPr lang="en-US" altLang="zh-CN" dirty="0"/>
              <a:t>n*m</a:t>
            </a:r>
            <a:r>
              <a:rPr lang="zh-CN" altLang="en-US" dirty="0"/>
              <a:t>的矩阵</a:t>
            </a:r>
            <a:r>
              <a:rPr lang="en-US" altLang="zh-CN" dirty="0"/>
              <a:t>a</a:t>
            </a:r>
            <a:r>
              <a:rPr lang="zh-CN" altLang="en-US" dirty="0"/>
              <a:t>，你可以任意次对某一列做循环移位，要求每行的最大值的和最大</a:t>
            </a:r>
            <a:endParaRPr lang="en-US" altLang="zh-CN" dirty="0"/>
          </a:p>
          <a:p>
            <a:endParaRPr lang="en-US" altLang="zh-CN" dirty="0"/>
          </a:p>
          <a:p>
            <a:r>
              <a:rPr lang="zh-CN" altLang="en-US" dirty="0"/>
              <a:t>原题：</a:t>
            </a:r>
            <a:r>
              <a:rPr lang="en-US" altLang="zh-CN" dirty="0"/>
              <a:t>n&lt;=12,m&lt;=2000</a:t>
            </a:r>
          </a:p>
          <a:p>
            <a:r>
              <a:rPr lang="zh-CN" altLang="en-US" dirty="0"/>
              <a:t>魔改：</a:t>
            </a:r>
            <a:r>
              <a:rPr lang="en-US" altLang="zh-CN" dirty="0"/>
              <a:t>n&lt;=20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9218" name="Ink 2"/>
              <p14:cNvContentPartPr>
                <a14:cpLocks xmlns:a14="http://schemas.microsoft.com/office/drawing/2010/main" noRot="1" noChangeAspect="1" noEditPoints="1" noChangeArrowheads="1" noChangeShapeType="1"/>
              </p14:cNvContentPartPr>
              <p14:nvPr/>
            </p14:nvContentPartPr>
            <p14:xfrm>
              <a:off x="4022725" y="2865438"/>
              <a:ext cx="679450" cy="255587"/>
            </p14:xfrm>
          </p:contentPart>
        </mc:Choice>
        <mc:Fallback>
          <p:pic>
            <p:nvPicPr>
              <p:cNvPr id="9218" name="Ink 2"/>
              <p:cNvPicPr>
                <a:picLocks noRot="1" noChangeAspect="1" noEditPoints="1" noChangeArrowheads="1" noChangeShapeType="1"/>
              </p:cNvPicPr>
              <p:nvPr/>
            </p:nvPicPr>
            <p:blipFill>
              <a:blip r:embed="rId3"/>
              <a:stretch>
                <a:fillRect/>
              </a:stretch>
            </p:blipFill>
            <p:spPr>
              <a:xfrm>
                <a:off x="4013353" y="2856118"/>
                <a:ext cx="698193" cy="27422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219" name="Ink 3"/>
              <p14:cNvContentPartPr>
                <a14:cpLocks xmlns:a14="http://schemas.microsoft.com/office/drawing/2010/main" noRot="1" noChangeAspect="1" noEditPoints="1" noChangeArrowheads="1" noChangeShapeType="1"/>
              </p14:cNvContentPartPr>
              <p14:nvPr/>
            </p14:nvContentPartPr>
            <p14:xfrm>
              <a:off x="4826000" y="3135313"/>
              <a:ext cx="55563" cy="49212"/>
            </p14:xfrm>
          </p:contentPart>
        </mc:Choice>
        <mc:Fallback>
          <p:pic>
            <p:nvPicPr>
              <p:cNvPr id="9219" name="Ink 3"/>
              <p:cNvPicPr>
                <a:picLocks noRot="1" noChangeAspect="1" noEditPoints="1" noChangeArrowheads="1" noChangeShapeType="1"/>
              </p:cNvPicPr>
              <p:nvPr/>
            </p:nvPicPr>
            <p:blipFill>
              <a:blip r:embed="rId5"/>
              <a:stretch>
                <a:fillRect/>
              </a:stretch>
            </p:blipFill>
            <p:spPr>
              <a:xfrm>
                <a:off x="4816558" y="3125973"/>
                <a:ext cx="74447" cy="6789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220" name="Ink 4"/>
              <p14:cNvContentPartPr>
                <a14:cpLocks xmlns:a14="http://schemas.microsoft.com/office/drawing/2010/main" noRot="1" noChangeAspect="1" noEditPoints="1" noChangeArrowheads="1" noChangeShapeType="1"/>
              </p14:cNvContentPartPr>
              <p14:nvPr/>
            </p14:nvContentPartPr>
            <p14:xfrm>
              <a:off x="5040313" y="2881313"/>
              <a:ext cx="633412" cy="261937"/>
            </p14:xfrm>
          </p:contentPart>
        </mc:Choice>
        <mc:Fallback>
          <p:pic>
            <p:nvPicPr>
              <p:cNvPr id="9220" name="Ink 4"/>
              <p:cNvPicPr>
                <a:picLocks noRot="1" noChangeAspect="1" noEditPoints="1" noChangeArrowheads="1" noChangeShapeType="1"/>
              </p:cNvPicPr>
              <p:nvPr/>
            </p:nvPicPr>
            <p:blipFill>
              <a:blip r:embed="rId7"/>
              <a:stretch>
                <a:fillRect/>
              </a:stretch>
            </p:blipFill>
            <p:spPr>
              <a:xfrm>
                <a:off x="5030961" y="2871919"/>
                <a:ext cx="652116" cy="28072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221" name="Ink 5"/>
              <p14:cNvContentPartPr>
                <a14:cpLocks xmlns:a14="http://schemas.microsoft.com/office/drawing/2010/main" noRot="1" noChangeAspect="1" noEditPoints="1" noChangeArrowheads="1" noChangeShapeType="1"/>
              </p14:cNvContentPartPr>
              <p14:nvPr/>
            </p14:nvContentPartPr>
            <p14:xfrm>
              <a:off x="5808663" y="2867025"/>
              <a:ext cx="150812" cy="200025"/>
            </p14:xfrm>
          </p:contentPart>
        </mc:Choice>
        <mc:Fallback>
          <p:pic>
            <p:nvPicPr>
              <p:cNvPr id="9221" name="Ink 5"/>
              <p:cNvPicPr>
                <a:picLocks noRot="1" noChangeAspect="1" noEditPoints="1" noChangeArrowheads="1" noChangeShapeType="1"/>
              </p:cNvPicPr>
              <p:nvPr/>
            </p:nvPicPr>
            <p:blipFill>
              <a:blip r:embed="rId9"/>
              <a:stretch>
                <a:fillRect/>
              </a:stretch>
            </p:blipFill>
            <p:spPr>
              <a:xfrm>
                <a:off x="5799393" y="2857671"/>
                <a:ext cx="169352" cy="21873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222" name="Ink 6"/>
              <p14:cNvContentPartPr>
                <a14:cpLocks xmlns:a14="http://schemas.microsoft.com/office/drawing/2010/main" noRot="1" noChangeAspect="1" noEditPoints="1" noChangeArrowheads="1" noChangeShapeType="1"/>
              </p14:cNvContentPartPr>
              <p14:nvPr/>
            </p14:nvContentPartPr>
            <p14:xfrm>
              <a:off x="6176963" y="2884488"/>
              <a:ext cx="422275" cy="835025"/>
            </p14:xfrm>
          </p:contentPart>
        </mc:Choice>
        <mc:Fallback>
          <p:pic>
            <p:nvPicPr>
              <p:cNvPr id="9222" name="Ink 6"/>
              <p:cNvPicPr>
                <a:picLocks noRot="1" noChangeAspect="1" noEditPoints="1" noChangeArrowheads="1" noChangeShapeType="1"/>
              </p:cNvPicPr>
              <p:nvPr/>
            </p:nvPicPr>
            <p:blipFill>
              <a:blip r:embed="rId11"/>
              <a:stretch>
                <a:fillRect/>
              </a:stretch>
            </p:blipFill>
            <p:spPr>
              <a:xfrm>
                <a:off x="6167627" y="2875118"/>
                <a:ext cx="440947" cy="85376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223" name="Ink 7"/>
              <p14:cNvContentPartPr>
                <a14:cpLocks xmlns:a14="http://schemas.microsoft.com/office/drawing/2010/main" noRot="1" noChangeAspect="1" noEditPoints="1" noChangeArrowheads="1" noChangeShapeType="1"/>
              </p14:cNvContentPartPr>
              <p14:nvPr/>
            </p14:nvContentPartPr>
            <p14:xfrm>
              <a:off x="6911975" y="3073400"/>
              <a:ext cx="241300" cy="711200"/>
            </p14:xfrm>
          </p:contentPart>
        </mc:Choice>
        <mc:Fallback>
          <p:pic>
            <p:nvPicPr>
              <p:cNvPr id="9223" name="Ink 7"/>
              <p:cNvPicPr>
                <a:picLocks noRot="1" noChangeAspect="1" noEditPoints="1" noChangeArrowheads="1" noChangeShapeType="1"/>
              </p:cNvPicPr>
              <p:nvPr/>
            </p:nvPicPr>
            <p:blipFill>
              <a:blip r:embed="rId13"/>
              <a:stretch>
                <a:fillRect/>
              </a:stretch>
            </p:blipFill>
            <p:spPr>
              <a:xfrm>
                <a:off x="6902722" y="3064047"/>
                <a:ext cx="259807" cy="729906"/>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224" name="Ink 8"/>
              <p14:cNvContentPartPr>
                <a14:cpLocks xmlns:a14="http://schemas.microsoft.com/office/drawing/2010/main" noRot="1" noChangeAspect="1" noEditPoints="1" noChangeArrowheads="1" noChangeShapeType="1"/>
              </p14:cNvContentPartPr>
              <p14:nvPr/>
            </p14:nvContentPartPr>
            <p14:xfrm>
              <a:off x="7327900" y="2841625"/>
              <a:ext cx="1095375" cy="903288"/>
            </p14:xfrm>
          </p:contentPart>
        </mc:Choice>
        <mc:Fallback>
          <p:pic>
            <p:nvPicPr>
              <p:cNvPr id="9224" name="Ink 8"/>
              <p:cNvPicPr>
                <a:picLocks noRot="1" noChangeAspect="1" noEditPoints="1" noChangeArrowheads="1" noChangeShapeType="1"/>
              </p:cNvPicPr>
              <p:nvPr/>
            </p:nvPicPr>
            <p:blipFill>
              <a:blip r:embed="rId15"/>
              <a:stretch>
                <a:fillRect/>
              </a:stretch>
            </p:blipFill>
            <p:spPr>
              <a:xfrm>
                <a:off x="7318541" y="2832309"/>
                <a:ext cx="1114093" cy="921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225" name="Ink 9"/>
              <p14:cNvContentPartPr>
                <a14:cpLocks xmlns:a14="http://schemas.microsoft.com/office/drawing/2010/main" noRot="1" noChangeAspect="1" noEditPoints="1" noChangeArrowheads="1" noChangeShapeType="1"/>
              </p14:cNvContentPartPr>
              <p14:nvPr/>
            </p14:nvContentPartPr>
            <p14:xfrm>
              <a:off x="8877300" y="2692400"/>
              <a:ext cx="857250" cy="1108075"/>
            </p14:xfrm>
          </p:contentPart>
        </mc:Choice>
        <mc:Fallback>
          <p:pic>
            <p:nvPicPr>
              <p:cNvPr id="9225" name="Ink 9"/>
              <p:cNvPicPr>
                <a:picLocks noRot="1" noChangeAspect="1" noEditPoints="1" noChangeArrowheads="1" noChangeShapeType="1"/>
              </p:cNvPicPr>
              <p:nvPr/>
            </p:nvPicPr>
            <p:blipFill>
              <a:blip r:embed="rId17"/>
              <a:stretch>
                <a:fillRect/>
              </a:stretch>
            </p:blipFill>
            <p:spPr>
              <a:xfrm>
                <a:off x="8868063" y="2683037"/>
                <a:ext cx="875724" cy="1126801"/>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226" name="Ink 10"/>
              <p14:cNvContentPartPr>
                <a14:cpLocks xmlns:a14="http://schemas.microsoft.com/office/drawing/2010/main" noRot="1" noChangeAspect="1" noEditPoints="1" noChangeArrowheads="1" noChangeShapeType="1"/>
              </p14:cNvContentPartPr>
              <p14:nvPr/>
            </p14:nvContentPartPr>
            <p14:xfrm>
              <a:off x="9815513" y="2703513"/>
              <a:ext cx="636587" cy="1152525"/>
            </p14:xfrm>
          </p:contentPart>
        </mc:Choice>
        <mc:Fallback>
          <p:pic>
            <p:nvPicPr>
              <p:cNvPr id="9226" name="Ink 10"/>
              <p:cNvPicPr>
                <a:picLocks noRot="1" noChangeAspect="1" noEditPoints="1" noChangeArrowheads="1" noChangeShapeType="1"/>
              </p:cNvPicPr>
              <p:nvPr/>
            </p:nvPicPr>
            <p:blipFill>
              <a:blip r:embed="rId19"/>
              <a:stretch>
                <a:fillRect/>
              </a:stretch>
            </p:blipFill>
            <p:spPr>
              <a:xfrm>
                <a:off x="9806167" y="2694146"/>
                <a:ext cx="655278" cy="117125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227" name="Ink 11"/>
              <p14:cNvContentPartPr>
                <a14:cpLocks xmlns:a14="http://schemas.microsoft.com/office/drawing/2010/main" noRot="1" noChangeAspect="1" noEditPoints="1" noChangeArrowheads="1" noChangeShapeType="1"/>
              </p14:cNvContentPartPr>
              <p14:nvPr/>
            </p14:nvContentPartPr>
            <p14:xfrm>
              <a:off x="7780338" y="2262188"/>
              <a:ext cx="1395412" cy="57150"/>
            </p14:xfrm>
          </p:contentPart>
        </mc:Choice>
        <mc:Fallback>
          <p:pic>
            <p:nvPicPr>
              <p:cNvPr id="9227" name="Ink 11"/>
              <p:cNvPicPr>
                <a:picLocks noRot="1" noChangeAspect="1" noEditPoints="1" noChangeArrowheads="1" noChangeShapeType="1"/>
              </p:cNvPicPr>
              <p:nvPr/>
            </p:nvPicPr>
            <p:blipFill>
              <a:blip r:embed="rId21"/>
              <a:stretch>
                <a:fillRect/>
              </a:stretch>
            </p:blipFill>
            <p:spPr>
              <a:xfrm>
                <a:off x="7770982" y="2252412"/>
                <a:ext cx="1414123" cy="76701"/>
              </a:xfrm>
              <a:prstGeom prst="rect">
                <a:avLst/>
              </a:prstGeom>
            </p:spPr>
          </p:pic>
        </mc:Fallback>
      </mc:AlternateContent>
    </p:spTree>
    <p:extLst>
      <p:ext uri="{BB962C8B-B14F-4D97-AF65-F5344CB8AC3E}">
        <p14:creationId xmlns:p14="http://schemas.microsoft.com/office/powerpoint/2010/main" val="52513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9EC7B-4ABE-40B4-9C92-34D5FA47CF9B}"/>
              </a:ext>
            </a:extLst>
          </p:cNvPr>
          <p:cNvSpPr>
            <a:spLocks noGrp="1"/>
          </p:cNvSpPr>
          <p:nvPr>
            <p:ph idx="1"/>
          </p:nvPr>
        </p:nvSpPr>
        <p:spPr/>
        <p:txBody>
          <a:bodyPr/>
          <a:lstStyle/>
          <a:p>
            <a:r>
              <a:rPr lang="zh-CN" altLang="en-US" dirty="0"/>
              <a:t>把最大值的和最大修改成：每行选一个数使得和最大</a:t>
            </a:r>
            <a:endParaRPr lang="en-US" altLang="zh-CN" dirty="0"/>
          </a:p>
          <a:p>
            <a:r>
              <a:rPr lang="zh-CN" altLang="en-US" dirty="0"/>
              <a:t>普通</a:t>
            </a:r>
            <a:r>
              <a:rPr lang="en-US" altLang="zh-CN" dirty="0"/>
              <a:t>dp O(3</a:t>
            </a:r>
            <a:r>
              <a:rPr lang="en-US" altLang="zh-CN" baseline="30000" dirty="0"/>
              <a:t>n</a:t>
            </a:r>
            <a:r>
              <a:rPr lang="en-US" altLang="zh-CN" dirty="0"/>
              <a:t>m)</a:t>
            </a:r>
          </a:p>
          <a:p>
            <a:endParaRPr lang="en-US" altLang="zh-CN" dirty="0"/>
          </a:p>
          <a:p>
            <a:r>
              <a:rPr lang="zh-CN" altLang="en-US" dirty="0">
                <a:sym typeface="Wingdings" panose="05000000000000000000" pitchFamily="2" charset="2"/>
              </a:rPr>
              <a:t>优化</a:t>
            </a:r>
            <a:r>
              <a:rPr lang="en-US" altLang="zh-CN" dirty="0">
                <a:sym typeface="Wingdings" panose="05000000000000000000" pitchFamily="2" charset="2"/>
              </a:rPr>
              <a:t>1</a:t>
            </a:r>
            <a:r>
              <a:rPr lang="zh-CN" altLang="en-US" dirty="0">
                <a:sym typeface="Wingdings" panose="05000000000000000000" pitchFamily="2" charset="2"/>
              </a:rPr>
              <a:t>：把每一列按照最大值排序，则只需要考虑前</a:t>
            </a:r>
            <a:r>
              <a:rPr lang="en-US" altLang="zh-CN" dirty="0">
                <a:sym typeface="Wingdings" panose="05000000000000000000" pitchFamily="2" charset="2"/>
              </a:rPr>
              <a:t>n</a:t>
            </a:r>
            <a:r>
              <a:rPr lang="zh-CN" altLang="en-US" dirty="0">
                <a:sym typeface="Wingdings" panose="05000000000000000000" pitchFamily="2" charset="2"/>
              </a:rPr>
              <a:t>个，否则一定可以替换某一位使它变得更优，</a:t>
            </a:r>
            <a:r>
              <a:rPr lang="en-US" altLang="zh-CN" dirty="0">
                <a:sym typeface="Wingdings" panose="05000000000000000000" pitchFamily="2" charset="2"/>
              </a:rPr>
              <a:t>O(3</a:t>
            </a:r>
            <a:r>
              <a:rPr lang="en-US" altLang="zh-CN" baseline="30000" dirty="0">
                <a:sym typeface="Wingdings" panose="05000000000000000000" pitchFamily="2" charset="2"/>
              </a:rPr>
              <a:t>n</a:t>
            </a:r>
            <a:r>
              <a:rPr lang="en-US" altLang="zh-CN" dirty="0">
                <a:sym typeface="Wingdings" panose="05000000000000000000" pitchFamily="2" charset="2"/>
              </a:rPr>
              <a:t>m)O(3</a:t>
            </a:r>
            <a:r>
              <a:rPr lang="en-US" altLang="zh-CN" baseline="30000" dirty="0">
                <a:sym typeface="Wingdings" panose="05000000000000000000" pitchFamily="2" charset="2"/>
              </a:rPr>
              <a:t>n</a:t>
            </a:r>
            <a:r>
              <a:rPr lang="en-US" altLang="zh-CN" dirty="0">
                <a:sym typeface="Wingdings" panose="05000000000000000000" pitchFamily="2" charset="2"/>
              </a:rPr>
              <a:t>n)</a:t>
            </a:r>
            <a:endParaRPr lang="en-US" altLang="zh-CN" dirty="0"/>
          </a:p>
          <a:p>
            <a:r>
              <a:rPr lang="zh-CN" altLang="en-US" dirty="0"/>
              <a:t>优化</a:t>
            </a:r>
            <a:r>
              <a:rPr lang="en-US" altLang="zh-CN" dirty="0"/>
              <a:t>2</a:t>
            </a:r>
            <a:r>
              <a:rPr lang="zh-CN" altLang="en-US" dirty="0"/>
              <a:t>：循环移位的</a:t>
            </a:r>
            <a:r>
              <a:rPr lang="en-US" altLang="zh-CN" dirty="0"/>
              <a:t>dp</a:t>
            </a:r>
            <a:r>
              <a:rPr lang="zh-CN" altLang="en-US" dirty="0"/>
              <a:t>值相等，</a:t>
            </a:r>
            <a:r>
              <a:rPr lang="en-US" altLang="zh-CN" dirty="0"/>
              <a:t>O(3</a:t>
            </a:r>
            <a:r>
              <a:rPr lang="en-US" altLang="zh-CN" baseline="30000" dirty="0"/>
              <a:t>n</a:t>
            </a:r>
            <a:r>
              <a:rPr lang="en-US" altLang="zh-CN" dirty="0"/>
              <a:t>n)</a:t>
            </a:r>
            <a:r>
              <a:rPr lang="en-US" altLang="zh-CN" dirty="0">
                <a:sym typeface="Wingdings" panose="05000000000000000000" pitchFamily="2" charset="2"/>
              </a:rPr>
              <a:t>O(2</a:t>
            </a:r>
            <a:r>
              <a:rPr lang="en-US" altLang="zh-CN" baseline="30000" dirty="0">
                <a:sym typeface="Wingdings" panose="05000000000000000000" pitchFamily="2" charset="2"/>
              </a:rPr>
              <a:t>n</a:t>
            </a:r>
            <a:r>
              <a:rPr lang="en-US" altLang="zh-CN" dirty="0">
                <a:sym typeface="Wingdings" panose="05000000000000000000" pitchFamily="2" charset="2"/>
              </a:rPr>
              <a:t>n</a:t>
            </a:r>
            <a:r>
              <a:rPr lang="en-US" altLang="zh-CN" baseline="30000" dirty="0">
                <a:sym typeface="Wingdings" panose="05000000000000000000" pitchFamily="2" charset="2"/>
              </a:rPr>
              <a:t>2</a:t>
            </a:r>
            <a:r>
              <a:rPr lang="en-US" altLang="zh-CN" dirty="0">
                <a:sym typeface="Wingdings" panose="05000000000000000000" pitchFamily="2" charset="2"/>
              </a:rPr>
              <a:t>)</a:t>
            </a:r>
          </a:p>
        </p:txBody>
      </p:sp>
      <p:sp>
        <p:nvSpPr>
          <p:cNvPr id="8" name="标题 1">
            <a:extLst>
              <a:ext uri="{FF2B5EF4-FFF2-40B4-BE49-F238E27FC236}">
                <a16:creationId xmlns:a16="http://schemas.microsoft.com/office/drawing/2014/main" id="{77989339-56F8-4D32-8949-154ABAF01F84}"/>
              </a:ext>
            </a:extLst>
          </p:cNvPr>
          <p:cNvSpPr>
            <a:spLocks noGrp="1"/>
          </p:cNvSpPr>
          <p:nvPr>
            <p:ph type="title"/>
          </p:nvPr>
        </p:nvSpPr>
        <p:spPr>
          <a:xfrm>
            <a:off x="838200" y="365125"/>
            <a:ext cx="10515600" cy="1325563"/>
          </a:xfrm>
        </p:spPr>
        <p:txBody>
          <a:bodyPr/>
          <a:lstStyle/>
          <a:p>
            <a:r>
              <a:rPr lang="en-US" altLang="zh-CN" dirty="0"/>
              <a:t>Rotate Columns (</a:t>
            </a:r>
            <a:r>
              <a:rPr lang="en-US" altLang="zh-CN" dirty="0" err="1"/>
              <a:t>Codeforces</a:t>
            </a:r>
            <a:r>
              <a:rPr lang="en-US" altLang="zh-CN" dirty="0"/>
              <a:t> 1209E2)</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0242" name="Ink 2"/>
              <p14:cNvContentPartPr>
                <a14:cpLocks xmlns:a14="http://schemas.microsoft.com/office/drawing/2010/main" noRot="1" noChangeAspect="1" noEditPoints="1" noChangeArrowheads="1" noChangeShapeType="1"/>
              </p14:cNvContentPartPr>
              <p14:nvPr/>
            </p14:nvContentPartPr>
            <p14:xfrm>
              <a:off x="4221163" y="2493963"/>
              <a:ext cx="1865312" cy="638175"/>
            </p14:xfrm>
          </p:contentPart>
        </mc:Choice>
        <mc:Fallback>
          <p:pic>
            <p:nvPicPr>
              <p:cNvPr id="10242" name="Ink 2"/>
              <p:cNvPicPr>
                <a:picLocks noRot="1" noChangeAspect="1" noEditPoints="1" noChangeArrowheads="1" noChangeShapeType="1"/>
              </p:cNvPicPr>
              <p:nvPr/>
            </p:nvPicPr>
            <p:blipFill>
              <a:blip r:embed="rId3"/>
              <a:stretch>
                <a:fillRect/>
              </a:stretch>
            </p:blipFill>
            <p:spPr>
              <a:xfrm>
                <a:off x="4211811" y="2484599"/>
                <a:ext cx="1884015" cy="656902"/>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243" name="Ink 3"/>
              <p14:cNvContentPartPr>
                <a14:cpLocks xmlns:a14="http://schemas.microsoft.com/office/drawing/2010/main" noRot="1" noChangeAspect="1" noEditPoints="1" noChangeArrowheads="1" noChangeShapeType="1"/>
              </p14:cNvContentPartPr>
              <p14:nvPr/>
            </p14:nvContentPartPr>
            <p14:xfrm>
              <a:off x="6446838" y="2727325"/>
              <a:ext cx="877887" cy="430213"/>
            </p14:xfrm>
          </p:contentPart>
        </mc:Choice>
        <mc:Fallback>
          <p:pic>
            <p:nvPicPr>
              <p:cNvPr id="10243" name="Ink 3"/>
              <p:cNvPicPr>
                <a:picLocks noRot="1" noChangeAspect="1" noEditPoints="1" noChangeArrowheads="1" noChangeShapeType="1"/>
              </p:cNvPicPr>
              <p:nvPr/>
            </p:nvPicPr>
            <p:blipFill>
              <a:blip r:embed="rId5"/>
              <a:stretch>
                <a:fillRect/>
              </a:stretch>
            </p:blipFill>
            <p:spPr>
              <a:xfrm>
                <a:off x="6437491" y="2718050"/>
                <a:ext cx="896581" cy="44876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244" name="Ink 4"/>
              <p14:cNvContentPartPr>
                <a14:cpLocks xmlns:a14="http://schemas.microsoft.com/office/drawing/2010/main" noRot="1" noChangeAspect="1" noEditPoints="1" noChangeArrowheads="1" noChangeShapeType="1"/>
              </p14:cNvContentPartPr>
              <p14:nvPr/>
            </p14:nvContentPartPr>
            <p14:xfrm>
              <a:off x="2474913" y="2633663"/>
              <a:ext cx="3636962" cy="2914650"/>
            </p14:xfrm>
          </p:contentPart>
        </mc:Choice>
        <mc:Fallback>
          <p:pic>
            <p:nvPicPr>
              <p:cNvPr id="10244" name="Ink 4"/>
              <p:cNvPicPr>
                <a:picLocks noRot="1" noChangeAspect="1" noEditPoints="1" noChangeArrowheads="1" noChangeShapeType="1"/>
              </p:cNvPicPr>
              <p:nvPr/>
            </p:nvPicPr>
            <p:blipFill>
              <a:blip r:embed="rId7"/>
              <a:stretch>
                <a:fillRect/>
              </a:stretch>
            </p:blipFill>
            <p:spPr>
              <a:xfrm>
                <a:off x="2465551" y="2624304"/>
                <a:ext cx="3655685" cy="293336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45" name="Ink 5"/>
              <p14:cNvContentPartPr>
                <a14:cpLocks xmlns:a14="http://schemas.microsoft.com/office/drawing/2010/main" noRot="1" noChangeAspect="1" noEditPoints="1" noChangeArrowheads="1" noChangeShapeType="1"/>
              </p14:cNvContentPartPr>
              <p14:nvPr/>
            </p14:nvContentPartPr>
            <p14:xfrm>
              <a:off x="9055100" y="4240213"/>
              <a:ext cx="1200150" cy="1177925"/>
            </p14:xfrm>
          </p:contentPart>
        </mc:Choice>
        <mc:Fallback>
          <p:pic>
            <p:nvPicPr>
              <p:cNvPr id="10245" name="Ink 5"/>
              <p:cNvPicPr>
                <a:picLocks noRot="1" noChangeAspect="1" noEditPoints="1" noChangeArrowheads="1" noChangeShapeType="1"/>
              </p:cNvPicPr>
              <p:nvPr/>
            </p:nvPicPr>
            <p:blipFill>
              <a:blip r:embed="rId9"/>
              <a:stretch>
                <a:fillRect/>
              </a:stretch>
            </p:blipFill>
            <p:spPr>
              <a:xfrm>
                <a:off x="9045832" y="4230833"/>
                <a:ext cx="1218685" cy="119668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246" name="Ink 6"/>
              <p14:cNvContentPartPr>
                <a14:cpLocks xmlns:a14="http://schemas.microsoft.com/office/drawing/2010/main" noRot="1" noChangeAspect="1" noEditPoints="1" noChangeArrowheads="1" noChangeShapeType="1"/>
              </p14:cNvContentPartPr>
              <p14:nvPr/>
            </p14:nvContentPartPr>
            <p14:xfrm>
              <a:off x="9704388" y="5437188"/>
              <a:ext cx="174625" cy="441325"/>
            </p14:xfrm>
          </p:contentPart>
        </mc:Choice>
        <mc:Fallback>
          <p:pic>
            <p:nvPicPr>
              <p:cNvPr id="10246" name="Ink 6"/>
              <p:cNvPicPr>
                <a:picLocks noRot="1" noChangeAspect="1" noEditPoints="1" noChangeArrowheads="1" noChangeShapeType="1"/>
              </p:cNvPicPr>
              <p:nvPr/>
            </p:nvPicPr>
            <p:blipFill>
              <a:blip r:embed="rId11"/>
              <a:stretch>
                <a:fillRect/>
              </a:stretch>
            </p:blipFill>
            <p:spPr>
              <a:xfrm>
                <a:off x="9695007" y="5427829"/>
                <a:ext cx="193386" cy="46004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247" name="Ink 7"/>
              <p14:cNvContentPartPr>
                <a14:cpLocks xmlns:a14="http://schemas.microsoft.com/office/drawing/2010/main" noRot="1" noChangeAspect="1" noEditPoints="1" noChangeArrowheads="1" noChangeShapeType="1"/>
              </p14:cNvContentPartPr>
              <p14:nvPr/>
            </p14:nvContentPartPr>
            <p14:xfrm>
              <a:off x="10945813" y="4338638"/>
              <a:ext cx="153987" cy="1123950"/>
            </p14:xfrm>
          </p:contentPart>
        </mc:Choice>
        <mc:Fallback>
          <p:pic>
            <p:nvPicPr>
              <p:cNvPr id="10247" name="Ink 7"/>
              <p:cNvPicPr>
                <a:picLocks noRot="1" noChangeAspect="1" noEditPoints="1" noChangeArrowheads="1" noChangeShapeType="1"/>
              </p:cNvPicPr>
              <p:nvPr/>
            </p:nvPicPr>
            <p:blipFill>
              <a:blip r:embed="rId13"/>
              <a:stretch>
                <a:fillRect/>
              </a:stretch>
            </p:blipFill>
            <p:spPr>
              <a:xfrm>
                <a:off x="10936459" y="4329281"/>
                <a:ext cx="172696" cy="114266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248" name="Ink 8"/>
              <p14:cNvContentPartPr>
                <a14:cpLocks xmlns:a14="http://schemas.microsoft.com/office/drawing/2010/main" noRot="1" noChangeAspect="1" noEditPoints="1" noChangeArrowheads="1" noChangeShapeType="1"/>
              </p14:cNvContentPartPr>
              <p14:nvPr/>
            </p14:nvContentPartPr>
            <p14:xfrm>
              <a:off x="8118475" y="4833938"/>
              <a:ext cx="706438" cy="385762"/>
            </p14:xfrm>
          </p:contentPart>
        </mc:Choice>
        <mc:Fallback>
          <p:pic>
            <p:nvPicPr>
              <p:cNvPr id="10248" name="Ink 8"/>
              <p:cNvPicPr>
                <a:picLocks noRot="1" noChangeAspect="1" noEditPoints="1" noChangeArrowheads="1" noChangeShapeType="1"/>
              </p:cNvPicPr>
              <p:nvPr/>
            </p:nvPicPr>
            <p:blipFill>
              <a:blip r:embed="rId15"/>
              <a:stretch>
                <a:fillRect/>
              </a:stretch>
            </p:blipFill>
            <p:spPr>
              <a:xfrm>
                <a:off x="8109104" y="4824573"/>
                <a:ext cx="725180" cy="404492"/>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249" name="Ink 9"/>
              <p14:cNvContentPartPr>
                <a14:cpLocks xmlns:a14="http://schemas.microsoft.com/office/drawing/2010/main" noRot="1" noChangeAspect="1" noEditPoints="1" noChangeArrowheads="1" noChangeShapeType="1"/>
              </p14:cNvContentPartPr>
              <p14:nvPr/>
            </p14:nvContentPartPr>
            <p14:xfrm>
              <a:off x="9055100" y="5278438"/>
              <a:ext cx="1181100" cy="385762"/>
            </p14:xfrm>
          </p:contentPart>
        </mc:Choice>
        <mc:Fallback>
          <p:pic>
            <p:nvPicPr>
              <p:cNvPr id="10249" name="Ink 9"/>
              <p:cNvPicPr>
                <a:picLocks noRot="1" noChangeAspect="1" noEditPoints="1" noChangeArrowheads="1" noChangeShapeType="1"/>
              </p:cNvPicPr>
              <p:nvPr/>
            </p:nvPicPr>
            <p:blipFill>
              <a:blip r:embed="rId17"/>
              <a:stretch>
                <a:fillRect/>
              </a:stretch>
            </p:blipFill>
            <p:spPr>
              <a:xfrm>
                <a:off x="9045749" y="5269082"/>
                <a:ext cx="1199802" cy="40447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250" name="Ink 10"/>
              <p14:cNvContentPartPr>
                <a14:cpLocks xmlns:a14="http://schemas.microsoft.com/office/drawing/2010/main" noRot="1" noChangeAspect="1" noEditPoints="1" noChangeArrowheads="1" noChangeShapeType="1"/>
              </p14:cNvContentPartPr>
              <p14:nvPr/>
            </p14:nvContentPartPr>
            <p14:xfrm>
              <a:off x="9155113" y="3952875"/>
              <a:ext cx="314325" cy="142875"/>
            </p14:xfrm>
          </p:contentPart>
        </mc:Choice>
        <mc:Fallback>
          <p:pic>
            <p:nvPicPr>
              <p:cNvPr id="10250" name="Ink 10"/>
              <p:cNvPicPr>
                <a:picLocks noRot="1" noChangeAspect="1" noEditPoints="1" noChangeArrowheads="1" noChangeShapeType="1"/>
              </p:cNvPicPr>
              <p:nvPr/>
            </p:nvPicPr>
            <p:blipFill>
              <a:blip r:embed="rId19"/>
              <a:stretch>
                <a:fillRect/>
              </a:stretch>
            </p:blipFill>
            <p:spPr>
              <a:xfrm>
                <a:off x="9145719" y="3943423"/>
                <a:ext cx="333112" cy="1617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51" name="Ink 11"/>
              <p14:cNvContentPartPr>
                <a14:cpLocks xmlns:a14="http://schemas.microsoft.com/office/drawing/2010/main" noRot="1" noChangeAspect="1" noEditPoints="1" noChangeArrowheads="1" noChangeShapeType="1"/>
              </p14:cNvContentPartPr>
              <p14:nvPr/>
            </p14:nvContentPartPr>
            <p14:xfrm>
              <a:off x="9566275" y="4103688"/>
              <a:ext cx="255588" cy="92075"/>
            </p14:xfrm>
          </p:contentPart>
        </mc:Choice>
        <mc:Fallback>
          <p:pic>
            <p:nvPicPr>
              <p:cNvPr id="10251" name="Ink 11"/>
              <p:cNvPicPr>
                <a:picLocks noRot="1" noChangeAspect="1" noEditPoints="1" noChangeArrowheads="1" noChangeShapeType="1"/>
              </p:cNvPicPr>
              <p:nvPr/>
            </p:nvPicPr>
            <p:blipFill>
              <a:blip r:embed="rId21"/>
              <a:stretch>
                <a:fillRect/>
              </a:stretch>
            </p:blipFill>
            <p:spPr>
              <a:xfrm>
                <a:off x="9556955" y="4094188"/>
                <a:ext cx="274228" cy="111075"/>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252" name="Ink 12"/>
              <p14:cNvContentPartPr>
                <a14:cpLocks xmlns:a14="http://schemas.microsoft.com/office/drawing/2010/main" noRot="1" noChangeAspect="1" noEditPoints="1" noChangeArrowheads="1" noChangeShapeType="1"/>
              </p14:cNvContentPartPr>
              <p14:nvPr/>
            </p14:nvContentPartPr>
            <p14:xfrm>
              <a:off x="9959975" y="4098925"/>
              <a:ext cx="263525" cy="158750"/>
            </p14:xfrm>
          </p:contentPart>
        </mc:Choice>
        <mc:Fallback>
          <p:pic>
            <p:nvPicPr>
              <p:cNvPr id="10252" name="Ink 12"/>
              <p:cNvPicPr>
                <a:picLocks noRot="1" noChangeAspect="1" noEditPoints="1" noChangeArrowheads="1" noChangeShapeType="1"/>
              </p:cNvPicPr>
              <p:nvPr/>
            </p:nvPicPr>
            <p:blipFill>
              <a:blip r:embed="rId23"/>
              <a:stretch>
                <a:fillRect/>
              </a:stretch>
            </p:blipFill>
            <p:spPr>
              <a:xfrm>
                <a:off x="9950459" y="4089566"/>
                <a:ext cx="282557" cy="177469"/>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253" name="Ink 13"/>
              <p14:cNvContentPartPr>
                <a14:cpLocks xmlns:a14="http://schemas.microsoft.com/office/drawing/2010/main" noRot="1" noChangeAspect="1" noEditPoints="1" noChangeArrowheads="1" noChangeShapeType="1"/>
              </p14:cNvContentPartPr>
              <p14:nvPr/>
            </p14:nvContentPartPr>
            <p14:xfrm>
              <a:off x="10291763" y="4248150"/>
              <a:ext cx="427037" cy="246063"/>
            </p14:xfrm>
          </p:contentPart>
        </mc:Choice>
        <mc:Fallback>
          <p:pic>
            <p:nvPicPr>
              <p:cNvPr id="10253" name="Ink 13"/>
              <p:cNvPicPr>
                <a:picLocks noRot="1" noChangeAspect="1" noEditPoints="1" noChangeArrowheads="1" noChangeShapeType="1"/>
              </p:cNvPicPr>
              <p:nvPr/>
            </p:nvPicPr>
            <p:blipFill>
              <a:blip r:embed="rId25"/>
              <a:stretch>
                <a:fillRect/>
              </a:stretch>
            </p:blipFill>
            <p:spPr>
              <a:xfrm>
                <a:off x="10282401" y="4238742"/>
                <a:ext cx="445760" cy="264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254" name="Ink 14"/>
              <p14:cNvContentPartPr>
                <a14:cpLocks xmlns:a14="http://schemas.microsoft.com/office/drawing/2010/main" noRot="1" noChangeAspect="1" noEditPoints="1" noChangeArrowheads="1" noChangeShapeType="1"/>
              </p14:cNvContentPartPr>
              <p14:nvPr/>
            </p14:nvContentPartPr>
            <p14:xfrm>
              <a:off x="2408238" y="4854575"/>
              <a:ext cx="481012" cy="282575"/>
            </p14:xfrm>
          </p:contentPart>
        </mc:Choice>
        <mc:Fallback>
          <p:pic>
            <p:nvPicPr>
              <p:cNvPr id="10254" name="Ink 14"/>
              <p:cNvPicPr>
                <a:picLocks noRot="1" noChangeAspect="1" noEditPoints="1" noChangeArrowheads="1" noChangeShapeType="1"/>
              </p:cNvPicPr>
              <p:nvPr/>
            </p:nvPicPr>
            <p:blipFill>
              <a:blip r:embed="rId27"/>
              <a:stretch>
                <a:fillRect/>
              </a:stretch>
            </p:blipFill>
            <p:spPr>
              <a:xfrm>
                <a:off x="2398891" y="4845192"/>
                <a:ext cx="499706" cy="301341"/>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255" name="Ink 15"/>
              <p14:cNvContentPartPr>
                <a14:cpLocks xmlns:a14="http://schemas.microsoft.com/office/drawing/2010/main" noRot="1" noChangeAspect="1" noEditPoints="1" noChangeArrowheads="1" noChangeShapeType="1"/>
              </p14:cNvContentPartPr>
              <p14:nvPr/>
            </p14:nvContentPartPr>
            <p14:xfrm>
              <a:off x="5456238" y="2420938"/>
              <a:ext cx="3927475" cy="190500"/>
            </p14:xfrm>
          </p:contentPart>
        </mc:Choice>
        <mc:Fallback>
          <p:pic>
            <p:nvPicPr>
              <p:cNvPr id="10255" name="Ink 15"/>
              <p:cNvPicPr>
                <a:picLocks noRot="1" noChangeAspect="1" noEditPoints="1" noChangeArrowheads="1" noChangeShapeType="1"/>
              </p:cNvPicPr>
              <p:nvPr/>
            </p:nvPicPr>
            <p:blipFill>
              <a:blip r:embed="rId29"/>
              <a:stretch>
                <a:fillRect/>
              </a:stretch>
            </p:blipFill>
            <p:spPr>
              <a:xfrm>
                <a:off x="5446877" y="2411628"/>
                <a:ext cx="3946196" cy="209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256" name="Ink 16"/>
              <p14:cNvContentPartPr>
                <a14:cpLocks xmlns:a14="http://schemas.microsoft.com/office/drawing/2010/main" noRot="1" noChangeAspect="1" noEditPoints="1" noChangeArrowheads="1" noChangeShapeType="1"/>
              </p14:cNvContentPartPr>
              <p14:nvPr/>
            </p14:nvContentPartPr>
            <p14:xfrm>
              <a:off x="9561513" y="1606550"/>
              <a:ext cx="63500" cy="860425"/>
            </p14:xfrm>
          </p:contentPart>
        </mc:Choice>
        <mc:Fallback>
          <p:pic>
            <p:nvPicPr>
              <p:cNvPr id="10256" name="Ink 16"/>
              <p:cNvPicPr>
                <a:picLocks noRot="1" noChangeAspect="1" noEditPoints="1" noChangeArrowheads="1" noChangeShapeType="1"/>
              </p:cNvPicPr>
              <p:nvPr/>
            </p:nvPicPr>
            <p:blipFill>
              <a:blip r:embed="rId31"/>
              <a:stretch>
                <a:fillRect/>
              </a:stretch>
            </p:blipFill>
            <p:spPr>
              <a:xfrm>
                <a:off x="9552290" y="1597186"/>
                <a:ext cx="81947" cy="879153"/>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257" name="Ink 17"/>
              <p14:cNvContentPartPr>
                <a14:cpLocks xmlns:a14="http://schemas.microsoft.com/office/drawing/2010/main" noRot="1" noChangeAspect="1" noEditPoints="1" noChangeArrowheads="1" noChangeShapeType="1"/>
              </p14:cNvContentPartPr>
              <p14:nvPr/>
            </p14:nvContentPartPr>
            <p14:xfrm>
              <a:off x="9652000" y="1525588"/>
              <a:ext cx="187325" cy="1006475"/>
            </p14:xfrm>
          </p:contentPart>
        </mc:Choice>
        <mc:Fallback>
          <p:pic>
            <p:nvPicPr>
              <p:cNvPr id="10257" name="Ink 17"/>
              <p:cNvPicPr>
                <a:picLocks noRot="1" noChangeAspect="1" noEditPoints="1" noChangeArrowheads="1" noChangeShapeType="1"/>
              </p:cNvPicPr>
              <p:nvPr/>
            </p:nvPicPr>
            <p:blipFill>
              <a:blip r:embed="rId33"/>
              <a:stretch>
                <a:fillRect/>
              </a:stretch>
            </p:blipFill>
            <p:spPr>
              <a:xfrm>
                <a:off x="9642758" y="1516242"/>
                <a:ext cx="205809" cy="1025167"/>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258" name="Ink 18"/>
              <p14:cNvContentPartPr>
                <a14:cpLocks xmlns:a14="http://schemas.microsoft.com/office/drawing/2010/main" noRot="1" noChangeAspect="1" noEditPoints="1" noChangeArrowheads="1" noChangeShapeType="1"/>
              </p14:cNvContentPartPr>
              <p14:nvPr/>
            </p14:nvContentPartPr>
            <p14:xfrm>
              <a:off x="9496425" y="2433638"/>
              <a:ext cx="206375" cy="9525"/>
            </p14:xfrm>
          </p:contentPart>
        </mc:Choice>
        <mc:Fallback>
          <p:pic>
            <p:nvPicPr>
              <p:cNvPr id="10258" name="Ink 18"/>
              <p:cNvPicPr>
                <a:picLocks noRot="1" noChangeAspect="1" noEditPoints="1" noChangeArrowheads="1" noChangeShapeType="1"/>
              </p:cNvPicPr>
              <p:nvPr/>
            </p:nvPicPr>
            <p:blipFill>
              <a:blip r:embed="rId35"/>
              <a:stretch>
                <a:fillRect/>
              </a:stretch>
            </p:blipFill>
            <p:spPr>
              <a:xfrm>
                <a:off x="9487109" y="2424113"/>
                <a:ext cx="225006" cy="2857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259" name="Ink 19"/>
              <p14:cNvContentPartPr>
                <a14:cpLocks xmlns:a14="http://schemas.microsoft.com/office/drawing/2010/main" noRot="1" noChangeAspect="1" noEditPoints="1" noChangeArrowheads="1" noChangeShapeType="1"/>
              </p14:cNvContentPartPr>
              <p14:nvPr/>
            </p14:nvContentPartPr>
            <p14:xfrm>
              <a:off x="9934575" y="1571625"/>
              <a:ext cx="36513" cy="914400"/>
            </p14:xfrm>
          </p:contentPart>
        </mc:Choice>
        <mc:Fallback>
          <p:pic>
            <p:nvPicPr>
              <p:cNvPr id="10259" name="Ink 19"/>
              <p:cNvPicPr>
                <a:picLocks noRot="1" noChangeAspect="1" noEditPoints="1" noChangeArrowheads="1" noChangeShapeType="1"/>
              </p:cNvPicPr>
              <p:nvPr/>
            </p:nvPicPr>
            <p:blipFill>
              <a:blip r:embed="rId37"/>
              <a:stretch>
                <a:fillRect/>
              </a:stretch>
            </p:blipFill>
            <p:spPr>
              <a:xfrm>
                <a:off x="9925785" y="1562232"/>
                <a:ext cx="54093" cy="933187"/>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60" name="Ink 20"/>
              <p14:cNvContentPartPr>
                <a14:cpLocks xmlns:a14="http://schemas.microsoft.com/office/drawing/2010/main" noRot="1" noChangeAspect="1" noEditPoints="1" noChangeArrowheads="1" noChangeShapeType="1"/>
              </p14:cNvContentPartPr>
              <p14:nvPr/>
            </p14:nvContentPartPr>
            <p14:xfrm>
              <a:off x="9993313" y="1492250"/>
              <a:ext cx="193675" cy="960438"/>
            </p14:xfrm>
          </p:contentPart>
        </mc:Choice>
        <mc:Fallback>
          <p:pic>
            <p:nvPicPr>
              <p:cNvPr id="10260" name="Ink 20"/>
              <p:cNvPicPr>
                <a:picLocks noRot="1" noChangeAspect="1" noEditPoints="1" noChangeArrowheads="1" noChangeShapeType="1"/>
              </p:cNvPicPr>
              <p:nvPr/>
            </p:nvPicPr>
            <p:blipFill>
              <a:blip r:embed="rId39"/>
              <a:stretch>
                <a:fillRect/>
              </a:stretch>
            </p:blipFill>
            <p:spPr>
              <a:xfrm>
                <a:off x="9984191" y="1482890"/>
                <a:ext cx="211920" cy="979157"/>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261" name="Ink 21"/>
              <p14:cNvContentPartPr>
                <a14:cpLocks xmlns:a14="http://schemas.microsoft.com/office/drawing/2010/main" noRot="1" noChangeAspect="1" noEditPoints="1" noChangeArrowheads="1" noChangeShapeType="1"/>
              </p14:cNvContentPartPr>
              <p14:nvPr/>
            </p14:nvContentPartPr>
            <p14:xfrm>
              <a:off x="9904413" y="2460625"/>
              <a:ext cx="196850" cy="14288"/>
            </p14:xfrm>
          </p:contentPart>
        </mc:Choice>
        <mc:Fallback>
          <p:pic>
            <p:nvPicPr>
              <p:cNvPr id="10261" name="Ink 21"/>
              <p:cNvPicPr>
                <a:picLocks noRot="1" noChangeAspect="1" noEditPoints="1" noChangeArrowheads="1" noChangeShapeType="1"/>
              </p:cNvPicPr>
              <p:nvPr/>
            </p:nvPicPr>
            <p:blipFill>
              <a:blip r:embed="rId41"/>
              <a:stretch>
                <a:fillRect/>
              </a:stretch>
            </p:blipFill>
            <p:spPr>
              <a:xfrm>
                <a:off x="9895056" y="2451780"/>
                <a:ext cx="215563" cy="31978"/>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262" name="Ink 22"/>
              <p14:cNvContentPartPr>
                <a14:cpLocks xmlns:a14="http://schemas.microsoft.com/office/drawing/2010/main" noRot="1" noChangeAspect="1" noEditPoints="1" noChangeArrowheads="1" noChangeShapeType="1"/>
              </p14:cNvContentPartPr>
              <p14:nvPr/>
            </p14:nvContentPartPr>
            <p14:xfrm>
              <a:off x="10109200" y="2425700"/>
              <a:ext cx="6350" cy="100013"/>
            </p14:xfrm>
          </p:contentPart>
        </mc:Choice>
        <mc:Fallback>
          <p:pic>
            <p:nvPicPr>
              <p:cNvPr id="10262" name="Ink 22"/>
              <p:cNvPicPr>
                <a:picLocks noRot="1" noChangeAspect="1" noEditPoints="1" noChangeArrowheads="1" noChangeShapeType="1"/>
              </p:cNvPicPr>
              <p:nvPr/>
            </p:nvPicPr>
            <p:blipFill>
              <a:blip r:embed="rId43"/>
              <a:stretch>
                <a:fillRect/>
              </a:stretch>
            </p:blipFill>
            <p:spPr>
              <a:xfrm>
                <a:off x="10100945" y="2416244"/>
                <a:ext cx="22860" cy="118925"/>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263" name="Ink 23"/>
              <p14:cNvContentPartPr>
                <a14:cpLocks xmlns:a14="http://schemas.microsoft.com/office/drawing/2010/main" noRot="1" noChangeAspect="1" noEditPoints="1" noChangeArrowheads="1" noChangeShapeType="1"/>
              </p14:cNvContentPartPr>
              <p14:nvPr/>
            </p14:nvContentPartPr>
            <p14:xfrm>
              <a:off x="9961563" y="1511300"/>
              <a:ext cx="14287" cy="161925"/>
            </p14:xfrm>
          </p:contentPart>
        </mc:Choice>
        <mc:Fallback>
          <p:pic>
            <p:nvPicPr>
              <p:cNvPr id="10263" name="Ink 23"/>
              <p:cNvPicPr>
                <a:picLocks noRot="1" noChangeAspect="1" noEditPoints="1" noChangeArrowheads="1" noChangeShapeType="1"/>
              </p:cNvPicPr>
              <p:nvPr/>
            </p:nvPicPr>
            <p:blipFill>
              <a:blip r:embed="rId45"/>
              <a:stretch>
                <a:fillRect/>
              </a:stretch>
            </p:blipFill>
            <p:spPr>
              <a:xfrm>
                <a:off x="9952276" y="1501923"/>
                <a:ext cx="32860" cy="180678"/>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264" name="Ink 24"/>
              <p14:cNvContentPartPr>
                <a14:cpLocks xmlns:a14="http://schemas.microsoft.com/office/drawing/2010/main" noRot="1" noChangeAspect="1" noEditPoints="1" noChangeArrowheads="1" noChangeShapeType="1"/>
              </p14:cNvContentPartPr>
              <p14:nvPr/>
            </p14:nvContentPartPr>
            <p14:xfrm>
              <a:off x="9934575" y="1562100"/>
              <a:ext cx="209550" cy="920750"/>
            </p14:xfrm>
          </p:contentPart>
        </mc:Choice>
        <mc:Fallback>
          <p:pic>
            <p:nvPicPr>
              <p:cNvPr id="10264" name="Ink 24"/>
              <p:cNvPicPr>
                <a:picLocks noRot="1" noChangeAspect="1" noEditPoints="1" noChangeArrowheads="1" noChangeShapeType="1"/>
              </p:cNvPicPr>
              <p:nvPr/>
            </p:nvPicPr>
            <p:blipFill>
              <a:blip r:embed="rId47"/>
              <a:stretch>
                <a:fillRect/>
              </a:stretch>
            </p:blipFill>
            <p:spPr>
              <a:xfrm>
                <a:off x="9925181" y="1552756"/>
                <a:ext cx="228337" cy="939438"/>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265" name="Ink 25"/>
              <p14:cNvContentPartPr>
                <a14:cpLocks xmlns:a14="http://schemas.microsoft.com/office/drawing/2010/main" noRot="1" noChangeAspect="1" noEditPoints="1" noChangeArrowheads="1" noChangeShapeType="1"/>
              </p14:cNvContentPartPr>
              <p14:nvPr/>
            </p14:nvContentPartPr>
            <p14:xfrm>
              <a:off x="4481513" y="4792663"/>
              <a:ext cx="268287" cy="534987"/>
            </p14:xfrm>
          </p:contentPart>
        </mc:Choice>
        <mc:Fallback>
          <p:pic>
            <p:nvPicPr>
              <p:cNvPr id="10265" name="Ink 25"/>
              <p:cNvPicPr>
                <a:picLocks noRot="1" noChangeAspect="1" noEditPoints="1" noChangeArrowheads="1" noChangeShapeType="1"/>
              </p:cNvPicPr>
              <p:nvPr/>
            </p:nvPicPr>
            <p:blipFill>
              <a:blip r:embed="rId49"/>
              <a:stretch>
                <a:fillRect/>
              </a:stretch>
            </p:blipFill>
            <p:spPr>
              <a:xfrm>
                <a:off x="4472150" y="4783245"/>
                <a:ext cx="287013" cy="553822"/>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266" name="Ink 26"/>
              <p14:cNvContentPartPr>
                <a14:cpLocks xmlns:a14="http://schemas.microsoft.com/office/drawing/2010/main" noRot="1" noChangeAspect="1" noEditPoints="1" noChangeArrowheads="1" noChangeShapeType="1"/>
              </p14:cNvContentPartPr>
              <p14:nvPr/>
            </p14:nvContentPartPr>
            <p14:xfrm>
              <a:off x="5048250" y="4859338"/>
              <a:ext cx="515938" cy="296862"/>
            </p14:xfrm>
          </p:contentPart>
        </mc:Choice>
        <mc:Fallback>
          <p:pic>
            <p:nvPicPr>
              <p:cNvPr id="10266" name="Ink 26"/>
              <p:cNvPicPr>
                <a:picLocks noRot="1" noChangeAspect="1" noEditPoints="1" noChangeArrowheads="1" noChangeShapeType="1"/>
              </p:cNvPicPr>
              <p:nvPr/>
            </p:nvPicPr>
            <p:blipFill>
              <a:blip r:embed="rId51"/>
              <a:stretch>
                <a:fillRect/>
              </a:stretch>
            </p:blipFill>
            <p:spPr>
              <a:xfrm>
                <a:off x="5038889" y="4850127"/>
                <a:ext cx="534660" cy="315283"/>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267" name="Ink 27"/>
              <p14:cNvContentPartPr>
                <a14:cpLocks xmlns:a14="http://schemas.microsoft.com/office/drawing/2010/main" noRot="1" noChangeAspect="1" noEditPoints="1" noChangeArrowheads="1" noChangeShapeType="1"/>
              </p14:cNvContentPartPr>
              <p14:nvPr/>
            </p14:nvContentPartPr>
            <p14:xfrm>
              <a:off x="5767388" y="5078413"/>
              <a:ext cx="693737" cy="206375"/>
            </p14:xfrm>
          </p:contentPart>
        </mc:Choice>
        <mc:Fallback>
          <p:pic>
            <p:nvPicPr>
              <p:cNvPr id="10267" name="Ink 27"/>
              <p:cNvPicPr>
                <a:picLocks noRot="1" noChangeAspect="1" noEditPoints="1" noChangeArrowheads="1" noChangeShapeType="1"/>
              </p:cNvPicPr>
              <p:nvPr/>
            </p:nvPicPr>
            <p:blipFill>
              <a:blip r:embed="rId53"/>
              <a:stretch>
                <a:fillRect/>
              </a:stretch>
            </p:blipFill>
            <p:spPr>
              <a:xfrm>
                <a:off x="5758037" y="5069065"/>
                <a:ext cx="712438" cy="22507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268" name="Ink 28"/>
              <p14:cNvContentPartPr>
                <a14:cpLocks xmlns:a14="http://schemas.microsoft.com/office/drawing/2010/main" noRot="1" noChangeAspect="1" noEditPoints="1" noChangeArrowheads="1" noChangeShapeType="1"/>
              </p14:cNvContentPartPr>
              <p14:nvPr/>
            </p14:nvContentPartPr>
            <p14:xfrm>
              <a:off x="6699250" y="4964113"/>
              <a:ext cx="587375" cy="409575"/>
            </p14:xfrm>
          </p:contentPart>
        </mc:Choice>
        <mc:Fallback>
          <p:pic>
            <p:nvPicPr>
              <p:cNvPr id="10268" name="Ink 28"/>
              <p:cNvPicPr>
                <a:picLocks noRot="1" noChangeAspect="1" noEditPoints="1" noChangeArrowheads="1" noChangeShapeType="1"/>
              </p:cNvPicPr>
              <p:nvPr/>
            </p:nvPicPr>
            <p:blipFill>
              <a:blip r:embed="rId55"/>
              <a:stretch>
                <a:fillRect/>
              </a:stretch>
            </p:blipFill>
            <p:spPr>
              <a:xfrm>
                <a:off x="6689881" y="4954739"/>
                <a:ext cx="606113" cy="428323"/>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69" name="Ink 29"/>
              <p14:cNvContentPartPr>
                <a14:cpLocks xmlns:a14="http://schemas.microsoft.com/office/drawing/2010/main" noRot="1" noChangeAspect="1" noEditPoints="1" noChangeArrowheads="1" noChangeShapeType="1"/>
              </p14:cNvContentPartPr>
              <p14:nvPr/>
            </p14:nvContentPartPr>
            <p14:xfrm>
              <a:off x="7381875" y="5354638"/>
              <a:ext cx="138113" cy="161925"/>
            </p14:xfrm>
          </p:contentPart>
        </mc:Choice>
        <mc:Fallback>
          <p:pic>
            <p:nvPicPr>
              <p:cNvPr id="10269" name="Ink 29"/>
              <p:cNvPicPr>
                <a:picLocks noRot="1" noChangeAspect="1" noEditPoints="1" noChangeArrowheads="1" noChangeShapeType="1"/>
              </p:cNvPicPr>
              <p:nvPr/>
            </p:nvPicPr>
            <p:blipFill>
              <a:blip r:embed="rId57"/>
              <a:stretch>
                <a:fillRect/>
              </a:stretch>
            </p:blipFill>
            <p:spPr>
              <a:xfrm>
                <a:off x="7372784" y="5345545"/>
                <a:ext cx="156295" cy="180111"/>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270" name="Ink 30"/>
              <p14:cNvContentPartPr>
                <a14:cpLocks xmlns:a14="http://schemas.microsoft.com/office/drawing/2010/main" noRot="1" noChangeAspect="1" noEditPoints="1" noChangeArrowheads="1" noChangeShapeType="1"/>
              </p14:cNvContentPartPr>
              <p14:nvPr/>
            </p14:nvContentPartPr>
            <p14:xfrm>
              <a:off x="7623175" y="5311775"/>
              <a:ext cx="1152525" cy="420688"/>
            </p14:xfrm>
          </p:contentPart>
        </mc:Choice>
        <mc:Fallback>
          <p:pic>
            <p:nvPicPr>
              <p:cNvPr id="10270" name="Ink 30"/>
              <p:cNvPicPr>
                <a:picLocks noRot="1" noChangeAspect="1" noEditPoints="1" noChangeArrowheads="1" noChangeShapeType="1"/>
              </p:cNvPicPr>
              <p:nvPr/>
            </p:nvPicPr>
            <p:blipFill>
              <a:blip r:embed="rId59"/>
              <a:stretch>
                <a:fillRect/>
              </a:stretch>
            </p:blipFill>
            <p:spPr>
              <a:xfrm>
                <a:off x="7613825" y="5302434"/>
                <a:ext cx="1171224" cy="439369"/>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271" name="Ink 31"/>
              <p14:cNvContentPartPr>
                <a14:cpLocks xmlns:a14="http://schemas.microsoft.com/office/drawing/2010/main" noRot="1" noChangeAspect="1" noEditPoints="1" noChangeArrowheads="1" noChangeShapeType="1"/>
              </p14:cNvContentPartPr>
              <p14:nvPr/>
            </p14:nvContentPartPr>
            <p14:xfrm>
              <a:off x="8913813" y="5616575"/>
              <a:ext cx="469900" cy="207963"/>
            </p14:xfrm>
          </p:contentPart>
        </mc:Choice>
        <mc:Fallback>
          <p:pic>
            <p:nvPicPr>
              <p:cNvPr id="10271" name="Ink 31"/>
              <p:cNvPicPr>
                <a:picLocks noRot="1" noChangeAspect="1" noEditPoints="1" noChangeArrowheads="1" noChangeShapeType="1"/>
              </p:cNvPicPr>
              <p:nvPr/>
            </p:nvPicPr>
            <p:blipFill>
              <a:blip r:embed="rId61"/>
              <a:stretch>
                <a:fillRect/>
              </a:stretch>
            </p:blipFill>
            <p:spPr>
              <a:xfrm>
                <a:off x="8904550" y="5607253"/>
                <a:ext cx="488425" cy="226608"/>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272" name="Ink 32"/>
              <p14:cNvContentPartPr>
                <a14:cpLocks xmlns:a14="http://schemas.microsoft.com/office/drawing/2010/main" noRot="1" noChangeAspect="1" noEditPoints="1" noChangeArrowheads="1" noChangeShapeType="1"/>
              </p14:cNvContentPartPr>
              <p14:nvPr/>
            </p14:nvContentPartPr>
            <p14:xfrm>
              <a:off x="6702425" y="5649913"/>
              <a:ext cx="2590800" cy="419100"/>
            </p14:xfrm>
          </p:contentPart>
        </mc:Choice>
        <mc:Fallback>
          <p:pic>
            <p:nvPicPr>
              <p:cNvPr id="10272" name="Ink 32"/>
              <p:cNvPicPr>
                <a:picLocks noRot="1" noChangeAspect="1" noEditPoints="1" noChangeArrowheads="1" noChangeShapeType="1"/>
              </p:cNvPicPr>
              <p:nvPr/>
            </p:nvPicPr>
            <p:blipFill>
              <a:blip r:embed="rId63"/>
              <a:stretch>
                <a:fillRect/>
              </a:stretch>
            </p:blipFill>
            <p:spPr>
              <a:xfrm>
                <a:off x="6693052" y="5640568"/>
                <a:ext cx="2609545" cy="437791"/>
              </a:xfrm>
              <a:prstGeom prst="rect">
                <a:avLst/>
              </a:prstGeom>
            </p:spPr>
          </p:pic>
        </mc:Fallback>
      </mc:AlternateContent>
    </p:spTree>
    <p:extLst>
      <p:ext uri="{BB962C8B-B14F-4D97-AF65-F5344CB8AC3E}">
        <p14:creationId xmlns:p14="http://schemas.microsoft.com/office/powerpoint/2010/main" val="31576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DACD5-47CA-4BB8-A49D-15A07E332CD0}"/>
              </a:ext>
            </a:extLst>
          </p:cNvPr>
          <p:cNvSpPr>
            <a:spLocks noGrp="1"/>
          </p:cNvSpPr>
          <p:nvPr>
            <p:ph type="title"/>
          </p:nvPr>
        </p:nvSpPr>
        <p:spPr/>
        <p:txBody>
          <a:bodyPr/>
          <a:lstStyle/>
          <a:p>
            <a:r>
              <a:rPr lang="en-US" altLang="zh-CN" dirty="0"/>
              <a:t>Peaks (GYM 100365H)</a:t>
            </a:r>
            <a:endParaRPr lang="zh-CN" altLang="en-US" dirty="0"/>
          </a:p>
        </p:txBody>
      </p:sp>
      <p:sp>
        <p:nvSpPr>
          <p:cNvPr id="3" name="内容占位符 2">
            <a:extLst>
              <a:ext uri="{FF2B5EF4-FFF2-40B4-BE49-F238E27FC236}">
                <a16:creationId xmlns:a16="http://schemas.microsoft.com/office/drawing/2014/main" id="{BCB90344-8EF9-490E-A23D-C8F98D530705}"/>
              </a:ext>
            </a:extLst>
          </p:cNvPr>
          <p:cNvSpPr>
            <a:spLocks noGrp="1"/>
          </p:cNvSpPr>
          <p:nvPr>
            <p:ph idx="1"/>
          </p:nvPr>
        </p:nvSpPr>
        <p:spPr/>
        <p:txBody>
          <a:bodyPr/>
          <a:lstStyle/>
          <a:p>
            <a:r>
              <a:rPr lang="zh-CN" altLang="en-US" dirty="0"/>
              <a:t>求</a:t>
            </a:r>
            <a:r>
              <a:rPr lang="en-US" altLang="zh-CN" dirty="0"/>
              <a:t>n</a:t>
            </a:r>
            <a:r>
              <a:rPr lang="zh-CN" altLang="en-US" dirty="0"/>
              <a:t>个排列中有恰好</a:t>
            </a:r>
            <a:r>
              <a:rPr lang="en-US" altLang="zh-CN" dirty="0"/>
              <a:t>k</a:t>
            </a:r>
            <a:r>
              <a:rPr lang="zh-CN" altLang="en-US" dirty="0"/>
              <a:t>个峰的方案数，模</a:t>
            </a:r>
            <a:r>
              <a:rPr lang="en-US" altLang="zh-CN" dirty="0"/>
              <a:t>239</a:t>
            </a:r>
          </a:p>
          <a:p>
            <a:endParaRPr lang="en-US" altLang="zh-CN" dirty="0"/>
          </a:p>
          <a:p>
            <a:r>
              <a:rPr lang="en-US" altLang="zh-CN" dirty="0"/>
              <a:t>n&lt;=10</a:t>
            </a:r>
            <a:r>
              <a:rPr lang="en-US" altLang="zh-CN" baseline="30000" dirty="0"/>
              <a:t>15</a:t>
            </a:r>
            <a:r>
              <a:rPr lang="en-US" altLang="zh-CN" dirty="0"/>
              <a:t>,k&lt;=30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2290" name="Ink 2"/>
              <p14:cNvContentPartPr>
                <a14:cpLocks xmlns:a14="http://schemas.microsoft.com/office/drawing/2010/main" noRot="1" noChangeAspect="1" noEditPoints="1" noChangeArrowheads="1" noChangeShapeType="1"/>
              </p14:cNvContentPartPr>
              <p14:nvPr/>
            </p14:nvContentPartPr>
            <p14:xfrm>
              <a:off x="7107238" y="1771650"/>
              <a:ext cx="922337" cy="598488"/>
            </p14:xfrm>
          </p:contentPart>
        </mc:Choice>
        <mc:Fallback>
          <p:pic>
            <p:nvPicPr>
              <p:cNvPr id="12290" name="Ink 2"/>
              <p:cNvPicPr>
                <a:picLocks noRot="1" noChangeAspect="1" noEditPoints="1" noChangeArrowheads="1" noChangeShapeType="1"/>
              </p:cNvPicPr>
              <p:nvPr/>
            </p:nvPicPr>
            <p:blipFill>
              <a:blip r:embed="rId3"/>
              <a:stretch>
                <a:fillRect/>
              </a:stretch>
            </p:blipFill>
            <p:spPr>
              <a:xfrm>
                <a:off x="7097881" y="1762304"/>
                <a:ext cx="941050" cy="6171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291" name="Ink 3"/>
              <p14:cNvContentPartPr>
                <a14:cpLocks xmlns:a14="http://schemas.microsoft.com/office/drawing/2010/main" noRot="1" noChangeAspect="1" noEditPoints="1" noChangeArrowheads="1" noChangeShapeType="1"/>
              </p14:cNvContentPartPr>
              <p14:nvPr/>
            </p14:nvContentPartPr>
            <p14:xfrm>
              <a:off x="7389813" y="4137025"/>
              <a:ext cx="735012" cy="901700"/>
            </p14:xfrm>
          </p:contentPart>
        </mc:Choice>
        <mc:Fallback>
          <p:pic>
            <p:nvPicPr>
              <p:cNvPr id="12291" name="Ink 3"/>
              <p:cNvPicPr>
                <a:picLocks noRot="1" noChangeAspect="1" noEditPoints="1" noChangeArrowheads="1" noChangeShapeType="1"/>
              </p:cNvPicPr>
              <p:nvPr/>
            </p:nvPicPr>
            <p:blipFill>
              <a:blip r:embed="rId5"/>
              <a:stretch>
                <a:fillRect/>
              </a:stretch>
            </p:blipFill>
            <p:spPr>
              <a:xfrm>
                <a:off x="7380445" y="4127636"/>
                <a:ext cx="753748" cy="92047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292" name="Ink 4"/>
              <p14:cNvContentPartPr>
                <a14:cpLocks xmlns:a14="http://schemas.microsoft.com/office/drawing/2010/main" noRot="1" noChangeAspect="1" noEditPoints="1" noChangeArrowheads="1" noChangeShapeType="1"/>
              </p14:cNvContentPartPr>
              <p14:nvPr/>
            </p14:nvContentPartPr>
            <p14:xfrm>
              <a:off x="5741988" y="2924175"/>
              <a:ext cx="450850" cy="320675"/>
            </p14:xfrm>
          </p:contentPart>
        </mc:Choice>
        <mc:Fallback>
          <p:pic>
            <p:nvPicPr>
              <p:cNvPr id="12292" name="Ink 4"/>
              <p:cNvPicPr>
                <a:picLocks noRot="1" noChangeAspect="1" noEditPoints="1" noChangeArrowheads="1" noChangeShapeType="1"/>
              </p:cNvPicPr>
              <p:nvPr/>
            </p:nvPicPr>
            <p:blipFill>
              <a:blip r:embed="rId7"/>
              <a:stretch>
                <a:fillRect/>
              </a:stretch>
            </p:blipFill>
            <p:spPr>
              <a:xfrm>
                <a:off x="5732610" y="2914828"/>
                <a:ext cx="469605" cy="339369"/>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293" name="Ink 5"/>
              <p14:cNvContentPartPr>
                <a14:cpLocks xmlns:a14="http://schemas.microsoft.com/office/drawing/2010/main" noRot="1" noChangeAspect="1" noEditPoints="1" noChangeArrowheads="1" noChangeShapeType="1"/>
              </p14:cNvContentPartPr>
              <p14:nvPr/>
            </p14:nvContentPartPr>
            <p14:xfrm>
              <a:off x="6835775" y="2805113"/>
              <a:ext cx="1714500" cy="457200"/>
            </p14:xfrm>
          </p:contentPart>
        </mc:Choice>
        <mc:Fallback>
          <p:pic>
            <p:nvPicPr>
              <p:cNvPr id="12293" name="Ink 5"/>
              <p:cNvPicPr>
                <a:picLocks noRot="1" noChangeAspect="1" noEditPoints="1" noChangeArrowheads="1" noChangeShapeType="1"/>
              </p:cNvPicPr>
              <p:nvPr/>
            </p:nvPicPr>
            <p:blipFill>
              <a:blip r:embed="rId9"/>
              <a:stretch>
                <a:fillRect/>
              </a:stretch>
            </p:blipFill>
            <p:spPr>
              <a:xfrm>
                <a:off x="6826418" y="2795768"/>
                <a:ext cx="1733214" cy="47589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294" name="Ink 6"/>
              <p14:cNvContentPartPr>
                <a14:cpLocks xmlns:a14="http://schemas.microsoft.com/office/drawing/2010/main" noRot="1" noChangeAspect="1" noEditPoints="1" noChangeArrowheads="1" noChangeShapeType="1"/>
              </p14:cNvContentPartPr>
              <p14:nvPr/>
            </p14:nvContentPartPr>
            <p14:xfrm>
              <a:off x="2773363" y="3536950"/>
              <a:ext cx="914400" cy="566738"/>
            </p14:xfrm>
          </p:contentPart>
        </mc:Choice>
        <mc:Fallback>
          <p:pic>
            <p:nvPicPr>
              <p:cNvPr id="12294" name="Ink 6"/>
              <p:cNvPicPr>
                <a:picLocks noRot="1" noChangeAspect="1" noEditPoints="1" noChangeArrowheads="1" noChangeShapeType="1"/>
              </p:cNvPicPr>
              <p:nvPr/>
            </p:nvPicPr>
            <p:blipFill>
              <a:blip r:embed="rId11"/>
              <a:stretch>
                <a:fillRect/>
              </a:stretch>
            </p:blipFill>
            <p:spPr>
              <a:xfrm>
                <a:off x="2764003" y="3527588"/>
                <a:ext cx="933120" cy="58546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295" name="Ink 7"/>
              <p14:cNvContentPartPr>
                <a14:cpLocks xmlns:a14="http://schemas.microsoft.com/office/drawing/2010/main" noRot="1" noChangeAspect="1" noEditPoints="1" noChangeArrowheads="1" noChangeShapeType="1"/>
              </p14:cNvContentPartPr>
              <p14:nvPr/>
            </p14:nvContentPartPr>
            <p14:xfrm>
              <a:off x="5272088" y="3486150"/>
              <a:ext cx="1222375" cy="895350"/>
            </p14:xfrm>
          </p:contentPart>
        </mc:Choice>
        <mc:Fallback>
          <p:pic>
            <p:nvPicPr>
              <p:cNvPr id="12295" name="Ink 7"/>
              <p:cNvPicPr>
                <a:picLocks noRot="1" noChangeAspect="1" noEditPoints="1" noChangeArrowheads="1" noChangeShapeType="1"/>
              </p:cNvPicPr>
              <p:nvPr/>
            </p:nvPicPr>
            <p:blipFill>
              <a:blip r:embed="rId13"/>
              <a:stretch>
                <a:fillRect/>
              </a:stretch>
            </p:blipFill>
            <p:spPr>
              <a:xfrm>
                <a:off x="5262740" y="3476801"/>
                <a:ext cx="1241070" cy="91404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296" name="Ink 8"/>
              <p14:cNvContentPartPr>
                <a14:cpLocks xmlns:a14="http://schemas.microsoft.com/office/drawing/2010/main" noRot="1" noChangeAspect="1" noEditPoints="1" noChangeArrowheads="1" noChangeShapeType="1"/>
              </p14:cNvContentPartPr>
              <p14:nvPr/>
            </p14:nvContentPartPr>
            <p14:xfrm>
              <a:off x="6811963" y="3575050"/>
              <a:ext cx="1608137" cy="603250"/>
            </p14:xfrm>
          </p:contentPart>
        </mc:Choice>
        <mc:Fallback>
          <p:pic>
            <p:nvPicPr>
              <p:cNvPr id="12296" name="Ink 8"/>
              <p:cNvPicPr>
                <a:picLocks noRot="1" noChangeAspect="1" noEditPoints="1" noChangeArrowheads="1" noChangeShapeType="1"/>
              </p:cNvPicPr>
              <p:nvPr/>
            </p:nvPicPr>
            <p:blipFill>
              <a:blip r:embed="rId15"/>
              <a:stretch>
                <a:fillRect/>
              </a:stretch>
            </p:blipFill>
            <p:spPr>
              <a:xfrm>
                <a:off x="6802601" y="3565697"/>
                <a:ext cx="1626861" cy="62195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297" name="Ink 9"/>
              <p14:cNvContentPartPr>
                <a14:cpLocks xmlns:a14="http://schemas.microsoft.com/office/drawing/2010/main" noRot="1" noChangeAspect="1" noEditPoints="1" noChangeArrowheads="1" noChangeShapeType="1"/>
              </p14:cNvContentPartPr>
              <p14:nvPr/>
            </p14:nvContentPartPr>
            <p14:xfrm>
              <a:off x="8702675" y="3429000"/>
              <a:ext cx="1122363" cy="679450"/>
            </p14:xfrm>
          </p:contentPart>
        </mc:Choice>
        <mc:Fallback>
          <p:pic>
            <p:nvPicPr>
              <p:cNvPr id="12297" name="Ink 9"/>
              <p:cNvPicPr>
                <a:picLocks noRot="1" noChangeAspect="1" noEditPoints="1" noChangeArrowheads="1" noChangeShapeType="1"/>
              </p:cNvPicPr>
              <p:nvPr/>
            </p:nvPicPr>
            <p:blipFill>
              <a:blip r:embed="rId17"/>
              <a:stretch>
                <a:fillRect/>
              </a:stretch>
            </p:blipFill>
            <p:spPr>
              <a:xfrm>
                <a:off x="8693334" y="3419697"/>
                <a:ext cx="1141045" cy="69805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298" name="Ink 10"/>
              <p14:cNvContentPartPr>
                <a14:cpLocks xmlns:a14="http://schemas.microsoft.com/office/drawing/2010/main" noRot="1" noChangeAspect="1" noEditPoints="1" noChangeArrowheads="1" noChangeShapeType="1"/>
              </p14:cNvContentPartPr>
              <p14:nvPr/>
            </p14:nvContentPartPr>
            <p14:xfrm>
              <a:off x="3413125" y="4130675"/>
              <a:ext cx="2290763" cy="800100"/>
            </p14:xfrm>
          </p:contentPart>
        </mc:Choice>
        <mc:Fallback>
          <p:pic>
            <p:nvPicPr>
              <p:cNvPr id="12298" name="Ink 10"/>
              <p:cNvPicPr>
                <a:picLocks noRot="1" noChangeAspect="1" noEditPoints="1" noChangeArrowheads="1" noChangeShapeType="1"/>
              </p:cNvPicPr>
              <p:nvPr/>
            </p:nvPicPr>
            <p:blipFill>
              <a:blip r:embed="rId19"/>
              <a:stretch>
                <a:fillRect/>
              </a:stretch>
            </p:blipFill>
            <p:spPr>
              <a:xfrm>
                <a:off x="3403763" y="4121342"/>
                <a:ext cx="2309487" cy="81876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299" name="Ink 11"/>
              <p14:cNvContentPartPr>
                <a14:cpLocks xmlns:a14="http://schemas.microsoft.com/office/drawing/2010/main" noRot="1" noChangeAspect="1" noEditPoints="1" noChangeArrowheads="1" noChangeShapeType="1"/>
              </p14:cNvContentPartPr>
              <p14:nvPr/>
            </p14:nvContentPartPr>
            <p14:xfrm>
              <a:off x="7404100" y="3998913"/>
              <a:ext cx="2994025" cy="1144587"/>
            </p14:xfrm>
          </p:contentPart>
        </mc:Choice>
        <mc:Fallback>
          <p:pic>
            <p:nvPicPr>
              <p:cNvPr id="12299" name="Ink 11"/>
              <p:cNvPicPr>
                <a:picLocks noRot="1" noChangeAspect="1" noEditPoints="1" noChangeArrowheads="1" noChangeShapeType="1"/>
              </p:cNvPicPr>
              <p:nvPr/>
            </p:nvPicPr>
            <p:blipFill>
              <a:blip r:embed="rId21"/>
              <a:stretch>
                <a:fillRect/>
              </a:stretch>
            </p:blipFill>
            <p:spPr>
              <a:xfrm>
                <a:off x="7394739" y="3989555"/>
                <a:ext cx="3012747" cy="116330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300" name="Ink 12"/>
              <p14:cNvContentPartPr>
                <a14:cpLocks xmlns:a14="http://schemas.microsoft.com/office/drawing/2010/main" noRot="1" noChangeAspect="1" noEditPoints="1" noChangeArrowheads="1" noChangeShapeType="1"/>
              </p14:cNvContentPartPr>
              <p14:nvPr/>
            </p14:nvContentPartPr>
            <p14:xfrm>
              <a:off x="6145213" y="5280025"/>
              <a:ext cx="369887" cy="323850"/>
            </p14:xfrm>
          </p:contentPart>
        </mc:Choice>
        <mc:Fallback>
          <p:pic>
            <p:nvPicPr>
              <p:cNvPr id="12300" name="Ink 12"/>
              <p:cNvPicPr>
                <a:picLocks noRot="1" noChangeAspect="1" noEditPoints="1" noChangeArrowheads="1" noChangeShapeType="1"/>
              </p:cNvPicPr>
              <p:nvPr/>
            </p:nvPicPr>
            <p:blipFill>
              <a:blip r:embed="rId23"/>
              <a:stretch>
                <a:fillRect/>
              </a:stretch>
            </p:blipFill>
            <p:spPr>
              <a:xfrm>
                <a:off x="6135840" y="5270680"/>
                <a:ext cx="388634" cy="34254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301" name="Ink 13"/>
              <p14:cNvContentPartPr>
                <a14:cpLocks xmlns:a14="http://schemas.microsoft.com/office/drawing/2010/main" noRot="1" noChangeAspect="1" noEditPoints="1" noChangeArrowheads="1" noChangeShapeType="1"/>
              </p14:cNvContentPartPr>
              <p14:nvPr/>
            </p14:nvContentPartPr>
            <p14:xfrm>
              <a:off x="6804025" y="5276850"/>
              <a:ext cx="1089025" cy="417513"/>
            </p14:xfrm>
          </p:contentPart>
        </mc:Choice>
        <mc:Fallback>
          <p:pic>
            <p:nvPicPr>
              <p:cNvPr id="12301" name="Ink 13"/>
              <p:cNvPicPr>
                <a:picLocks noRot="1" noChangeAspect="1" noEditPoints="1" noChangeArrowheads="1" noChangeShapeType="1"/>
              </p:cNvPicPr>
              <p:nvPr/>
            </p:nvPicPr>
            <p:blipFill>
              <a:blip r:embed="rId25"/>
              <a:stretch>
                <a:fillRect/>
              </a:stretch>
            </p:blipFill>
            <p:spPr>
              <a:xfrm>
                <a:off x="6794677" y="5267476"/>
                <a:ext cx="1107721" cy="43626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302" name="Ink 14"/>
              <p14:cNvContentPartPr>
                <a14:cpLocks xmlns:a14="http://schemas.microsoft.com/office/drawing/2010/main" noRot="1" noChangeAspect="1" noEditPoints="1" noChangeArrowheads="1" noChangeShapeType="1"/>
              </p14:cNvContentPartPr>
              <p14:nvPr/>
            </p14:nvContentPartPr>
            <p14:xfrm>
              <a:off x="5264150" y="5446713"/>
              <a:ext cx="168275" cy="376237"/>
            </p14:xfrm>
          </p:contentPart>
        </mc:Choice>
        <mc:Fallback>
          <p:pic>
            <p:nvPicPr>
              <p:cNvPr id="12302" name="Ink 14"/>
              <p:cNvPicPr>
                <a:picLocks noRot="1" noChangeAspect="1" noEditPoints="1" noChangeArrowheads="1" noChangeShapeType="1"/>
              </p:cNvPicPr>
              <p:nvPr/>
            </p:nvPicPr>
            <p:blipFill>
              <a:blip r:embed="rId27"/>
              <a:stretch>
                <a:fillRect/>
              </a:stretch>
            </p:blipFill>
            <p:spPr>
              <a:xfrm>
                <a:off x="5254920" y="5437414"/>
                <a:ext cx="186736" cy="394834"/>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303" name="Ink 15"/>
              <p14:cNvContentPartPr>
                <a14:cpLocks xmlns:a14="http://schemas.microsoft.com/office/drawing/2010/main" noRot="1" noChangeAspect="1" noEditPoints="1" noChangeArrowheads="1" noChangeShapeType="1"/>
              </p14:cNvContentPartPr>
              <p14:nvPr/>
            </p14:nvContentPartPr>
            <p14:xfrm>
              <a:off x="5522913" y="5503863"/>
              <a:ext cx="374650" cy="373062"/>
            </p14:xfrm>
          </p:contentPart>
        </mc:Choice>
        <mc:Fallback>
          <p:pic>
            <p:nvPicPr>
              <p:cNvPr id="12303" name="Ink 15"/>
              <p:cNvPicPr>
                <a:picLocks noRot="1" noChangeAspect="1" noEditPoints="1" noChangeArrowheads="1" noChangeShapeType="1"/>
              </p:cNvPicPr>
              <p:nvPr/>
            </p:nvPicPr>
            <p:blipFill>
              <a:blip r:embed="rId29"/>
              <a:stretch>
                <a:fillRect/>
              </a:stretch>
            </p:blipFill>
            <p:spPr>
              <a:xfrm>
                <a:off x="5513583" y="5494473"/>
                <a:ext cx="393311" cy="391842"/>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304" name="Ink 16"/>
              <p14:cNvContentPartPr>
                <a14:cpLocks xmlns:a14="http://schemas.microsoft.com/office/drawing/2010/main" noRot="1" noChangeAspect="1" noEditPoints="1" noChangeArrowheads="1" noChangeShapeType="1"/>
              </p14:cNvContentPartPr>
              <p14:nvPr/>
            </p14:nvContentPartPr>
            <p14:xfrm>
              <a:off x="5005388" y="5959475"/>
              <a:ext cx="493712" cy="576263"/>
            </p14:xfrm>
          </p:contentPart>
        </mc:Choice>
        <mc:Fallback>
          <p:pic>
            <p:nvPicPr>
              <p:cNvPr id="12304" name="Ink 16"/>
              <p:cNvPicPr>
                <a:picLocks noRot="1" noChangeAspect="1" noEditPoints="1" noChangeArrowheads="1" noChangeShapeType="1"/>
              </p:cNvPicPr>
              <p:nvPr/>
            </p:nvPicPr>
            <p:blipFill>
              <a:blip r:embed="rId31"/>
              <a:stretch>
                <a:fillRect/>
              </a:stretch>
            </p:blipFill>
            <p:spPr>
              <a:xfrm>
                <a:off x="4996100" y="5950105"/>
                <a:ext cx="512289" cy="595003"/>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305" name="Ink 17"/>
              <p14:cNvContentPartPr>
                <a14:cpLocks xmlns:a14="http://schemas.microsoft.com/office/drawing/2010/main" noRot="1" noChangeAspect="1" noEditPoints="1" noChangeArrowheads="1" noChangeShapeType="1"/>
              </p14:cNvContentPartPr>
              <p14:nvPr/>
            </p14:nvContentPartPr>
            <p14:xfrm>
              <a:off x="5675313" y="6254750"/>
              <a:ext cx="171450" cy="20638"/>
            </p14:xfrm>
          </p:contentPart>
        </mc:Choice>
        <mc:Fallback>
          <p:pic>
            <p:nvPicPr>
              <p:cNvPr id="12305" name="Ink 17"/>
              <p:cNvPicPr>
                <a:picLocks noRot="1" noChangeAspect="1" noEditPoints="1" noChangeArrowheads="1" noChangeShapeType="1"/>
              </p:cNvPicPr>
              <p:nvPr/>
            </p:nvPicPr>
            <p:blipFill>
              <a:blip r:embed="rId33"/>
              <a:stretch>
                <a:fillRect/>
              </a:stretch>
            </p:blipFill>
            <p:spPr>
              <a:xfrm>
                <a:off x="5665987" y="6245336"/>
                <a:ext cx="190101" cy="39466"/>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306" name="Ink 18"/>
              <p14:cNvContentPartPr>
                <a14:cpLocks xmlns:a14="http://schemas.microsoft.com/office/drawing/2010/main" noRot="1" noChangeAspect="1" noEditPoints="1" noChangeArrowheads="1" noChangeShapeType="1"/>
              </p14:cNvContentPartPr>
              <p14:nvPr/>
            </p14:nvContentPartPr>
            <p14:xfrm>
              <a:off x="5983288" y="5740400"/>
              <a:ext cx="1081087" cy="784225"/>
            </p14:xfrm>
          </p:contentPart>
        </mc:Choice>
        <mc:Fallback>
          <p:pic>
            <p:nvPicPr>
              <p:cNvPr id="12306" name="Ink 18"/>
              <p:cNvPicPr>
                <a:picLocks noRot="1" noChangeAspect="1" noEditPoints="1" noChangeArrowheads="1" noChangeShapeType="1"/>
              </p:cNvPicPr>
              <p:nvPr/>
            </p:nvPicPr>
            <p:blipFill>
              <a:blip r:embed="rId35"/>
              <a:stretch>
                <a:fillRect/>
              </a:stretch>
            </p:blipFill>
            <p:spPr>
              <a:xfrm>
                <a:off x="5973947" y="5731055"/>
                <a:ext cx="1099770" cy="802914"/>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307" name="Ink 19"/>
              <p14:cNvContentPartPr>
                <a14:cpLocks xmlns:a14="http://schemas.microsoft.com/office/drawing/2010/main" noRot="1" noChangeAspect="1" noEditPoints="1" noChangeArrowheads="1" noChangeShapeType="1"/>
              </p14:cNvContentPartPr>
              <p14:nvPr/>
            </p14:nvContentPartPr>
            <p14:xfrm>
              <a:off x="39398575" y="33740725"/>
              <a:ext cx="0" cy="0"/>
            </p14:xfrm>
          </p:contentPart>
        </mc:Choice>
        <mc:Fallback>
          <p:pic>
            <p:nvPicPr>
              <p:cNvPr id="12307" name="Ink 19"/>
              <p:cNvPicPr>
                <a:picLocks noRot="1" noChangeAspect="1" noEditPoints="1" noChangeArrowheads="1" noChangeShapeType="1"/>
              </p:cNvPicPr>
              <p:nvPr/>
            </p:nvPicPr>
            <p:blipFill>
              <a:blip r:embed="rId37"/>
              <a:stretch>
                <a:fillRect/>
              </a:stretch>
            </p:blipFill>
            <p:spPr>
              <a:xfrm>
                <a:off x="39398575" y="33740725"/>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2308" name="Ink 20"/>
              <p14:cNvContentPartPr>
                <a14:cpLocks xmlns:a14="http://schemas.microsoft.com/office/drawing/2010/main" noRot="1" noChangeAspect="1" noEditPoints="1" noChangeArrowheads="1" noChangeShapeType="1"/>
              </p14:cNvContentPartPr>
              <p14:nvPr/>
            </p14:nvContentPartPr>
            <p14:xfrm>
              <a:off x="7451725" y="6042025"/>
              <a:ext cx="633413" cy="436563"/>
            </p14:xfrm>
          </p:contentPart>
        </mc:Choice>
        <mc:Fallback>
          <p:pic>
            <p:nvPicPr>
              <p:cNvPr id="12308" name="Ink 20"/>
              <p:cNvPicPr>
                <a:picLocks noRot="1" noChangeAspect="1" noEditPoints="1" noChangeArrowheads="1" noChangeShapeType="1"/>
              </p:cNvPicPr>
              <p:nvPr/>
            </p:nvPicPr>
            <p:blipFill>
              <a:blip r:embed="rId39"/>
              <a:stretch>
                <a:fillRect/>
              </a:stretch>
            </p:blipFill>
            <p:spPr>
              <a:xfrm>
                <a:off x="7442421" y="6032691"/>
                <a:ext cx="652022" cy="455232"/>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309" name="Ink 21"/>
              <p14:cNvContentPartPr>
                <a14:cpLocks xmlns:a14="http://schemas.microsoft.com/office/drawing/2010/main" noRot="1" noChangeAspect="1" noEditPoints="1" noChangeArrowheads="1" noChangeShapeType="1"/>
              </p14:cNvContentPartPr>
              <p14:nvPr/>
            </p14:nvContentPartPr>
            <p14:xfrm>
              <a:off x="8237538" y="6053138"/>
              <a:ext cx="1022350" cy="619125"/>
            </p14:xfrm>
          </p:contentPart>
        </mc:Choice>
        <mc:Fallback>
          <p:pic>
            <p:nvPicPr>
              <p:cNvPr id="12309" name="Ink 21"/>
              <p:cNvPicPr>
                <a:picLocks noRot="1" noChangeAspect="1" noEditPoints="1" noChangeArrowheads="1" noChangeShapeType="1"/>
              </p:cNvPicPr>
              <p:nvPr/>
            </p:nvPicPr>
            <p:blipFill>
              <a:blip r:embed="rId41"/>
              <a:stretch>
                <a:fillRect/>
              </a:stretch>
            </p:blipFill>
            <p:spPr>
              <a:xfrm>
                <a:off x="8228201" y="6043785"/>
                <a:ext cx="1041023" cy="637832"/>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310" name="Ink 22"/>
              <p14:cNvContentPartPr>
                <a14:cpLocks xmlns:a14="http://schemas.microsoft.com/office/drawing/2010/main" noRot="1" noChangeAspect="1" noEditPoints="1" noChangeArrowheads="1" noChangeShapeType="1"/>
              </p14:cNvContentPartPr>
              <p14:nvPr/>
            </p14:nvContentPartPr>
            <p14:xfrm>
              <a:off x="9294813" y="1562100"/>
              <a:ext cx="1112837" cy="1079500"/>
            </p14:xfrm>
          </p:contentPart>
        </mc:Choice>
        <mc:Fallback>
          <p:pic>
            <p:nvPicPr>
              <p:cNvPr id="12310" name="Ink 22"/>
              <p:cNvPicPr>
                <a:picLocks noRot="1" noChangeAspect="1" noEditPoints="1" noChangeArrowheads="1" noChangeShapeType="1"/>
              </p:cNvPicPr>
              <p:nvPr/>
            </p:nvPicPr>
            <p:blipFill>
              <a:blip r:embed="rId43"/>
              <a:stretch>
                <a:fillRect/>
              </a:stretch>
            </p:blipFill>
            <p:spPr>
              <a:xfrm>
                <a:off x="9285486" y="1552738"/>
                <a:ext cx="1131492" cy="1098224"/>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311" name="Ink 23"/>
              <p14:cNvContentPartPr>
                <a14:cpLocks xmlns:a14="http://schemas.microsoft.com/office/drawing/2010/main" noRot="1" noChangeAspect="1" noEditPoints="1" noChangeArrowheads="1" noChangeShapeType="1"/>
              </p14:cNvContentPartPr>
              <p14:nvPr/>
            </p14:nvContentPartPr>
            <p14:xfrm>
              <a:off x="3409950" y="5511800"/>
              <a:ext cx="344488" cy="320675"/>
            </p14:xfrm>
          </p:contentPart>
        </mc:Choice>
        <mc:Fallback>
          <p:pic>
            <p:nvPicPr>
              <p:cNvPr id="12311" name="Ink 23"/>
              <p:cNvPicPr>
                <a:picLocks noRot="1" noChangeAspect="1" noEditPoints="1" noChangeArrowheads="1" noChangeShapeType="1"/>
              </p:cNvPicPr>
              <p:nvPr/>
            </p:nvPicPr>
            <p:blipFill>
              <a:blip r:embed="rId45"/>
              <a:stretch>
                <a:fillRect/>
              </a:stretch>
            </p:blipFill>
            <p:spPr>
              <a:xfrm>
                <a:off x="3400581" y="5502432"/>
                <a:ext cx="363226" cy="339411"/>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312" name="Ink 24"/>
              <p14:cNvContentPartPr>
                <a14:cpLocks xmlns:a14="http://schemas.microsoft.com/office/drawing/2010/main" noRot="1" noChangeAspect="1" noEditPoints="1" noChangeArrowheads="1" noChangeShapeType="1"/>
              </p14:cNvContentPartPr>
              <p14:nvPr/>
            </p14:nvContentPartPr>
            <p14:xfrm>
              <a:off x="3841750" y="5653088"/>
              <a:ext cx="171450" cy="38100"/>
            </p14:xfrm>
          </p:contentPart>
        </mc:Choice>
        <mc:Fallback>
          <p:pic>
            <p:nvPicPr>
              <p:cNvPr id="12312" name="Ink 24"/>
              <p:cNvPicPr>
                <a:picLocks noRot="1" noChangeAspect="1" noEditPoints="1" noChangeArrowheads="1" noChangeShapeType="1"/>
              </p:cNvPicPr>
              <p:nvPr/>
            </p:nvPicPr>
            <p:blipFill>
              <a:blip r:embed="rId47"/>
              <a:stretch>
                <a:fillRect/>
              </a:stretch>
            </p:blipFill>
            <p:spPr>
              <a:xfrm>
                <a:off x="3832385" y="5643916"/>
                <a:ext cx="190180" cy="56444"/>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313" name="Ink 25"/>
              <p14:cNvContentPartPr>
                <a14:cpLocks xmlns:a14="http://schemas.microsoft.com/office/drawing/2010/main" noRot="1" noChangeAspect="1" noEditPoints="1" noChangeArrowheads="1" noChangeShapeType="1"/>
              </p14:cNvContentPartPr>
              <p14:nvPr/>
            </p14:nvContentPartPr>
            <p14:xfrm>
              <a:off x="4273550" y="5465763"/>
              <a:ext cx="403225" cy="320675"/>
            </p14:xfrm>
          </p:contentPart>
        </mc:Choice>
        <mc:Fallback>
          <p:pic>
            <p:nvPicPr>
              <p:cNvPr id="12313" name="Ink 25"/>
              <p:cNvPicPr>
                <a:picLocks noRot="1" noChangeAspect="1" noEditPoints="1" noChangeArrowheads="1" noChangeShapeType="1"/>
              </p:cNvPicPr>
              <p:nvPr/>
            </p:nvPicPr>
            <p:blipFill>
              <a:blip r:embed="rId49"/>
              <a:stretch>
                <a:fillRect/>
              </a:stretch>
            </p:blipFill>
            <p:spPr>
              <a:xfrm>
                <a:off x="4264164" y="5456395"/>
                <a:ext cx="421996" cy="339411"/>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314" name="Ink 26"/>
              <p14:cNvContentPartPr>
                <a14:cpLocks xmlns:a14="http://schemas.microsoft.com/office/drawing/2010/main" noRot="1" noChangeAspect="1" noEditPoints="1" noChangeArrowheads="1" noChangeShapeType="1"/>
              </p14:cNvContentPartPr>
              <p14:nvPr/>
            </p14:nvContentPartPr>
            <p14:xfrm>
              <a:off x="2681288" y="3143250"/>
              <a:ext cx="1195387" cy="166688"/>
            </p14:xfrm>
          </p:contentPart>
        </mc:Choice>
        <mc:Fallback>
          <p:pic>
            <p:nvPicPr>
              <p:cNvPr id="12314" name="Ink 26"/>
              <p:cNvPicPr>
                <a:picLocks noRot="1" noChangeAspect="1" noEditPoints="1" noChangeArrowheads="1" noChangeShapeType="1"/>
              </p:cNvPicPr>
              <p:nvPr/>
            </p:nvPicPr>
            <p:blipFill>
              <a:blip r:embed="rId51"/>
              <a:stretch>
                <a:fillRect/>
              </a:stretch>
            </p:blipFill>
            <p:spPr>
              <a:xfrm>
                <a:off x="2671929" y="3133890"/>
                <a:ext cx="1214104" cy="185409"/>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315" name="Ink 27"/>
              <p14:cNvContentPartPr>
                <a14:cpLocks xmlns:a14="http://schemas.microsoft.com/office/drawing/2010/main" noRot="1" noChangeAspect="1" noEditPoints="1" noChangeArrowheads="1" noChangeShapeType="1"/>
              </p14:cNvContentPartPr>
              <p14:nvPr/>
            </p14:nvContentPartPr>
            <p14:xfrm>
              <a:off x="6002338" y="5624513"/>
              <a:ext cx="2022475" cy="53975"/>
            </p14:xfrm>
          </p:contentPart>
        </mc:Choice>
        <mc:Fallback>
          <p:pic>
            <p:nvPicPr>
              <p:cNvPr id="12315" name="Ink 27"/>
              <p:cNvPicPr>
                <a:picLocks noRot="1" noChangeAspect="1" noEditPoints="1" noChangeArrowheads="1" noChangeShapeType="1"/>
              </p:cNvPicPr>
              <p:nvPr/>
            </p:nvPicPr>
            <p:blipFill>
              <a:blip r:embed="rId53"/>
              <a:stretch>
                <a:fillRect/>
              </a:stretch>
            </p:blipFill>
            <p:spPr>
              <a:xfrm>
                <a:off x="5992926" y="5615031"/>
                <a:ext cx="2041299" cy="72939"/>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316" name="Ink 28"/>
              <p14:cNvContentPartPr>
                <a14:cpLocks xmlns:a14="http://schemas.microsoft.com/office/drawing/2010/main" noRot="1" noChangeAspect="1" noEditPoints="1" noChangeArrowheads="1" noChangeShapeType="1"/>
              </p14:cNvContentPartPr>
              <p14:nvPr/>
            </p14:nvContentPartPr>
            <p14:xfrm>
              <a:off x="4914900" y="6403975"/>
              <a:ext cx="2109788" cy="31750"/>
            </p14:xfrm>
          </p:contentPart>
        </mc:Choice>
        <mc:Fallback>
          <p:pic>
            <p:nvPicPr>
              <p:cNvPr id="12316" name="Ink 28"/>
              <p:cNvPicPr>
                <a:picLocks noRot="1" noChangeAspect="1" noEditPoints="1" noChangeArrowheads="1" noChangeShapeType="1"/>
              </p:cNvPicPr>
              <p:nvPr/>
            </p:nvPicPr>
            <p:blipFill>
              <a:blip r:embed="rId55"/>
              <a:stretch>
                <a:fillRect/>
              </a:stretch>
            </p:blipFill>
            <p:spPr>
              <a:xfrm>
                <a:off x="4905544" y="6394803"/>
                <a:ext cx="2128500" cy="50094"/>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317" name="Ink 29"/>
              <p14:cNvContentPartPr>
                <a14:cpLocks xmlns:a14="http://schemas.microsoft.com/office/drawing/2010/main" noRot="1" noChangeAspect="1" noEditPoints="1" noChangeArrowheads="1" noChangeShapeType="1"/>
              </p14:cNvContentPartPr>
              <p14:nvPr/>
            </p14:nvContentPartPr>
            <p14:xfrm>
              <a:off x="7477125" y="6394450"/>
              <a:ext cx="2166938" cy="87313"/>
            </p14:xfrm>
          </p:contentPart>
        </mc:Choice>
        <mc:Fallback>
          <p:pic>
            <p:nvPicPr>
              <p:cNvPr id="12317" name="Ink 29"/>
              <p:cNvPicPr>
                <a:picLocks noRot="1" noChangeAspect="1" noEditPoints="1" noChangeArrowheads="1" noChangeShapeType="1"/>
              </p:cNvPicPr>
              <p:nvPr/>
            </p:nvPicPr>
            <p:blipFill>
              <a:blip r:embed="rId57"/>
              <a:stretch>
                <a:fillRect/>
              </a:stretch>
            </p:blipFill>
            <p:spPr>
              <a:xfrm>
                <a:off x="7467763" y="6385296"/>
                <a:ext cx="2185662" cy="105621"/>
              </a:xfrm>
              <a:prstGeom prst="rect">
                <a:avLst/>
              </a:prstGeom>
            </p:spPr>
          </p:pic>
        </mc:Fallback>
      </mc:AlternateContent>
    </p:spTree>
    <p:extLst>
      <p:ext uri="{BB962C8B-B14F-4D97-AF65-F5344CB8AC3E}">
        <p14:creationId xmlns:p14="http://schemas.microsoft.com/office/powerpoint/2010/main" val="143204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CFC9D4-F0D4-4537-A33D-1D02FCEFFC58}"/>
              </a:ext>
            </a:extLst>
          </p:cNvPr>
          <p:cNvSpPr>
            <a:spLocks noGrp="1"/>
          </p:cNvSpPr>
          <p:nvPr>
            <p:ph idx="1"/>
          </p:nvPr>
        </p:nvSpPr>
        <p:spPr/>
        <p:txBody>
          <a:bodyPr/>
          <a:lstStyle/>
          <a:p>
            <a:r>
              <a:rPr lang="zh-CN" altLang="en-US" dirty="0"/>
              <a:t>如果</a:t>
            </a:r>
            <a:r>
              <a:rPr lang="en-US" altLang="zh-CN" dirty="0" err="1"/>
              <a:t>n,m</a:t>
            </a:r>
            <a:r>
              <a:rPr lang="en-US" altLang="zh-CN" dirty="0"/>
              <a:t>&lt;=1000</a:t>
            </a:r>
            <a:r>
              <a:rPr lang="zh-CN" altLang="en-US" dirty="0"/>
              <a:t>则和</a:t>
            </a:r>
            <a:r>
              <a:rPr lang="en-US" altLang="zh-CN" dirty="0"/>
              <a:t>Eulerian Number</a:t>
            </a:r>
            <a:r>
              <a:rPr lang="zh-CN" altLang="en-US" dirty="0"/>
              <a:t>类似</a:t>
            </a:r>
            <a:endParaRPr lang="en-US" altLang="zh-CN" dirty="0"/>
          </a:p>
          <a:p>
            <a:endParaRPr lang="en-US" altLang="zh-CN" dirty="0"/>
          </a:p>
          <a:p>
            <a:r>
              <a:rPr lang="zh-CN" altLang="en-US" dirty="0"/>
              <a:t>把转移写成矩阵的形式，注意到在模</a:t>
            </a:r>
            <a:r>
              <a:rPr lang="en-US" altLang="zh-CN" dirty="0"/>
              <a:t>239</a:t>
            </a:r>
            <a:r>
              <a:rPr lang="zh-CN" altLang="en-US" dirty="0"/>
              <a:t>时，转移矩阵有周期，因此可以把周期内的部分矩阵快速幂优化</a:t>
            </a:r>
            <a:endParaRPr lang="en-US" altLang="zh-CN" dirty="0"/>
          </a:p>
          <a:p>
            <a:endParaRPr lang="en-US" altLang="zh-CN" dirty="0"/>
          </a:p>
          <a:p>
            <a:r>
              <a:rPr lang="en-US" altLang="zh-CN" dirty="0"/>
              <a:t>k</a:t>
            </a:r>
            <a:r>
              <a:rPr lang="zh-CN" altLang="en-US" dirty="0"/>
              <a:t>和模数的大小提示找规律，事实上当</a:t>
            </a:r>
            <a:r>
              <a:rPr lang="en-US" altLang="zh-CN" dirty="0"/>
              <a:t>k&lt;=30</a:t>
            </a:r>
            <a:r>
              <a:rPr lang="zh-CN" altLang="en-US" dirty="0"/>
              <a:t>时，</a:t>
            </a:r>
            <a:r>
              <a:rPr lang="en-US" altLang="zh-CN" dirty="0"/>
              <a:t>f(</a:t>
            </a:r>
            <a:r>
              <a:rPr lang="en-US" altLang="zh-CN" dirty="0" err="1"/>
              <a:t>n,k</a:t>
            </a:r>
            <a:r>
              <a:rPr lang="en-US" altLang="zh-CN" dirty="0"/>
              <a:t>)=f(n+56882,k) (mod 239)</a:t>
            </a:r>
            <a:endParaRPr lang="zh-CN" altLang="en-US" dirty="0"/>
          </a:p>
        </p:txBody>
      </p:sp>
      <p:sp>
        <p:nvSpPr>
          <p:cNvPr id="4" name="标题 1">
            <a:extLst>
              <a:ext uri="{FF2B5EF4-FFF2-40B4-BE49-F238E27FC236}">
                <a16:creationId xmlns:a16="http://schemas.microsoft.com/office/drawing/2014/main" id="{A613A6A5-4D77-4B46-AB82-DA4C0BA7F789}"/>
              </a:ext>
            </a:extLst>
          </p:cNvPr>
          <p:cNvSpPr>
            <a:spLocks noGrp="1"/>
          </p:cNvSpPr>
          <p:nvPr>
            <p:ph type="title"/>
          </p:nvPr>
        </p:nvSpPr>
        <p:spPr>
          <a:xfrm>
            <a:off x="838200" y="365125"/>
            <a:ext cx="10515600" cy="1325563"/>
          </a:xfrm>
        </p:spPr>
        <p:txBody>
          <a:bodyPr/>
          <a:lstStyle/>
          <a:p>
            <a:r>
              <a:rPr lang="en-US" altLang="zh-CN" dirty="0"/>
              <a:t>Peaks (GYM 100365H)</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3314" name="Ink 2"/>
              <p14:cNvContentPartPr>
                <a14:cpLocks xmlns:a14="http://schemas.microsoft.com/office/drawing/2010/main" noRot="1" noChangeAspect="1" noEditPoints="1" noChangeArrowheads="1" noChangeShapeType="1"/>
              </p14:cNvContentPartPr>
              <p14:nvPr/>
            </p14:nvContentPartPr>
            <p14:xfrm>
              <a:off x="949325" y="3705225"/>
              <a:ext cx="8107363" cy="1670050"/>
            </p14:xfrm>
          </p:contentPart>
        </mc:Choice>
        <mc:Fallback>
          <p:pic>
            <p:nvPicPr>
              <p:cNvPr id="13314" name="Ink 2"/>
              <p:cNvPicPr>
                <a:picLocks noRot="1" noChangeAspect="1" noEditPoints="1" noChangeArrowheads="1" noChangeShapeType="1"/>
              </p:cNvPicPr>
              <p:nvPr/>
            </p:nvPicPr>
            <p:blipFill>
              <a:blip r:embed="rId3"/>
              <a:stretch>
                <a:fillRect/>
              </a:stretch>
            </p:blipFill>
            <p:spPr>
              <a:xfrm>
                <a:off x="939965" y="3695855"/>
                <a:ext cx="8126083" cy="168879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315" name="Ink 3"/>
              <p14:cNvContentPartPr>
                <a14:cpLocks xmlns:a14="http://schemas.microsoft.com/office/drawing/2010/main" noRot="1" noChangeAspect="1" noEditPoints="1" noChangeArrowheads="1" noChangeShapeType="1"/>
              </p14:cNvContentPartPr>
              <p14:nvPr/>
            </p14:nvContentPartPr>
            <p14:xfrm>
              <a:off x="7867650" y="998538"/>
              <a:ext cx="265113" cy="590550"/>
            </p14:xfrm>
          </p:contentPart>
        </mc:Choice>
        <mc:Fallback>
          <p:pic>
            <p:nvPicPr>
              <p:cNvPr id="13315" name="Ink 3"/>
              <p:cNvPicPr>
                <a:picLocks noRot="1" noChangeAspect="1" noEditPoints="1" noChangeArrowheads="1" noChangeShapeType="1"/>
              </p:cNvPicPr>
              <p:nvPr/>
            </p:nvPicPr>
            <p:blipFill>
              <a:blip r:embed="rId5"/>
              <a:stretch>
                <a:fillRect/>
              </a:stretch>
            </p:blipFill>
            <p:spPr>
              <a:xfrm>
                <a:off x="7858373" y="989215"/>
                <a:ext cx="283667" cy="60919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316" name="Ink 4"/>
              <p14:cNvContentPartPr>
                <a14:cpLocks xmlns:a14="http://schemas.microsoft.com/office/drawing/2010/main" noRot="1" noChangeAspect="1" noEditPoints="1" noChangeArrowheads="1" noChangeShapeType="1"/>
              </p14:cNvContentPartPr>
              <p14:nvPr/>
            </p14:nvContentPartPr>
            <p14:xfrm>
              <a:off x="8266113" y="1058863"/>
              <a:ext cx="722312" cy="477837"/>
            </p14:xfrm>
          </p:contentPart>
        </mc:Choice>
        <mc:Fallback>
          <p:pic>
            <p:nvPicPr>
              <p:cNvPr id="13316" name="Ink 4"/>
              <p:cNvPicPr>
                <a:picLocks noRot="1" noChangeAspect="1" noEditPoints="1" noChangeArrowheads="1" noChangeShapeType="1"/>
              </p:cNvPicPr>
              <p:nvPr/>
            </p:nvPicPr>
            <p:blipFill>
              <a:blip r:embed="rId7"/>
              <a:stretch>
                <a:fillRect/>
              </a:stretch>
            </p:blipFill>
            <p:spPr>
              <a:xfrm>
                <a:off x="8256765" y="1049494"/>
                <a:ext cx="741008" cy="49657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317" name="Ink 5"/>
              <p14:cNvContentPartPr>
                <a14:cpLocks xmlns:a14="http://schemas.microsoft.com/office/drawing/2010/main" noRot="1" noChangeAspect="1" noEditPoints="1" noChangeArrowheads="1" noChangeShapeType="1"/>
              </p14:cNvContentPartPr>
              <p14:nvPr/>
            </p14:nvContentPartPr>
            <p14:xfrm>
              <a:off x="9136063" y="1033463"/>
              <a:ext cx="892175" cy="565150"/>
            </p14:xfrm>
          </p:contentPart>
        </mc:Choice>
        <mc:Fallback>
          <p:pic>
            <p:nvPicPr>
              <p:cNvPr id="13317" name="Ink 5"/>
              <p:cNvPicPr>
                <a:picLocks noRot="1" noChangeAspect="1" noEditPoints="1" noChangeArrowheads="1" noChangeShapeType="1"/>
              </p:cNvPicPr>
              <p:nvPr/>
            </p:nvPicPr>
            <p:blipFill>
              <a:blip r:embed="rId9"/>
              <a:stretch>
                <a:fillRect/>
              </a:stretch>
            </p:blipFill>
            <p:spPr>
              <a:xfrm>
                <a:off x="9126725" y="1024134"/>
                <a:ext cx="910852" cy="583809"/>
              </a:xfrm>
              <a:prstGeom prst="rect">
                <a:avLst/>
              </a:prstGeom>
            </p:spPr>
          </p:pic>
        </mc:Fallback>
      </mc:AlternateContent>
    </p:spTree>
    <p:extLst>
      <p:ext uri="{BB962C8B-B14F-4D97-AF65-F5344CB8AC3E}">
        <p14:creationId xmlns:p14="http://schemas.microsoft.com/office/powerpoint/2010/main" val="148253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D1C49-CEB2-43D8-8A71-60F3B0FDE3C4}"/>
              </a:ext>
            </a:extLst>
          </p:cNvPr>
          <p:cNvSpPr>
            <a:spLocks noGrp="1"/>
          </p:cNvSpPr>
          <p:nvPr>
            <p:ph type="title"/>
          </p:nvPr>
        </p:nvSpPr>
        <p:spPr/>
        <p:txBody>
          <a:bodyPr/>
          <a:lstStyle/>
          <a:p>
            <a:r>
              <a:rPr lang="en-US" altLang="zh-CN" dirty="0"/>
              <a:t>Earthquake and Permutation</a:t>
            </a:r>
            <a:endParaRPr lang="zh-CN" altLang="en-US" dirty="0"/>
          </a:p>
        </p:txBody>
      </p:sp>
      <p:sp>
        <p:nvSpPr>
          <p:cNvPr id="3" name="内容占位符 2">
            <a:extLst>
              <a:ext uri="{FF2B5EF4-FFF2-40B4-BE49-F238E27FC236}">
                <a16:creationId xmlns:a16="http://schemas.microsoft.com/office/drawing/2014/main" id="{BB78C390-A33C-4EAD-BE9D-71926D4F72B0}"/>
              </a:ext>
            </a:extLst>
          </p:cNvPr>
          <p:cNvSpPr>
            <a:spLocks noGrp="1"/>
          </p:cNvSpPr>
          <p:nvPr>
            <p:ph idx="1"/>
          </p:nvPr>
        </p:nvSpPr>
        <p:spPr/>
        <p:txBody>
          <a:bodyPr/>
          <a:lstStyle/>
          <a:p>
            <a:r>
              <a:rPr lang="zh-CN" altLang="en-US" dirty="0"/>
              <a:t>有一个长度为</a:t>
            </a:r>
            <a:r>
              <a:rPr lang="en-US" altLang="zh-CN" dirty="0"/>
              <a:t>n</a:t>
            </a:r>
            <a:r>
              <a:rPr lang="zh-CN" altLang="en-US" dirty="0"/>
              <a:t>的排列，其中挖掉了一些数，要求在里面填上适当的数使得它构成一个排列，且</a:t>
            </a:r>
            <a:r>
              <a:rPr lang="en-US" altLang="zh-CN" dirty="0"/>
              <a:t>LIS</a:t>
            </a:r>
            <a:r>
              <a:rPr lang="zh-CN" altLang="en-US" dirty="0"/>
              <a:t>最长</a:t>
            </a:r>
            <a:endParaRPr lang="en-US" altLang="zh-CN" dirty="0"/>
          </a:p>
          <a:p>
            <a:endParaRPr lang="en-US" altLang="zh-CN" dirty="0"/>
          </a:p>
          <a:p>
            <a:r>
              <a:rPr lang="en-US" altLang="zh-CN" dirty="0"/>
              <a:t>n&lt;=100000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4338" name="Ink 2"/>
              <p14:cNvContentPartPr>
                <a14:cpLocks xmlns:a14="http://schemas.microsoft.com/office/drawing/2010/main" noRot="1" noChangeAspect="1" noEditPoints="1" noChangeArrowheads="1" noChangeShapeType="1"/>
              </p14:cNvContentPartPr>
              <p14:nvPr/>
            </p14:nvContentPartPr>
            <p14:xfrm>
              <a:off x="5581650" y="3067050"/>
              <a:ext cx="652463" cy="338138"/>
            </p14:xfrm>
          </p:contentPart>
        </mc:Choice>
        <mc:Fallback>
          <p:pic>
            <p:nvPicPr>
              <p:cNvPr id="14338" name="Ink 2"/>
              <p:cNvPicPr>
                <a:picLocks noRot="1" noChangeAspect="1" noEditPoints="1" noChangeArrowheads="1" noChangeShapeType="1"/>
              </p:cNvPicPr>
              <p:nvPr/>
            </p:nvPicPr>
            <p:blipFill>
              <a:blip r:embed="rId3"/>
              <a:stretch>
                <a:fillRect/>
              </a:stretch>
            </p:blipFill>
            <p:spPr>
              <a:xfrm>
                <a:off x="5572303" y="3057677"/>
                <a:ext cx="671156" cy="35688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339" name="Ink 3"/>
              <p14:cNvContentPartPr>
                <a14:cpLocks xmlns:a14="http://schemas.microsoft.com/office/drawing/2010/main" noRot="1" noChangeAspect="1" noEditPoints="1" noChangeArrowheads="1" noChangeShapeType="1"/>
              </p14:cNvContentPartPr>
              <p14:nvPr/>
            </p14:nvContentPartPr>
            <p14:xfrm>
              <a:off x="7359650" y="3121025"/>
              <a:ext cx="576263" cy="1139825"/>
            </p14:xfrm>
          </p:contentPart>
        </mc:Choice>
        <mc:Fallback>
          <p:pic>
            <p:nvPicPr>
              <p:cNvPr id="14339" name="Ink 3"/>
              <p:cNvPicPr>
                <a:picLocks noRot="1" noChangeAspect="1" noEditPoints="1" noChangeArrowheads="1" noChangeShapeType="1"/>
              </p:cNvPicPr>
              <p:nvPr/>
            </p:nvPicPr>
            <p:blipFill>
              <a:blip r:embed="rId5"/>
              <a:stretch>
                <a:fillRect/>
              </a:stretch>
            </p:blipFill>
            <p:spPr>
              <a:xfrm>
                <a:off x="7350292" y="3111611"/>
                <a:ext cx="594980" cy="115865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340" name="Ink 4"/>
              <p14:cNvContentPartPr>
                <a14:cpLocks xmlns:a14="http://schemas.microsoft.com/office/drawing/2010/main" noRot="1" noChangeAspect="1" noEditPoints="1" noChangeArrowheads="1" noChangeShapeType="1"/>
              </p14:cNvContentPartPr>
              <p14:nvPr/>
            </p14:nvContentPartPr>
            <p14:xfrm>
              <a:off x="8431213" y="3022600"/>
              <a:ext cx="239712" cy="255588"/>
            </p14:xfrm>
          </p:contentPart>
        </mc:Choice>
        <mc:Fallback>
          <p:pic>
            <p:nvPicPr>
              <p:cNvPr id="14340" name="Ink 4"/>
              <p:cNvPicPr>
                <a:picLocks noRot="1" noChangeAspect="1" noEditPoints="1" noChangeArrowheads="1" noChangeShapeType="1"/>
              </p:cNvPicPr>
              <p:nvPr/>
            </p:nvPicPr>
            <p:blipFill>
              <a:blip r:embed="rId7"/>
              <a:stretch>
                <a:fillRect/>
              </a:stretch>
            </p:blipFill>
            <p:spPr>
              <a:xfrm>
                <a:off x="8421993" y="3013267"/>
                <a:ext cx="258151" cy="27425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341" name="Ink 5"/>
              <p14:cNvContentPartPr>
                <a14:cpLocks xmlns:a14="http://schemas.microsoft.com/office/drawing/2010/main" noRot="1" noChangeAspect="1" noEditPoints="1" noChangeArrowheads="1" noChangeShapeType="1"/>
              </p14:cNvContentPartPr>
              <p14:nvPr/>
            </p14:nvContentPartPr>
            <p14:xfrm>
              <a:off x="8974138" y="3016250"/>
              <a:ext cx="133350" cy="377825"/>
            </p14:xfrm>
          </p:contentPart>
        </mc:Choice>
        <mc:Fallback>
          <p:pic>
            <p:nvPicPr>
              <p:cNvPr id="14341" name="Ink 5"/>
              <p:cNvPicPr>
                <a:picLocks noRot="1" noChangeAspect="1" noEditPoints="1" noChangeArrowheads="1" noChangeShapeType="1"/>
              </p:cNvPicPr>
              <p:nvPr/>
            </p:nvPicPr>
            <p:blipFill>
              <a:blip r:embed="rId9"/>
              <a:stretch>
                <a:fillRect/>
              </a:stretch>
            </p:blipFill>
            <p:spPr>
              <a:xfrm>
                <a:off x="8964868" y="3006903"/>
                <a:ext cx="151891" cy="39651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342" name="Ink 6"/>
              <p14:cNvContentPartPr>
                <a14:cpLocks xmlns:a14="http://schemas.microsoft.com/office/drawing/2010/main" noRot="1" noChangeAspect="1" noEditPoints="1" noChangeArrowheads="1" noChangeShapeType="1"/>
              </p14:cNvContentPartPr>
              <p14:nvPr/>
            </p14:nvContentPartPr>
            <p14:xfrm>
              <a:off x="9528175" y="2978150"/>
              <a:ext cx="246063" cy="427038"/>
            </p14:xfrm>
          </p:contentPart>
        </mc:Choice>
        <mc:Fallback>
          <p:pic>
            <p:nvPicPr>
              <p:cNvPr id="14342" name="Ink 6"/>
              <p:cNvPicPr>
                <a:picLocks noRot="1" noChangeAspect="1" noEditPoints="1" noChangeArrowheads="1" noChangeShapeType="1"/>
              </p:cNvPicPr>
              <p:nvPr/>
            </p:nvPicPr>
            <p:blipFill>
              <a:blip r:embed="rId11"/>
              <a:stretch>
                <a:fillRect/>
              </a:stretch>
            </p:blipFill>
            <p:spPr>
              <a:xfrm>
                <a:off x="9518835" y="2968804"/>
                <a:ext cx="264742" cy="44573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343" name="Ink 7"/>
              <p14:cNvContentPartPr>
                <a14:cpLocks xmlns:a14="http://schemas.microsoft.com/office/drawing/2010/main" noRot="1" noChangeAspect="1" noEditPoints="1" noChangeArrowheads="1" noChangeShapeType="1"/>
              </p14:cNvContentPartPr>
              <p14:nvPr/>
            </p14:nvContentPartPr>
            <p14:xfrm>
              <a:off x="8916988" y="3687763"/>
              <a:ext cx="280987" cy="515937"/>
            </p14:xfrm>
          </p:contentPart>
        </mc:Choice>
        <mc:Fallback>
          <p:pic>
            <p:nvPicPr>
              <p:cNvPr id="14343" name="Ink 7"/>
              <p:cNvPicPr>
                <a:picLocks noRot="1" noChangeAspect="1" noEditPoints="1" noChangeArrowheads="1" noChangeShapeType="1"/>
              </p:cNvPicPr>
              <p:nvPr/>
            </p:nvPicPr>
            <p:blipFill>
              <a:blip r:embed="rId13"/>
              <a:stretch>
                <a:fillRect/>
              </a:stretch>
            </p:blipFill>
            <p:spPr>
              <a:xfrm>
                <a:off x="8907561" y="3678303"/>
                <a:ext cx="299840" cy="53485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344" name="Ink 8"/>
              <p14:cNvContentPartPr>
                <a14:cpLocks xmlns:a14="http://schemas.microsoft.com/office/drawing/2010/main" noRot="1" noChangeAspect="1" noEditPoints="1" noChangeArrowheads="1" noChangeShapeType="1"/>
              </p14:cNvContentPartPr>
              <p14:nvPr/>
            </p14:nvContentPartPr>
            <p14:xfrm>
              <a:off x="531813" y="3756025"/>
              <a:ext cx="2613025" cy="812800"/>
            </p14:xfrm>
          </p:contentPart>
        </mc:Choice>
        <mc:Fallback>
          <p:pic>
            <p:nvPicPr>
              <p:cNvPr id="14344" name="Ink 8"/>
              <p:cNvPicPr>
                <a:picLocks noRot="1" noChangeAspect="1" noEditPoints="1" noChangeArrowheads="1" noChangeShapeType="1"/>
              </p:cNvPicPr>
              <p:nvPr/>
            </p:nvPicPr>
            <p:blipFill>
              <a:blip r:embed="rId15"/>
              <a:stretch>
                <a:fillRect/>
              </a:stretch>
            </p:blipFill>
            <p:spPr>
              <a:xfrm>
                <a:off x="522452" y="3746678"/>
                <a:ext cx="2631746" cy="83149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345" name="Ink 9"/>
              <p14:cNvContentPartPr>
                <a14:cpLocks xmlns:a14="http://schemas.microsoft.com/office/drawing/2010/main" noRot="1" noChangeAspect="1" noEditPoints="1" noChangeArrowheads="1" noChangeShapeType="1"/>
              </p14:cNvContentPartPr>
              <p14:nvPr/>
            </p14:nvContentPartPr>
            <p14:xfrm>
              <a:off x="3324225" y="3913188"/>
              <a:ext cx="1725613" cy="577850"/>
            </p14:xfrm>
          </p:contentPart>
        </mc:Choice>
        <mc:Fallback>
          <p:pic>
            <p:nvPicPr>
              <p:cNvPr id="14345" name="Ink 9"/>
              <p:cNvPicPr>
                <a:picLocks noRot="1" noChangeAspect="1" noEditPoints="1" noChangeArrowheads="1" noChangeShapeType="1"/>
              </p:cNvPicPr>
              <p:nvPr/>
            </p:nvPicPr>
            <p:blipFill>
              <a:blip r:embed="rId17"/>
              <a:stretch>
                <a:fillRect/>
              </a:stretch>
            </p:blipFill>
            <p:spPr>
              <a:xfrm>
                <a:off x="3314868" y="3903868"/>
                <a:ext cx="1744327" cy="59649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346" name="Ink 10"/>
              <p14:cNvContentPartPr>
                <a14:cpLocks xmlns:a14="http://schemas.microsoft.com/office/drawing/2010/main" noRot="1" noChangeAspect="1" noEditPoints="1" noChangeArrowheads="1" noChangeShapeType="1"/>
              </p14:cNvContentPartPr>
              <p14:nvPr/>
            </p14:nvContentPartPr>
            <p14:xfrm>
              <a:off x="5326063" y="3773488"/>
              <a:ext cx="1479550" cy="687387"/>
            </p14:xfrm>
          </p:contentPart>
        </mc:Choice>
        <mc:Fallback>
          <p:pic>
            <p:nvPicPr>
              <p:cNvPr id="14346" name="Ink 10"/>
              <p:cNvPicPr>
                <a:picLocks noRot="1" noChangeAspect="1" noEditPoints="1" noChangeArrowheads="1" noChangeShapeType="1"/>
              </p:cNvPicPr>
              <p:nvPr/>
            </p:nvPicPr>
            <p:blipFill>
              <a:blip r:embed="rId19"/>
              <a:stretch>
                <a:fillRect/>
              </a:stretch>
            </p:blipFill>
            <p:spPr>
              <a:xfrm>
                <a:off x="5316710" y="3764131"/>
                <a:ext cx="1498256" cy="70610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347" name="Ink 11"/>
              <p14:cNvContentPartPr>
                <a14:cpLocks xmlns:a14="http://schemas.microsoft.com/office/drawing/2010/main" noRot="1" noChangeAspect="1" noEditPoints="1" noChangeArrowheads="1" noChangeShapeType="1"/>
              </p14:cNvContentPartPr>
              <p14:nvPr/>
            </p14:nvContentPartPr>
            <p14:xfrm>
              <a:off x="7054850" y="3709988"/>
              <a:ext cx="119063" cy="1001712"/>
            </p14:xfrm>
          </p:contentPart>
        </mc:Choice>
        <mc:Fallback>
          <p:pic>
            <p:nvPicPr>
              <p:cNvPr id="14347" name="Ink 11"/>
              <p:cNvPicPr>
                <a:picLocks noRot="1" noChangeAspect="1" noEditPoints="1" noChangeArrowheads="1" noChangeShapeType="1"/>
              </p:cNvPicPr>
              <p:nvPr/>
            </p:nvPicPr>
            <p:blipFill>
              <a:blip r:embed="rId21"/>
              <a:stretch>
                <a:fillRect/>
              </a:stretch>
            </p:blipFill>
            <p:spPr>
              <a:xfrm>
                <a:off x="7045206" y="3700619"/>
                <a:ext cx="138350" cy="1020449"/>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348" name="Ink 12"/>
              <p14:cNvContentPartPr>
                <a14:cpLocks xmlns:a14="http://schemas.microsoft.com/office/drawing/2010/main" noRot="1" noChangeAspect="1" noEditPoints="1" noChangeArrowheads="1" noChangeShapeType="1"/>
              </p14:cNvContentPartPr>
              <p14:nvPr/>
            </p14:nvContentPartPr>
            <p14:xfrm>
              <a:off x="7505700" y="4287838"/>
              <a:ext cx="1182688" cy="750887"/>
            </p14:xfrm>
          </p:contentPart>
        </mc:Choice>
        <mc:Fallback>
          <p:pic>
            <p:nvPicPr>
              <p:cNvPr id="14348" name="Ink 12"/>
              <p:cNvPicPr>
                <a:picLocks noRot="1" noChangeAspect="1" noEditPoints="1" noChangeArrowheads="1" noChangeShapeType="1"/>
              </p:cNvPicPr>
              <p:nvPr/>
            </p:nvPicPr>
            <p:blipFill>
              <a:blip r:embed="rId23"/>
              <a:stretch>
                <a:fillRect/>
              </a:stretch>
            </p:blipFill>
            <p:spPr>
              <a:xfrm>
                <a:off x="7496345" y="4278506"/>
                <a:ext cx="1201398" cy="76955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349" name="Ink 13"/>
              <p14:cNvContentPartPr>
                <a14:cpLocks xmlns:a14="http://schemas.microsoft.com/office/drawing/2010/main" noRot="1" noChangeAspect="1" noEditPoints="1" noChangeArrowheads="1" noChangeShapeType="1"/>
              </p14:cNvContentPartPr>
              <p14:nvPr/>
            </p14:nvContentPartPr>
            <p14:xfrm>
              <a:off x="8994775" y="4232275"/>
              <a:ext cx="1276350" cy="755650"/>
            </p14:xfrm>
          </p:contentPart>
        </mc:Choice>
        <mc:Fallback>
          <p:pic>
            <p:nvPicPr>
              <p:cNvPr id="14349" name="Ink 13"/>
              <p:cNvPicPr>
                <a:picLocks noRot="1" noChangeAspect="1" noEditPoints="1" noChangeArrowheads="1" noChangeShapeType="1"/>
              </p:cNvPicPr>
              <p:nvPr/>
            </p:nvPicPr>
            <p:blipFill>
              <a:blip r:embed="rId25"/>
              <a:stretch>
                <a:fillRect/>
              </a:stretch>
            </p:blipFill>
            <p:spPr>
              <a:xfrm>
                <a:off x="8985417" y="4222919"/>
                <a:ext cx="1295067" cy="77436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350" name="Ink 14"/>
              <p14:cNvContentPartPr>
                <a14:cpLocks xmlns:a14="http://schemas.microsoft.com/office/drawing/2010/main" noRot="1" noChangeAspect="1" noEditPoints="1" noChangeArrowheads="1" noChangeShapeType="1"/>
              </p14:cNvContentPartPr>
              <p14:nvPr/>
            </p14:nvContentPartPr>
            <p14:xfrm>
              <a:off x="3482975" y="4768850"/>
              <a:ext cx="331788" cy="328613"/>
            </p14:xfrm>
          </p:contentPart>
        </mc:Choice>
        <mc:Fallback>
          <p:pic>
            <p:nvPicPr>
              <p:cNvPr id="14350" name="Ink 14"/>
              <p:cNvPicPr>
                <a:picLocks noRot="1" noChangeAspect="1" noEditPoints="1" noChangeArrowheads="1" noChangeShapeType="1"/>
              </p:cNvPicPr>
              <p:nvPr/>
            </p:nvPicPr>
            <p:blipFill>
              <a:blip r:embed="rId27"/>
              <a:stretch>
                <a:fillRect/>
              </a:stretch>
            </p:blipFill>
            <p:spPr>
              <a:xfrm>
                <a:off x="3473639" y="4759583"/>
                <a:ext cx="350460" cy="34714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351" name="Ink 15"/>
              <p14:cNvContentPartPr>
                <a14:cpLocks xmlns:a14="http://schemas.microsoft.com/office/drawing/2010/main" noRot="1" noChangeAspect="1" noEditPoints="1" noChangeArrowheads="1" noChangeShapeType="1"/>
              </p14:cNvContentPartPr>
              <p14:nvPr/>
            </p14:nvContentPartPr>
            <p14:xfrm>
              <a:off x="3917950" y="4687888"/>
              <a:ext cx="498475" cy="636587"/>
            </p14:xfrm>
          </p:contentPart>
        </mc:Choice>
        <mc:Fallback>
          <p:pic>
            <p:nvPicPr>
              <p:cNvPr id="14351" name="Ink 15"/>
              <p:cNvPicPr>
                <a:picLocks noRot="1" noChangeAspect="1" noEditPoints="1" noChangeArrowheads="1" noChangeShapeType="1"/>
              </p:cNvPicPr>
              <p:nvPr/>
            </p:nvPicPr>
            <p:blipFill>
              <a:blip r:embed="rId29"/>
              <a:stretch>
                <a:fillRect/>
              </a:stretch>
            </p:blipFill>
            <p:spPr>
              <a:xfrm>
                <a:off x="3908579" y="4678579"/>
                <a:ext cx="517217" cy="655205"/>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352" name="Ink 16"/>
              <p14:cNvContentPartPr>
                <a14:cpLocks xmlns:a14="http://schemas.microsoft.com/office/drawing/2010/main" noRot="1" noChangeAspect="1" noEditPoints="1" noChangeArrowheads="1" noChangeShapeType="1"/>
              </p14:cNvContentPartPr>
              <p14:nvPr/>
            </p14:nvContentPartPr>
            <p14:xfrm>
              <a:off x="9064625" y="5440363"/>
              <a:ext cx="2509838" cy="557212"/>
            </p14:xfrm>
          </p:contentPart>
        </mc:Choice>
        <mc:Fallback>
          <p:pic>
            <p:nvPicPr>
              <p:cNvPr id="14352" name="Ink 16"/>
              <p:cNvPicPr>
                <a:picLocks noRot="1" noChangeAspect="1" noEditPoints="1" noChangeArrowheads="1" noChangeShapeType="1"/>
              </p:cNvPicPr>
              <p:nvPr/>
            </p:nvPicPr>
            <p:blipFill>
              <a:blip r:embed="rId31"/>
              <a:stretch>
                <a:fillRect/>
              </a:stretch>
            </p:blipFill>
            <p:spPr>
              <a:xfrm>
                <a:off x="9055269" y="5431028"/>
                <a:ext cx="2528549" cy="57588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353" name="Ink 17"/>
              <p14:cNvContentPartPr>
                <a14:cpLocks xmlns:a14="http://schemas.microsoft.com/office/drawing/2010/main" noRot="1" noChangeAspect="1" noEditPoints="1" noChangeArrowheads="1" noChangeShapeType="1"/>
              </p14:cNvContentPartPr>
              <p14:nvPr/>
            </p14:nvContentPartPr>
            <p14:xfrm>
              <a:off x="10204450" y="4016375"/>
              <a:ext cx="169863" cy="219075"/>
            </p14:xfrm>
          </p:contentPart>
        </mc:Choice>
        <mc:Fallback>
          <p:pic>
            <p:nvPicPr>
              <p:cNvPr id="14353" name="Ink 17"/>
              <p:cNvPicPr>
                <a:picLocks noRot="1" noChangeAspect="1" noEditPoints="1" noChangeArrowheads="1" noChangeShapeType="1"/>
              </p:cNvPicPr>
              <p:nvPr/>
            </p:nvPicPr>
            <p:blipFill>
              <a:blip r:embed="rId33"/>
              <a:stretch>
                <a:fillRect/>
              </a:stretch>
            </p:blipFill>
            <p:spPr>
              <a:xfrm>
                <a:off x="10195093" y="4007083"/>
                <a:ext cx="188577" cy="237659"/>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354" name="Ink 18"/>
              <p14:cNvContentPartPr>
                <a14:cpLocks xmlns:a14="http://schemas.microsoft.com/office/drawing/2010/main" noRot="1" noChangeAspect="1" noEditPoints="1" noChangeArrowheads="1" noChangeShapeType="1"/>
              </p14:cNvContentPartPr>
              <p14:nvPr/>
            </p14:nvContentPartPr>
            <p14:xfrm>
              <a:off x="10536238" y="3822700"/>
              <a:ext cx="728662" cy="577850"/>
            </p14:xfrm>
          </p:contentPart>
        </mc:Choice>
        <mc:Fallback>
          <p:pic>
            <p:nvPicPr>
              <p:cNvPr id="14354" name="Ink 18"/>
              <p:cNvPicPr>
                <a:picLocks noRot="1" noChangeAspect="1" noEditPoints="1" noChangeArrowheads="1" noChangeShapeType="1"/>
              </p:cNvPicPr>
              <p:nvPr/>
            </p:nvPicPr>
            <p:blipFill>
              <a:blip r:embed="rId35"/>
              <a:stretch>
                <a:fillRect/>
              </a:stretch>
            </p:blipFill>
            <p:spPr>
              <a:xfrm>
                <a:off x="10526910" y="3813339"/>
                <a:ext cx="747318" cy="59657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355" name="Ink 19"/>
              <p14:cNvContentPartPr>
                <a14:cpLocks xmlns:a14="http://schemas.microsoft.com/office/drawing/2010/main" noRot="1" noChangeAspect="1" noEditPoints="1" noChangeArrowheads="1" noChangeShapeType="1"/>
              </p14:cNvContentPartPr>
              <p14:nvPr/>
            </p14:nvContentPartPr>
            <p14:xfrm>
              <a:off x="8513763" y="625475"/>
              <a:ext cx="909637" cy="563563"/>
            </p14:xfrm>
          </p:contentPart>
        </mc:Choice>
        <mc:Fallback>
          <p:pic>
            <p:nvPicPr>
              <p:cNvPr id="14355" name="Ink 19"/>
              <p:cNvPicPr>
                <a:picLocks noRot="1" noChangeAspect="1" noEditPoints="1" noChangeArrowheads="1" noChangeShapeType="1"/>
              </p:cNvPicPr>
              <p:nvPr/>
            </p:nvPicPr>
            <p:blipFill>
              <a:blip r:embed="rId37"/>
              <a:stretch>
                <a:fillRect/>
              </a:stretch>
            </p:blipFill>
            <p:spPr>
              <a:xfrm>
                <a:off x="8504433" y="616124"/>
                <a:ext cx="928296" cy="582265"/>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356" name="Ink 20"/>
              <p14:cNvContentPartPr>
                <a14:cpLocks xmlns:a14="http://schemas.microsoft.com/office/drawing/2010/main" noRot="1" noChangeAspect="1" noEditPoints="1" noChangeArrowheads="1" noChangeShapeType="1"/>
              </p14:cNvContentPartPr>
              <p14:nvPr/>
            </p14:nvContentPartPr>
            <p14:xfrm>
              <a:off x="9667875" y="647700"/>
              <a:ext cx="1130300" cy="533400"/>
            </p14:xfrm>
          </p:contentPart>
        </mc:Choice>
        <mc:Fallback>
          <p:pic>
            <p:nvPicPr>
              <p:cNvPr id="14356" name="Ink 20"/>
              <p:cNvPicPr>
                <a:picLocks noRot="1" noChangeAspect="1" noEditPoints="1" noChangeArrowheads="1" noChangeShapeType="1"/>
              </p:cNvPicPr>
              <p:nvPr/>
            </p:nvPicPr>
            <p:blipFill>
              <a:blip r:embed="rId39"/>
              <a:stretch>
                <a:fillRect/>
              </a:stretch>
            </p:blipFill>
            <p:spPr>
              <a:xfrm>
                <a:off x="9658501" y="638342"/>
                <a:ext cx="1149048" cy="552116"/>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357" name="Ink 21"/>
              <p14:cNvContentPartPr>
                <a14:cpLocks xmlns:a14="http://schemas.microsoft.com/office/drawing/2010/main" noRot="1" noChangeAspect="1" noEditPoints="1" noChangeArrowheads="1" noChangeShapeType="1"/>
              </p14:cNvContentPartPr>
              <p14:nvPr/>
            </p14:nvContentPartPr>
            <p14:xfrm>
              <a:off x="3382963" y="4446588"/>
              <a:ext cx="3136900" cy="73025"/>
            </p14:xfrm>
          </p:contentPart>
        </mc:Choice>
        <mc:Fallback>
          <p:pic>
            <p:nvPicPr>
              <p:cNvPr id="14357" name="Ink 21"/>
              <p:cNvPicPr>
                <a:picLocks noRot="1" noChangeAspect="1" noEditPoints="1" noChangeArrowheads="1" noChangeShapeType="1"/>
              </p:cNvPicPr>
              <p:nvPr/>
            </p:nvPicPr>
            <p:blipFill>
              <a:blip r:embed="rId41"/>
              <a:stretch>
                <a:fillRect/>
              </a:stretch>
            </p:blipFill>
            <p:spPr>
              <a:xfrm>
                <a:off x="3373604" y="4437281"/>
                <a:ext cx="3155617" cy="91639"/>
              </a:xfrm>
              <a:prstGeom prst="rect">
                <a:avLst/>
              </a:prstGeom>
            </p:spPr>
          </p:pic>
        </mc:Fallback>
      </mc:AlternateContent>
    </p:spTree>
    <p:extLst>
      <p:ext uri="{BB962C8B-B14F-4D97-AF65-F5344CB8AC3E}">
        <p14:creationId xmlns:p14="http://schemas.microsoft.com/office/powerpoint/2010/main" val="252539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D06EF-F439-4FF3-832B-4D4C239B7CF2}"/>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EBB0C3C2-2F54-4248-A398-6D863A64115F}"/>
              </a:ext>
            </a:extLst>
          </p:cNvPr>
          <p:cNvSpPr>
            <a:spLocks noGrp="1"/>
          </p:cNvSpPr>
          <p:nvPr>
            <p:ph idx="1"/>
          </p:nvPr>
        </p:nvSpPr>
        <p:spPr/>
        <p:txBody>
          <a:bodyPr/>
          <a:lstStyle/>
          <a:p>
            <a:r>
              <a:rPr lang="zh-CN" altLang="en-US" dirty="0"/>
              <a:t>蔡老板：成都按照暑假集训</a:t>
            </a:r>
            <a:r>
              <a:rPr lang="en-US" altLang="zh-CN" dirty="0"/>
              <a:t>B</a:t>
            </a:r>
            <a:r>
              <a:rPr lang="zh-CN" altLang="en-US" dirty="0"/>
              <a:t>班水平讲，金华青岛</a:t>
            </a:r>
            <a:r>
              <a:rPr lang="en-US" altLang="zh-CN" dirty="0"/>
              <a:t>C</a:t>
            </a:r>
            <a:r>
              <a:rPr lang="zh-CN" altLang="en-US" dirty="0"/>
              <a:t>班水平</a:t>
            </a:r>
            <a:endParaRPr lang="en-US" altLang="zh-CN" dirty="0"/>
          </a:p>
          <a:p>
            <a:endParaRPr lang="en-US" altLang="zh-CN" dirty="0"/>
          </a:p>
          <a:p>
            <a:r>
              <a:rPr lang="zh-CN" altLang="en-US" dirty="0"/>
              <a:t>如果大家觉得难度不对，请</a:t>
            </a:r>
            <a:r>
              <a:rPr lang="zh-CN" altLang="en-US" strike="sngStrike" dirty="0"/>
              <a:t>喷蔡老板</a:t>
            </a:r>
            <a:r>
              <a:rPr lang="zh-CN" altLang="en-US" dirty="0"/>
              <a:t>让讲题菜鸡</a:t>
            </a:r>
            <a:r>
              <a:rPr lang="zh-CN" altLang="en-US" strike="sngStrike" dirty="0"/>
              <a:t>换题</a:t>
            </a:r>
            <a:r>
              <a:rPr lang="zh-CN" altLang="en-US" dirty="0"/>
              <a:t>刹车，讲慢一点</a:t>
            </a:r>
          </a:p>
        </p:txBody>
      </p:sp>
    </p:spTree>
    <p:extLst>
      <p:ext uri="{BB962C8B-B14F-4D97-AF65-F5344CB8AC3E}">
        <p14:creationId xmlns:p14="http://schemas.microsoft.com/office/powerpoint/2010/main" val="162480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D35607-095F-4FD4-8F78-61999FDD9F26}"/>
              </a:ext>
            </a:extLst>
          </p:cNvPr>
          <p:cNvSpPr>
            <a:spLocks noGrp="1"/>
          </p:cNvSpPr>
          <p:nvPr>
            <p:ph idx="1"/>
          </p:nvPr>
        </p:nvSpPr>
        <p:spPr/>
        <p:txBody>
          <a:bodyPr/>
          <a:lstStyle/>
          <a:p>
            <a:r>
              <a:rPr lang="zh-CN" altLang="en-US" dirty="0"/>
              <a:t>考虑最终答案中没有被挖掉的部分，对着这些东西</a:t>
            </a:r>
            <a:r>
              <a:rPr lang="en-US" altLang="zh-CN" dirty="0"/>
              <a:t>dp</a:t>
            </a:r>
          </a:p>
          <a:p>
            <a:endParaRPr lang="en-US" altLang="zh-CN" dirty="0"/>
          </a:p>
          <a:p>
            <a:r>
              <a:rPr lang="en-US" altLang="zh-CN" dirty="0"/>
              <a:t>dp[</a:t>
            </a:r>
            <a:r>
              <a:rPr lang="en-US" altLang="zh-CN" dirty="0" err="1"/>
              <a:t>i</a:t>
            </a:r>
            <a:r>
              <a:rPr lang="en-US" altLang="zh-CN" dirty="0"/>
              <a:t>]</a:t>
            </a:r>
            <a:r>
              <a:rPr lang="zh-CN" altLang="en-US" dirty="0"/>
              <a:t>表示最后一个选择的没有被挖掉的数是第</a:t>
            </a:r>
            <a:r>
              <a:rPr lang="en-US" altLang="zh-CN" dirty="0" err="1"/>
              <a:t>i</a:t>
            </a:r>
            <a:r>
              <a:rPr lang="zh-CN" altLang="en-US" dirty="0"/>
              <a:t>个的时候的答案，那么</a:t>
            </a:r>
            <a:r>
              <a:rPr lang="en-US" altLang="zh-CN" dirty="0"/>
              <a:t>dp[j]-&gt;dp[</a:t>
            </a:r>
            <a:r>
              <a:rPr lang="en-US" altLang="zh-CN" dirty="0" err="1"/>
              <a:t>i</a:t>
            </a:r>
            <a:r>
              <a:rPr lang="en-US" altLang="zh-CN" dirty="0"/>
              <a:t>]</a:t>
            </a:r>
            <a:r>
              <a:rPr lang="zh-CN" altLang="en-US" dirty="0"/>
              <a:t>时的系数是</a:t>
            </a:r>
            <a:r>
              <a:rPr lang="en-US" altLang="zh-CN" dirty="0"/>
              <a:t>min(j</a:t>
            </a:r>
            <a:r>
              <a:rPr lang="zh-CN" altLang="en-US" dirty="0"/>
              <a:t>到</a:t>
            </a:r>
            <a:r>
              <a:rPr lang="en-US" altLang="zh-CN" dirty="0" err="1"/>
              <a:t>i</a:t>
            </a:r>
            <a:r>
              <a:rPr lang="zh-CN" altLang="en-US" dirty="0"/>
              <a:t>的空格个数，</a:t>
            </a:r>
            <a:r>
              <a:rPr lang="en-US" altLang="zh-CN" dirty="0"/>
              <a:t>p[j]</a:t>
            </a:r>
            <a:r>
              <a:rPr lang="zh-CN" altLang="en-US" dirty="0"/>
              <a:t>到</a:t>
            </a:r>
            <a:r>
              <a:rPr lang="en-US" altLang="zh-CN" dirty="0"/>
              <a:t>p[</a:t>
            </a:r>
            <a:r>
              <a:rPr lang="en-US" altLang="zh-CN" dirty="0" err="1"/>
              <a:t>i</a:t>
            </a:r>
            <a:r>
              <a:rPr lang="en-US" altLang="zh-CN" dirty="0"/>
              <a:t>]</a:t>
            </a:r>
            <a:r>
              <a:rPr lang="zh-CN" altLang="en-US" dirty="0"/>
              <a:t>里未出现的数的个数</a:t>
            </a:r>
            <a:r>
              <a:rPr lang="en-US" altLang="zh-CN" dirty="0"/>
              <a:t>)</a:t>
            </a:r>
          </a:p>
          <a:p>
            <a:endParaRPr lang="en-US" altLang="zh-CN" dirty="0"/>
          </a:p>
          <a:p>
            <a:r>
              <a:rPr lang="zh-CN" altLang="en-US" dirty="0"/>
              <a:t>这两个均可以表示成前缀和的形式，把</a:t>
            </a:r>
            <a:r>
              <a:rPr lang="en-US" altLang="zh-CN" dirty="0"/>
              <a:t>min</a:t>
            </a:r>
            <a:r>
              <a:rPr lang="zh-CN" altLang="en-US" dirty="0"/>
              <a:t>拆开就可以写成二维点查的形式，任意二维数据结构都能解决</a:t>
            </a:r>
          </a:p>
        </p:txBody>
      </p:sp>
      <p:sp>
        <p:nvSpPr>
          <p:cNvPr id="4" name="标题 1">
            <a:extLst>
              <a:ext uri="{FF2B5EF4-FFF2-40B4-BE49-F238E27FC236}">
                <a16:creationId xmlns:a16="http://schemas.microsoft.com/office/drawing/2014/main" id="{B4F8F15C-9A2A-4989-8897-EDFB9B182B69}"/>
              </a:ext>
            </a:extLst>
          </p:cNvPr>
          <p:cNvSpPr>
            <a:spLocks noGrp="1"/>
          </p:cNvSpPr>
          <p:nvPr>
            <p:ph type="title"/>
          </p:nvPr>
        </p:nvSpPr>
        <p:spPr>
          <a:xfrm>
            <a:off x="838200" y="365125"/>
            <a:ext cx="10515600" cy="1325563"/>
          </a:xfrm>
        </p:spPr>
        <p:txBody>
          <a:bodyPr/>
          <a:lstStyle/>
          <a:p>
            <a:r>
              <a:rPr lang="en-US" altLang="zh-CN" dirty="0"/>
              <a:t>Earthquake and Permutation</a:t>
            </a:r>
            <a:endParaRPr lang="zh-CN" altLang="en-US" dirty="0"/>
          </a:p>
        </p:txBody>
      </p:sp>
    </p:spTree>
    <p:extLst>
      <p:ext uri="{BB962C8B-B14F-4D97-AF65-F5344CB8AC3E}">
        <p14:creationId xmlns:p14="http://schemas.microsoft.com/office/powerpoint/2010/main" val="1390802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10945-8100-4867-8DC9-D9B47F573226}"/>
              </a:ext>
            </a:extLst>
          </p:cNvPr>
          <p:cNvSpPr>
            <a:spLocks noGrp="1"/>
          </p:cNvSpPr>
          <p:nvPr>
            <p:ph type="title"/>
          </p:nvPr>
        </p:nvSpPr>
        <p:spPr/>
        <p:txBody>
          <a:bodyPr/>
          <a:lstStyle/>
          <a:p>
            <a:r>
              <a:rPr lang="en-US" altLang="zh-CN" dirty="0" err="1"/>
              <a:t>IncreasingNumber</a:t>
            </a:r>
            <a:r>
              <a:rPr lang="en-US" altLang="zh-CN" dirty="0"/>
              <a:t> (</a:t>
            </a:r>
            <a:r>
              <a:rPr lang="en-US" altLang="zh-CN" dirty="0" err="1"/>
              <a:t>Topcoder</a:t>
            </a:r>
            <a:r>
              <a:rPr lang="en-US" altLang="zh-CN" dirty="0"/>
              <a:t>)</a:t>
            </a:r>
            <a:endParaRPr lang="zh-CN" altLang="en-US" dirty="0"/>
          </a:p>
        </p:txBody>
      </p:sp>
      <p:sp>
        <p:nvSpPr>
          <p:cNvPr id="3" name="内容占位符 2">
            <a:extLst>
              <a:ext uri="{FF2B5EF4-FFF2-40B4-BE49-F238E27FC236}">
                <a16:creationId xmlns:a16="http://schemas.microsoft.com/office/drawing/2014/main" id="{8D66397C-D4C3-4FC9-B7BF-BDC620E44540}"/>
              </a:ext>
            </a:extLst>
          </p:cNvPr>
          <p:cNvSpPr>
            <a:spLocks noGrp="1"/>
          </p:cNvSpPr>
          <p:nvPr>
            <p:ph idx="1"/>
          </p:nvPr>
        </p:nvSpPr>
        <p:spPr/>
        <p:txBody>
          <a:bodyPr/>
          <a:lstStyle/>
          <a:p>
            <a:r>
              <a:rPr lang="zh-CN" altLang="en-US" dirty="0"/>
              <a:t>一个数是</a:t>
            </a:r>
            <a:r>
              <a:rPr lang="en-US" altLang="zh-CN" dirty="0"/>
              <a:t>Increasing</a:t>
            </a:r>
            <a:r>
              <a:rPr lang="zh-CN" altLang="en-US" dirty="0"/>
              <a:t>当且仅当它的十进制表示是不降的，如</a:t>
            </a:r>
            <a:r>
              <a:rPr lang="en-US" altLang="zh-CN" dirty="0"/>
              <a:t>1123579</a:t>
            </a:r>
            <a:r>
              <a:rPr lang="zh-CN" altLang="en-US" dirty="0"/>
              <a:t>。</a:t>
            </a:r>
            <a:endParaRPr lang="en-US" altLang="zh-CN" dirty="0"/>
          </a:p>
          <a:p>
            <a:r>
              <a:rPr lang="zh-CN" altLang="en-US" dirty="0"/>
              <a:t>求</a:t>
            </a:r>
            <a:r>
              <a:rPr lang="en-US" altLang="zh-CN" dirty="0"/>
              <a:t>n</a:t>
            </a:r>
            <a:r>
              <a:rPr lang="zh-CN" altLang="en-US" dirty="0"/>
              <a:t>位不降十进制数中被</a:t>
            </a:r>
            <a:r>
              <a:rPr lang="en-US" altLang="zh-CN" dirty="0"/>
              <a:t>d</a:t>
            </a:r>
            <a:r>
              <a:rPr lang="zh-CN" altLang="en-US" dirty="0"/>
              <a:t>整除的有多少个</a:t>
            </a:r>
            <a:endParaRPr lang="en-US" altLang="zh-CN" dirty="0"/>
          </a:p>
          <a:p>
            <a:endParaRPr lang="en-US" altLang="zh-CN" dirty="0"/>
          </a:p>
          <a:p>
            <a:r>
              <a:rPr lang="en-US" altLang="zh-CN" dirty="0"/>
              <a:t>n&lt;=10</a:t>
            </a:r>
            <a:r>
              <a:rPr lang="en-US" altLang="zh-CN" baseline="30000" dirty="0"/>
              <a:t>18</a:t>
            </a:r>
            <a:r>
              <a:rPr lang="en-US" altLang="zh-CN" dirty="0"/>
              <a:t>,d&lt;=500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5362" name="Ink 2"/>
              <p14:cNvContentPartPr>
                <a14:cpLocks xmlns:a14="http://schemas.microsoft.com/office/drawing/2010/main" noRot="1" noChangeAspect="1" noEditPoints="1" noChangeArrowheads="1" noChangeShapeType="1"/>
              </p14:cNvContentPartPr>
              <p14:nvPr/>
            </p14:nvContentPartPr>
            <p14:xfrm>
              <a:off x="5310188" y="3419475"/>
              <a:ext cx="1377950" cy="577850"/>
            </p14:xfrm>
          </p:contentPart>
        </mc:Choice>
        <mc:Fallback>
          <p:pic>
            <p:nvPicPr>
              <p:cNvPr id="15362" name="Ink 2"/>
              <p:cNvPicPr>
                <a:picLocks noRot="1" noChangeAspect="1" noEditPoints="1" noChangeArrowheads="1" noChangeShapeType="1"/>
              </p:cNvPicPr>
              <p:nvPr/>
            </p:nvPicPr>
            <p:blipFill>
              <a:blip r:embed="rId3"/>
              <a:stretch>
                <a:fillRect/>
              </a:stretch>
            </p:blipFill>
            <p:spPr>
              <a:xfrm>
                <a:off x="5300839" y="3410126"/>
                <a:ext cx="1396649" cy="596548"/>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363" name="Ink 3"/>
              <p14:cNvContentPartPr>
                <a14:cpLocks xmlns:a14="http://schemas.microsoft.com/office/drawing/2010/main" noRot="1" noChangeAspect="1" noEditPoints="1" noChangeArrowheads="1" noChangeShapeType="1"/>
              </p14:cNvContentPartPr>
              <p14:nvPr/>
            </p14:nvContentPartPr>
            <p14:xfrm>
              <a:off x="6845300" y="3411538"/>
              <a:ext cx="344488" cy="433387"/>
            </p14:xfrm>
          </p:contentPart>
        </mc:Choice>
        <mc:Fallback>
          <p:pic>
            <p:nvPicPr>
              <p:cNvPr id="15363" name="Ink 3"/>
              <p:cNvPicPr>
                <a:picLocks noRot="1" noChangeAspect="1" noEditPoints="1" noChangeArrowheads="1" noChangeShapeType="1"/>
              </p:cNvPicPr>
              <p:nvPr/>
            </p:nvPicPr>
            <p:blipFill>
              <a:blip r:embed="rId5"/>
              <a:stretch>
                <a:fillRect/>
              </a:stretch>
            </p:blipFill>
            <p:spPr>
              <a:xfrm>
                <a:off x="6835999" y="3402195"/>
                <a:ext cx="363090" cy="45207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364" name="Ink 4"/>
              <p14:cNvContentPartPr>
                <a14:cpLocks xmlns:a14="http://schemas.microsoft.com/office/drawing/2010/main" noRot="1" noChangeAspect="1" noEditPoints="1" noChangeArrowheads="1" noChangeShapeType="1"/>
              </p14:cNvContentPartPr>
              <p14:nvPr/>
            </p14:nvContentPartPr>
            <p14:xfrm>
              <a:off x="7448550" y="3419475"/>
              <a:ext cx="392113" cy="168275"/>
            </p14:xfrm>
          </p:contentPart>
        </mc:Choice>
        <mc:Fallback>
          <p:pic>
            <p:nvPicPr>
              <p:cNvPr id="15364" name="Ink 4"/>
              <p:cNvPicPr>
                <a:picLocks noRot="1" noChangeAspect="1" noEditPoints="1" noChangeArrowheads="1" noChangeShapeType="1"/>
              </p:cNvPicPr>
              <p:nvPr/>
            </p:nvPicPr>
            <p:blipFill>
              <a:blip r:embed="rId7"/>
              <a:stretch>
                <a:fillRect/>
              </a:stretch>
            </p:blipFill>
            <p:spPr>
              <a:xfrm>
                <a:off x="7439205" y="3410046"/>
                <a:ext cx="410802" cy="18713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365" name="Ink 5"/>
              <p14:cNvContentPartPr>
                <a14:cpLocks xmlns:a14="http://schemas.microsoft.com/office/drawing/2010/main" noRot="1" noChangeAspect="1" noEditPoints="1" noChangeArrowheads="1" noChangeShapeType="1"/>
              </p14:cNvContentPartPr>
              <p14:nvPr/>
            </p14:nvContentPartPr>
            <p14:xfrm>
              <a:off x="8067675" y="3179763"/>
              <a:ext cx="3684588" cy="615950"/>
            </p14:xfrm>
          </p:contentPart>
        </mc:Choice>
        <mc:Fallback>
          <p:pic>
            <p:nvPicPr>
              <p:cNvPr id="15365" name="Ink 5"/>
              <p:cNvPicPr>
                <a:picLocks noRot="1" noChangeAspect="1" noEditPoints="1" noChangeArrowheads="1" noChangeShapeType="1"/>
              </p:cNvPicPr>
              <p:nvPr/>
            </p:nvPicPr>
            <p:blipFill>
              <a:blip r:embed="rId9"/>
              <a:stretch>
                <a:fillRect/>
              </a:stretch>
            </p:blipFill>
            <p:spPr>
              <a:xfrm>
                <a:off x="8058322" y="3170452"/>
                <a:ext cx="3703293" cy="63457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366" name="Ink 6"/>
              <p14:cNvContentPartPr>
                <a14:cpLocks xmlns:a14="http://schemas.microsoft.com/office/drawing/2010/main" noRot="1" noChangeAspect="1" noEditPoints="1" noChangeArrowheads="1" noChangeShapeType="1"/>
              </p14:cNvContentPartPr>
              <p14:nvPr/>
            </p14:nvContentPartPr>
            <p14:xfrm>
              <a:off x="5994400" y="3905250"/>
              <a:ext cx="2668588" cy="547688"/>
            </p14:xfrm>
          </p:contentPart>
        </mc:Choice>
        <mc:Fallback>
          <p:pic>
            <p:nvPicPr>
              <p:cNvPr id="15366" name="Ink 6"/>
              <p:cNvPicPr>
                <a:picLocks noRot="1" noChangeAspect="1" noEditPoints="1" noChangeArrowheads="1" noChangeShapeType="1"/>
              </p:cNvPicPr>
              <p:nvPr/>
            </p:nvPicPr>
            <p:blipFill>
              <a:blip r:embed="rId11"/>
              <a:stretch>
                <a:fillRect/>
              </a:stretch>
            </p:blipFill>
            <p:spPr>
              <a:xfrm>
                <a:off x="5985040" y="3895912"/>
                <a:ext cx="2687307" cy="566363"/>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367" name="Ink 7"/>
              <p14:cNvContentPartPr>
                <a14:cpLocks xmlns:a14="http://schemas.microsoft.com/office/drawing/2010/main" noRot="1" noChangeAspect="1" noEditPoints="1" noChangeArrowheads="1" noChangeShapeType="1"/>
              </p14:cNvContentPartPr>
              <p14:nvPr/>
            </p14:nvContentPartPr>
            <p14:xfrm>
              <a:off x="9194800" y="4005263"/>
              <a:ext cx="2593975" cy="655637"/>
            </p14:xfrm>
          </p:contentPart>
        </mc:Choice>
        <mc:Fallback>
          <p:pic>
            <p:nvPicPr>
              <p:cNvPr id="15367" name="Ink 7"/>
              <p:cNvPicPr>
                <a:picLocks noRot="1" noChangeAspect="1" noEditPoints="1" noChangeArrowheads="1" noChangeShapeType="1"/>
              </p:cNvPicPr>
              <p:nvPr/>
            </p:nvPicPr>
            <p:blipFill>
              <a:blip r:embed="rId13"/>
              <a:stretch>
                <a:fillRect/>
              </a:stretch>
            </p:blipFill>
            <p:spPr>
              <a:xfrm>
                <a:off x="9185443" y="3995968"/>
                <a:ext cx="2612688" cy="674226"/>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368" name="Ink 8"/>
              <p14:cNvContentPartPr>
                <a14:cpLocks xmlns:a14="http://schemas.microsoft.com/office/drawing/2010/main" noRot="1" noChangeAspect="1" noEditPoints="1" noChangeArrowheads="1" noChangeShapeType="1"/>
              </p14:cNvContentPartPr>
              <p14:nvPr/>
            </p14:nvContentPartPr>
            <p14:xfrm>
              <a:off x="9429750" y="4552950"/>
              <a:ext cx="2468563" cy="82550"/>
            </p14:xfrm>
          </p:contentPart>
        </mc:Choice>
        <mc:Fallback>
          <p:pic>
            <p:nvPicPr>
              <p:cNvPr id="15368" name="Ink 8"/>
              <p:cNvPicPr>
                <a:picLocks noRot="1" noChangeAspect="1" noEditPoints="1" noChangeArrowheads="1" noChangeShapeType="1"/>
              </p:cNvPicPr>
              <p:nvPr/>
            </p:nvPicPr>
            <p:blipFill>
              <a:blip r:embed="rId15"/>
              <a:stretch>
                <a:fillRect/>
              </a:stretch>
            </p:blipFill>
            <p:spPr>
              <a:xfrm>
                <a:off x="9420390" y="4543699"/>
                <a:ext cx="2487283" cy="101053"/>
              </a:xfrm>
              <a:prstGeom prst="rect">
                <a:avLst/>
              </a:prstGeom>
            </p:spPr>
          </p:pic>
        </mc:Fallback>
      </mc:AlternateContent>
    </p:spTree>
    <p:extLst>
      <p:ext uri="{BB962C8B-B14F-4D97-AF65-F5344CB8AC3E}">
        <p14:creationId xmlns:p14="http://schemas.microsoft.com/office/powerpoint/2010/main" val="342748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E25927-0198-4BD7-8CC0-287D95FE20E6}"/>
              </a:ext>
            </a:extLst>
          </p:cNvPr>
          <p:cNvSpPr>
            <a:spLocks noGrp="1"/>
          </p:cNvSpPr>
          <p:nvPr>
            <p:ph idx="1"/>
          </p:nvPr>
        </p:nvSpPr>
        <p:spPr/>
        <p:txBody>
          <a:bodyPr/>
          <a:lstStyle/>
          <a:p>
            <a:r>
              <a:rPr lang="en-US" altLang="zh-CN" dirty="0"/>
              <a:t>dp[</a:t>
            </a:r>
            <a:r>
              <a:rPr lang="en-US" altLang="zh-CN" dirty="0" err="1"/>
              <a:t>i</a:t>
            </a:r>
            <a:r>
              <a:rPr lang="en-US" altLang="zh-CN" dirty="0"/>
              <a:t>][j][k]</a:t>
            </a:r>
            <a:r>
              <a:rPr lang="zh-CN" altLang="en-US" dirty="0"/>
              <a:t>表示前</a:t>
            </a:r>
            <a:r>
              <a:rPr lang="en-US" altLang="zh-CN" dirty="0" err="1"/>
              <a:t>i</a:t>
            </a:r>
            <a:r>
              <a:rPr lang="zh-CN" altLang="en-US" dirty="0"/>
              <a:t>位填好，第</a:t>
            </a:r>
            <a:r>
              <a:rPr lang="en-US" altLang="zh-CN" dirty="0" err="1"/>
              <a:t>i</a:t>
            </a:r>
            <a:r>
              <a:rPr lang="zh-CN" altLang="en-US" dirty="0"/>
              <a:t>位是</a:t>
            </a:r>
            <a:r>
              <a:rPr lang="en-US" altLang="zh-CN" dirty="0"/>
              <a:t>j</a:t>
            </a:r>
            <a:r>
              <a:rPr lang="zh-CN" altLang="en-US" dirty="0"/>
              <a:t>，模</a:t>
            </a:r>
            <a:r>
              <a:rPr lang="en-US" altLang="zh-CN" dirty="0"/>
              <a:t>d=k</a:t>
            </a:r>
            <a:r>
              <a:rPr lang="zh-CN" altLang="en-US" dirty="0"/>
              <a:t>的数的个数？</a:t>
            </a:r>
            <a:endParaRPr lang="en-US" altLang="zh-CN" dirty="0"/>
          </a:p>
          <a:p>
            <a:r>
              <a:rPr lang="zh-CN" altLang="en-US" dirty="0"/>
              <a:t>矩阵优化，复杂度</a:t>
            </a:r>
            <a:r>
              <a:rPr lang="en-US" altLang="zh-CN" dirty="0"/>
              <a:t>O(10</a:t>
            </a:r>
            <a:r>
              <a:rPr lang="en-US" altLang="zh-CN" baseline="30000" dirty="0"/>
              <a:t>3</a:t>
            </a:r>
            <a:r>
              <a:rPr lang="en-US" altLang="zh-CN" dirty="0"/>
              <a:t>d</a:t>
            </a:r>
            <a:r>
              <a:rPr lang="en-US" altLang="zh-CN" baseline="30000" dirty="0"/>
              <a:t>3 </a:t>
            </a:r>
            <a:r>
              <a:rPr lang="en-US" altLang="zh-CN" dirty="0"/>
              <a:t>log n)</a:t>
            </a:r>
          </a:p>
          <a:p>
            <a:endParaRPr lang="en-US" altLang="zh-CN" dirty="0"/>
          </a:p>
          <a:p>
            <a:r>
              <a:rPr lang="zh-CN" altLang="en-US" dirty="0"/>
              <a:t>一个数是</a:t>
            </a:r>
            <a:r>
              <a:rPr lang="en-US" altLang="zh-CN" dirty="0"/>
              <a:t>increasing</a:t>
            </a:r>
            <a:r>
              <a:rPr lang="zh-CN" altLang="en-US" dirty="0"/>
              <a:t>的当且仅当它是至多</a:t>
            </a:r>
            <a:r>
              <a:rPr lang="en-US" altLang="zh-CN" dirty="0"/>
              <a:t>9</a:t>
            </a:r>
            <a:r>
              <a:rPr lang="zh-CN" altLang="en-US" dirty="0"/>
              <a:t>个全</a:t>
            </a:r>
            <a:r>
              <a:rPr lang="en-US" altLang="zh-CN" dirty="0"/>
              <a:t>1</a:t>
            </a:r>
            <a:r>
              <a:rPr lang="zh-CN" altLang="en-US" dirty="0"/>
              <a:t>的数的和</a:t>
            </a:r>
            <a:endParaRPr lang="en-US" altLang="zh-CN" dirty="0"/>
          </a:p>
          <a:p>
            <a:r>
              <a:rPr lang="zh-CN" altLang="en-US" dirty="0"/>
              <a:t>复杂度</a:t>
            </a:r>
            <a:r>
              <a:rPr lang="en-US" altLang="zh-CN" dirty="0"/>
              <a:t>O(100d</a:t>
            </a:r>
            <a:r>
              <a:rPr lang="en-US" altLang="zh-CN" baseline="30000" dirty="0"/>
              <a:t>2</a:t>
            </a:r>
            <a:r>
              <a:rPr lang="en-US" altLang="zh-CN" dirty="0"/>
              <a:t>)</a:t>
            </a:r>
          </a:p>
        </p:txBody>
      </p:sp>
      <p:sp>
        <p:nvSpPr>
          <p:cNvPr id="4" name="标题 1">
            <a:extLst>
              <a:ext uri="{FF2B5EF4-FFF2-40B4-BE49-F238E27FC236}">
                <a16:creationId xmlns:a16="http://schemas.microsoft.com/office/drawing/2014/main" id="{99486388-766A-4703-9787-39648C0BD029}"/>
              </a:ext>
            </a:extLst>
          </p:cNvPr>
          <p:cNvSpPr>
            <a:spLocks noGrp="1"/>
          </p:cNvSpPr>
          <p:nvPr>
            <p:ph type="title"/>
          </p:nvPr>
        </p:nvSpPr>
        <p:spPr>
          <a:xfrm>
            <a:off x="838200" y="365125"/>
            <a:ext cx="10515600" cy="1325563"/>
          </a:xfrm>
        </p:spPr>
        <p:txBody>
          <a:bodyPr/>
          <a:lstStyle/>
          <a:p>
            <a:r>
              <a:rPr lang="en-US" altLang="zh-CN" dirty="0" err="1"/>
              <a:t>IncreasingNumber</a:t>
            </a:r>
            <a:r>
              <a:rPr lang="en-US" altLang="zh-CN" dirty="0"/>
              <a:t> (</a:t>
            </a:r>
            <a:r>
              <a:rPr lang="en-US" altLang="zh-CN" dirty="0" err="1"/>
              <a:t>Topcoder</a:t>
            </a:r>
            <a:r>
              <a:rPr lang="en-US" altLang="zh-CN" dirty="0"/>
              <a:t>)</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6386" name="Ink 2"/>
              <p14:cNvContentPartPr>
                <a14:cpLocks xmlns:a14="http://schemas.microsoft.com/office/drawing/2010/main" noRot="1" noChangeAspect="1" noEditPoints="1" noChangeArrowheads="1" noChangeShapeType="1"/>
              </p14:cNvContentPartPr>
              <p14:nvPr/>
            </p14:nvContentPartPr>
            <p14:xfrm>
              <a:off x="6465888" y="2486025"/>
              <a:ext cx="2203450" cy="628650"/>
            </p14:xfrm>
          </p:contentPart>
        </mc:Choice>
        <mc:Fallback>
          <p:pic>
            <p:nvPicPr>
              <p:cNvPr id="16386" name="Ink 2"/>
              <p:cNvPicPr>
                <a:picLocks noRot="1" noChangeAspect="1" noEditPoints="1" noChangeArrowheads="1" noChangeShapeType="1"/>
              </p:cNvPicPr>
              <p:nvPr/>
            </p:nvPicPr>
            <p:blipFill>
              <a:blip r:embed="rId3"/>
              <a:stretch>
                <a:fillRect/>
              </a:stretch>
            </p:blipFill>
            <p:spPr>
              <a:xfrm>
                <a:off x="6456525" y="2476669"/>
                <a:ext cx="2222175" cy="647362"/>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387" name="Ink 3"/>
              <p14:cNvContentPartPr>
                <a14:cpLocks xmlns:a14="http://schemas.microsoft.com/office/drawing/2010/main" noRot="1" noChangeAspect="1" noEditPoints="1" noChangeArrowheads="1" noChangeShapeType="1"/>
              </p14:cNvContentPartPr>
              <p14:nvPr/>
            </p14:nvContentPartPr>
            <p14:xfrm>
              <a:off x="8840788" y="2468563"/>
              <a:ext cx="1123950" cy="482600"/>
            </p14:xfrm>
          </p:contentPart>
        </mc:Choice>
        <mc:Fallback>
          <p:pic>
            <p:nvPicPr>
              <p:cNvPr id="16387" name="Ink 3"/>
              <p:cNvPicPr>
                <a:picLocks noRot="1" noChangeAspect="1" noEditPoints="1" noChangeArrowheads="1" noChangeShapeType="1"/>
              </p:cNvPicPr>
              <p:nvPr/>
            </p:nvPicPr>
            <p:blipFill>
              <a:blip r:embed="rId5"/>
              <a:stretch>
                <a:fillRect/>
              </a:stretch>
            </p:blipFill>
            <p:spPr>
              <a:xfrm>
                <a:off x="8831434" y="2459199"/>
                <a:ext cx="1142659" cy="50132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388" name="Ink 4"/>
              <p14:cNvContentPartPr>
                <a14:cpLocks xmlns:a14="http://schemas.microsoft.com/office/drawing/2010/main" noRot="1" noChangeAspect="1" noEditPoints="1" noChangeArrowheads="1" noChangeShapeType="1"/>
              </p14:cNvContentPartPr>
              <p14:nvPr/>
            </p14:nvContentPartPr>
            <p14:xfrm>
              <a:off x="10128250" y="2449513"/>
              <a:ext cx="409575" cy="354012"/>
            </p14:xfrm>
          </p:contentPart>
        </mc:Choice>
        <mc:Fallback>
          <p:pic>
            <p:nvPicPr>
              <p:cNvPr id="16388" name="Ink 4"/>
              <p:cNvPicPr>
                <a:picLocks noRot="1" noChangeAspect="1" noEditPoints="1" noChangeArrowheads="1" noChangeShapeType="1"/>
              </p:cNvPicPr>
              <p:nvPr/>
            </p:nvPicPr>
            <p:blipFill>
              <a:blip r:embed="rId7"/>
              <a:stretch>
                <a:fillRect/>
              </a:stretch>
            </p:blipFill>
            <p:spPr>
              <a:xfrm>
                <a:off x="10118859" y="2440206"/>
                <a:ext cx="428356" cy="37262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389" name="Ink 5"/>
              <p14:cNvContentPartPr>
                <a14:cpLocks xmlns:a14="http://schemas.microsoft.com/office/drawing/2010/main" noRot="1" noChangeAspect="1" noEditPoints="1" noChangeArrowheads="1" noChangeShapeType="1"/>
              </p14:cNvContentPartPr>
              <p14:nvPr/>
            </p14:nvContentPartPr>
            <p14:xfrm>
              <a:off x="6886575" y="2925763"/>
              <a:ext cx="3389313" cy="874712"/>
            </p14:xfrm>
          </p:contentPart>
        </mc:Choice>
        <mc:Fallback>
          <p:pic>
            <p:nvPicPr>
              <p:cNvPr id="16389" name="Ink 5"/>
              <p:cNvPicPr>
                <a:picLocks noRot="1" noChangeAspect="1" noEditPoints="1" noChangeArrowheads="1" noChangeShapeType="1"/>
              </p:cNvPicPr>
              <p:nvPr/>
            </p:nvPicPr>
            <p:blipFill>
              <a:blip r:embed="rId9"/>
              <a:stretch>
                <a:fillRect/>
              </a:stretch>
            </p:blipFill>
            <p:spPr>
              <a:xfrm>
                <a:off x="6877192" y="2916427"/>
                <a:ext cx="3408078" cy="89338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390" name="Ink 6"/>
              <p14:cNvContentPartPr>
                <a14:cpLocks xmlns:a14="http://schemas.microsoft.com/office/drawing/2010/main" noRot="1" noChangeAspect="1" noEditPoints="1" noChangeArrowheads="1" noChangeShapeType="1"/>
              </p14:cNvContentPartPr>
              <p14:nvPr/>
            </p14:nvContentPartPr>
            <p14:xfrm>
              <a:off x="2376488" y="4251325"/>
              <a:ext cx="2501900" cy="793750"/>
            </p14:xfrm>
          </p:contentPart>
        </mc:Choice>
        <mc:Fallback>
          <p:pic>
            <p:nvPicPr>
              <p:cNvPr id="16390" name="Ink 6"/>
              <p:cNvPicPr>
                <a:picLocks noRot="1" noChangeAspect="1" noEditPoints="1" noChangeArrowheads="1" noChangeShapeType="1"/>
              </p:cNvPicPr>
              <p:nvPr/>
            </p:nvPicPr>
            <p:blipFill>
              <a:blip r:embed="rId11"/>
              <a:stretch>
                <a:fillRect/>
              </a:stretch>
            </p:blipFill>
            <p:spPr>
              <a:xfrm>
                <a:off x="2367123" y="4241953"/>
                <a:ext cx="2520630" cy="81249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391" name="Ink 7"/>
              <p14:cNvContentPartPr>
                <a14:cpLocks xmlns:a14="http://schemas.microsoft.com/office/drawing/2010/main" noRot="1" noChangeAspect="1" noEditPoints="1" noChangeArrowheads="1" noChangeShapeType="1"/>
              </p14:cNvContentPartPr>
              <p14:nvPr/>
            </p14:nvContentPartPr>
            <p14:xfrm>
              <a:off x="5243513" y="4525963"/>
              <a:ext cx="541337" cy="144462"/>
            </p14:xfrm>
          </p:contentPart>
        </mc:Choice>
        <mc:Fallback>
          <p:pic>
            <p:nvPicPr>
              <p:cNvPr id="16391" name="Ink 7"/>
              <p:cNvPicPr>
                <a:picLocks noRot="1" noChangeAspect="1" noEditPoints="1" noChangeArrowheads="1" noChangeShapeType="1"/>
              </p:cNvPicPr>
              <p:nvPr/>
            </p:nvPicPr>
            <p:blipFill>
              <a:blip r:embed="rId13"/>
              <a:stretch>
                <a:fillRect/>
              </a:stretch>
            </p:blipFill>
            <p:spPr>
              <a:xfrm>
                <a:off x="5234105" y="4516620"/>
                <a:ext cx="560154" cy="16314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392" name="Ink 8"/>
              <p14:cNvContentPartPr>
                <a14:cpLocks xmlns:a14="http://schemas.microsoft.com/office/drawing/2010/main" noRot="1" noChangeAspect="1" noEditPoints="1" noChangeArrowheads="1" noChangeShapeType="1"/>
              </p14:cNvContentPartPr>
              <p14:nvPr/>
            </p14:nvContentPartPr>
            <p14:xfrm>
              <a:off x="6159500" y="3319463"/>
              <a:ext cx="4497388" cy="2616200"/>
            </p14:xfrm>
          </p:contentPart>
        </mc:Choice>
        <mc:Fallback>
          <p:pic>
            <p:nvPicPr>
              <p:cNvPr id="16392" name="Ink 8"/>
              <p:cNvPicPr>
                <a:picLocks noRot="1" noChangeAspect="1" noEditPoints="1" noChangeArrowheads="1" noChangeShapeType="1"/>
              </p:cNvPicPr>
              <p:nvPr/>
            </p:nvPicPr>
            <p:blipFill>
              <a:blip r:embed="rId15"/>
              <a:stretch>
                <a:fillRect/>
              </a:stretch>
            </p:blipFill>
            <p:spPr>
              <a:xfrm>
                <a:off x="6150145" y="3310112"/>
                <a:ext cx="4516097" cy="263490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393" name="Ink 9"/>
              <p14:cNvContentPartPr>
                <a14:cpLocks xmlns:a14="http://schemas.microsoft.com/office/drawing/2010/main" noRot="1" noChangeAspect="1" noEditPoints="1" noChangeArrowheads="1" noChangeShapeType="1"/>
              </p14:cNvContentPartPr>
              <p14:nvPr/>
            </p14:nvContentPartPr>
            <p14:xfrm>
              <a:off x="3314700" y="5203825"/>
              <a:ext cx="155575" cy="344488"/>
            </p14:xfrm>
          </p:contentPart>
        </mc:Choice>
        <mc:Fallback>
          <p:pic>
            <p:nvPicPr>
              <p:cNvPr id="16393" name="Ink 9"/>
              <p:cNvPicPr>
                <a:picLocks noRot="1" noChangeAspect="1" noEditPoints="1" noChangeArrowheads="1" noChangeShapeType="1"/>
              </p:cNvPicPr>
              <p:nvPr/>
            </p:nvPicPr>
            <p:blipFill>
              <a:blip r:embed="rId17"/>
              <a:stretch>
                <a:fillRect/>
              </a:stretch>
            </p:blipFill>
            <p:spPr>
              <a:xfrm>
                <a:off x="3305507" y="5194543"/>
                <a:ext cx="173961" cy="363051"/>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394" name="Ink 10"/>
              <p14:cNvContentPartPr>
                <a14:cpLocks xmlns:a14="http://schemas.microsoft.com/office/drawing/2010/main" noRot="1" noChangeAspect="1" noEditPoints="1" noChangeArrowheads="1" noChangeShapeType="1"/>
              </p14:cNvContentPartPr>
              <p14:nvPr/>
            </p14:nvContentPartPr>
            <p14:xfrm>
              <a:off x="3349625" y="4630738"/>
              <a:ext cx="111125" cy="58737"/>
            </p14:xfrm>
          </p:contentPart>
        </mc:Choice>
        <mc:Fallback>
          <p:pic>
            <p:nvPicPr>
              <p:cNvPr id="16394" name="Ink 10"/>
              <p:cNvPicPr>
                <a:picLocks noRot="1" noChangeAspect="1" noEditPoints="1" noChangeArrowheads="1" noChangeShapeType="1"/>
              </p:cNvPicPr>
              <p:nvPr/>
            </p:nvPicPr>
            <p:blipFill>
              <a:blip r:embed="rId19"/>
              <a:stretch>
                <a:fillRect/>
              </a:stretch>
            </p:blipFill>
            <p:spPr>
              <a:xfrm>
                <a:off x="3340244" y="4621426"/>
                <a:ext cx="129886" cy="7736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395" name="Ink 11"/>
              <p14:cNvContentPartPr>
                <a14:cpLocks xmlns:a14="http://schemas.microsoft.com/office/drawing/2010/main" noRot="1" noChangeAspect="1" noEditPoints="1" noChangeArrowheads="1" noChangeShapeType="1"/>
              </p14:cNvContentPartPr>
              <p14:nvPr/>
            </p14:nvContentPartPr>
            <p14:xfrm>
              <a:off x="3757613" y="5195888"/>
              <a:ext cx="220662" cy="322262"/>
            </p14:xfrm>
          </p:contentPart>
        </mc:Choice>
        <mc:Fallback>
          <p:pic>
            <p:nvPicPr>
              <p:cNvPr id="16395" name="Ink 11"/>
              <p:cNvPicPr>
                <a:picLocks noRot="1" noChangeAspect="1" noEditPoints="1" noChangeArrowheads="1" noChangeShapeType="1"/>
              </p:cNvPicPr>
              <p:nvPr/>
            </p:nvPicPr>
            <p:blipFill>
              <a:blip r:embed="rId21"/>
              <a:stretch>
                <a:fillRect/>
              </a:stretch>
            </p:blipFill>
            <p:spPr>
              <a:xfrm>
                <a:off x="3748299" y="5186505"/>
                <a:ext cx="239289" cy="34102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396" name="Ink 12"/>
              <p14:cNvContentPartPr>
                <a14:cpLocks xmlns:a14="http://schemas.microsoft.com/office/drawing/2010/main" noRot="1" noChangeAspect="1" noEditPoints="1" noChangeArrowheads="1" noChangeShapeType="1"/>
              </p14:cNvContentPartPr>
              <p14:nvPr/>
            </p14:nvContentPartPr>
            <p14:xfrm>
              <a:off x="4424363" y="4962525"/>
              <a:ext cx="158750" cy="414338"/>
            </p14:xfrm>
          </p:contentPart>
        </mc:Choice>
        <mc:Fallback>
          <p:pic>
            <p:nvPicPr>
              <p:cNvPr id="16396" name="Ink 12"/>
              <p:cNvPicPr>
                <a:picLocks noRot="1" noChangeAspect="1" noEditPoints="1" noChangeArrowheads="1" noChangeShapeType="1"/>
              </p:cNvPicPr>
              <p:nvPr/>
            </p:nvPicPr>
            <p:blipFill>
              <a:blip r:embed="rId23"/>
              <a:stretch>
                <a:fillRect/>
              </a:stretch>
            </p:blipFill>
            <p:spPr>
              <a:xfrm>
                <a:off x="4415088" y="4953165"/>
                <a:ext cx="177301" cy="433057"/>
              </a:xfrm>
              <a:prstGeom prst="rect">
                <a:avLst/>
              </a:prstGeom>
            </p:spPr>
          </p:pic>
        </mc:Fallback>
      </mc:AlternateContent>
    </p:spTree>
    <p:extLst>
      <p:ext uri="{BB962C8B-B14F-4D97-AF65-F5344CB8AC3E}">
        <p14:creationId xmlns:p14="http://schemas.microsoft.com/office/powerpoint/2010/main" val="387466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7A9C5-63B9-465F-87D7-A78010FA9C16}"/>
              </a:ext>
            </a:extLst>
          </p:cNvPr>
          <p:cNvSpPr>
            <a:spLocks noGrp="1"/>
          </p:cNvSpPr>
          <p:nvPr>
            <p:ph type="title"/>
          </p:nvPr>
        </p:nvSpPr>
        <p:spPr/>
        <p:txBody>
          <a:bodyPr/>
          <a:lstStyle/>
          <a:p>
            <a:r>
              <a:rPr lang="en-US" altLang="zh-CN" dirty="0"/>
              <a:t>Technical Debt (</a:t>
            </a:r>
            <a:r>
              <a:rPr lang="en-US" altLang="zh-CN" dirty="0" err="1"/>
              <a:t>Timus</a:t>
            </a:r>
            <a:r>
              <a:rPr lang="en-US" altLang="zh-CN" dirty="0"/>
              <a:t> 2084)</a:t>
            </a:r>
            <a:endParaRPr lang="zh-CN" altLang="en-US" dirty="0"/>
          </a:p>
        </p:txBody>
      </p:sp>
      <p:sp>
        <p:nvSpPr>
          <p:cNvPr id="3" name="内容占位符 2">
            <a:extLst>
              <a:ext uri="{FF2B5EF4-FFF2-40B4-BE49-F238E27FC236}">
                <a16:creationId xmlns:a16="http://schemas.microsoft.com/office/drawing/2014/main" id="{A51BBDEF-973C-4C77-863D-D84BE8A30D38}"/>
              </a:ext>
            </a:extLst>
          </p:cNvPr>
          <p:cNvSpPr>
            <a:spLocks noGrp="1"/>
          </p:cNvSpPr>
          <p:nvPr>
            <p:ph idx="1"/>
          </p:nvPr>
        </p:nvSpPr>
        <p:spPr/>
        <p:txBody>
          <a:bodyPr/>
          <a:lstStyle/>
          <a:p>
            <a:r>
              <a:rPr lang="zh-CN" altLang="en-US" dirty="0"/>
              <a:t>给你</a:t>
            </a:r>
            <a:r>
              <a:rPr lang="en-US" altLang="zh-CN" dirty="0" err="1"/>
              <a:t>X,Y,n,a,b</a:t>
            </a:r>
            <a:r>
              <a:rPr lang="zh-CN" altLang="en-US" dirty="0"/>
              <a:t>，你可以把</a:t>
            </a:r>
            <a:r>
              <a:rPr lang="en-US" altLang="zh-CN" dirty="0"/>
              <a:t>a</a:t>
            </a:r>
            <a:r>
              <a:rPr lang="en-US" altLang="zh-CN" baseline="-25000" dirty="0"/>
              <a:t>i</a:t>
            </a:r>
            <a:r>
              <a:rPr lang="zh-CN" altLang="en-US" dirty="0"/>
              <a:t>和</a:t>
            </a:r>
            <a:r>
              <a:rPr lang="en-US" altLang="zh-CN" dirty="0"/>
              <a:t>b</a:t>
            </a:r>
            <a:r>
              <a:rPr lang="en-US" altLang="zh-CN" baseline="-25000" dirty="0"/>
              <a:t>i</a:t>
            </a:r>
            <a:r>
              <a:rPr lang="zh-CN" altLang="en-US" dirty="0"/>
              <a:t>打包</a:t>
            </a:r>
            <a:r>
              <a:rPr lang="en-US" altLang="zh-CN" dirty="0"/>
              <a:t>shuffle</a:t>
            </a:r>
          </a:p>
          <a:p>
            <a:r>
              <a:rPr lang="zh-CN" altLang="en-US" dirty="0"/>
              <a:t>求</a:t>
            </a:r>
            <a:r>
              <a:rPr lang="en-US" altLang="zh-CN" dirty="0"/>
              <a:t>Y</a:t>
            </a:r>
            <a:r>
              <a:rPr lang="zh-CN" altLang="en-US" dirty="0"/>
              <a:t>的最大值</a:t>
            </a:r>
            <a:endParaRPr lang="en-US" altLang="zh-CN" dirty="0"/>
          </a:p>
          <a:p>
            <a:endParaRPr lang="en-US" altLang="zh-CN" dirty="0"/>
          </a:p>
          <a:p>
            <a:r>
              <a:rPr lang="en-US" altLang="zh-CN" dirty="0"/>
              <a:t>n&lt;=50,X&lt;=100</a:t>
            </a:r>
          </a:p>
          <a:p>
            <a:r>
              <a:rPr lang="zh-CN" altLang="en-US" dirty="0"/>
              <a:t>（提高</a:t>
            </a:r>
            <a:r>
              <a:rPr lang="en-US" altLang="zh-CN" dirty="0"/>
              <a:t>10</a:t>
            </a:r>
            <a:r>
              <a:rPr lang="zh-CN" altLang="en-US" dirty="0"/>
              <a:t>连</a:t>
            </a:r>
            <a:r>
              <a:rPr lang="en-US" altLang="zh-CN" dirty="0"/>
              <a:t>Day4)n&lt;=2000,X&lt;=4000</a:t>
            </a:r>
            <a:endParaRPr lang="zh-CN" altLang="en-US" dirty="0"/>
          </a:p>
        </p:txBody>
      </p:sp>
      <p:pic>
        <p:nvPicPr>
          <p:cNvPr id="6" name="图片 5">
            <a:extLst>
              <a:ext uri="{FF2B5EF4-FFF2-40B4-BE49-F238E27FC236}">
                <a16:creationId xmlns:a16="http://schemas.microsoft.com/office/drawing/2014/main" id="{3332DF8C-109F-4762-84AC-2AAFD20019B7}"/>
              </a:ext>
            </a:extLst>
          </p:cNvPr>
          <p:cNvPicPr>
            <a:picLocks noChangeAspect="1"/>
          </p:cNvPicPr>
          <p:nvPr/>
        </p:nvPicPr>
        <p:blipFill>
          <a:blip r:embed="rId2" cstate="print"/>
          <a:stretch>
            <a:fillRect/>
          </a:stretch>
        </p:blipFill>
        <p:spPr>
          <a:xfrm>
            <a:off x="7991895" y="2387008"/>
            <a:ext cx="3361905" cy="3228571"/>
          </a:xfrm>
          <a:prstGeom prst="rect">
            <a:avLst/>
          </a:prstGeom>
        </p:spPr>
      </p:pic>
      <mc:AlternateContent xmlns:mc="http://schemas.openxmlformats.org/markup-compatibility/2006">
        <mc:Choice xmlns:p14="http://schemas.microsoft.com/office/powerpoint/2010/main" Requires="p14">
          <p:contentPart p14:bwMode="auto" r:id="rId3">
            <p14:nvContentPartPr>
              <p14:cNvPr id="17410" name="Ink 2"/>
              <p14:cNvContentPartPr>
                <a14:cpLocks xmlns:a14="http://schemas.microsoft.com/office/drawing/2010/main" noRot="1" noChangeAspect="1" noEditPoints="1" noChangeArrowheads="1" noChangeShapeType="1"/>
              </p14:cNvContentPartPr>
              <p14:nvPr/>
            </p14:nvContentPartPr>
            <p14:xfrm>
              <a:off x="4641850" y="2403475"/>
              <a:ext cx="23813" cy="142875"/>
            </p14:xfrm>
          </p:contentPart>
        </mc:Choice>
        <mc:Fallback>
          <p:pic>
            <p:nvPicPr>
              <p:cNvPr id="17410" name="Ink 2"/>
              <p:cNvPicPr>
                <a:picLocks noRot="1" noChangeAspect="1" noEditPoints="1" noChangeArrowheads="1" noChangeShapeType="1"/>
              </p:cNvPicPr>
              <p:nvPr/>
            </p:nvPicPr>
            <p:blipFill>
              <a:blip r:embed="rId4"/>
              <a:stretch>
                <a:fillRect/>
              </a:stretch>
            </p:blipFill>
            <p:spPr>
              <a:xfrm>
                <a:off x="4632469" y="2394141"/>
                <a:ext cx="42575" cy="16154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411" name="Ink 3"/>
              <p14:cNvContentPartPr>
                <a14:cpLocks xmlns:a14="http://schemas.microsoft.com/office/drawing/2010/main" noRot="1" noChangeAspect="1" noEditPoints="1" noChangeArrowheads="1" noChangeShapeType="1"/>
              </p14:cNvContentPartPr>
              <p14:nvPr/>
            </p14:nvContentPartPr>
            <p14:xfrm>
              <a:off x="4262438" y="3011488"/>
              <a:ext cx="1736725" cy="568325"/>
            </p14:xfrm>
          </p:contentPart>
        </mc:Choice>
        <mc:Fallback>
          <p:pic>
            <p:nvPicPr>
              <p:cNvPr id="17411" name="Ink 3"/>
              <p:cNvPicPr>
                <a:picLocks noRot="1" noChangeAspect="1" noEditPoints="1" noChangeArrowheads="1" noChangeShapeType="1"/>
              </p:cNvPicPr>
              <p:nvPr/>
            </p:nvPicPr>
            <p:blipFill>
              <a:blip r:embed="rId6"/>
              <a:stretch>
                <a:fillRect/>
              </a:stretch>
            </p:blipFill>
            <p:spPr>
              <a:xfrm>
                <a:off x="4253089" y="3002136"/>
                <a:ext cx="1755423" cy="587029"/>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412" name="Ink 4"/>
              <p14:cNvContentPartPr>
                <a14:cpLocks xmlns:a14="http://schemas.microsoft.com/office/drawing/2010/main" noRot="1" noChangeAspect="1" noEditPoints="1" noChangeArrowheads="1" noChangeShapeType="1"/>
              </p14:cNvContentPartPr>
              <p14:nvPr/>
            </p14:nvContentPartPr>
            <p14:xfrm>
              <a:off x="6311900" y="2860675"/>
              <a:ext cx="4160838" cy="549275"/>
            </p14:xfrm>
          </p:contentPart>
        </mc:Choice>
        <mc:Fallback>
          <p:pic>
            <p:nvPicPr>
              <p:cNvPr id="17412" name="Ink 4"/>
              <p:cNvPicPr>
                <a:picLocks noRot="1" noChangeAspect="1" noEditPoints="1" noChangeArrowheads="1" noChangeShapeType="1"/>
              </p:cNvPicPr>
              <p:nvPr/>
            </p:nvPicPr>
            <p:blipFill>
              <a:blip r:embed="rId8"/>
              <a:stretch>
                <a:fillRect/>
              </a:stretch>
            </p:blipFill>
            <p:spPr>
              <a:xfrm>
                <a:off x="6302539" y="2851310"/>
                <a:ext cx="4179559" cy="56800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413" name="Ink 5"/>
              <p14:cNvContentPartPr>
                <a14:cpLocks xmlns:a14="http://schemas.microsoft.com/office/drawing/2010/main" noRot="1" noChangeAspect="1" noEditPoints="1" noChangeArrowheads="1" noChangeShapeType="1"/>
              </p14:cNvContentPartPr>
              <p14:nvPr/>
            </p14:nvContentPartPr>
            <p14:xfrm>
              <a:off x="3281363" y="4270375"/>
              <a:ext cx="957262" cy="488950"/>
            </p14:xfrm>
          </p:contentPart>
        </mc:Choice>
        <mc:Fallback>
          <p:pic>
            <p:nvPicPr>
              <p:cNvPr id="17413" name="Ink 5"/>
              <p:cNvPicPr>
                <a:picLocks noRot="1" noChangeAspect="1" noEditPoints="1" noChangeArrowheads="1" noChangeShapeType="1"/>
              </p:cNvPicPr>
              <p:nvPr/>
            </p:nvPicPr>
            <p:blipFill>
              <a:blip r:embed="rId10"/>
              <a:stretch>
                <a:fillRect/>
              </a:stretch>
            </p:blipFill>
            <p:spPr>
              <a:xfrm>
                <a:off x="3271978" y="4261027"/>
                <a:ext cx="976032" cy="507645"/>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414" name="Ink 6"/>
              <p14:cNvContentPartPr>
                <a14:cpLocks xmlns:a14="http://schemas.microsoft.com/office/drawing/2010/main" noRot="1" noChangeAspect="1" noEditPoints="1" noChangeArrowheads="1" noChangeShapeType="1"/>
              </p14:cNvContentPartPr>
              <p14:nvPr/>
            </p14:nvContentPartPr>
            <p14:xfrm>
              <a:off x="4376738" y="3775075"/>
              <a:ext cx="981075" cy="871538"/>
            </p14:xfrm>
          </p:contentPart>
        </mc:Choice>
        <mc:Fallback>
          <p:pic>
            <p:nvPicPr>
              <p:cNvPr id="17414" name="Ink 6"/>
              <p:cNvPicPr>
                <a:picLocks noRot="1" noChangeAspect="1" noEditPoints="1" noChangeArrowheads="1" noChangeShapeType="1"/>
              </p:cNvPicPr>
              <p:nvPr/>
            </p:nvPicPr>
            <p:blipFill>
              <a:blip r:embed="rId12"/>
              <a:stretch>
                <a:fillRect/>
              </a:stretch>
            </p:blipFill>
            <p:spPr>
              <a:xfrm>
                <a:off x="4367388" y="3765727"/>
                <a:ext cx="999776" cy="89023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415" name="Ink 7"/>
              <p14:cNvContentPartPr>
                <a14:cpLocks xmlns:a14="http://schemas.microsoft.com/office/drawing/2010/main" noRot="1" noChangeAspect="1" noEditPoints="1" noChangeArrowheads="1" noChangeShapeType="1"/>
              </p14:cNvContentPartPr>
              <p14:nvPr/>
            </p14:nvContentPartPr>
            <p14:xfrm>
              <a:off x="4265613" y="4714875"/>
              <a:ext cx="1055687" cy="509588"/>
            </p14:xfrm>
          </p:contentPart>
        </mc:Choice>
        <mc:Fallback>
          <p:pic>
            <p:nvPicPr>
              <p:cNvPr id="17415" name="Ink 7"/>
              <p:cNvPicPr>
                <a:picLocks noRot="1" noChangeAspect="1" noEditPoints="1" noChangeArrowheads="1" noChangeShapeType="1"/>
              </p:cNvPicPr>
              <p:nvPr/>
            </p:nvPicPr>
            <p:blipFill>
              <a:blip r:embed="rId14"/>
              <a:stretch>
                <a:fillRect/>
              </a:stretch>
            </p:blipFill>
            <p:spPr>
              <a:xfrm>
                <a:off x="4256267" y="4705518"/>
                <a:ext cx="1074378" cy="52830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416" name="Ink 8"/>
              <p14:cNvContentPartPr>
                <a14:cpLocks xmlns:a14="http://schemas.microsoft.com/office/drawing/2010/main" noRot="1" noChangeAspect="1" noEditPoints="1" noChangeArrowheads="1" noChangeShapeType="1"/>
              </p14:cNvContentPartPr>
              <p14:nvPr/>
            </p14:nvContentPartPr>
            <p14:xfrm>
              <a:off x="5472113" y="4516438"/>
              <a:ext cx="2012950" cy="585787"/>
            </p14:xfrm>
          </p:contentPart>
        </mc:Choice>
        <mc:Fallback>
          <p:pic>
            <p:nvPicPr>
              <p:cNvPr id="17416" name="Ink 8"/>
              <p:cNvPicPr>
                <a:picLocks noRot="1" noChangeAspect="1" noEditPoints="1" noChangeArrowheads="1" noChangeShapeType="1"/>
              </p:cNvPicPr>
              <p:nvPr/>
            </p:nvPicPr>
            <p:blipFill>
              <a:blip r:embed="rId16"/>
              <a:stretch>
                <a:fillRect/>
              </a:stretch>
            </p:blipFill>
            <p:spPr>
              <a:xfrm>
                <a:off x="5462762" y="4507088"/>
                <a:ext cx="2031652" cy="604486"/>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417" name="Ink 9"/>
              <p14:cNvContentPartPr>
                <a14:cpLocks xmlns:a14="http://schemas.microsoft.com/office/drawing/2010/main" noRot="1" noChangeAspect="1" noEditPoints="1" noChangeArrowheads="1" noChangeShapeType="1"/>
              </p14:cNvContentPartPr>
              <p14:nvPr/>
            </p14:nvContentPartPr>
            <p14:xfrm>
              <a:off x="6651625" y="5381625"/>
              <a:ext cx="87313" cy="11113"/>
            </p14:xfrm>
          </p:contentPart>
        </mc:Choice>
        <mc:Fallback>
          <p:pic>
            <p:nvPicPr>
              <p:cNvPr id="17417" name="Ink 9"/>
              <p:cNvPicPr>
                <a:picLocks noRot="1" noChangeAspect="1" noEditPoints="1" noChangeArrowheads="1" noChangeShapeType="1"/>
              </p:cNvPicPr>
              <p:nvPr/>
            </p:nvPicPr>
            <p:blipFill>
              <a:blip r:embed="rId18"/>
              <a:stretch>
                <a:fillRect/>
              </a:stretch>
            </p:blipFill>
            <p:spPr>
              <a:xfrm>
                <a:off x="6642244" y="5372596"/>
                <a:ext cx="106074" cy="29172"/>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418" name="Ink 10"/>
              <p14:cNvContentPartPr>
                <a14:cpLocks xmlns:a14="http://schemas.microsoft.com/office/drawing/2010/main" noRot="1" noChangeAspect="1" noEditPoints="1" noChangeArrowheads="1" noChangeShapeType="1"/>
              </p14:cNvContentPartPr>
              <p14:nvPr/>
            </p14:nvContentPartPr>
            <p14:xfrm>
              <a:off x="9040813" y="773113"/>
              <a:ext cx="146050" cy="377825"/>
            </p14:xfrm>
          </p:contentPart>
        </mc:Choice>
        <mc:Fallback>
          <p:pic>
            <p:nvPicPr>
              <p:cNvPr id="17418" name="Ink 10"/>
              <p:cNvPicPr>
                <a:picLocks noRot="1" noChangeAspect="1" noEditPoints="1" noChangeArrowheads="1" noChangeShapeType="1"/>
              </p:cNvPicPr>
              <p:nvPr/>
            </p:nvPicPr>
            <p:blipFill>
              <a:blip r:embed="rId20"/>
              <a:stretch>
                <a:fillRect/>
              </a:stretch>
            </p:blipFill>
            <p:spPr>
              <a:xfrm>
                <a:off x="9031641" y="763739"/>
                <a:ext cx="164394" cy="39657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419" name="Ink 11"/>
              <p14:cNvContentPartPr>
                <a14:cpLocks xmlns:a14="http://schemas.microsoft.com/office/drawing/2010/main" noRot="1" noChangeAspect="1" noEditPoints="1" noChangeArrowheads="1" noChangeShapeType="1"/>
              </p14:cNvContentPartPr>
              <p14:nvPr/>
            </p14:nvContentPartPr>
            <p14:xfrm>
              <a:off x="8893175" y="1630363"/>
              <a:ext cx="1184275" cy="452437"/>
            </p14:xfrm>
          </p:contentPart>
        </mc:Choice>
        <mc:Fallback>
          <p:pic>
            <p:nvPicPr>
              <p:cNvPr id="17419" name="Ink 11"/>
              <p:cNvPicPr>
                <a:picLocks noRot="1" noChangeAspect="1" noEditPoints="1" noChangeArrowheads="1" noChangeShapeType="1"/>
              </p:cNvPicPr>
              <p:nvPr/>
            </p:nvPicPr>
            <p:blipFill>
              <a:blip r:embed="rId22"/>
              <a:stretch>
                <a:fillRect/>
              </a:stretch>
            </p:blipFill>
            <p:spPr>
              <a:xfrm>
                <a:off x="8883825" y="1621012"/>
                <a:ext cx="1202976" cy="471139"/>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420" name="Ink 12"/>
              <p14:cNvContentPartPr>
                <a14:cpLocks xmlns:a14="http://schemas.microsoft.com/office/drawing/2010/main" noRot="1" noChangeAspect="1" noEditPoints="1" noChangeArrowheads="1" noChangeShapeType="1"/>
              </p14:cNvContentPartPr>
              <p14:nvPr/>
            </p14:nvContentPartPr>
            <p14:xfrm>
              <a:off x="3316288" y="4498975"/>
              <a:ext cx="1785937" cy="463550"/>
            </p14:xfrm>
          </p:contentPart>
        </mc:Choice>
        <mc:Fallback>
          <p:pic>
            <p:nvPicPr>
              <p:cNvPr id="17420" name="Ink 12"/>
              <p:cNvPicPr>
                <a:picLocks noRot="1" noChangeAspect="1" noEditPoints="1" noChangeArrowheads="1" noChangeShapeType="1"/>
              </p:cNvPicPr>
              <p:nvPr/>
            </p:nvPicPr>
            <p:blipFill>
              <a:blip r:embed="rId24"/>
              <a:stretch>
                <a:fillRect/>
              </a:stretch>
            </p:blipFill>
            <p:spPr>
              <a:xfrm>
                <a:off x="3306932" y="4489618"/>
                <a:ext cx="1804649" cy="482265"/>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421" name="Ink 13"/>
              <p14:cNvContentPartPr>
                <a14:cpLocks xmlns:a14="http://schemas.microsoft.com/office/drawing/2010/main" noRot="1" noChangeAspect="1" noEditPoints="1" noChangeArrowheads="1" noChangeShapeType="1"/>
              </p14:cNvContentPartPr>
              <p14:nvPr/>
            </p14:nvContentPartPr>
            <p14:xfrm>
              <a:off x="1050925" y="3619500"/>
              <a:ext cx="2817813" cy="223838"/>
            </p14:xfrm>
          </p:contentPart>
        </mc:Choice>
        <mc:Fallback>
          <p:pic>
            <p:nvPicPr>
              <p:cNvPr id="17421" name="Ink 13"/>
              <p:cNvPicPr>
                <a:picLocks noRot="1" noChangeAspect="1" noEditPoints="1" noChangeArrowheads="1" noChangeShapeType="1"/>
              </p:cNvPicPr>
              <p:nvPr/>
            </p:nvPicPr>
            <p:blipFill>
              <a:blip r:embed="rId26"/>
              <a:stretch>
                <a:fillRect/>
              </a:stretch>
            </p:blipFill>
            <p:spPr>
              <a:xfrm>
                <a:off x="1041567" y="3610188"/>
                <a:ext cx="2836529" cy="242461"/>
              </a:xfrm>
              <a:prstGeom prst="rect">
                <a:avLst/>
              </a:prstGeom>
            </p:spPr>
          </p:pic>
        </mc:Fallback>
      </mc:AlternateContent>
    </p:spTree>
    <p:extLst>
      <p:ext uri="{BB962C8B-B14F-4D97-AF65-F5344CB8AC3E}">
        <p14:creationId xmlns:p14="http://schemas.microsoft.com/office/powerpoint/2010/main" val="286000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FB4743-2998-4D48-91C1-760F13C1ECA6}"/>
              </a:ext>
            </a:extLst>
          </p:cNvPr>
          <p:cNvSpPr>
            <a:spLocks noGrp="1"/>
          </p:cNvSpPr>
          <p:nvPr>
            <p:ph idx="1"/>
          </p:nvPr>
        </p:nvSpPr>
        <p:spPr/>
        <p:txBody>
          <a:bodyPr/>
          <a:lstStyle/>
          <a:p>
            <a:r>
              <a:rPr lang="zh-CN" altLang="en-US" dirty="0"/>
              <a:t>观察：</a:t>
            </a:r>
            <a:endParaRPr lang="en-US" altLang="zh-CN" dirty="0"/>
          </a:p>
          <a:p>
            <a:pPr lvl="1"/>
            <a:r>
              <a:rPr lang="zh-CN" altLang="en-US" dirty="0"/>
              <a:t>肯定前若干个爆零，后若干个不爆零</a:t>
            </a:r>
          </a:p>
          <a:p>
            <a:pPr lvl="1"/>
            <a:r>
              <a:rPr lang="zh-CN" altLang="en-US" dirty="0"/>
              <a:t>爆零的顺序任意，不爆零的</a:t>
            </a:r>
            <a:r>
              <a:rPr lang="en-US" altLang="zh-CN" dirty="0"/>
              <a:t>a</a:t>
            </a:r>
            <a:r>
              <a:rPr lang="zh-CN" altLang="en-US" dirty="0"/>
              <a:t>从大到小</a:t>
            </a:r>
            <a:endParaRPr lang="en-US" altLang="zh-CN" dirty="0"/>
          </a:p>
        </p:txBody>
      </p:sp>
      <p:sp>
        <p:nvSpPr>
          <p:cNvPr id="4" name="标题 1">
            <a:extLst>
              <a:ext uri="{FF2B5EF4-FFF2-40B4-BE49-F238E27FC236}">
                <a16:creationId xmlns:a16="http://schemas.microsoft.com/office/drawing/2014/main" id="{35259172-E225-4BB3-BB1F-6475F96BD734}"/>
              </a:ext>
            </a:extLst>
          </p:cNvPr>
          <p:cNvSpPr>
            <a:spLocks noGrp="1"/>
          </p:cNvSpPr>
          <p:nvPr>
            <p:ph type="title"/>
          </p:nvPr>
        </p:nvSpPr>
        <p:spPr>
          <a:xfrm>
            <a:off x="838200" y="365125"/>
            <a:ext cx="10515600" cy="1325563"/>
          </a:xfrm>
        </p:spPr>
        <p:txBody>
          <a:bodyPr/>
          <a:lstStyle/>
          <a:p>
            <a:r>
              <a:rPr lang="en-US" altLang="zh-CN" dirty="0"/>
              <a:t>Technical Debt (</a:t>
            </a:r>
            <a:r>
              <a:rPr lang="en-US" altLang="zh-CN" dirty="0" err="1"/>
              <a:t>Timus</a:t>
            </a:r>
            <a:r>
              <a:rPr lang="en-US" altLang="zh-CN" dirty="0"/>
              <a:t> 2084)</a:t>
            </a:r>
            <a:endParaRPr lang="zh-CN" altLang="en-US" dirty="0"/>
          </a:p>
        </p:txBody>
      </p:sp>
    </p:spTree>
    <p:extLst>
      <p:ext uri="{BB962C8B-B14F-4D97-AF65-F5344CB8AC3E}">
        <p14:creationId xmlns:p14="http://schemas.microsoft.com/office/powerpoint/2010/main" val="248908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EA091-9936-497D-A9F9-6B22EE9AC726}"/>
              </a:ext>
            </a:extLst>
          </p:cNvPr>
          <p:cNvSpPr>
            <a:spLocks noGrp="1"/>
          </p:cNvSpPr>
          <p:nvPr>
            <p:ph type="title"/>
          </p:nvPr>
        </p:nvSpPr>
        <p:spPr/>
        <p:txBody>
          <a:bodyPr/>
          <a:lstStyle/>
          <a:p>
            <a:r>
              <a:rPr lang="en-US" altLang="zh-CN" dirty="0"/>
              <a:t>OI(CSP)</a:t>
            </a:r>
            <a:r>
              <a:rPr lang="zh-CN" altLang="en-US" dirty="0"/>
              <a:t>的</a:t>
            </a:r>
            <a:r>
              <a:rPr lang="en-US" altLang="zh-CN" dirty="0"/>
              <a:t>DP</a:t>
            </a:r>
            <a:r>
              <a:rPr lang="zh-CN" altLang="en-US" dirty="0"/>
              <a:t>会怎么考</a:t>
            </a:r>
          </a:p>
        </p:txBody>
      </p:sp>
      <p:sp>
        <p:nvSpPr>
          <p:cNvPr id="3" name="内容占位符 2">
            <a:extLst>
              <a:ext uri="{FF2B5EF4-FFF2-40B4-BE49-F238E27FC236}">
                <a16:creationId xmlns:a16="http://schemas.microsoft.com/office/drawing/2014/main" id="{75A57983-E584-4B92-8F9D-4F0A64C9698A}"/>
              </a:ext>
            </a:extLst>
          </p:cNvPr>
          <p:cNvSpPr>
            <a:spLocks noGrp="1"/>
          </p:cNvSpPr>
          <p:nvPr>
            <p:ph idx="1"/>
          </p:nvPr>
        </p:nvSpPr>
        <p:spPr/>
        <p:txBody>
          <a:bodyPr/>
          <a:lstStyle/>
          <a:p>
            <a:r>
              <a:rPr lang="zh-CN" altLang="en-US" dirty="0"/>
              <a:t>能看出这是</a:t>
            </a:r>
            <a:r>
              <a:rPr lang="en-US" altLang="zh-CN" dirty="0"/>
              <a:t>dp</a:t>
            </a:r>
          </a:p>
          <a:p>
            <a:r>
              <a:rPr lang="zh-CN" altLang="en-US" dirty="0"/>
              <a:t>合理设计</a:t>
            </a:r>
            <a:r>
              <a:rPr lang="en-US" altLang="zh-CN" dirty="0"/>
              <a:t>dp</a:t>
            </a:r>
            <a:r>
              <a:rPr lang="zh-CN" altLang="en-US" dirty="0"/>
              <a:t>状态和转移</a:t>
            </a:r>
            <a:endParaRPr lang="en-US" altLang="zh-CN" dirty="0"/>
          </a:p>
          <a:p>
            <a:r>
              <a:rPr lang="zh-CN" altLang="en-US" dirty="0"/>
              <a:t>正确处理边界情况</a:t>
            </a:r>
            <a:endParaRPr lang="en-US" altLang="zh-CN" dirty="0"/>
          </a:p>
          <a:p>
            <a:r>
              <a:rPr lang="zh-CN" altLang="en-US" dirty="0"/>
              <a:t>优化复杂度</a:t>
            </a:r>
            <a:endParaRPr lang="en-US" altLang="zh-CN" dirty="0"/>
          </a:p>
          <a:p>
            <a:pPr lvl="1"/>
            <a:r>
              <a:rPr lang="zh-CN" altLang="en-US" dirty="0"/>
              <a:t>状态数、每次转移复杂度</a:t>
            </a:r>
            <a:endParaRPr lang="en-US" altLang="zh-CN" dirty="0"/>
          </a:p>
          <a:p>
            <a:pPr lvl="1"/>
            <a:r>
              <a:rPr lang="en-US" altLang="zh-CN" dirty="0"/>
              <a:t>CSP</a:t>
            </a:r>
            <a:r>
              <a:rPr lang="zh-CN" altLang="en-US" dirty="0"/>
              <a:t>一般不会卡空间</a:t>
            </a:r>
            <a:endParaRPr lang="en-US" altLang="zh-CN" dirty="0"/>
          </a:p>
          <a:p>
            <a:r>
              <a:rPr lang="zh-CN" altLang="en-US" dirty="0"/>
              <a:t>结合别的知识点</a:t>
            </a:r>
          </a:p>
        </p:txBody>
      </p:sp>
      <mc:AlternateContent xmlns:mc="http://schemas.openxmlformats.org/markup-compatibility/2006">
        <mc:Choice xmlns:p14="http://schemas.microsoft.com/office/powerpoint/2010/main"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1138238" y="2185988"/>
              <a:ext cx="2173287" cy="61912"/>
            </p14:xfrm>
          </p:contentPart>
        </mc:Choice>
        <mc:Fallback>
          <p:pic>
            <p:nvPicPr>
              <p:cNvPr id="1026" name="Ink 2"/>
              <p:cNvPicPr>
                <a:picLocks noRot="1" noChangeAspect="1" noEditPoints="1" noChangeArrowheads="1" noChangeShapeType="1"/>
              </p:cNvPicPr>
              <p:nvPr/>
            </p:nvPicPr>
            <p:blipFill>
              <a:blip r:embed="rId3"/>
              <a:stretch>
                <a:fillRect/>
              </a:stretch>
            </p:blipFill>
            <p:spPr>
              <a:xfrm>
                <a:off x="1128881" y="2177095"/>
                <a:ext cx="2192001" cy="79699"/>
              </a:xfrm>
              <a:prstGeom prst="rect">
                <a:avLst/>
              </a:prstGeom>
            </p:spPr>
          </p:pic>
        </mc:Fallback>
      </mc:AlternateContent>
    </p:spTree>
    <p:extLst>
      <p:ext uri="{BB962C8B-B14F-4D97-AF65-F5344CB8AC3E}">
        <p14:creationId xmlns:p14="http://schemas.microsoft.com/office/powerpoint/2010/main" val="330160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17F34-B9A2-440A-9A6C-4F7CCCA1A69C}"/>
              </a:ext>
            </a:extLst>
          </p:cNvPr>
          <p:cNvSpPr>
            <a:spLocks noGrp="1"/>
          </p:cNvSpPr>
          <p:nvPr>
            <p:ph type="title"/>
          </p:nvPr>
        </p:nvSpPr>
        <p:spPr/>
        <p:txBody>
          <a:bodyPr/>
          <a:lstStyle/>
          <a:p>
            <a:r>
              <a:rPr lang="zh-CN" altLang="en-US" dirty="0"/>
              <a:t>能看出这是</a:t>
            </a:r>
            <a:r>
              <a:rPr lang="en-US" altLang="zh-CN" dirty="0"/>
              <a:t>dp</a:t>
            </a:r>
            <a:endParaRPr lang="zh-CN" altLang="en-US" dirty="0"/>
          </a:p>
        </p:txBody>
      </p:sp>
      <p:sp>
        <p:nvSpPr>
          <p:cNvPr id="3" name="内容占位符 2">
            <a:extLst>
              <a:ext uri="{FF2B5EF4-FFF2-40B4-BE49-F238E27FC236}">
                <a16:creationId xmlns:a16="http://schemas.microsoft.com/office/drawing/2014/main" id="{661DB08C-DA1C-4168-86F4-3D8F41422C16}"/>
              </a:ext>
            </a:extLst>
          </p:cNvPr>
          <p:cNvSpPr>
            <a:spLocks noGrp="1"/>
          </p:cNvSpPr>
          <p:nvPr>
            <p:ph idx="1"/>
          </p:nvPr>
        </p:nvSpPr>
        <p:spPr/>
        <p:txBody>
          <a:bodyPr/>
          <a:lstStyle/>
          <a:p>
            <a:r>
              <a:rPr lang="zh-CN" altLang="en-US" dirty="0"/>
              <a:t>一般都是能看出来的。</a:t>
            </a:r>
            <a:endParaRPr lang="en-US" altLang="zh-CN" dirty="0"/>
          </a:p>
          <a:p>
            <a:r>
              <a:rPr lang="en-US" altLang="zh-CN" dirty="0"/>
              <a:t>dp</a:t>
            </a:r>
            <a:r>
              <a:rPr lang="zh-CN" altLang="en-US" dirty="0"/>
              <a:t>的题大多具有这样的形式：</a:t>
            </a:r>
            <a:endParaRPr lang="en-US" altLang="zh-CN" dirty="0"/>
          </a:p>
          <a:p>
            <a:pPr lvl="1"/>
            <a:r>
              <a:rPr lang="zh-CN" altLang="en-US" dirty="0"/>
              <a:t>某个过程可以按照某种方式分步进行，并且很容易确定顺序</a:t>
            </a:r>
            <a:endParaRPr lang="en-US" altLang="zh-CN" dirty="0"/>
          </a:p>
          <a:p>
            <a:pPr lvl="2"/>
            <a:r>
              <a:rPr lang="zh-CN" altLang="en-US" dirty="0"/>
              <a:t>如：</a:t>
            </a:r>
            <a:r>
              <a:rPr lang="en-US" altLang="zh-CN" dirty="0"/>
              <a:t>DAG</a:t>
            </a:r>
            <a:r>
              <a:rPr lang="zh-CN" altLang="en-US" dirty="0"/>
              <a:t>上的最短路、背包</a:t>
            </a:r>
            <a:endParaRPr lang="en-US" altLang="zh-CN" dirty="0"/>
          </a:p>
          <a:p>
            <a:pPr lvl="1"/>
            <a:r>
              <a:rPr lang="zh-CN" altLang="en-US" dirty="0"/>
              <a:t>可以用类似搜索的方式做，且复杂度有确定的上界（可能大的离谱但是一定要有上界）</a:t>
            </a:r>
            <a:endParaRPr lang="en-US" altLang="zh-CN" dirty="0"/>
          </a:p>
          <a:p>
            <a:pPr lvl="2"/>
            <a:r>
              <a:rPr lang="zh-CN" altLang="en-US" dirty="0"/>
              <a:t>如：状压</a:t>
            </a:r>
            <a:r>
              <a:rPr lang="en-US" altLang="zh-CN" dirty="0"/>
              <a:t>dp</a:t>
            </a:r>
          </a:p>
          <a:p>
            <a:r>
              <a:rPr lang="zh-CN" altLang="en-US" dirty="0"/>
              <a:t>许多很难发现是</a:t>
            </a:r>
            <a:r>
              <a:rPr lang="en-US" altLang="zh-CN" dirty="0"/>
              <a:t>dp</a:t>
            </a:r>
            <a:r>
              <a:rPr lang="zh-CN" altLang="en-US" dirty="0"/>
              <a:t>的类型都给了特定名称</a:t>
            </a:r>
            <a:endParaRPr lang="en-US" altLang="zh-CN" dirty="0"/>
          </a:p>
          <a:p>
            <a:pPr lvl="1"/>
            <a:r>
              <a:rPr lang="zh-CN" altLang="en-US" dirty="0"/>
              <a:t>区间</a:t>
            </a:r>
            <a:r>
              <a:rPr lang="en-US" altLang="zh-CN" dirty="0"/>
              <a:t>dp</a:t>
            </a:r>
            <a:r>
              <a:rPr lang="zh-CN" altLang="en-US" dirty="0"/>
              <a:t>、数位</a:t>
            </a:r>
            <a:r>
              <a:rPr lang="en-US" altLang="zh-CN" dirty="0"/>
              <a:t>dp</a:t>
            </a:r>
            <a:r>
              <a:rPr lang="zh-CN" altLang="en-US" dirty="0"/>
              <a:t>、树形</a:t>
            </a:r>
            <a:r>
              <a:rPr lang="en-US" altLang="zh-CN" dirty="0"/>
              <a:t>dp</a:t>
            </a:r>
          </a:p>
        </p:txBody>
      </p:sp>
    </p:spTree>
    <p:extLst>
      <p:ext uri="{BB962C8B-B14F-4D97-AF65-F5344CB8AC3E}">
        <p14:creationId xmlns:p14="http://schemas.microsoft.com/office/powerpoint/2010/main" val="2622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97288-6E49-438F-9B73-EE2C71180FFB}"/>
              </a:ext>
            </a:extLst>
          </p:cNvPr>
          <p:cNvSpPr>
            <a:spLocks noGrp="1"/>
          </p:cNvSpPr>
          <p:nvPr>
            <p:ph type="title"/>
          </p:nvPr>
        </p:nvSpPr>
        <p:spPr/>
        <p:txBody>
          <a:bodyPr/>
          <a:lstStyle/>
          <a:p>
            <a:r>
              <a:rPr lang="zh-CN" altLang="en-US" dirty="0"/>
              <a:t>合理设计</a:t>
            </a:r>
            <a:r>
              <a:rPr lang="en-US" altLang="zh-CN" dirty="0"/>
              <a:t>dp</a:t>
            </a:r>
            <a:r>
              <a:rPr lang="zh-CN" altLang="en-US" dirty="0"/>
              <a:t>状态</a:t>
            </a:r>
          </a:p>
        </p:txBody>
      </p:sp>
      <p:sp>
        <p:nvSpPr>
          <p:cNvPr id="3" name="内容占位符 2">
            <a:extLst>
              <a:ext uri="{FF2B5EF4-FFF2-40B4-BE49-F238E27FC236}">
                <a16:creationId xmlns:a16="http://schemas.microsoft.com/office/drawing/2014/main" id="{32C72DB3-F9D5-4BFA-8A52-D2C08F72216B}"/>
              </a:ext>
            </a:extLst>
          </p:cNvPr>
          <p:cNvSpPr>
            <a:spLocks noGrp="1"/>
          </p:cNvSpPr>
          <p:nvPr>
            <p:ph idx="1"/>
          </p:nvPr>
        </p:nvSpPr>
        <p:spPr/>
        <p:txBody>
          <a:bodyPr/>
          <a:lstStyle/>
          <a:p>
            <a:r>
              <a:rPr lang="zh-CN" altLang="en-US" dirty="0"/>
              <a:t>直接按照题目要求的答案设计状态</a:t>
            </a:r>
            <a:endParaRPr lang="en-US" altLang="zh-CN" dirty="0"/>
          </a:p>
          <a:p>
            <a:endParaRPr lang="en-US" altLang="zh-CN" dirty="0"/>
          </a:p>
          <a:p>
            <a:r>
              <a:rPr lang="zh-CN" altLang="en-US" dirty="0"/>
              <a:t>在“分步”的阶段按照每一步之后的结果设计状态</a:t>
            </a:r>
            <a:endParaRPr lang="en-US" altLang="zh-CN" dirty="0"/>
          </a:p>
          <a:p>
            <a:endParaRPr lang="en-US" altLang="zh-CN" dirty="0"/>
          </a:p>
          <a:p>
            <a:r>
              <a:rPr lang="zh-CN" altLang="en-US" dirty="0"/>
              <a:t>分析题目的某些性质设计状态</a:t>
            </a:r>
          </a:p>
        </p:txBody>
      </p:sp>
    </p:spTree>
    <p:extLst>
      <p:ext uri="{BB962C8B-B14F-4D97-AF65-F5344CB8AC3E}">
        <p14:creationId xmlns:p14="http://schemas.microsoft.com/office/powerpoint/2010/main" val="321932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1BB88-22AE-4763-BB64-90BF4194D335}"/>
              </a:ext>
            </a:extLst>
          </p:cNvPr>
          <p:cNvSpPr>
            <a:spLocks noGrp="1"/>
          </p:cNvSpPr>
          <p:nvPr>
            <p:ph type="title"/>
          </p:nvPr>
        </p:nvSpPr>
        <p:spPr/>
        <p:txBody>
          <a:bodyPr/>
          <a:lstStyle/>
          <a:p>
            <a:r>
              <a:rPr lang="en-US" altLang="zh-CN" dirty="0"/>
              <a:t>BZOJ</a:t>
            </a:r>
            <a:r>
              <a:rPr lang="zh-CN" altLang="en-US" dirty="0"/>
              <a:t>的一个题</a:t>
            </a:r>
          </a:p>
        </p:txBody>
      </p:sp>
      <p:sp>
        <p:nvSpPr>
          <p:cNvPr id="3" name="内容占位符 2">
            <a:extLst>
              <a:ext uri="{FF2B5EF4-FFF2-40B4-BE49-F238E27FC236}">
                <a16:creationId xmlns:a16="http://schemas.microsoft.com/office/drawing/2014/main" id="{D6DAF073-D8E2-4783-BD88-675162E5DA75}"/>
              </a:ext>
            </a:extLst>
          </p:cNvPr>
          <p:cNvSpPr>
            <a:spLocks noGrp="1"/>
          </p:cNvSpPr>
          <p:nvPr>
            <p:ph idx="1"/>
          </p:nvPr>
        </p:nvSpPr>
        <p:spPr/>
        <p:txBody>
          <a:bodyPr/>
          <a:lstStyle/>
          <a:p>
            <a:r>
              <a:rPr lang="zh-CN" altLang="en-US" dirty="0"/>
              <a:t>求所有</a:t>
            </a:r>
            <a:r>
              <a:rPr lang="en-US" altLang="zh-CN" dirty="0"/>
              <a:t>1</a:t>
            </a:r>
            <a:r>
              <a:rPr lang="zh-CN" altLang="en-US" dirty="0"/>
              <a:t>到</a:t>
            </a:r>
            <a:r>
              <a:rPr lang="en-US" altLang="zh-CN" dirty="0"/>
              <a:t>n</a:t>
            </a:r>
            <a:r>
              <a:rPr lang="zh-CN" altLang="en-US" dirty="0"/>
              <a:t>的排列个数，满足每个数要么比旁边两个大，要么比旁边两个小。</a:t>
            </a:r>
            <a:endParaRPr lang="en-US" altLang="zh-CN" dirty="0"/>
          </a:p>
          <a:p>
            <a:endParaRPr lang="en-US" altLang="zh-CN" dirty="0"/>
          </a:p>
          <a:p>
            <a:r>
              <a:rPr lang="en-US" altLang="zh-CN" dirty="0"/>
              <a:t>n&lt;=5000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1266" name="Ink 2"/>
              <p14:cNvContentPartPr>
                <a14:cpLocks xmlns:a14="http://schemas.microsoft.com/office/drawing/2010/main" noRot="1" noChangeAspect="1" noEditPoints="1" noChangeArrowheads="1" noChangeShapeType="1"/>
              </p14:cNvContentPartPr>
              <p14:nvPr/>
            </p14:nvContentPartPr>
            <p14:xfrm>
              <a:off x="5961063" y="3265488"/>
              <a:ext cx="795337" cy="520700"/>
            </p14:xfrm>
          </p:contentPart>
        </mc:Choice>
        <mc:Fallback>
          <p:pic>
            <p:nvPicPr>
              <p:cNvPr id="11266" name="Ink 2"/>
              <p:cNvPicPr>
                <a:picLocks noRot="1" noChangeAspect="1" noEditPoints="1" noChangeArrowheads="1" noChangeShapeType="1"/>
              </p:cNvPicPr>
              <p:nvPr/>
            </p:nvPicPr>
            <p:blipFill>
              <a:blip r:embed="rId3"/>
              <a:stretch>
                <a:fillRect/>
              </a:stretch>
            </p:blipFill>
            <p:spPr>
              <a:xfrm>
                <a:off x="5951702" y="3256145"/>
                <a:ext cx="814059" cy="539386"/>
              </a:xfrm>
              <a:prstGeom prst="rect">
                <a:avLst/>
              </a:prstGeom>
            </p:spPr>
          </p:pic>
        </mc:Fallback>
      </mc:AlternateContent>
    </p:spTree>
    <p:extLst>
      <p:ext uri="{BB962C8B-B14F-4D97-AF65-F5344CB8AC3E}">
        <p14:creationId xmlns:p14="http://schemas.microsoft.com/office/powerpoint/2010/main" val="113711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9EC76D-AA53-412A-A00C-AB3C7AE15F9F}"/>
              </a:ext>
            </a:extLst>
          </p:cNvPr>
          <p:cNvSpPr>
            <a:spLocks noGrp="1"/>
          </p:cNvSpPr>
          <p:nvPr>
            <p:ph idx="1"/>
          </p:nvPr>
        </p:nvSpPr>
        <p:spPr/>
        <p:txBody>
          <a:bodyPr/>
          <a:lstStyle/>
          <a:p>
            <a:r>
              <a:rPr lang="zh-CN" altLang="en-US" dirty="0"/>
              <a:t>分步：从左到右每次填上一个数</a:t>
            </a:r>
            <a:endParaRPr lang="en-US" altLang="zh-CN" dirty="0"/>
          </a:p>
          <a:p>
            <a:endParaRPr lang="en-US" altLang="zh-CN" dirty="0"/>
          </a:p>
          <a:p>
            <a:r>
              <a:rPr lang="zh-CN" altLang="en-US" dirty="0"/>
              <a:t>状态：</a:t>
            </a:r>
            <a:r>
              <a:rPr lang="en-US" altLang="zh-CN" dirty="0"/>
              <a:t>dp[</a:t>
            </a:r>
            <a:r>
              <a:rPr lang="en-US" altLang="zh-CN" dirty="0" err="1"/>
              <a:t>i</a:t>
            </a:r>
            <a:r>
              <a:rPr lang="en-US" altLang="zh-CN" dirty="0"/>
              <a:t>][j]</a:t>
            </a:r>
            <a:r>
              <a:rPr lang="zh-CN" altLang="en-US" dirty="0"/>
              <a:t>表示填入了前</a:t>
            </a:r>
            <a:r>
              <a:rPr lang="en-US" altLang="zh-CN" dirty="0" err="1"/>
              <a:t>i</a:t>
            </a:r>
            <a:r>
              <a:rPr lang="zh-CN" altLang="en-US" dirty="0"/>
              <a:t>个数，第</a:t>
            </a:r>
            <a:r>
              <a:rPr lang="en-US" altLang="zh-CN" dirty="0" err="1"/>
              <a:t>i</a:t>
            </a:r>
            <a:r>
              <a:rPr lang="zh-CN" altLang="en-US" dirty="0"/>
              <a:t>个填的数是</a:t>
            </a:r>
            <a:r>
              <a:rPr lang="en-US" altLang="zh-CN" dirty="0"/>
              <a:t>j</a:t>
            </a:r>
            <a:r>
              <a:rPr lang="zh-CN" altLang="en-US" dirty="0"/>
              <a:t>？</a:t>
            </a:r>
            <a:endParaRPr lang="en-US" altLang="zh-CN" dirty="0"/>
          </a:p>
          <a:p>
            <a:r>
              <a:rPr lang="en-US" altLang="zh-CN" dirty="0"/>
              <a:t>f[</a:t>
            </a:r>
            <a:r>
              <a:rPr lang="en-US" altLang="zh-CN" dirty="0" err="1"/>
              <a:t>i</a:t>
            </a:r>
            <a:r>
              <a:rPr lang="en-US" altLang="zh-CN" dirty="0"/>
              <a:t>][j]</a:t>
            </a:r>
            <a:r>
              <a:rPr lang="zh-CN" altLang="en-US" dirty="0"/>
              <a:t>表示填入了前</a:t>
            </a:r>
            <a:r>
              <a:rPr lang="en-US" altLang="zh-CN" dirty="0" err="1"/>
              <a:t>i</a:t>
            </a:r>
            <a:r>
              <a:rPr lang="zh-CN" altLang="en-US" dirty="0"/>
              <a:t>个数，第</a:t>
            </a:r>
            <a:r>
              <a:rPr lang="en-US" altLang="zh-CN" dirty="0" err="1"/>
              <a:t>i</a:t>
            </a:r>
            <a:r>
              <a:rPr lang="zh-CN" altLang="en-US" dirty="0"/>
              <a:t>个填的数是</a:t>
            </a:r>
            <a:r>
              <a:rPr lang="en-US" altLang="zh-CN" dirty="0"/>
              <a:t>j</a:t>
            </a:r>
            <a:r>
              <a:rPr lang="zh-CN" altLang="en-US" dirty="0"/>
              <a:t>，且第</a:t>
            </a:r>
            <a:r>
              <a:rPr lang="en-US" altLang="zh-CN" dirty="0" err="1"/>
              <a:t>i</a:t>
            </a:r>
            <a:r>
              <a:rPr lang="zh-CN" altLang="en-US" dirty="0"/>
              <a:t>个是“峰”</a:t>
            </a:r>
            <a:endParaRPr lang="en-US" altLang="zh-CN" dirty="0"/>
          </a:p>
          <a:p>
            <a:r>
              <a:rPr lang="en-US" altLang="zh-CN" dirty="0"/>
              <a:t>g[</a:t>
            </a:r>
            <a:r>
              <a:rPr lang="en-US" altLang="zh-CN" dirty="0" err="1"/>
              <a:t>i</a:t>
            </a:r>
            <a:r>
              <a:rPr lang="en-US" altLang="zh-CN" dirty="0"/>
              <a:t>][j]</a:t>
            </a:r>
            <a:r>
              <a:rPr lang="zh-CN" altLang="en-US" dirty="0"/>
              <a:t>表示</a:t>
            </a:r>
            <a:r>
              <a:rPr lang="en-US" altLang="zh-CN" dirty="0"/>
              <a:t>…</a:t>
            </a:r>
            <a:r>
              <a:rPr lang="zh-CN" altLang="en-US" dirty="0"/>
              <a:t>，且第</a:t>
            </a:r>
            <a:r>
              <a:rPr lang="en-US" altLang="zh-CN" dirty="0" err="1"/>
              <a:t>i</a:t>
            </a:r>
            <a:r>
              <a:rPr lang="zh-CN" altLang="en-US" dirty="0"/>
              <a:t>个是“谷”</a:t>
            </a:r>
            <a:endParaRPr lang="en-US" altLang="zh-CN" dirty="0"/>
          </a:p>
          <a:p>
            <a:endParaRPr lang="en-US" altLang="zh-CN" dirty="0"/>
          </a:p>
          <a:p>
            <a:r>
              <a:rPr lang="zh-CN" altLang="en-US" dirty="0"/>
              <a:t>填入了前</a:t>
            </a:r>
            <a:r>
              <a:rPr lang="en-US" altLang="zh-CN" dirty="0" err="1"/>
              <a:t>i</a:t>
            </a:r>
            <a:r>
              <a:rPr lang="zh-CN" altLang="en-US" dirty="0"/>
              <a:t>个数，且</a:t>
            </a:r>
            <a:r>
              <a:rPr lang="zh-CN" altLang="en-US" b="1" dirty="0"/>
              <a:t>未填的数中</a:t>
            </a:r>
            <a:r>
              <a:rPr lang="zh-CN" altLang="en-US" dirty="0"/>
              <a:t>有</a:t>
            </a:r>
            <a:r>
              <a:rPr lang="en-US" altLang="zh-CN" dirty="0"/>
              <a:t>j</a:t>
            </a:r>
            <a:r>
              <a:rPr lang="zh-CN" altLang="en-US" dirty="0"/>
              <a:t>个比第</a:t>
            </a:r>
            <a:r>
              <a:rPr lang="en-US" altLang="zh-CN" dirty="0" err="1"/>
              <a:t>i</a:t>
            </a:r>
            <a:r>
              <a:rPr lang="zh-CN" altLang="en-US" dirty="0"/>
              <a:t>个填的数小</a:t>
            </a:r>
          </a:p>
        </p:txBody>
      </p:sp>
      <p:sp>
        <p:nvSpPr>
          <p:cNvPr id="4" name="标题 1">
            <a:extLst>
              <a:ext uri="{FF2B5EF4-FFF2-40B4-BE49-F238E27FC236}">
                <a16:creationId xmlns:a16="http://schemas.microsoft.com/office/drawing/2014/main" id="{E124BB13-D064-41F4-B312-73DE234EEF6B}"/>
              </a:ext>
            </a:extLst>
          </p:cNvPr>
          <p:cNvSpPr>
            <a:spLocks noGrp="1"/>
          </p:cNvSpPr>
          <p:nvPr>
            <p:ph type="title"/>
          </p:nvPr>
        </p:nvSpPr>
        <p:spPr>
          <a:xfrm>
            <a:off x="838200" y="365125"/>
            <a:ext cx="10515600" cy="1325563"/>
          </a:xfrm>
        </p:spPr>
        <p:txBody>
          <a:bodyPr/>
          <a:lstStyle/>
          <a:p>
            <a:r>
              <a:rPr lang="en-US" altLang="zh-CN" dirty="0"/>
              <a:t>BZOJ</a:t>
            </a:r>
            <a:r>
              <a:rPr lang="zh-CN" altLang="en-US" dirty="0"/>
              <a:t>的一个题</a:t>
            </a:r>
          </a:p>
        </p:txBody>
      </p:sp>
      <mc:AlternateContent xmlns:mc="http://schemas.openxmlformats.org/markup-compatibility/2006">
        <mc:Choice xmlns:p14="http://schemas.microsoft.com/office/powerpoint/2010/main" Requires="p14">
          <p:contentPart p14:bwMode="auto" r:id="rId2">
            <p14:nvContentPartPr>
              <p14:cNvPr id="2050" name="Ink 2"/>
              <p14:cNvContentPartPr>
                <a14:cpLocks xmlns:a14="http://schemas.microsoft.com/office/drawing/2010/main" noRot="1" noChangeAspect="1" noEditPoints="1" noChangeArrowheads="1" noChangeShapeType="1"/>
              </p14:cNvContentPartPr>
              <p14:nvPr/>
            </p14:nvContentPartPr>
            <p14:xfrm>
              <a:off x="6427788" y="1195388"/>
              <a:ext cx="487362" cy="293687"/>
            </p14:xfrm>
          </p:contentPart>
        </mc:Choice>
        <mc:Fallback>
          <p:pic>
            <p:nvPicPr>
              <p:cNvPr id="2050" name="Ink 2"/>
              <p:cNvPicPr>
                <a:picLocks noRot="1" noChangeAspect="1" noEditPoints="1" noChangeArrowheads="1" noChangeShapeType="1"/>
              </p:cNvPicPr>
              <p:nvPr/>
            </p:nvPicPr>
            <p:blipFill>
              <a:blip r:embed="rId3"/>
              <a:stretch>
                <a:fillRect/>
              </a:stretch>
            </p:blipFill>
            <p:spPr>
              <a:xfrm>
                <a:off x="6418443" y="1185996"/>
                <a:ext cx="506051" cy="31247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51" name="Ink 3"/>
              <p14:cNvContentPartPr>
                <a14:cpLocks xmlns:a14="http://schemas.microsoft.com/office/drawing/2010/main" noRot="1" noChangeAspect="1" noEditPoints="1" noChangeArrowheads="1" noChangeShapeType="1"/>
              </p14:cNvContentPartPr>
              <p14:nvPr/>
            </p14:nvContentPartPr>
            <p14:xfrm>
              <a:off x="7666038" y="1158875"/>
              <a:ext cx="715962" cy="1525588"/>
            </p14:xfrm>
          </p:contentPart>
        </mc:Choice>
        <mc:Fallback>
          <p:pic>
            <p:nvPicPr>
              <p:cNvPr id="2051" name="Ink 3"/>
              <p:cNvPicPr>
                <a:picLocks noRot="1" noChangeAspect="1" noEditPoints="1" noChangeArrowheads="1" noChangeShapeType="1"/>
              </p:cNvPicPr>
              <p:nvPr/>
            </p:nvPicPr>
            <p:blipFill>
              <a:blip r:embed="rId5"/>
              <a:stretch>
                <a:fillRect/>
              </a:stretch>
            </p:blipFill>
            <p:spPr>
              <a:xfrm>
                <a:off x="7656688" y="1149509"/>
                <a:ext cx="734661" cy="1544320"/>
              </a:xfrm>
              <a:prstGeom prst="rect">
                <a:avLst/>
              </a:prstGeom>
            </p:spPr>
          </p:pic>
        </mc:Fallback>
      </mc:AlternateContent>
    </p:spTree>
    <p:extLst>
      <p:ext uri="{BB962C8B-B14F-4D97-AF65-F5344CB8AC3E}">
        <p14:creationId xmlns:p14="http://schemas.microsoft.com/office/powerpoint/2010/main" val="229523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0D443-BE54-49EB-BC97-E23B06FB9C91}"/>
              </a:ext>
            </a:extLst>
          </p:cNvPr>
          <p:cNvSpPr>
            <a:spLocks noGrp="1"/>
          </p:cNvSpPr>
          <p:nvPr>
            <p:ph type="title"/>
          </p:nvPr>
        </p:nvSpPr>
        <p:spPr/>
        <p:txBody>
          <a:bodyPr/>
          <a:lstStyle/>
          <a:p>
            <a:r>
              <a:rPr lang="en-US" altLang="zh-CN" dirty="0"/>
              <a:t>Eulerian Number</a:t>
            </a:r>
            <a:endParaRPr lang="zh-CN" altLang="en-US" dirty="0"/>
          </a:p>
        </p:txBody>
      </p:sp>
      <p:sp>
        <p:nvSpPr>
          <p:cNvPr id="3" name="内容占位符 2">
            <a:extLst>
              <a:ext uri="{FF2B5EF4-FFF2-40B4-BE49-F238E27FC236}">
                <a16:creationId xmlns:a16="http://schemas.microsoft.com/office/drawing/2014/main" id="{E6123BB3-F0BF-434F-A0E9-94770A989427}"/>
              </a:ext>
            </a:extLst>
          </p:cNvPr>
          <p:cNvSpPr>
            <a:spLocks noGrp="1"/>
          </p:cNvSpPr>
          <p:nvPr>
            <p:ph idx="1"/>
          </p:nvPr>
        </p:nvSpPr>
        <p:spPr/>
        <p:txBody>
          <a:bodyPr/>
          <a:lstStyle/>
          <a:p>
            <a:r>
              <a:rPr lang="zh-CN" altLang="en-US" dirty="0"/>
              <a:t>求</a:t>
            </a:r>
            <a:r>
              <a:rPr lang="en-US" altLang="zh-CN" dirty="0"/>
              <a:t>n</a:t>
            </a:r>
            <a:r>
              <a:rPr lang="zh-CN" altLang="en-US" dirty="0"/>
              <a:t>个数的排列中恰好有</a:t>
            </a:r>
            <a:r>
              <a:rPr lang="en-US" altLang="zh-CN" dirty="0"/>
              <a:t>k</a:t>
            </a:r>
            <a:r>
              <a:rPr lang="zh-CN" altLang="en-US" dirty="0"/>
              <a:t>个位置满足</a:t>
            </a:r>
            <a:r>
              <a:rPr lang="en-US" altLang="zh-CN" dirty="0"/>
              <a:t>a</a:t>
            </a:r>
            <a:r>
              <a:rPr lang="en-US" altLang="zh-CN" baseline="-25000" dirty="0"/>
              <a:t>i</a:t>
            </a:r>
            <a:r>
              <a:rPr lang="en-US" altLang="zh-CN" dirty="0"/>
              <a:t>&lt;a</a:t>
            </a:r>
            <a:r>
              <a:rPr lang="en-US" altLang="zh-CN" baseline="-25000" dirty="0"/>
              <a:t>i+1</a:t>
            </a:r>
            <a:r>
              <a:rPr lang="zh-CN" altLang="en-US" dirty="0"/>
              <a:t>的排列个数</a:t>
            </a:r>
            <a:endParaRPr lang="en-US" altLang="zh-CN" dirty="0"/>
          </a:p>
          <a:p>
            <a:endParaRPr lang="en-US" altLang="zh-CN" dirty="0"/>
          </a:p>
          <a:p>
            <a:r>
              <a:rPr lang="en-US" altLang="zh-CN" dirty="0"/>
              <a:t>n&lt;=5000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3074" name="Ink 2"/>
              <p14:cNvContentPartPr>
                <a14:cpLocks xmlns:a14="http://schemas.microsoft.com/office/drawing/2010/main" noRot="1" noChangeAspect="1" noEditPoints="1" noChangeArrowheads="1" noChangeShapeType="1"/>
              </p14:cNvContentPartPr>
              <p14:nvPr/>
            </p14:nvContentPartPr>
            <p14:xfrm>
              <a:off x="4976813" y="3081338"/>
              <a:ext cx="2693987" cy="784225"/>
            </p14:xfrm>
          </p:contentPart>
        </mc:Choice>
        <mc:Fallback>
          <p:pic>
            <p:nvPicPr>
              <p:cNvPr id="3074" name="Ink 2"/>
              <p:cNvPicPr>
                <a:picLocks noRot="1" noChangeAspect="1" noEditPoints="1" noChangeArrowheads="1" noChangeShapeType="1"/>
              </p:cNvPicPr>
              <p:nvPr/>
            </p:nvPicPr>
            <p:blipFill>
              <a:blip r:embed="rId3"/>
              <a:stretch>
                <a:fillRect/>
              </a:stretch>
            </p:blipFill>
            <p:spPr>
              <a:xfrm>
                <a:off x="4967461" y="3072036"/>
                <a:ext cx="2712690" cy="80282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75" name="Ink 3"/>
              <p14:cNvContentPartPr>
                <a14:cpLocks xmlns:a14="http://schemas.microsoft.com/office/drawing/2010/main" noRot="1" noChangeAspect="1" noEditPoints="1" noChangeArrowheads="1" noChangeShapeType="1"/>
              </p14:cNvContentPartPr>
              <p14:nvPr/>
            </p14:nvContentPartPr>
            <p14:xfrm>
              <a:off x="8561388" y="2747963"/>
              <a:ext cx="104775" cy="328612"/>
            </p14:xfrm>
          </p:contentPart>
        </mc:Choice>
        <mc:Fallback>
          <p:pic>
            <p:nvPicPr>
              <p:cNvPr id="3075" name="Ink 3"/>
              <p:cNvPicPr>
                <a:picLocks noRot="1" noChangeAspect="1" noEditPoints="1" noChangeArrowheads="1" noChangeShapeType="1"/>
              </p:cNvPicPr>
              <p:nvPr/>
            </p:nvPicPr>
            <p:blipFill>
              <a:blip r:embed="rId5"/>
              <a:stretch>
                <a:fillRect/>
              </a:stretch>
            </p:blipFill>
            <p:spPr>
              <a:xfrm>
                <a:off x="8552027" y="2738605"/>
                <a:ext cx="123498" cy="34732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76" name="Ink 4"/>
              <p14:cNvContentPartPr>
                <a14:cpLocks xmlns:a14="http://schemas.microsoft.com/office/drawing/2010/main" noRot="1" noChangeAspect="1" noEditPoints="1" noChangeArrowheads="1" noChangeShapeType="1"/>
              </p14:cNvContentPartPr>
              <p14:nvPr/>
            </p14:nvContentPartPr>
            <p14:xfrm>
              <a:off x="9161463" y="2774950"/>
              <a:ext cx="565150" cy="269875"/>
            </p14:xfrm>
          </p:contentPart>
        </mc:Choice>
        <mc:Fallback>
          <p:pic>
            <p:nvPicPr>
              <p:cNvPr id="3076" name="Ink 4"/>
              <p:cNvPicPr>
                <a:picLocks noRot="1" noChangeAspect="1" noEditPoints="1" noChangeArrowheads="1" noChangeShapeType="1"/>
              </p:cNvPicPr>
              <p:nvPr/>
            </p:nvPicPr>
            <p:blipFill>
              <a:blip r:embed="rId7"/>
              <a:stretch>
                <a:fillRect/>
              </a:stretch>
            </p:blipFill>
            <p:spPr>
              <a:xfrm>
                <a:off x="9152092" y="2765594"/>
                <a:ext cx="583892" cy="28858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77" name="Ink 5"/>
              <p14:cNvContentPartPr>
                <a14:cpLocks xmlns:a14="http://schemas.microsoft.com/office/drawing/2010/main" noRot="1" noChangeAspect="1" noEditPoints="1" noChangeArrowheads="1" noChangeShapeType="1"/>
              </p14:cNvContentPartPr>
              <p14:nvPr/>
            </p14:nvContentPartPr>
            <p14:xfrm>
              <a:off x="6553200" y="660400"/>
              <a:ext cx="1246188" cy="569913"/>
            </p14:xfrm>
          </p:contentPart>
        </mc:Choice>
        <mc:Fallback>
          <p:pic>
            <p:nvPicPr>
              <p:cNvPr id="3077" name="Ink 5"/>
              <p:cNvPicPr>
                <a:picLocks noRot="1" noChangeAspect="1" noEditPoints="1" noChangeArrowheads="1" noChangeShapeType="1"/>
              </p:cNvPicPr>
              <p:nvPr/>
            </p:nvPicPr>
            <p:blipFill>
              <a:blip r:embed="rId9"/>
              <a:stretch>
                <a:fillRect/>
              </a:stretch>
            </p:blipFill>
            <p:spPr>
              <a:xfrm>
                <a:off x="6543846" y="651034"/>
                <a:ext cx="1264895" cy="58864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78" name="Ink 6"/>
              <p14:cNvContentPartPr>
                <a14:cpLocks xmlns:a14="http://schemas.microsoft.com/office/drawing/2010/main" noRot="1" noChangeAspect="1" noEditPoints="1" noChangeArrowheads="1" noChangeShapeType="1"/>
              </p14:cNvContentPartPr>
              <p14:nvPr/>
            </p14:nvContentPartPr>
            <p14:xfrm>
              <a:off x="8070850" y="385763"/>
              <a:ext cx="3371850" cy="725487"/>
            </p14:xfrm>
          </p:contentPart>
        </mc:Choice>
        <mc:Fallback>
          <p:pic>
            <p:nvPicPr>
              <p:cNvPr id="3078" name="Ink 6"/>
              <p:cNvPicPr>
                <a:picLocks noRot="1" noChangeAspect="1" noEditPoints="1" noChangeArrowheads="1" noChangeShapeType="1"/>
              </p:cNvPicPr>
              <p:nvPr/>
            </p:nvPicPr>
            <p:blipFill>
              <a:blip r:embed="rId11"/>
              <a:stretch>
                <a:fillRect/>
              </a:stretch>
            </p:blipFill>
            <p:spPr>
              <a:xfrm>
                <a:off x="8061483" y="376434"/>
                <a:ext cx="3390585" cy="74414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79" name="Ink 7"/>
              <p14:cNvContentPartPr>
                <a14:cpLocks xmlns:a14="http://schemas.microsoft.com/office/drawing/2010/main" noRot="1" noChangeAspect="1" noEditPoints="1" noChangeArrowheads="1" noChangeShapeType="1"/>
              </p14:cNvContentPartPr>
              <p14:nvPr/>
            </p14:nvContentPartPr>
            <p14:xfrm>
              <a:off x="8828088" y="1101725"/>
              <a:ext cx="2686050" cy="157163"/>
            </p14:xfrm>
          </p:contentPart>
        </mc:Choice>
        <mc:Fallback>
          <p:pic>
            <p:nvPicPr>
              <p:cNvPr id="3079" name="Ink 7"/>
              <p:cNvPicPr>
                <a:picLocks noRot="1" noChangeAspect="1" noEditPoints="1" noChangeArrowheads="1" noChangeShapeType="1"/>
              </p:cNvPicPr>
              <p:nvPr/>
            </p:nvPicPr>
            <p:blipFill>
              <a:blip r:embed="rId13"/>
              <a:stretch>
                <a:fillRect/>
              </a:stretch>
            </p:blipFill>
            <p:spPr>
              <a:xfrm>
                <a:off x="8818723" y="1092438"/>
                <a:ext cx="2704781" cy="17573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80" name="Ink 8"/>
              <p14:cNvContentPartPr>
                <a14:cpLocks xmlns:a14="http://schemas.microsoft.com/office/drawing/2010/main" noRot="1" noChangeAspect="1" noEditPoints="1" noChangeArrowheads="1" noChangeShapeType="1"/>
              </p14:cNvContentPartPr>
              <p14:nvPr/>
            </p14:nvContentPartPr>
            <p14:xfrm>
              <a:off x="6948488" y="2266950"/>
              <a:ext cx="1063625" cy="57150"/>
            </p14:xfrm>
          </p:contentPart>
        </mc:Choice>
        <mc:Fallback>
          <p:pic>
            <p:nvPicPr>
              <p:cNvPr id="3080" name="Ink 8"/>
              <p:cNvPicPr>
                <a:picLocks noRot="1" noChangeAspect="1" noEditPoints="1" noChangeArrowheads="1" noChangeShapeType="1"/>
              </p:cNvPicPr>
              <p:nvPr/>
            </p:nvPicPr>
            <p:blipFill>
              <a:blip r:embed="rId15"/>
              <a:stretch>
                <a:fillRect/>
              </a:stretch>
            </p:blipFill>
            <p:spPr>
              <a:xfrm>
                <a:off x="6939098" y="2257999"/>
                <a:ext cx="1082405" cy="75052"/>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81" name="Ink 9"/>
              <p14:cNvContentPartPr>
                <a14:cpLocks xmlns:a14="http://schemas.microsoft.com/office/drawing/2010/main" noRot="1" noChangeAspect="1" noEditPoints="1" noChangeArrowheads="1" noChangeShapeType="1"/>
              </p14:cNvContentPartPr>
              <p14:nvPr/>
            </p14:nvContentPartPr>
            <p14:xfrm>
              <a:off x="987425" y="1546225"/>
              <a:ext cx="4451350" cy="88900"/>
            </p14:xfrm>
          </p:contentPart>
        </mc:Choice>
        <mc:Fallback>
          <p:pic>
            <p:nvPicPr>
              <p:cNvPr id="3081" name="Ink 9"/>
              <p:cNvPicPr>
                <a:picLocks noRot="1" noChangeAspect="1" noEditPoints="1" noChangeArrowheads="1" noChangeShapeType="1"/>
              </p:cNvPicPr>
              <p:nvPr/>
            </p:nvPicPr>
            <p:blipFill>
              <a:blip r:embed="rId17"/>
              <a:stretch>
                <a:fillRect/>
              </a:stretch>
            </p:blipFill>
            <p:spPr>
              <a:xfrm>
                <a:off x="978048" y="1537335"/>
                <a:ext cx="4470103" cy="106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82" name="Ink 10"/>
              <p14:cNvContentPartPr>
                <a14:cpLocks xmlns:a14="http://schemas.microsoft.com/office/drawing/2010/main" noRot="1" noChangeAspect="1" noEditPoints="1" noChangeArrowheads="1" noChangeShapeType="1"/>
              </p14:cNvContentPartPr>
              <p14:nvPr/>
            </p14:nvContentPartPr>
            <p14:xfrm>
              <a:off x="6843713" y="1917700"/>
              <a:ext cx="65087" cy="395288"/>
            </p14:xfrm>
          </p:contentPart>
        </mc:Choice>
        <mc:Fallback>
          <p:pic>
            <p:nvPicPr>
              <p:cNvPr id="3082" name="Ink 10"/>
              <p:cNvPicPr>
                <a:picLocks noRot="1" noChangeAspect="1" noEditPoints="1" noChangeArrowheads="1" noChangeShapeType="1"/>
              </p:cNvPicPr>
              <p:nvPr/>
            </p:nvPicPr>
            <p:blipFill>
              <a:blip r:embed="rId19"/>
              <a:stretch>
                <a:fillRect/>
              </a:stretch>
            </p:blipFill>
            <p:spPr>
              <a:xfrm>
                <a:off x="6834415" y="1908348"/>
                <a:ext cx="83683" cy="41399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83" name="Ink 11"/>
              <p14:cNvContentPartPr>
                <a14:cpLocks xmlns:a14="http://schemas.microsoft.com/office/drawing/2010/main" noRot="1" noChangeAspect="1" noEditPoints="1" noChangeArrowheads="1" noChangeShapeType="1"/>
              </p14:cNvContentPartPr>
              <p14:nvPr/>
            </p14:nvContentPartPr>
            <p14:xfrm>
              <a:off x="6902450" y="1725613"/>
              <a:ext cx="1100138" cy="596900"/>
            </p14:xfrm>
          </p:contentPart>
        </mc:Choice>
        <mc:Fallback>
          <p:pic>
            <p:nvPicPr>
              <p:cNvPr id="3083" name="Ink 11"/>
              <p:cNvPicPr>
                <a:picLocks noRot="1" noChangeAspect="1" noEditPoints="1" noChangeArrowheads="1" noChangeShapeType="1"/>
              </p:cNvPicPr>
              <p:nvPr/>
            </p:nvPicPr>
            <p:blipFill>
              <a:blip r:embed="rId21"/>
              <a:stretch>
                <a:fillRect/>
              </a:stretch>
            </p:blipFill>
            <p:spPr>
              <a:xfrm>
                <a:off x="6893096" y="1716247"/>
                <a:ext cx="1118845" cy="615632"/>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84" name="Ink 12"/>
              <p14:cNvContentPartPr>
                <a14:cpLocks xmlns:a14="http://schemas.microsoft.com/office/drawing/2010/main" noRot="1" noChangeAspect="1" noEditPoints="1" noChangeArrowheads="1" noChangeShapeType="1"/>
              </p14:cNvContentPartPr>
              <p14:nvPr/>
            </p14:nvContentPartPr>
            <p14:xfrm>
              <a:off x="8756650" y="392113"/>
              <a:ext cx="2828925" cy="782637"/>
            </p14:xfrm>
          </p:contentPart>
        </mc:Choice>
        <mc:Fallback>
          <p:pic>
            <p:nvPicPr>
              <p:cNvPr id="3084" name="Ink 12"/>
              <p:cNvPicPr>
                <a:picLocks noRot="1" noChangeAspect="1" noEditPoints="1" noChangeArrowheads="1" noChangeShapeType="1"/>
              </p:cNvPicPr>
              <p:nvPr/>
            </p:nvPicPr>
            <p:blipFill>
              <a:blip r:embed="rId23"/>
              <a:stretch>
                <a:fillRect/>
              </a:stretch>
            </p:blipFill>
            <p:spPr>
              <a:xfrm>
                <a:off x="8747305" y="382792"/>
                <a:ext cx="2847614" cy="801280"/>
              </a:xfrm>
              <a:prstGeom prst="rect">
                <a:avLst/>
              </a:prstGeom>
            </p:spPr>
          </p:pic>
        </mc:Fallback>
      </mc:AlternateContent>
    </p:spTree>
    <p:extLst>
      <p:ext uri="{BB962C8B-B14F-4D97-AF65-F5344CB8AC3E}">
        <p14:creationId xmlns:p14="http://schemas.microsoft.com/office/powerpoint/2010/main" val="224804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1E9AA6-70DD-477A-8CFC-037FF7A54219}"/>
              </a:ext>
            </a:extLst>
          </p:cNvPr>
          <p:cNvSpPr>
            <a:spLocks noGrp="1"/>
          </p:cNvSpPr>
          <p:nvPr>
            <p:ph idx="1"/>
          </p:nvPr>
        </p:nvSpPr>
        <p:spPr/>
        <p:txBody>
          <a:bodyPr/>
          <a:lstStyle/>
          <a:p>
            <a:r>
              <a:rPr lang="zh-CN" altLang="en-US" dirty="0"/>
              <a:t>分步：从左到右每次填上一个数</a:t>
            </a:r>
            <a:endParaRPr lang="en-US" altLang="zh-CN" dirty="0"/>
          </a:p>
          <a:p>
            <a:endParaRPr lang="en-US" altLang="zh-CN" dirty="0"/>
          </a:p>
          <a:p>
            <a:r>
              <a:rPr lang="en-US" altLang="zh-CN" dirty="0"/>
              <a:t>f[</a:t>
            </a:r>
            <a:r>
              <a:rPr lang="en-US" altLang="zh-CN" dirty="0" err="1"/>
              <a:t>i</a:t>
            </a:r>
            <a:r>
              <a:rPr lang="en-US" altLang="zh-CN" dirty="0"/>
              <a:t>][j][k]</a:t>
            </a:r>
            <a:r>
              <a:rPr lang="zh-CN" altLang="en-US" dirty="0"/>
              <a:t>表示填入了前</a:t>
            </a:r>
            <a:r>
              <a:rPr lang="en-US" altLang="zh-CN" dirty="0" err="1"/>
              <a:t>i</a:t>
            </a:r>
            <a:r>
              <a:rPr lang="zh-CN" altLang="en-US" dirty="0"/>
              <a:t>个数，且</a:t>
            </a:r>
            <a:r>
              <a:rPr lang="zh-CN" altLang="en-US" b="1" dirty="0"/>
              <a:t>未填的数中</a:t>
            </a:r>
            <a:r>
              <a:rPr lang="zh-CN" altLang="en-US" dirty="0"/>
              <a:t>有</a:t>
            </a:r>
            <a:r>
              <a:rPr lang="en-US" altLang="zh-CN" dirty="0"/>
              <a:t>j</a:t>
            </a:r>
            <a:r>
              <a:rPr lang="zh-CN" altLang="en-US" dirty="0"/>
              <a:t>个比第</a:t>
            </a:r>
            <a:r>
              <a:rPr lang="en-US" altLang="zh-CN" dirty="0" err="1"/>
              <a:t>i</a:t>
            </a:r>
            <a:r>
              <a:rPr lang="zh-CN" altLang="en-US" dirty="0"/>
              <a:t>个填的数小，有</a:t>
            </a:r>
            <a:r>
              <a:rPr lang="en-US" altLang="zh-CN" dirty="0"/>
              <a:t>k</a:t>
            </a:r>
            <a:r>
              <a:rPr lang="zh-CN" altLang="en-US" dirty="0"/>
              <a:t>个位置满足条件的排列个数</a:t>
            </a:r>
            <a:endParaRPr lang="en-US" altLang="zh-CN" dirty="0"/>
          </a:p>
          <a:p>
            <a:endParaRPr lang="en-US" altLang="zh-CN" dirty="0"/>
          </a:p>
          <a:p>
            <a:r>
              <a:rPr lang="zh-CN" altLang="en-US" dirty="0"/>
              <a:t>枚举下一个数填的是什么，复杂度</a:t>
            </a:r>
            <a:r>
              <a:rPr lang="en-US" altLang="zh-CN" dirty="0"/>
              <a:t>O(n</a:t>
            </a:r>
            <a:r>
              <a:rPr lang="en-US" altLang="zh-CN" baseline="30000" dirty="0"/>
              <a:t>4</a:t>
            </a:r>
            <a:r>
              <a:rPr lang="en-US" altLang="zh-CN" dirty="0"/>
              <a:t>)</a:t>
            </a:r>
          </a:p>
          <a:p>
            <a:r>
              <a:rPr lang="zh-CN" altLang="en-US" dirty="0"/>
              <a:t>前缀和优化，复杂度</a:t>
            </a:r>
            <a:r>
              <a:rPr lang="en-US" altLang="zh-CN" dirty="0"/>
              <a:t>O(n</a:t>
            </a:r>
            <a:r>
              <a:rPr lang="en-US" altLang="zh-CN" baseline="30000" dirty="0"/>
              <a:t>3</a:t>
            </a:r>
            <a:r>
              <a:rPr lang="en-US" altLang="zh-CN" dirty="0"/>
              <a:t>)</a:t>
            </a:r>
            <a:endParaRPr lang="zh-CN" altLang="en-US" dirty="0"/>
          </a:p>
        </p:txBody>
      </p:sp>
      <p:sp>
        <p:nvSpPr>
          <p:cNvPr id="4" name="标题 1">
            <a:extLst>
              <a:ext uri="{FF2B5EF4-FFF2-40B4-BE49-F238E27FC236}">
                <a16:creationId xmlns:a16="http://schemas.microsoft.com/office/drawing/2014/main" id="{E9E4B2F8-709B-43B9-BD81-394CF09DCCFA}"/>
              </a:ext>
            </a:extLst>
          </p:cNvPr>
          <p:cNvSpPr>
            <a:spLocks noGrp="1"/>
          </p:cNvSpPr>
          <p:nvPr>
            <p:ph type="title"/>
          </p:nvPr>
        </p:nvSpPr>
        <p:spPr>
          <a:xfrm>
            <a:off x="838200" y="365125"/>
            <a:ext cx="10515600" cy="1325563"/>
          </a:xfrm>
        </p:spPr>
        <p:txBody>
          <a:bodyPr/>
          <a:lstStyle/>
          <a:p>
            <a:r>
              <a:rPr lang="en-US" altLang="zh-CN" dirty="0"/>
              <a:t>Eulerian Number</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1120775" y="3244850"/>
              <a:ext cx="808038" cy="41275"/>
            </p14:xfrm>
          </p:contentPart>
        </mc:Choice>
        <mc:Fallback>
          <p:pic>
            <p:nvPicPr>
              <p:cNvPr id="4098" name="Ink 2"/>
              <p:cNvPicPr>
                <a:picLocks noRot="1" noChangeAspect="1" noEditPoints="1" noChangeArrowheads="1" noChangeShapeType="1"/>
              </p:cNvPicPr>
              <p:nvPr/>
            </p:nvPicPr>
            <p:blipFill>
              <a:blip r:embed="rId3"/>
              <a:stretch>
                <a:fillRect/>
              </a:stretch>
            </p:blipFill>
            <p:spPr>
              <a:xfrm>
                <a:off x="1111417" y="3235599"/>
                <a:ext cx="826754" cy="59778"/>
              </a:xfrm>
              <a:prstGeom prst="rect">
                <a:avLst/>
              </a:prstGeom>
            </p:spPr>
          </p:pic>
        </mc:Fallback>
      </mc:AlternateContent>
    </p:spTree>
    <p:extLst>
      <p:ext uri="{BB962C8B-B14F-4D97-AF65-F5344CB8AC3E}">
        <p14:creationId xmlns:p14="http://schemas.microsoft.com/office/powerpoint/2010/main" val="29458041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1332</Words>
  <Application>Microsoft Office PowerPoint</Application>
  <PresentationFormat>宽屏</PresentationFormat>
  <Paragraphs>127</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动态规划</vt:lpstr>
      <vt:lpstr>前言</vt:lpstr>
      <vt:lpstr>OI(CSP)的DP会怎么考</vt:lpstr>
      <vt:lpstr>能看出这是dp</vt:lpstr>
      <vt:lpstr>合理设计dp状态</vt:lpstr>
      <vt:lpstr>BZOJ的一个题</vt:lpstr>
      <vt:lpstr>BZOJ的一个题</vt:lpstr>
      <vt:lpstr>Eulerian Number</vt:lpstr>
      <vt:lpstr>Eulerian Number</vt:lpstr>
      <vt:lpstr>Eulerian Number</vt:lpstr>
      <vt:lpstr>优化复杂度</vt:lpstr>
      <vt:lpstr>Dima and Figure (Codeforces 273d)</vt:lpstr>
      <vt:lpstr>Dima and Figure (Codeforces 273d)</vt:lpstr>
      <vt:lpstr>Minimizing Maximizer (POJ 1769)</vt:lpstr>
      <vt:lpstr>Rotate Columns (Codeforces 1209E2)</vt:lpstr>
      <vt:lpstr>Rotate Columns (Codeforces 1209E2)</vt:lpstr>
      <vt:lpstr>Peaks (GYM 100365H)</vt:lpstr>
      <vt:lpstr>Peaks (GYM 100365H)</vt:lpstr>
      <vt:lpstr>Earthquake and Permutation</vt:lpstr>
      <vt:lpstr>Earthquake and Permutation</vt:lpstr>
      <vt:lpstr>IncreasingNumber (Topcoder)</vt:lpstr>
      <vt:lpstr>IncreasingNumber (Topcoder)</vt:lpstr>
      <vt:lpstr>Technical Debt (Timus 2084)</vt:lpstr>
      <vt:lpstr>Technical Debt (Timus 2084)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Sunli Chen</dc:creator>
  <cp:lastModifiedBy>Sunli Chen</cp:lastModifiedBy>
  <cp:revision>211</cp:revision>
  <dcterms:created xsi:type="dcterms:W3CDTF">2019-09-27T14:48:56Z</dcterms:created>
  <dcterms:modified xsi:type="dcterms:W3CDTF">2019-10-02T12:16:05Z</dcterms:modified>
</cp:coreProperties>
</file>