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300" r:id="rId53"/>
    <p:sldId id="301" r:id="rId54"/>
    <p:sldId id="298" r:id="rId55"/>
    <p:sldId id="299" r:id="rId56"/>
    <p:sldId id="302" r:id="rId57"/>
    <p:sldId id="303" r:id="rId58"/>
    <p:sldId id="316" r:id="rId59"/>
    <p:sldId id="317" r:id="rId60"/>
    <p:sldId id="318" r:id="rId61"/>
    <p:sldId id="319" r:id="rId62"/>
    <p:sldId id="320" r:id="rId63"/>
    <p:sldId id="321" r:id="rId64"/>
    <p:sldId id="304" r:id="rId65"/>
    <p:sldId id="305" r:id="rId66"/>
    <p:sldId id="306" r:id="rId67"/>
    <p:sldId id="307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7"/>
  </p:normalViewPr>
  <p:slideViewPr>
    <p:cSldViewPr snapToGrid="0" snapToObjects="1">
      <p:cViewPr varScale="1">
        <p:scale>
          <a:sx n="138" d="100"/>
          <a:sy n="138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F440-988E-FF4F-B90A-C2479ECBE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7759-466F-E54C-B248-D581A9E11A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简单题选讲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6317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有一个</a:t>
            </a:r>
            <a:r>
              <a:rPr kumimoji="1" lang="en-US" altLang="zh-CN" dirty="0" smtClean="0"/>
              <a:t>[1,n]</a:t>
            </a:r>
            <a:r>
              <a:rPr kumimoji="1" lang="zh-CN" altLang="en-US" dirty="0" smtClean="0"/>
              <a:t>的线段，每次随机选取一个中点，然后将其分成左右两边</a:t>
            </a:r>
            <a:r>
              <a:rPr kumimoji="1" lang="en-US" altLang="zh-CN" dirty="0" smtClean="0"/>
              <a:t>[1,x]</a:t>
            </a:r>
            <a:r>
              <a:rPr kumimoji="1" lang="en-US" altLang="zh-CN" dirty="0"/>
              <a:t>,</a:t>
            </a:r>
            <a:r>
              <a:rPr kumimoji="1" lang="en-US" altLang="zh-CN" dirty="0" smtClean="0"/>
              <a:t>[x+1,n]</a:t>
            </a:r>
            <a:r>
              <a:rPr kumimoji="1" lang="zh-CN" altLang="en-US" dirty="0" smtClean="0"/>
              <a:t>递归下去，形成一个线段树的结构。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个询问，每次问区间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l,r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在线段树中期望会访问几个节点。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q&lt;=1e6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注意到相交不被包含的区间贡献为</a:t>
            </a:r>
            <a:r>
              <a:rPr kumimoji="1" lang="en-US" altLang="zh-CN" dirty="0" smtClean="0"/>
              <a:t>1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被包含的非叶区间贡献为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，叶子区间贡献为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所以可以求出每个区间的概率然后计算，时间复杂度是</a:t>
            </a:r>
            <a:r>
              <a:rPr kumimoji="1" lang="en-US" altLang="zh-CN" dirty="0" smtClean="0"/>
              <a:t>O(n^2+q)</a:t>
            </a:r>
            <a:r>
              <a:rPr kumimoji="1" lang="zh-CN" altLang="en-US" dirty="0" smtClean="0"/>
              <a:t>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考虑建树的过程等价于随机一个分界点</a:t>
            </a:r>
            <a:r>
              <a:rPr kumimoji="1" lang="en-US" altLang="zh-CN" dirty="0" smtClean="0"/>
              <a:t>1...n-1</a:t>
            </a:r>
            <a:r>
              <a:rPr kumimoji="1" lang="zh-CN" altLang="en-US" dirty="0" smtClean="0"/>
              <a:t>的排列，然后每个区间选最靠前的当分界点。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所以区间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l,r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出现的概率等价于</a:t>
            </a:r>
            <a:r>
              <a:rPr kumimoji="1" lang="en-US" altLang="zh-CN" dirty="0" smtClean="0"/>
              <a:t>l-1,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都在</a:t>
            </a:r>
            <a:r>
              <a:rPr kumimoji="1" lang="en-US" altLang="zh-CN" dirty="0" smtClean="0"/>
              <a:t>l...r-1</a:t>
            </a:r>
            <a:r>
              <a:rPr kumimoji="1" lang="zh-CN" altLang="en-US" dirty="0" smtClean="0"/>
              <a:t>之前。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所以概率只和区间长度与左右端点是否为</a:t>
            </a:r>
            <a:r>
              <a:rPr kumimoji="1" lang="en-US" altLang="zh-CN" dirty="0" smtClean="0"/>
              <a:t>1,n</a:t>
            </a:r>
            <a:r>
              <a:rPr kumimoji="1" lang="zh-CN" altLang="en-US" dirty="0" smtClean="0"/>
              <a:t>有关。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然后使劲前缀和即可。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 6320 Cut The 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给一个字符串，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组询问。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问将</a:t>
            </a:r>
            <a:r>
              <a:rPr kumimoji="1" lang="en-US" altLang="zh-CN" dirty="0" smtClean="0"/>
              <a:t>s[</a:t>
            </a:r>
            <a:r>
              <a:rPr kumimoji="1" lang="en-US" altLang="zh-CN" dirty="0" err="1" smtClean="0"/>
              <a:t>l..r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切成两份使得两份都是回文串的方案数。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|s|&lt;=1e5,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q&lt;=1e5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通过回文树可以每个前缀都可以求出它的回文后缀。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并且是</a:t>
            </a:r>
            <a:r>
              <a:rPr kumimoji="1" lang="en-US" altLang="zh-CN" dirty="0" smtClean="0"/>
              <a:t>O(log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  <a:r>
              <a:rPr kumimoji="1" lang="zh-CN" altLang="en-US" dirty="0" smtClean="0"/>
              <a:t>段等差数列。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然后通过扩展欧几里得简单合并即可，复杂度</a:t>
            </a:r>
            <a:r>
              <a:rPr kumimoji="1" lang="en-US" altLang="zh-CN" dirty="0" smtClean="0"/>
              <a:t>O(log^2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6323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 The </a:t>
            </a:r>
            <a:r>
              <a:rPr kumimoji="1" lang="en-US" altLang="zh-CN" dirty="0" err="1" smtClean="0"/>
              <a:t>Submatrix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你有一个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的矩阵，每个格子一开始有一个权值，可能为负数。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你可以将不超过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个格子变为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，然后选取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个不相交的宽度为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的矩阵。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使得总和最大。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n&lt;=300,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m&lt;=1000,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A&lt;=10000,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B&lt;=3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][j][0/1][k]</a:t>
            </a:r>
            <a:r>
              <a:rPr kumimoji="1" lang="zh-CN" altLang="en-US" dirty="0" smtClean="0"/>
              <a:t>表示前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行，改了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个数字，选了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个矩阵，上一行选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不选的最大代价。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每一行考虑修改多少个数字，一定会修改最小的那些数字。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转移决策有单调性。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没有 凸单调性，不能二分。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6329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Transport Construction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个点的完全图，每个点有个坐标</a:t>
            </a:r>
            <a:r>
              <a:rPr kumimoji="1" lang="en-US" altLang="zh-CN" dirty="0" smtClean="0"/>
              <a:t>(xi,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两个点之间的边的边权是两个点的点积</a:t>
            </a:r>
            <a:r>
              <a:rPr kumimoji="1" lang="en-US" altLang="zh-CN" dirty="0" smtClean="0"/>
              <a:t>xi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xj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yi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yj</a:t>
            </a:r>
            <a:endParaRPr kumimoji="1" lang="en-US" altLang="zh-CN" dirty="0" smtClean="0"/>
          </a:p>
          <a:p>
            <a:r>
              <a:rPr kumimoji="1" lang="zh-CN" altLang="en-US" dirty="0" smtClean="0"/>
              <a:t>求最小生成树。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1e5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oruvka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凸包优化。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6337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Travel Through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号位置有个棋子。支持一些操作：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 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位置放一个棋子。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 </a:t>
            </a:r>
            <a:r>
              <a:rPr kumimoji="1" lang="zh-CN" altLang="en-US" dirty="0" smtClean="0"/>
              <a:t>在位置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放一个棋子当且仅当存在一个位置</a:t>
            </a:r>
            <a:r>
              <a:rPr kumimoji="1" lang="en-US" altLang="zh-CN" dirty="0" smtClean="0"/>
              <a:t>z</a:t>
            </a:r>
            <a:r>
              <a:rPr kumimoji="1" lang="zh-CN" altLang="zh-CN" dirty="0" smtClean="0"/>
              <a:t>有棋子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|y-z|&lt;=x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 </a:t>
            </a:r>
            <a:r>
              <a:rPr kumimoji="1" lang="zh-CN" altLang="en-US" dirty="0" smtClean="0"/>
              <a:t>翻转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l,r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位置的棋子。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 </a:t>
            </a:r>
            <a:r>
              <a:rPr kumimoji="1" lang="zh-CN" altLang="en-US" dirty="0" smtClean="0"/>
              <a:t>回到时刻</a:t>
            </a:r>
            <a:r>
              <a:rPr kumimoji="1" lang="en-US" altLang="zh-CN" dirty="0" smtClean="0"/>
              <a:t>x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 </a:t>
            </a:r>
            <a:r>
              <a:rPr kumimoji="1" lang="zh-CN" altLang="en-US" dirty="0" smtClean="0"/>
              <a:t>问当前时刻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是否有棋子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强制在线，</a:t>
            </a:r>
            <a:r>
              <a:rPr kumimoji="1" lang="en-US" altLang="zh-CN" dirty="0" smtClean="0"/>
              <a:t>q&lt;=5e4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操作一：在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前加入一对括号。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操作二：将所有左括号向左移动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，将所有右括号向右移动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操作三：在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的前面与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的后面加入形如 </a:t>
            </a:r>
            <a:r>
              <a:rPr kumimoji="1" lang="en-US" altLang="zh-CN" dirty="0" smtClean="0"/>
              <a:t>... )))((( ... </a:t>
            </a:r>
            <a:r>
              <a:rPr kumimoji="1" lang="zh-CN" altLang="en-US" dirty="0" smtClean="0"/>
              <a:t>的括号使得没有线段穿过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。然后将 之间的括号直接翻转并反转。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比如说对于 </a:t>
            </a:r>
            <a:r>
              <a:rPr kumimoji="1" lang="en-US" altLang="zh-CN" dirty="0" smtClean="0"/>
              <a:t>0(111)0(11(1)1)0-&gt;0(1] [11)0(11(1]][[1)1)0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然后翻转，得到：</a:t>
            </a:r>
            <a:r>
              <a:rPr kumimoji="1" lang="en-US" altLang="zh-CN" dirty="0" smtClean="0"/>
              <a:t>0(1] [[1)11)0(11] [[)1)0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dirty="0" smtClean="0"/>
              <a:t>HDU 6302 Maximum </a:t>
            </a:r>
            <a:r>
              <a:rPr kumimoji="1" lang="de-DE" altLang="zh-CN" dirty="0" err="1" smtClean="0"/>
              <a:t>Weighted</a:t>
            </a:r>
            <a:r>
              <a:rPr kumimoji="1" lang="de-DE" altLang="zh-CN" dirty="0" smtClean="0"/>
              <a:t> </a:t>
            </a:r>
            <a:r>
              <a:rPr kumimoji="1" lang="de-DE" altLang="zh-CN" dirty="0" err="1" smtClean="0"/>
              <a:t>Matching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一个图，一开始只有两个点一条边。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每次你可以选择一条边</a:t>
            </a:r>
            <a:r>
              <a:rPr kumimoji="1" lang="en-US" altLang="zh-CN" dirty="0" err="1" smtClean="0"/>
              <a:t>u,v</a:t>
            </a:r>
            <a:r>
              <a:rPr kumimoji="1" lang="zh-CN" altLang="en-US" dirty="0" smtClean="0"/>
              <a:t>，然后将其复制一份连在</a:t>
            </a:r>
            <a:r>
              <a:rPr kumimoji="1" lang="en-US" altLang="zh-CN" dirty="0" err="1" smtClean="0"/>
              <a:t>u,v</a:t>
            </a:r>
            <a:r>
              <a:rPr kumimoji="1" lang="zh-CN" altLang="en-US" dirty="0" smtClean="0"/>
              <a:t>之间。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你也可以选择一条边，在中间插入若干个点。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现在给你一张有这种方式构成的图，带边权。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求这个图的最大权匹配，和最大权匹配的个数。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n, m &lt;=10^5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6340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Delightful Formulas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其中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m&lt;=20, k&lt;=1e5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659" y="1825625"/>
            <a:ext cx="3848100" cy="558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741799"/>
            <a:ext cx="14097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素质反演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抄公式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760" y="2851150"/>
            <a:ext cx="892048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6352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 It What You Want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x^n-1</a:t>
            </a:r>
            <a:r>
              <a:rPr kumimoji="1" lang="zh-CN" altLang="en-US" dirty="0" smtClean="0"/>
              <a:t>分解。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n&lt;=5e6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分圆多项式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列 竖 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6355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Fireflies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元组集合</a:t>
            </a:r>
            <a:r>
              <a:rPr kumimoji="1" lang="en-US" altLang="zh-CN" dirty="0" smtClean="0"/>
              <a:t>(x1,x2,...,</a:t>
            </a:r>
            <a:r>
              <a:rPr kumimoji="1" lang="en-US" altLang="zh-CN" dirty="0" err="1" smtClean="0"/>
              <a:t>xn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要求</a:t>
            </a:r>
            <a:r>
              <a:rPr kumimoji="1" lang="en-US" altLang="zh-CN" dirty="0"/>
              <a:t>0</a:t>
            </a:r>
            <a:r>
              <a:rPr kumimoji="1" lang="en-US" altLang="zh-CN" dirty="0" smtClean="0"/>
              <a:t>&lt;=xi&lt;=pi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并且要求不存在两个元素</a:t>
            </a:r>
            <a:r>
              <a:rPr kumimoji="1" lang="en-US" altLang="zh-CN" dirty="0" smtClean="0"/>
              <a:t>x, y</a:t>
            </a:r>
            <a:r>
              <a:rPr kumimoji="1" lang="zh-CN" altLang="en-US" dirty="0" smtClean="0"/>
              <a:t>满足对于所有的维数都有</a:t>
            </a:r>
            <a:r>
              <a:rPr kumimoji="1" lang="en-US" altLang="zh-CN" dirty="0" smtClean="0"/>
              <a:t>xi&lt;=</a:t>
            </a:r>
            <a:r>
              <a:rPr kumimoji="1" lang="en-US" altLang="zh-CN" dirty="0" err="1" smtClean="0"/>
              <a:t>yi</a:t>
            </a:r>
            <a:endParaRPr kumimoji="1" lang="en-US" altLang="zh-CN" dirty="0" smtClean="0"/>
          </a:p>
          <a:p>
            <a:r>
              <a:rPr kumimoji="1" lang="zh-CN" altLang="en-US" dirty="0" smtClean="0"/>
              <a:t>求这样的集合大小的最大值。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n&lt;=32,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pi&lt;=10^9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sperner</a:t>
            </a:r>
            <a:r>
              <a:rPr kumimoji="1" lang="zh-CN" altLang="en-US" dirty="0" smtClean="0"/>
              <a:t>定理的推广：找</a:t>
            </a:r>
            <a:r>
              <a:rPr kumimoji="1" lang="en-US" altLang="zh-CN" dirty="0" smtClean="0"/>
              <a:t>x1+x2+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en-US" altLang="zh-CN" dirty="0" err="1" smtClean="0"/>
              <a:t>xn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容斥，</a:t>
            </a:r>
            <a:r>
              <a:rPr kumimoji="1" lang="en-US" altLang="zh-CN" dirty="0" smtClean="0"/>
              <a:t>meet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middle</a:t>
            </a:r>
            <a:r>
              <a:rPr kumimoji="1" lang="zh-CN" altLang="en-US" dirty="0" smtClean="0"/>
              <a:t>，然后将组合数拆开来。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6358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Innocence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个数，每个数在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之间，</a:t>
            </a:r>
            <a:r>
              <a:rPr kumimoji="1" lang="en-US" altLang="zh-CN" dirty="0" err="1" smtClean="0"/>
              <a:t>xor</a:t>
            </a:r>
            <a:r>
              <a:rPr kumimoji="1" lang="zh-CN" altLang="en-US" dirty="0" smtClean="0"/>
              <a:t>起来</a:t>
            </a:r>
            <a:r>
              <a:rPr kumimoji="1" lang="en-US" altLang="zh-CN" dirty="0" smtClean="0"/>
              <a:t>=k</a:t>
            </a:r>
            <a:r>
              <a:rPr kumimoji="1" lang="zh-CN" altLang="en-US" dirty="0" smtClean="0"/>
              <a:t>，求方案数。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n&lt;=1e9,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0&lt;=l,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r&lt;2^30</a:t>
            </a:r>
            <a:r>
              <a:rPr kumimoji="1" lang="zh-CN" altLang="en-US" dirty="0" smtClean="0"/>
              <a:t>，对于每组</a:t>
            </a:r>
            <a:r>
              <a:rPr kumimoji="1" lang="en-US" altLang="zh-CN" dirty="0" err="1" smtClean="0"/>
              <a:t>n,l,r</a:t>
            </a:r>
            <a:r>
              <a:rPr kumimoji="1" lang="zh-CN" altLang="en-US" dirty="0" smtClean="0"/>
              <a:t>，会问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个不同的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可以暴力维护分段函数，然后倍增。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可以证明分段函数不会超过</a:t>
            </a:r>
            <a:r>
              <a:rPr kumimoji="1" lang="en-US" altLang="zh-CN" dirty="0" smtClean="0"/>
              <a:t>O(log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W)</a:t>
            </a:r>
            <a:r>
              <a:rPr kumimoji="1" lang="zh-CN" altLang="en-US" dirty="0" smtClean="0"/>
              <a:t>段。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所以总的时间是</a:t>
            </a:r>
            <a:r>
              <a:rPr kumimoji="1" lang="en-US" altLang="zh-CN" dirty="0" smtClean="0"/>
              <a:t>O(log^2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6361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Lost In The Echo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个不同的变量，通过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四种运算和括号连接起来的，本质不同的算式个数。</a:t>
            </a:r>
            <a:endParaRPr kumimoji="1" lang="en-US" altLang="zh-CN" dirty="0" smtClean="0"/>
          </a:p>
          <a:p>
            <a:r>
              <a:rPr kumimoji="1" lang="en-US" altLang="zh-CN" dirty="0"/>
              <a:t>(</a:t>
            </a:r>
            <a:r>
              <a:rPr kumimoji="1" lang="en-US" altLang="zh-CN" dirty="0" err="1" smtClean="0"/>
              <a:t>a</a:t>
            </a:r>
            <a:r>
              <a:rPr kumimoji="1" lang="en-US" altLang="zh-CN" dirty="0"/>
              <a:t>-</a:t>
            </a:r>
            <a:r>
              <a:rPr kumimoji="1" lang="en-US" altLang="zh-CN" dirty="0" err="1" smtClean="0"/>
              <a:t>d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/(</a:t>
            </a:r>
            <a:r>
              <a:rPr kumimoji="1" lang="en-US" altLang="zh-CN" dirty="0" err="1" smtClean="0"/>
              <a:t>b</a:t>
            </a:r>
            <a:r>
              <a:rPr kumimoji="1" lang="en-US" altLang="zh-CN" dirty="0"/>
              <a:t>-</a:t>
            </a:r>
            <a:r>
              <a:rPr kumimoji="1" lang="en-US" altLang="zh-CN" dirty="0" err="1" smtClean="0"/>
              <a:t>c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=(</a:t>
            </a:r>
            <a:r>
              <a:rPr kumimoji="1" lang="en-US" altLang="zh-CN" dirty="0" err="1" smtClean="0"/>
              <a:t>d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a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/(</a:t>
            </a:r>
            <a:r>
              <a:rPr kumimoji="1" lang="en-US" altLang="zh-CN" dirty="0" err="1" smtClean="0"/>
              <a:t>c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b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</a:t>
            </a:r>
            <a:r>
              <a:rPr kumimoji="1" lang="en-US" altLang="zh-CN" dirty="0" smtClean="0"/>
              <a:t>/(</a:t>
            </a:r>
            <a:r>
              <a:rPr kumimoji="1" lang="en-US" altLang="zh-CN" dirty="0" err="1" smtClean="0"/>
              <a:t>b</a:t>
            </a:r>
            <a:r>
              <a:rPr kumimoji="1" lang="en-US" altLang="zh-CN" dirty="0"/>
              <a:t>-</a:t>
            </a:r>
            <a:r>
              <a:rPr kumimoji="1" lang="en-US" altLang="zh-CN" dirty="0" err="1" smtClean="0"/>
              <a:t>c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d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a</a:t>
            </a:r>
            <a:r>
              <a:rPr kumimoji="1" lang="en-US" altLang="zh-CN" dirty="0" smtClean="0"/>
              <a:t>/((</a:t>
            </a:r>
            <a:r>
              <a:rPr kumimoji="1" lang="en-US" altLang="zh-CN" dirty="0" err="1" smtClean="0"/>
              <a:t>b</a:t>
            </a:r>
            <a:r>
              <a:rPr kumimoji="1" lang="en-US" altLang="zh-CN" dirty="0"/>
              <a:t>-</a:t>
            </a:r>
            <a:r>
              <a:rPr kumimoji="1" lang="en-US" altLang="zh-CN" dirty="0" err="1" smtClean="0"/>
              <a:t>c</a:t>
            </a:r>
            <a:r>
              <a:rPr kumimoji="1" lang="en-US" altLang="zh-CN" dirty="0" smtClean="0"/>
              <a:t>)/</a:t>
            </a:r>
            <a:r>
              <a:rPr kumimoji="1" lang="en-US" altLang="zh-CN" dirty="0" err="1" smtClean="0"/>
              <a:t>d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n&lt;=60000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首先考虑只有</a:t>
            </a:r>
            <a:r>
              <a:rPr kumimoji="1" lang="en-US" altLang="zh-CN" dirty="0" smtClean="0"/>
              <a:t>+-</a:t>
            </a:r>
            <a:r>
              <a:rPr kumimoji="1" lang="zh-CN" altLang="en-US" dirty="0" smtClean="0"/>
              <a:t>或者*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，那么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个变量一定</a:t>
            </a:r>
            <a:r>
              <a:rPr kumimoji="1" lang="en-US" altLang="zh-CN" dirty="0" smtClean="0"/>
              <a:t>2^n-1</a:t>
            </a:r>
            <a:r>
              <a:rPr kumimoji="1" lang="zh-CN" altLang="en-US" dirty="0" smtClean="0"/>
              <a:t>中方法，只有</a:t>
            </a:r>
            <a:r>
              <a:rPr kumimoji="1" lang="en-US" altLang="zh-CN" dirty="0" smtClean="0"/>
              <a:t>0-a-b-c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1/a/b/c</a:t>
            </a:r>
            <a:r>
              <a:rPr kumimoji="1" lang="zh-CN" altLang="en-US" dirty="0" smtClean="0"/>
              <a:t>这两种不合法的。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接着考虑</a:t>
            </a:r>
            <a:r>
              <a:rPr kumimoji="1" lang="en-US" altLang="zh-CN" dirty="0" smtClean="0"/>
              <a:t>+,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,/</a:t>
            </a:r>
            <a:r>
              <a:rPr kumimoji="1" lang="zh-CN" altLang="en-US" dirty="0" smtClean="0"/>
              <a:t>，我们知道算式一定是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和 *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交错的。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令</a:t>
            </a:r>
            <a:r>
              <a:rPr kumimoji="1" lang="en-US" altLang="zh-CN" dirty="0" smtClean="0"/>
              <a:t>f(n)</a:t>
            </a:r>
            <a:r>
              <a:rPr kumimoji="1" lang="zh-CN" altLang="en-US" dirty="0" smtClean="0"/>
              <a:t>表示最后一次操作是</a:t>
            </a:r>
            <a:r>
              <a:rPr kumimoji="1" lang="en-US" altLang="zh-CN" dirty="0" smtClean="0"/>
              <a:t>+,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g(n)</a:t>
            </a:r>
            <a:r>
              <a:rPr kumimoji="1" lang="zh-CN" altLang="en-US" dirty="0" smtClean="0"/>
              <a:t>表示最后一次操作是*</a:t>
            </a:r>
            <a:r>
              <a:rPr kumimoji="1" lang="en-US" altLang="zh-CN" dirty="0" smtClean="0"/>
              <a:t>/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那么有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7041" y="3690144"/>
            <a:ext cx="5473700" cy="62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4330124"/>
            <a:ext cx="57277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这个图就是串并联图。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先求出图的树形结构，然后做一个树形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即可。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650" y="3294568"/>
            <a:ext cx="9156700" cy="54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898002"/>
            <a:ext cx="9410700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86" y="2723285"/>
            <a:ext cx="5499100" cy="46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942051"/>
            <a:ext cx="7099300" cy="52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564134"/>
            <a:ext cx="24638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对于一个表达式，如果有减号，那么一定对应着一个符号相反的表达式。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比如</a:t>
            </a:r>
            <a:r>
              <a:rPr kumimoji="1" lang="en-US" altLang="zh-CN" dirty="0" err="1" smtClean="0"/>
              <a:t>a+b+c</a:t>
            </a:r>
            <a:r>
              <a:rPr kumimoji="1" lang="en-US" altLang="zh-CN" dirty="0" smtClean="0"/>
              <a:t>/(d-e)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c/(e-d)-a-b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所以我们可以先求出不考虑符号的方案数，然后减去只有加法的，然后乘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就能求出带减法的本质不同的方案。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0" y="4297218"/>
            <a:ext cx="61722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6366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Black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 smtClean="0"/>
              <a:t> * 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格子棋盘，每个格子为黑色或白色。</a:t>
            </a:r>
            <a:endParaRPr lang="zh-CN" altLang="en-US" dirty="0"/>
          </a:p>
          <a:p>
            <a:r>
              <a:rPr lang="zh-CN" altLang="en-US" dirty="0"/>
              <a:t>定义 </a:t>
            </a:r>
            <a:r>
              <a:rPr lang="en-US" altLang="zh-CN" dirty="0"/>
              <a:t>special pair</a:t>
            </a:r>
            <a:r>
              <a:rPr lang="zh-CN" altLang="en-US" dirty="0"/>
              <a:t>：两个无法互达的黑色格子。</a:t>
            </a:r>
            <a:endParaRPr lang="zh-CN" altLang="en-US" dirty="0"/>
          </a:p>
          <a:p>
            <a:r>
              <a:rPr lang="zh-CN" altLang="en-US" dirty="0"/>
              <a:t>定义无法互达：找不到一条包含起点终点，仅由黑色格子构成，且最多转向一次的路径。</a:t>
            </a:r>
            <a:endParaRPr lang="zh-CN" altLang="en-US" dirty="0"/>
          </a:p>
          <a:p>
            <a:r>
              <a:rPr lang="zh-CN" altLang="en-US" dirty="0"/>
              <a:t>一个 </a:t>
            </a:r>
            <a:r>
              <a:rPr lang="en-US" altLang="zh-CN" dirty="0"/>
              <a:t>special pair </a:t>
            </a:r>
            <a:r>
              <a:rPr lang="zh-CN" altLang="en-US" dirty="0"/>
              <a:t>的得分为两个格子的曼哈顿距离。</a:t>
            </a:r>
            <a:endParaRPr lang="zh-CN" altLang="en-US" dirty="0"/>
          </a:p>
          <a:p>
            <a:r>
              <a:rPr lang="zh-CN" altLang="en-US" dirty="0"/>
              <a:t>问得分最大是多少，以及有多少个 </a:t>
            </a:r>
            <a:r>
              <a:rPr lang="en-US" altLang="zh-CN" dirty="0"/>
              <a:t>special pair </a:t>
            </a:r>
            <a:r>
              <a:rPr lang="zh-CN" altLang="en-US" dirty="0"/>
              <a:t>达到了这个得分。</a:t>
            </a:r>
            <a:endParaRPr lang="zh-CN" altLang="en-US" dirty="0"/>
          </a:p>
          <a:p>
            <a:r>
              <a:rPr kumimoji="1" lang="en-US" altLang="zh-CN" dirty="0"/>
              <a:t>n&lt;=2000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5637" y="682914"/>
            <a:ext cx="8737600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798" y="365124"/>
            <a:ext cx="9295921" cy="6492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分成两个都是边缘点，其中一个非边缘点，这两类做一下。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6404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K-Similar Strings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定义非空字符串上的</a:t>
            </a:r>
            <a:r>
              <a:rPr kumimoji="1" lang="en-US" altLang="zh-CN" dirty="0" smtClean="0"/>
              <a:t>k-</a:t>
            </a:r>
            <a:r>
              <a:rPr kumimoji="1" lang="zh-CN" altLang="en-US" dirty="0" smtClean="0"/>
              <a:t>相似关系：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每个非空字符串和自己是</a:t>
            </a:r>
            <a:r>
              <a:rPr kumimoji="1" lang="en-US" altLang="zh-CN" dirty="0" smtClean="0"/>
              <a:t>k-</a:t>
            </a:r>
            <a:r>
              <a:rPr kumimoji="1" lang="zh-CN" altLang="en-US" dirty="0" smtClean="0"/>
              <a:t>相似的；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对于两个长度和不超过</a:t>
            </a:r>
            <a:r>
              <a:rPr kumimoji="1" lang="en-US" altLang="zh-CN" dirty="0" smtClean="0"/>
              <a:t>k </a:t>
            </a:r>
            <a:r>
              <a:rPr kumimoji="1" lang="zh-CN" altLang="en-US" dirty="0" smtClean="0"/>
              <a:t>的非空串</a:t>
            </a:r>
            <a:r>
              <a:rPr kumimoji="1" lang="en-US" altLang="zh-CN" dirty="0" smtClean="0"/>
              <a:t>A,B</a:t>
            </a:r>
            <a:r>
              <a:rPr kumimoji="1" lang="zh-CN" altLang="en-US" dirty="0" smtClean="0"/>
              <a:t>，如果</a:t>
            </a:r>
            <a:r>
              <a:rPr kumimoji="1" lang="en-US" altLang="zh-CN" dirty="0" smtClean="0"/>
              <a:t>AB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BA k-</a:t>
            </a:r>
            <a:r>
              <a:rPr kumimoji="1" lang="zh-CN" altLang="en-US" dirty="0" smtClean="0"/>
              <a:t>相似，则</a:t>
            </a:r>
            <a:r>
              <a:rPr kumimoji="1" lang="en-US" altLang="zh-CN" dirty="0" smtClean="0"/>
              <a:t>A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 k-</a:t>
            </a:r>
            <a:r>
              <a:rPr kumimoji="1" lang="zh-CN" altLang="en-US" dirty="0" smtClean="0"/>
              <a:t>相似；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S, T 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k-</a:t>
            </a:r>
            <a:r>
              <a:rPr kumimoji="1" lang="zh-CN" altLang="en-US" dirty="0" smtClean="0"/>
              <a:t>相似的，那么</a:t>
            </a:r>
            <a:r>
              <a:rPr kumimoji="1" lang="en-US" altLang="zh-CN" dirty="0" smtClean="0"/>
              <a:t>PSQ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PTQ k-</a:t>
            </a:r>
            <a:r>
              <a:rPr kumimoji="1" lang="zh-CN" altLang="en-US" dirty="0" smtClean="0"/>
              <a:t>相似；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S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U, U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 </a:t>
            </a:r>
            <a:r>
              <a:rPr kumimoji="1" lang="zh-CN" altLang="en-US" dirty="0" smtClean="0"/>
              <a:t>相似，那么</a:t>
            </a:r>
            <a:r>
              <a:rPr kumimoji="1" lang="en-US" altLang="zh-CN" dirty="0" smtClean="0"/>
              <a:t>S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 k-</a:t>
            </a:r>
            <a:r>
              <a:rPr kumimoji="1" lang="zh-CN" altLang="en-US" dirty="0" smtClean="0"/>
              <a:t>相似。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给定</a:t>
            </a:r>
            <a:r>
              <a:rPr kumimoji="1" lang="en-US" altLang="zh-CN" dirty="0" smtClean="0"/>
              <a:t>k, A, B</a:t>
            </a:r>
            <a:r>
              <a:rPr kumimoji="1" lang="zh-CN" altLang="en-US" dirty="0" smtClean="0"/>
              <a:t>，判断</a:t>
            </a:r>
            <a:r>
              <a:rPr kumimoji="1" lang="en-US" altLang="zh-CN" dirty="0" smtClean="0"/>
              <a:t>A, B </a:t>
            </a:r>
            <a:r>
              <a:rPr kumimoji="1" lang="zh-CN" altLang="en-US" dirty="0" smtClean="0"/>
              <a:t>是否</a:t>
            </a:r>
            <a:r>
              <a:rPr kumimoji="1" lang="en-US" altLang="zh-CN" dirty="0" smtClean="0"/>
              <a:t>k-</a:t>
            </a:r>
            <a:r>
              <a:rPr kumimoji="1" lang="zh-CN" altLang="en-US" dirty="0" smtClean="0"/>
              <a:t>相似。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只有这一条规则与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有关。</a:t>
            </a:r>
            <a:r>
              <a:rPr kumimoji="1" lang="zh-CN" altLang="en-US" dirty="0" smtClean="0"/>
              <a:t>对于两个长度和不超过</a:t>
            </a:r>
            <a:r>
              <a:rPr kumimoji="1" lang="en-US" altLang="zh-CN" dirty="0" smtClean="0"/>
              <a:t>k </a:t>
            </a:r>
            <a:r>
              <a:rPr kumimoji="1" lang="zh-CN" altLang="en-US" dirty="0" smtClean="0"/>
              <a:t>的非空串</a:t>
            </a:r>
            <a:r>
              <a:rPr kumimoji="1" lang="en-US" altLang="zh-CN" dirty="0" smtClean="0"/>
              <a:t>A,B</a:t>
            </a:r>
            <a:r>
              <a:rPr kumimoji="1" lang="zh-CN" altLang="en-US" dirty="0" smtClean="0"/>
              <a:t>，如果</a:t>
            </a:r>
            <a:r>
              <a:rPr kumimoji="1" lang="en-US" altLang="zh-CN" dirty="0" smtClean="0"/>
              <a:t>AB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BA k-</a:t>
            </a:r>
            <a:r>
              <a:rPr kumimoji="1" lang="zh-CN" altLang="en-US" dirty="0" smtClean="0"/>
              <a:t>相似，则</a:t>
            </a:r>
            <a:r>
              <a:rPr kumimoji="1" lang="en-US" altLang="zh-CN" dirty="0" smtClean="0"/>
              <a:t>A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 k-</a:t>
            </a:r>
            <a:r>
              <a:rPr kumimoji="1" lang="zh-CN" altLang="en-US" dirty="0" smtClean="0"/>
              <a:t>相似。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k&lt;=2</a:t>
            </a:r>
            <a:r>
              <a:rPr kumimoji="1" lang="zh-CN" altLang="en-US" dirty="0" smtClean="0"/>
              <a:t>的时候，只会有相同的字符串相同，所以只要判定</a:t>
            </a:r>
            <a:r>
              <a:rPr kumimoji="1" lang="en-US" altLang="zh-CN" dirty="0" smtClean="0"/>
              <a:t>s=t</a:t>
            </a:r>
            <a:r>
              <a:rPr kumimoji="1" lang="zh-CN" altLang="en-US" dirty="0" smtClean="0"/>
              <a:t>即可。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k=3</a:t>
            </a:r>
            <a:r>
              <a:rPr kumimoji="1" lang="zh-CN" altLang="en-US" dirty="0" smtClean="0"/>
              <a:t>的时候，可以推出</a:t>
            </a:r>
            <a:r>
              <a:rPr kumimoji="1" lang="en-US" altLang="zh-CN" dirty="0" smtClean="0"/>
              <a:t>aa=a</a:t>
            </a:r>
            <a:r>
              <a:rPr kumimoji="1" lang="zh-CN" altLang="en-US" dirty="0" smtClean="0"/>
              <a:t>，那么所以可以把相同的保留一个。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k=4</a:t>
            </a:r>
            <a:r>
              <a:rPr kumimoji="1" lang="zh-CN" altLang="en-US" dirty="0" smtClean="0"/>
              <a:t>的时候，有</a:t>
            </a:r>
            <a:r>
              <a:rPr kumimoji="1" lang="en-US" altLang="zh-CN" dirty="0" err="1" smtClean="0"/>
              <a:t>aaba</a:t>
            </a:r>
            <a:r>
              <a:rPr kumimoji="1" lang="en-US" altLang="zh-CN" dirty="0" smtClean="0"/>
              <a:t>-&gt;aba-&gt;</a:t>
            </a:r>
            <a:r>
              <a:rPr kumimoji="1" lang="en-US" altLang="zh-CN" dirty="0" err="1" smtClean="0"/>
              <a:t>abaa</a:t>
            </a:r>
            <a:r>
              <a:rPr kumimoji="1" lang="zh-CN" altLang="en-US" dirty="0" smtClean="0"/>
              <a:t>，那么有</a:t>
            </a:r>
            <a:r>
              <a:rPr kumimoji="1" lang="en-US" altLang="zh-CN" dirty="0" smtClean="0"/>
              <a:t>a=aba</a:t>
            </a:r>
            <a:r>
              <a:rPr kumimoji="1" lang="zh-CN" altLang="en-US" dirty="0" smtClean="0"/>
              <a:t>，所以只要每次加入一个元素，看与倒数第二个是否相同，然后用一个栈删除一下。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k=5</a:t>
            </a:r>
            <a:r>
              <a:rPr kumimoji="1" lang="zh-CN" altLang="en-US" dirty="0" smtClean="0"/>
              <a:t>的时候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abacb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acb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acbab</a:t>
            </a:r>
            <a:r>
              <a:rPr kumimoji="1" lang="zh-CN" altLang="en-US" dirty="0" smtClean="0"/>
              <a:t>所以有</a:t>
            </a:r>
            <a:r>
              <a:rPr kumimoji="1" lang="en-US" altLang="zh-CN" dirty="0" smtClean="0"/>
              <a:t>ab=</a:t>
            </a:r>
            <a:r>
              <a:rPr kumimoji="1" lang="en-US" altLang="zh-CN" dirty="0" err="1" smtClean="0"/>
              <a:t>acb</a:t>
            </a:r>
            <a:r>
              <a:rPr kumimoji="1" lang="zh-CN" altLang="en-US" dirty="0" smtClean="0"/>
              <a:t>，也就是可以删除其中的一个字符。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6417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Rikka</a:t>
            </a:r>
            <a:r>
              <a:rPr kumimoji="1" lang="en-US" altLang="zh-CN" dirty="0" smtClean="0"/>
              <a:t> with APSP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对于一个完全图，我们记两个点</a:t>
            </a:r>
            <a:r>
              <a:rPr kumimoji="1" lang="en-US" altLang="zh-CN" dirty="0" err="1" smtClean="0"/>
              <a:t>i,j</a:t>
            </a:r>
            <a:r>
              <a:rPr kumimoji="1" lang="zh-CN" altLang="en-US" dirty="0" smtClean="0"/>
              <a:t>之间的权值为最小正整数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，满足</a:t>
            </a:r>
            <a:r>
              <a:rPr kumimoji="1" lang="en-US" altLang="zh-CN" dirty="0" err="1" smtClean="0"/>
              <a:t>ijk</a:t>
            </a:r>
            <a:r>
              <a:rPr kumimoji="1" lang="zh-CN" altLang="en-US" dirty="0" smtClean="0"/>
              <a:t>是完全平方数。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1&lt;=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&lt;j&lt;=n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j)</a:t>
            </a:r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&lt;=1e10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6303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Period Sequence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给出数列</a:t>
            </a:r>
            <a:r>
              <a:rPr kumimoji="1" lang="en-US" altLang="zh-CN" dirty="0" smtClean="0"/>
              <a:t>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定义无限长度的数列</a:t>
            </a:r>
            <a:r>
              <a:rPr kumimoji="1" lang="en-US" altLang="zh-CN" dirty="0" smtClean="0"/>
              <a:t>S[k]=s[</a:t>
            </a:r>
            <a:r>
              <a:rPr kumimoji="1" lang="en-US" altLang="zh-CN" dirty="0" err="1" smtClean="0"/>
              <a:t>k%n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floor(k/n)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n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</a:t>
            </a:r>
            <a:r>
              <a:rPr kumimoji="1" lang="en-US" altLang="zh-CN" dirty="0" smtClean="0"/>
              <a:t>S[l...r]</a:t>
            </a:r>
            <a:r>
              <a:rPr kumimoji="1" lang="zh-CN" altLang="en-US" dirty="0" smtClean="0"/>
              <a:t>的权值</a:t>
            </a:r>
            <a:r>
              <a:rPr kumimoji="1" lang="en-US" altLang="zh-CN" dirty="0" smtClean="0"/>
              <a:t>f(S[l...r])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cnt</a:t>
            </a:r>
            <a:r>
              <a:rPr kumimoji="1" lang="en-US" altLang="zh-CN" dirty="0" smtClean="0"/>
              <a:t>[x]^2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，即出现次数平方*数值。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a&lt;=l&lt;=r&lt;=b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f(S[l...r])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|s|&lt;=2000,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a,b</a:t>
            </a:r>
            <a:r>
              <a:rPr kumimoji="1" lang="en-US" altLang="zh-CN" dirty="0" smtClean="0"/>
              <a:t>&lt;=10^18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ij</a:t>
            </a:r>
            <a:r>
              <a:rPr kumimoji="1" lang="zh-CN" altLang="en-US" dirty="0" smtClean="0"/>
              <a:t>是完全平方数，那么有</a:t>
            </a:r>
            <a:r>
              <a:rPr kumimoji="1" lang="en-US" altLang="zh-CN" dirty="0" smtClean="0"/>
              <a:t>d(</a:t>
            </a:r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,j</a:t>
            </a:r>
            <a:r>
              <a:rPr kumimoji="1" lang="en-US" altLang="zh-CN" dirty="0" smtClean="0"/>
              <a:t>)=1</a:t>
            </a:r>
            <a:endParaRPr kumimoji="1" lang="en-US" altLang="zh-CN" dirty="0" smtClean="0"/>
          </a:p>
          <a:p>
            <a:r>
              <a:rPr kumimoji="1" lang="zh-CN" altLang="en-US" dirty="0" smtClean="0"/>
              <a:t>否则将</a:t>
            </a:r>
            <a:r>
              <a:rPr kumimoji="1" lang="en-US" altLang="zh-CN" dirty="0" err="1" smtClean="0"/>
              <a:t>ij</a:t>
            </a:r>
            <a:r>
              <a:rPr kumimoji="1" lang="zh-CN" altLang="en-US" dirty="0" smtClean="0"/>
              <a:t>中平方因子去掉，那么距离</a:t>
            </a:r>
            <a:r>
              <a:rPr kumimoji="1" lang="en-US" altLang="zh-CN" dirty="0" smtClean="0"/>
              <a:t>d(</a:t>
            </a:r>
            <a:r>
              <a:rPr kumimoji="1" lang="en-US" altLang="zh-CN" dirty="0" err="1" smtClean="0"/>
              <a:t>i,j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为剩下的素数的和。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分成两部分分别考虑，第一部分我们枚举将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中的平方因子去掉后的数字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，那么就是</a:t>
            </a:r>
            <a:r>
              <a:rPr kumimoji="1" lang="en-US" altLang="zh-CN" dirty="0" smtClean="0"/>
              <a:t>mu^2(c)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floor(</a:t>
            </a:r>
            <a:r>
              <a:rPr kumimoji="1" lang="en-US" altLang="zh-CN" dirty="0" err="1" smtClean="0"/>
              <a:t>sqrt</a:t>
            </a:r>
            <a:r>
              <a:rPr kumimoji="1" lang="en-US" altLang="zh-CN" dirty="0" smtClean="0"/>
              <a:t>(n/c))</a:t>
            </a:r>
            <a:r>
              <a:rPr kumimoji="1" lang="zh-CN" altLang="en-US" dirty="0" smtClean="0"/>
              <a:t>的和，前缀和搞一下。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第二部分我们枚举因子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，然后求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的贡献。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令</a:t>
            </a:r>
            <a:r>
              <a:rPr kumimoji="1" lang="en-US" altLang="zh-CN" dirty="0" smtClean="0"/>
              <a:t>A(</a:t>
            </a:r>
            <a:r>
              <a:rPr kumimoji="1" lang="en-US" altLang="zh-CN" dirty="0" err="1" smtClean="0"/>
              <a:t>n,p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[1...n]</a:t>
            </a:r>
            <a:r>
              <a:rPr kumimoji="1" lang="zh-CN" altLang="en-US" dirty="0" smtClean="0"/>
              <a:t>内指数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为奇数的个数，那么</a:t>
            </a:r>
            <a:r>
              <a:rPr kumimoji="1" lang="en-US" altLang="zh-CN" dirty="0" smtClean="0"/>
              <a:t>A(</a:t>
            </a:r>
            <a:r>
              <a:rPr kumimoji="1" lang="en-US" altLang="zh-CN" dirty="0" err="1" smtClean="0"/>
              <a:t>n,p</a:t>
            </a:r>
            <a:r>
              <a:rPr kumimoji="1" lang="en-US" altLang="zh-CN" dirty="0" smtClean="0"/>
              <a:t>)=n/p</a:t>
            </a:r>
            <a:r>
              <a:rPr kumimoji="1" lang="en-US" altLang="zh-CN" dirty="0" smtClean="0"/>
              <a:t>–</a:t>
            </a:r>
            <a:r>
              <a:rPr kumimoji="1" lang="en-US" altLang="zh-CN" dirty="0" smtClean="0"/>
              <a:t>A(n/</a:t>
            </a:r>
            <a:r>
              <a:rPr kumimoji="1" lang="en-US" altLang="zh-CN" dirty="0" err="1" smtClean="0"/>
              <a:t>p,p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答案就是 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A(</a:t>
            </a:r>
            <a:r>
              <a:rPr kumimoji="1" lang="en-US" altLang="zh-CN" dirty="0" err="1" smtClean="0"/>
              <a:t>n,p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(n-A(</a:t>
            </a:r>
            <a:r>
              <a:rPr kumimoji="1" lang="en-US" altLang="zh-CN" dirty="0" err="1" smtClean="0"/>
              <a:t>n,p</a:t>
            </a:r>
            <a:r>
              <a:rPr kumimoji="1" lang="en-US" altLang="zh-CN" dirty="0" smtClean="0"/>
              <a:t>))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p&gt;=</a:t>
            </a:r>
            <a:r>
              <a:rPr kumimoji="1" lang="en-US" altLang="zh-CN" dirty="0" err="1" smtClean="0"/>
              <a:t>sqrt</a:t>
            </a:r>
            <a:r>
              <a:rPr kumimoji="1" lang="en-US" altLang="zh-CN" dirty="0" smtClean="0"/>
              <a:t>(n)</a:t>
            </a:r>
            <a:r>
              <a:rPr kumimoji="1" lang="zh-CN" altLang="en-US" dirty="0" smtClean="0"/>
              <a:t>的时候，答案就是</a:t>
            </a:r>
            <a:r>
              <a:rPr kumimoji="1" lang="en-US" altLang="zh-CN" dirty="0" smtClean="0"/>
              <a:t>[n/p]</a:t>
            </a:r>
            <a:r>
              <a:rPr kumimoji="1" lang="zh-CN" altLang="en-US" dirty="0" smtClean="0"/>
              <a:t>，所以只要做区间内素数个数即可。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使用阉割版</a:t>
            </a:r>
            <a:r>
              <a:rPr kumimoji="1" lang="en-US" altLang="zh-CN" dirty="0" smtClean="0"/>
              <a:t>min_25</a:t>
            </a:r>
            <a:r>
              <a:rPr kumimoji="1" lang="zh-CN" altLang="en-US" dirty="0" smtClean="0"/>
              <a:t>筛即可。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6420 </a:t>
            </a:r>
            <a:r>
              <a:rPr kumimoji="1" lang="en-US" altLang="zh-CN" dirty="0" err="1" smtClean="0"/>
              <a:t>Rikka</a:t>
            </a:r>
            <a:r>
              <a:rPr kumimoji="1" lang="en-US" altLang="zh-CN" dirty="0" smtClean="0"/>
              <a:t> with Spanning 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给定一个长度为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的序列</a:t>
            </a:r>
            <a:r>
              <a:rPr kumimoji="1" lang="en-US" altLang="zh-CN" dirty="0" err="1" smtClean="0"/>
              <a:t>ai</a:t>
            </a:r>
            <a:r>
              <a:rPr kumimoji="1" lang="zh-CN" altLang="en-US" dirty="0" smtClean="0"/>
              <a:t>，定义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的前缀和。现在有一个</a:t>
            </a:r>
            <a:r>
              <a:rPr kumimoji="1" lang="en-US" altLang="zh-CN" dirty="0" err="1" smtClean="0"/>
              <a:t>bn</a:t>
            </a:r>
            <a:r>
              <a:rPr kumimoji="1" lang="zh-CN" altLang="en-US" dirty="0" smtClean="0"/>
              <a:t>个点的图，其中编号在</a:t>
            </a:r>
            <a:r>
              <a:rPr kumimoji="1" lang="en-US" altLang="zh-CN" dirty="0" smtClean="0"/>
              <a:t>(b(i−1),b(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)]</a:t>
            </a:r>
            <a:r>
              <a:rPr kumimoji="1" lang="zh-CN" altLang="en-US" dirty="0" smtClean="0"/>
              <a:t>之间的点两两有连边。除此之外还有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条边，求这个图的生成树个数。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n,m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ai</a:t>
            </a:r>
            <a:r>
              <a:rPr kumimoji="1" lang="en-US" altLang="zh-CN" dirty="0" smtClean="0"/>
              <a:t>&lt;=10^6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将每一块朝块外连边的点放在开头。然后消元一下就只剩</a:t>
            </a:r>
            <a:r>
              <a:rPr kumimoji="1" lang="en-US" altLang="zh-CN" dirty="0" smtClean="0"/>
              <a:t>O(n+2m)</a:t>
            </a:r>
            <a:r>
              <a:rPr kumimoji="1" lang="zh-CN" altLang="en-US" dirty="0" smtClean="0"/>
              <a:t>行了。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530" y="2932594"/>
            <a:ext cx="3539836" cy="1740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17" y="2932594"/>
            <a:ext cx="2986810" cy="1737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027" y="2933949"/>
            <a:ext cx="3187700" cy="1736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27" y="4896475"/>
            <a:ext cx="34163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102222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Continuous Intervals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的序列，求连续段的个数。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这里的连续段定义为</a:t>
            </a:r>
            <a:r>
              <a:rPr kumimoji="1" lang="en-US" altLang="zh-CN" dirty="0" smtClean="0"/>
              <a:t>[min(a[l...r]),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max(a[l...r])]</a:t>
            </a:r>
            <a:r>
              <a:rPr kumimoji="1" lang="zh-CN" altLang="en-US" dirty="0" smtClean="0"/>
              <a:t>里面的数字都在</a:t>
            </a:r>
            <a:r>
              <a:rPr kumimoji="1" lang="en-US" altLang="zh-CN" dirty="0" smtClean="0"/>
              <a:t>a[l...r]</a:t>
            </a:r>
            <a:r>
              <a:rPr kumimoji="1" lang="zh-CN" altLang="en-US" dirty="0" smtClean="0"/>
              <a:t>出现过。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fi-FI" altLang="zh-CN" dirty="0" smtClean="0"/>
              <a:t>102268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Angle Beats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的棋盘，每个格子上有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r>
              <a:rPr kumimoji="1" lang="zh-CN" altLang="en-US" dirty="0" smtClean="0"/>
              <a:t>你要往棋盘上放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形或者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形的骨牌。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形骨牌的中心是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，两头是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形骨牌的中心是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或者*，两头是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r>
              <a:rPr kumimoji="1" lang="zh-CN" altLang="en-US" dirty="0" smtClean="0"/>
              <a:t>骨牌不能相交。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问最多能放多少骨牌。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</a:t>
            </a:r>
            <a:r>
              <a:rPr kumimoji="1" lang="en-US" altLang="zh-CN" dirty="0" err="1" smtClean="0"/>
              <a:t>,m</a:t>
            </a:r>
            <a:r>
              <a:rPr kumimoji="1" lang="en-US" altLang="zh-CN" dirty="0" smtClean="0"/>
              <a:t>&lt;=100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将中心拆点，然后向周围的点连边。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跑一般图最大匹配。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fi-FI" altLang="zh-CN" dirty="0" smtClean="0"/>
              <a:t>102268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 </a:t>
            </a:r>
            <a:r>
              <a:rPr lang="en-US" altLang="zh-CN" dirty="0"/>
              <a:t>Jealous Split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给一个数列</a:t>
            </a:r>
            <a:r>
              <a:rPr kumimoji="1" lang="en-US" altLang="zh-CN" dirty="0" smtClean="0"/>
              <a:t>a1,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将其分成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段，要求相邻两段满足和的差值不超过两段的最大值。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或者说不存在</a:t>
            </a:r>
            <a:endParaRPr kumimoji="1" lang="en-US" altLang="zh-CN" dirty="0" smtClean="0"/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1e5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实际上只要求分成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段，使得每段的平方和的总和最小即可。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容易证明这个满足条件。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fi-FI" altLang="zh-CN" dirty="0" smtClean="0"/>
              <a:t>102268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K Knowledge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有一个由</a:t>
            </a:r>
            <a:r>
              <a:rPr kumimoji="1" lang="en-US" altLang="zh-CN" dirty="0" smtClean="0"/>
              <a:t>ab</a:t>
            </a:r>
            <a:r>
              <a:rPr kumimoji="1" lang="zh-CN" altLang="en-US" dirty="0" smtClean="0"/>
              <a:t>构成的字符串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，你可以支持 删除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插入 子串</a:t>
            </a:r>
            <a:r>
              <a:rPr kumimoji="1" lang="en-US" altLang="zh-CN" dirty="0" smtClean="0"/>
              <a:t>aa,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bbb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ababab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问有多少长度为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的由</a:t>
            </a:r>
            <a:r>
              <a:rPr kumimoji="1" lang="en-US" altLang="zh-CN" dirty="0" smtClean="0"/>
              <a:t>ab</a:t>
            </a:r>
            <a:r>
              <a:rPr kumimoji="1" lang="zh-CN" altLang="en-US" dirty="0" smtClean="0"/>
              <a:t>构成的字符串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，满足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可以通过若干次操作变成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。</a:t>
            </a:r>
            <a:endParaRPr kumimoji="1" lang="zh-CN" altLang="en-US" dirty="0" smtClean="0"/>
          </a:p>
          <a:p>
            <a:r>
              <a:rPr kumimoji="1" lang="en-US" altLang="zh-CN" dirty="0"/>
              <a:t>n&lt;=10^9, |s|&lt;=10^5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</a:t>
            </a:r>
            <a:r>
              <a:rPr kumimoji="1" lang="en-US" altLang="zh-CN" dirty="0" smtClean="0"/>
              <a:t>%n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的两个下标对答案的贡献。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一般来说，这样的题都要找到一个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串的最小表示，然后找到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串的最小表示使得和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相同。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这个题手玩比较难，通过打表</a:t>
            </a:r>
            <a:r>
              <a:rPr kumimoji="1" lang="en-US" altLang="zh-CN" dirty="0" smtClean="0"/>
              <a:t>(&lt;=15</a:t>
            </a:r>
            <a:r>
              <a:rPr kumimoji="1" lang="zh-CN" altLang="en-US" dirty="0" smtClean="0"/>
              <a:t>的串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可以发现当一个串长度</a:t>
            </a:r>
            <a:r>
              <a:rPr kumimoji="1" lang="en-US" altLang="zh-CN" dirty="0" smtClean="0"/>
              <a:t>&gt;=5</a:t>
            </a:r>
            <a:r>
              <a:rPr kumimoji="1" lang="zh-CN" altLang="en-US" dirty="0" smtClean="0"/>
              <a:t>的时候一定存在一个长度不超过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的等价表示。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所以可以依次加入字符，然后缩。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fi-FI" altLang="zh-CN" dirty="0" smtClean="0"/>
              <a:t>102156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Permutasino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给一个长度为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的数列</a:t>
            </a:r>
            <a:r>
              <a:rPr kumimoji="1" lang="en-US" altLang="zh-CN" dirty="0" smtClean="0"/>
              <a:t>a1,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要求将其表示成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w_i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p_i</a:t>
            </a:r>
            <a:r>
              <a:rPr kumimoji="1" lang="zh-CN" altLang="en-US" dirty="0" smtClean="0"/>
              <a:t>的形式，其中</a:t>
            </a:r>
            <a:r>
              <a:rPr kumimoji="1" lang="en-US" altLang="zh-CN" dirty="0" err="1" smtClean="0"/>
              <a:t>p_i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的排列。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</a:t>
            </a:r>
            <a:r>
              <a:rPr kumimoji="1" lang="en-US" altLang="zh-CN" dirty="0" err="1" smtClean="0"/>
              <a:t>w_i</a:t>
            </a:r>
            <a:r>
              <a:rPr kumimoji="1" lang="zh-CN" altLang="en-US" dirty="0" smtClean="0"/>
              <a:t>的和为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，并且项数不超过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项，</a:t>
            </a:r>
            <a:r>
              <a:rPr kumimoji="1" lang="en-US" altLang="zh-CN" dirty="0" smtClean="0"/>
              <a:t>wi&gt;=0</a:t>
            </a:r>
            <a:endParaRPr kumimoji="1" lang="zh-CN" altLang="en-US" dirty="0" smtClean="0"/>
          </a:p>
          <a:p>
            <a:r>
              <a:rPr kumimoji="1" lang="en-US" altLang="zh-CN" dirty="0"/>
              <a:t>n&lt;=500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首先有一些显然不满足条件的可以判掉。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猜想剩下的都是合法的。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如果所有数字都不相同，那么可以脑补我们减去排列</a:t>
            </a:r>
            <a:r>
              <a:rPr kumimoji="1" lang="en-US" altLang="zh-CN" dirty="0" smtClean="0"/>
              <a:t>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...,n</a:t>
            </a:r>
            <a:r>
              <a:rPr kumimoji="1" lang="zh-CN" altLang="en-US" dirty="0" smtClean="0"/>
              <a:t>直到两个变得相同。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如果我们考虑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l,r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一段相同的，那么我们可以减去排列</a:t>
            </a:r>
            <a:r>
              <a:rPr kumimoji="1" lang="en-US" altLang="zh-CN" dirty="0" smtClean="0"/>
              <a:t>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l+1,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r-1,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的平均值。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一次做到所有都相同的，正确性不太清楚。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fi-FI" altLang="zh-CN" dirty="0" smtClean="0"/>
              <a:t>102156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lang="en-US" altLang="zh-CN" dirty="0"/>
              <a:t>Planar Max Cut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有一个带权的平面图，将其分成两个集合</a:t>
            </a:r>
            <a:r>
              <a:rPr kumimoji="1" lang="en-US" altLang="zh-CN" dirty="0" smtClean="0"/>
              <a:t>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，使得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之间的边权和最大，即最大割。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n&lt;=200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考虑对偶图，一个边集为割集充要条件就是每个面上只有偶数条边。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也就是对偶图里面每个点度数为偶数。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fi-FI" altLang="zh-CN" dirty="0" smtClean="0"/>
              <a:t>102129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Tritwise</a:t>
            </a:r>
            <a:r>
              <a:rPr lang="en-US" altLang="zh-CN" dirty="0"/>
              <a:t> </a:t>
            </a:r>
            <a:r>
              <a:rPr lang="en-US" altLang="zh-CN" dirty="0" err="1"/>
              <a:t>Mex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&lt;=3^12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736" y="1690688"/>
            <a:ext cx="2108200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36" y="2478088"/>
            <a:ext cx="29591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抄一下</a:t>
            </a:r>
            <a:r>
              <a:rPr kumimoji="1" lang="en-US" altLang="zh-CN" dirty="0" smtClean="0"/>
              <a:t>FWT</a:t>
            </a:r>
            <a:endParaRPr kumimoji="1" lang="en-US" altLang="zh-CN" dirty="0"/>
          </a:p>
          <a:p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(1+2)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(1+2)</a:t>
            </a:r>
            <a:endParaRPr kumimoji="1" lang="en-US" altLang="zh-CN" dirty="0" smtClean="0"/>
          </a:p>
          <a:p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(0+2)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(0+2)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2</a:t>
            </a:r>
            <a:endParaRPr kumimoji="1" lang="en-US" altLang="zh-CN" dirty="0" smtClean="0"/>
          </a:p>
          <a:p>
            <a:r>
              <a:rPr kumimoji="1" lang="en-US" altLang="zh-CN" dirty="0" smtClean="0"/>
              <a:t>22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(0+1+2)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(0+1+2)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11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所以就</a:t>
            </a:r>
            <a:r>
              <a:rPr kumimoji="1" lang="en-US" altLang="zh-CN" dirty="0" smtClean="0"/>
              <a:t>4^(log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7509" y="596034"/>
            <a:ext cx="2459182" cy="245918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fi-FI" altLang="zh-CN" dirty="0" smtClean="0"/>
              <a:t>102082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给你一个平面图，有每条边的极角都是</a:t>
            </a:r>
            <a:r>
              <a:rPr kumimoji="1" lang="en-US" altLang="zh-CN" dirty="0" smtClean="0"/>
              <a:t>45</a:t>
            </a:r>
            <a:r>
              <a:rPr kumimoji="1" lang="zh-CN" altLang="en-US" dirty="0" smtClean="0"/>
              <a:t>度的倍数。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染色。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n&lt;=10000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004" y="3675495"/>
            <a:ext cx="39497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回顾一下平面图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染色的算法，我们会找到一个度数不超过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的点，然后删除，在剩下的图里面递归染色。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如果这个点周围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个点颜色都不相同，那么可以选择两种颜色调整。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在这个题里面，一定能找到一个度数为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的点。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101987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Polygon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条线段，满足一个端点在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轴，另一个端点在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轴上方。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你想把这些线段连成一个简单多边形使得周长最小。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保证线段的端点两两不同。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问最小周长或者不可行。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n&lt;=1e5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5305" y="4716463"/>
            <a:ext cx="5448300" cy="146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6306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Lyndon Substring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个串</a:t>
            </a:r>
            <a:r>
              <a:rPr kumimoji="1" lang="en-US" altLang="zh-CN" dirty="0" smtClean="0"/>
              <a:t>s1,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sn</a:t>
            </a:r>
            <a:endParaRPr kumimoji="1" lang="en-US" altLang="zh-CN" dirty="0" smtClean="0"/>
          </a:p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个询问，问</a:t>
            </a:r>
            <a:r>
              <a:rPr kumimoji="1" lang="en-US" altLang="zh-CN" dirty="0" err="1" smtClean="0"/>
              <a:t>si+sj</a:t>
            </a:r>
            <a:r>
              <a:rPr kumimoji="1" lang="zh-CN" altLang="en-US" dirty="0" smtClean="0"/>
              <a:t>中最长的</a:t>
            </a:r>
            <a:r>
              <a:rPr kumimoji="1" lang="en-US" altLang="zh-CN" dirty="0" smtClean="0"/>
              <a:t>Lyndon</a:t>
            </a:r>
            <a:r>
              <a:rPr kumimoji="1" lang="zh-CN" altLang="en-US" dirty="0" smtClean="0"/>
              <a:t>子串。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1e6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</a:t>
            </a:r>
            <a:r>
              <a:rPr kumimoji="1" lang="en-US" altLang="zh-CN" dirty="0" err="1" smtClean="0"/>
              <a:t>si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5e6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首先我们注意到第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条线段只能与第</a:t>
            </a:r>
            <a:r>
              <a:rPr kumimoji="1" lang="en-US" altLang="zh-CN" dirty="0" smtClean="0"/>
              <a:t>i-1,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i+1</a:t>
            </a:r>
            <a:r>
              <a:rPr kumimoji="1" lang="zh-CN" altLang="en-US" dirty="0" smtClean="0"/>
              <a:t>条线段连边。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并且如果第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条线段的某个端点和第</a:t>
            </a:r>
            <a:r>
              <a:rPr kumimoji="1" lang="en-US" altLang="zh-CN" dirty="0" smtClean="0"/>
              <a:t>i+1</a:t>
            </a:r>
            <a:r>
              <a:rPr kumimoji="1" lang="zh-CN" altLang="en-US" dirty="0" smtClean="0"/>
              <a:t>条线段的某个端点不与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101978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Ethan Sums Shortest Distances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有一个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的网格图，每个数字有个标号，你要求一个生成树，使得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1&lt;=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&lt;j&lt;=2n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a[j]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dist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i,j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最小。</a:t>
            </a:r>
            <a:endParaRPr kumimoji="1" lang="en-US" altLang="zh-CN" dirty="0" smtClean="0"/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&lt;=100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732" y="3283744"/>
            <a:ext cx="2222500" cy="143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2122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给一个长度为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的字符串，求所有长度为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的子序列，两两之间的</a:t>
            </a:r>
            <a:r>
              <a:rPr kumimoji="1" lang="en-US" altLang="zh-CN" dirty="0" smtClean="0"/>
              <a:t>hamming</a:t>
            </a:r>
            <a:r>
              <a:rPr kumimoji="1" lang="zh-CN" altLang="en-US" dirty="0" smtClean="0"/>
              <a:t>距离的和，对</a:t>
            </a:r>
            <a:r>
              <a:rPr lang="ru-RU" altLang="zh-CN" dirty="0" smtClean="0"/>
              <a:t>40961</a:t>
            </a:r>
            <a:r>
              <a:rPr lang="zh-CN" altLang="en-US" dirty="0" smtClean="0"/>
              <a:t>取模。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k=1...n</a:t>
            </a:r>
            <a:r>
              <a:rPr lang="zh-CN" altLang="en-US" dirty="0" smtClean="0"/>
              <a:t>都要输出。</a:t>
            </a:r>
            <a:endParaRPr lang="en-US" altLang="zh-CN" dirty="0" smtClean="0"/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&lt;=8000,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如果考虑两个位置算贡献，那么不太好做。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枚举</a:t>
            </a:r>
            <a:r>
              <a:rPr kumimoji="1" lang="en-US" altLang="zh-CN" dirty="0" err="1" smtClean="0"/>
              <a:t>i,j</a:t>
            </a:r>
            <a:r>
              <a:rPr kumimoji="1" lang="zh-CN" altLang="en-US" dirty="0" smtClean="0"/>
              <a:t>表示当前位置前面选了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个，后面选了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个。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考虑两个位置第一个选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，第二个选</a:t>
            </a:r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的个数就是</a:t>
            </a:r>
            <a:r>
              <a:rPr kumimoji="1" lang="en-US" altLang="zh-CN" dirty="0" smtClean="0"/>
              <a:t>C(</a:t>
            </a:r>
            <a:r>
              <a:rPr kumimoji="1" lang="en-US" altLang="zh-CN" dirty="0" err="1" smtClean="0"/>
              <a:t>p,i</a:t>
            </a:r>
            <a:r>
              <a:rPr kumimoji="1" lang="en-US" altLang="zh-CN" dirty="0" smtClean="0"/>
              <a:t>)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* </a:t>
            </a:r>
            <a:r>
              <a:rPr kumimoji="1" lang="en-US" altLang="zh-CN" dirty="0" smtClean="0"/>
              <a:t>C(n-p-1,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j)</a:t>
            </a:r>
            <a:r>
              <a:rPr kumimoji="1" lang="zh-CN" altLang="en-US" dirty="0" smtClean="0"/>
              <a:t>其中</a:t>
            </a:r>
            <a:r>
              <a:rPr kumimoji="1" lang="en-US" altLang="zh-CN" dirty="0" smtClean="0"/>
              <a:t>s[p]=0</a:t>
            </a:r>
            <a:r>
              <a:rPr kumimoji="1" lang="zh-CN" altLang="en-US" dirty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的个数就是</a:t>
            </a:r>
            <a:r>
              <a:rPr kumimoji="1" lang="en-US" altLang="zh-CN" dirty="0" smtClean="0"/>
              <a:t>C(</a:t>
            </a:r>
            <a:r>
              <a:rPr kumimoji="1" lang="en-US" altLang="zh-CN" dirty="0" err="1" smtClean="0"/>
              <a:t>p,i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C(n-p-1,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j)</a:t>
            </a:r>
            <a:r>
              <a:rPr kumimoji="1" lang="zh-CN" altLang="en-US" dirty="0" smtClean="0"/>
              <a:t>其中</a:t>
            </a:r>
            <a:r>
              <a:rPr kumimoji="1" lang="en-US" altLang="zh-CN" dirty="0" smtClean="0"/>
              <a:t>s[p]=1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两部分可以分开计算，比如第一部分是</a:t>
            </a:r>
            <a:r>
              <a:rPr kumimoji="1" lang="en-US" altLang="zh-CN" dirty="0" smtClean="0"/>
              <a:t>g[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枚举完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之后，可以看成一个关于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的卷积。</a:t>
            </a:r>
            <a:endParaRPr kumimoji="1" lang="zh-CN" alt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2127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Determinant of a Graph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个点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条边的图，求它邻接矩阵的行列式。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保证图连通，且</a:t>
            </a:r>
            <a:r>
              <a:rPr kumimoji="1" lang="en-US" altLang="zh-CN" dirty="0" smtClean="0"/>
              <a:t>m&lt;=n+50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如果一个叶子，考虑行列式的意义，就是找一个点匹配，然后</a:t>
            </a:r>
            <a:r>
              <a:rPr kumimoji="1" lang="zh-CN" altLang="en-US" dirty="0" smtClean="0"/>
              <a:t>符号乘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如果没有叶子时候，那么有不超过</a:t>
            </a:r>
            <a:r>
              <a:rPr kumimoji="1" lang="en-US" altLang="zh-CN" dirty="0" smtClean="0"/>
              <a:t>3(m-n)</a:t>
            </a:r>
            <a:r>
              <a:rPr kumimoji="1" lang="zh-CN" altLang="en-US" dirty="0" smtClean="0"/>
              <a:t>个三度点，剩下都是二度点。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容易发现如果有一条链超过长度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，那么可以缩缩缩。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最长的</a:t>
            </a:r>
            <a:r>
              <a:rPr kumimoji="1" lang="en-US" altLang="zh-CN" dirty="0" smtClean="0"/>
              <a:t>Lyndon</a:t>
            </a:r>
            <a:r>
              <a:rPr kumimoji="1" lang="zh-CN" altLang="en-US" dirty="0" smtClean="0"/>
              <a:t>子串就是</a:t>
            </a:r>
            <a:r>
              <a:rPr kumimoji="1" lang="en-US" altLang="zh-CN" dirty="0" smtClean="0"/>
              <a:t>Lyndon</a:t>
            </a:r>
            <a:r>
              <a:rPr kumimoji="1" lang="zh-CN" altLang="en-US" dirty="0" smtClean="0"/>
              <a:t>分解之后形成的串。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所以我们要做的就是合并两个串的</a:t>
            </a:r>
            <a:r>
              <a:rPr kumimoji="1" lang="en-US" altLang="zh-CN" dirty="0" smtClean="0"/>
              <a:t>Lyndon</a:t>
            </a:r>
            <a:r>
              <a:rPr kumimoji="1" lang="zh-CN" altLang="en-US" dirty="0" smtClean="0"/>
              <a:t>分解。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假设我们得到了</a:t>
            </a:r>
            <a:r>
              <a:rPr kumimoji="1" lang="en-US" altLang="zh-CN" dirty="0" smtClean="0"/>
              <a:t>s1,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s2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Lyndon</a:t>
            </a:r>
            <a:r>
              <a:rPr kumimoji="1" lang="zh-CN" altLang="en-US" dirty="0" smtClean="0"/>
              <a:t>分解</a:t>
            </a:r>
            <a:r>
              <a:rPr kumimoji="1" lang="en-US" altLang="zh-CN" dirty="0" smtClean="0"/>
              <a:t>u1^p1,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u2^p2,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un^pn</a:t>
            </a:r>
            <a:endParaRPr kumimoji="1" lang="en-US" altLang="zh-CN" dirty="0" smtClean="0"/>
          </a:p>
          <a:p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v1^q1,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v2^q2,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vm^qm</a:t>
            </a:r>
            <a:endParaRPr kumimoji="1" lang="en-US" altLang="zh-CN" dirty="0" smtClean="0"/>
          </a:p>
          <a:p>
            <a:r>
              <a:rPr kumimoji="1" lang="zh-CN" altLang="en-US" dirty="0" smtClean="0"/>
              <a:t>先考虑往后合并，</a:t>
            </a:r>
            <a:r>
              <a:rPr kumimoji="1" lang="en-US" altLang="zh-CN" dirty="0" smtClean="0"/>
              <a:t>un</a:t>
            </a:r>
            <a:r>
              <a:rPr kumimoji="1" lang="zh-CN" altLang="en-US" dirty="0" smtClean="0"/>
              <a:t>随着合并会越来越大，而后面的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越来越小，所以可以简单二分。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接着考虑往前合并，也有单调性，可以二分。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6309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Absolute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个变量，在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li,ri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之间随机。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问总和的绝对值的期望。</a:t>
            </a:r>
            <a:endParaRPr kumimoji="1" lang="en-US" altLang="zh-CN" dirty="0" smtClean="0"/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&lt;=15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可以直接维护分段函数。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也有比较简明的容斥做法。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6116</Words>
  <Application>WPS 演示</Application>
  <PresentationFormat>宽屏</PresentationFormat>
  <Paragraphs>414</Paragraphs>
  <Slides>66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Arial</vt:lpstr>
      <vt:lpstr>宋体</vt:lpstr>
      <vt:lpstr>Wingdings</vt:lpstr>
      <vt:lpstr>Arial</vt:lpstr>
      <vt:lpstr>等线 Light</vt:lpstr>
      <vt:lpstr>等线</vt:lpstr>
      <vt:lpstr>微软雅黑</vt:lpstr>
      <vt:lpstr>Arial Unicode MS</vt:lpstr>
      <vt:lpstr>Calibri</vt:lpstr>
      <vt:lpstr>Office 主题</vt:lpstr>
      <vt:lpstr>简单题选讲</vt:lpstr>
      <vt:lpstr>HDU 6302 Maximum Weighted Matching</vt:lpstr>
      <vt:lpstr>Solution</vt:lpstr>
      <vt:lpstr>HDU 6303 Period Sequence</vt:lpstr>
      <vt:lpstr>Solution</vt:lpstr>
      <vt:lpstr>HDU 6306 Lyndon Substring </vt:lpstr>
      <vt:lpstr>Solution</vt:lpstr>
      <vt:lpstr>HDU 6309 Absolute</vt:lpstr>
      <vt:lpstr>Solution</vt:lpstr>
      <vt:lpstr>HDU 6317 Segment</vt:lpstr>
      <vt:lpstr>Solution</vt:lpstr>
      <vt:lpstr>HDU 6320 Cut The String</vt:lpstr>
      <vt:lpstr>Solution</vt:lpstr>
      <vt:lpstr>HDU 6323 Find The Submatrix</vt:lpstr>
      <vt:lpstr>Solution</vt:lpstr>
      <vt:lpstr>HDU 6329 Transport Construction</vt:lpstr>
      <vt:lpstr>Solution</vt:lpstr>
      <vt:lpstr>HDU 6337 Travel Through Time</vt:lpstr>
      <vt:lpstr>Solution</vt:lpstr>
      <vt:lpstr>HDU 6340 Delightful Formulas</vt:lpstr>
      <vt:lpstr>Solution</vt:lpstr>
      <vt:lpstr>HDU 6352 Call It What You Want</vt:lpstr>
      <vt:lpstr>Solution</vt:lpstr>
      <vt:lpstr>HDU 6355 Fireflies</vt:lpstr>
      <vt:lpstr>Solution</vt:lpstr>
      <vt:lpstr>HDU 6358 Innocence</vt:lpstr>
      <vt:lpstr>Solution</vt:lpstr>
      <vt:lpstr>HDU 6361 Lost In The Echo</vt:lpstr>
      <vt:lpstr>Solution</vt:lpstr>
      <vt:lpstr>Solution</vt:lpstr>
      <vt:lpstr>Solution</vt:lpstr>
      <vt:lpstr>HDU 6366  Black and White</vt:lpstr>
      <vt:lpstr>Solution</vt:lpstr>
      <vt:lpstr>Solution</vt:lpstr>
      <vt:lpstr>Solution</vt:lpstr>
      <vt:lpstr>HDU 6404 K-Similar Strings</vt:lpstr>
      <vt:lpstr>Solution</vt:lpstr>
      <vt:lpstr>Solution</vt:lpstr>
      <vt:lpstr>HDU 6417 Rikka with APSP</vt:lpstr>
      <vt:lpstr>Solution</vt:lpstr>
      <vt:lpstr>Solution</vt:lpstr>
      <vt:lpstr>HDU 6420 Rikka with Spanning Tree</vt:lpstr>
      <vt:lpstr>Solution</vt:lpstr>
      <vt:lpstr>CF 102222 L Continuous Intervals</vt:lpstr>
      <vt:lpstr>CF 102268 A Angle Beats</vt:lpstr>
      <vt:lpstr>Solution</vt:lpstr>
      <vt:lpstr>CF 102268 J Jealous Split</vt:lpstr>
      <vt:lpstr>Solution</vt:lpstr>
      <vt:lpstr>CF 102268 K Knowledge</vt:lpstr>
      <vt:lpstr>Solution</vt:lpstr>
      <vt:lpstr>CF 102156 E Permutasino</vt:lpstr>
      <vt:lpstr>Solution</vt:lpstr>
      <vt:lpstr>CF 102156 F Planar Max Cut</vt:lpstr>
      <vt:lpstr>Solution</vt:lpstr>
      <vt:lpstr>CF 102129 A Tritwise Mex</vt:lpstr>
      <vt:lpstr>Solution</vt:lpstr>
      <vt:lpstr>CF 102082 H Four Coloring</vt:lpstr>
      <vt:lpstr>Solution</vt:lpstr>
      <vt:lpstr>CF 101987 H Simple Polygon</vt:lpstr>
      <vt:lpstr>Solution</vt:lpstr>
      <vt:lpstr>CF 101978 C Ethan Sums Shortest Distances</vt:lpstr>
      <vt:lpstr>Solution</vt:lpstr>
      <vt:lpstr>URAL 2122 Hamming</vt:lpstr>
      <vt:lpstr>Solution</vt:lpstr>
      <vt:lpstr>URAL 2127 Determinant of a Graph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简单题选讲</dc:title>
  <dc:creator>Microsoft Office 用户</dc:creator>
  <cp:lastModifiedBy>admin</cp:lastModifiedBy>
  <cp:revision>133</cp:revision>
  <dcterms:created xsi:type="dcterms:W3CDTF">2019-07-08T23:12:00Z</dcterms:created>
  <dcterms:modified xsi:type="dcterms:W3CDTF">2019-07-11T08:00:51Z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