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6" r:id="rId3"/>
    <p:sldId id="257" r:id="rId4"/>
    <p:sldId id="265" r:id="rId5"/>
    <p:sldId id="266" r:id="rId6"/>
    <p:sldId id="259" r:id="rId7"/>
    <p:sldId id="271" r:id="rId8"/>
    <p:sldId id="272" r:id="rId9"/>
    <p:sldId id="258" r:id="rId10"/>
    <p:sldId id="267" r:id="rId11"/>
    <p:sldId id="268" r:id="rId12"/>
    <p:sldId id="269" r:id="rId13"/>
    <p:sldId id="270" r:id="rId14"/>
    <p:sldId id="261" r:id="rId15"/>
    <p:sldId id="278" r:id="rId16"/>
    <p:sldId id="279" r:id="rId17"/>
    <p:sldId id="262" r:id="rId18"/>
    <p:sldId id="281" r:id="rId19"/>
    <p:sldId id="282" r:id="rId20"/>
    <p:sldId id="283" r:id="rId21"/>
    <p:sldId id="260" r:id="rId22"/>
    <p:sldId id="273" r:id="rId23"/>
    <p:sldId id="274" r:id="rId24"/>
    <p:sldId id="275" r:id="rId25"/>
    <p:sldId id="276" r:id="rId26"/>
    <p:sldId id="277" r:id="rId27"/>
    <p:sldId id="263" r:id="rId28"/>
    <p:sldId id="284" r:id="rId29"/>
    <p:sldId id="285" r:id="rId30"/>
    <p:sldId id="286" r:id="rId31"/>
    <p:sldId id="26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2940-9739-454C-A8BF-57FAF88C5F20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B342-08F4-4DF1-8219-CD696A0E3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4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B342-08F4-4DF1-8219-CD696A0E3B8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8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B342-08F4-4DF1-8219-CD696A0E3B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5D67-C4E9-41C3-BE50-5D287C42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027DF-3D03-4827-9A1E-8BB8F3098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B18EF-56F6-4398-8EAF-B51238BF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CE7DB-3FAC-4EB3-938E-81351FE0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7182D-B6A7-4080-96CC-FDCEB263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3856C-E5AE-43A7-A012-E4712F38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FEC4A-C979-4F95-A093-607B5ACF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5FEA3-9B54-4DCA-93B0-D0B7B94E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57113-0875-4C89-A885-B3D16FC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359EA-5E5D-4830-A295-E2E9AD5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7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17690C-3539-4001-82FE-179D31BCA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4B345-6953-43B3-A8CA-102DBE20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A2FA4-A303-415F-8D12-B911C15D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F2738-48EC-40CA-B4EF-874BC196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28074-98D2-4E56-B844-794E95A2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F62A-66CD-4A5E-A908-C91E6CB9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49BA-FF2E-42B0-9B1D-6235D0D5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8F14D-8CB3-4EA5-A6A3-75A89C62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6A41D-8962-46BC-AAD7-7C618205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D0DA9-1F61-453F-836C-F48C4511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5DD8C-379B-4BF4-84BE-A412B056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E8687-C454-4730-9958-DEB8B4FE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6F21D-E798-4B81-A309-1946495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AC633-A8ED-4979-8B12-3CC4B351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2313F-9684-49E9-9987-0B2CF74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C6A81-29E4-4388-AD45-D3C2F601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2F185-A678-4C10-B913-E47C3DA0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3CCCA-67B7-49DC-9BBC-6F50C922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971DB-CF6A-4CE1-A5CE-F20CA04A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047A-CF55-4B2A-8770-2E9921B0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65A4F-B1F0-498E-9CF7-43BF7E7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ADB2F-DD93-4392-AC9F-4EC7831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63ED-D877-4D99-99B8-8B2BBE69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FC27A-15B3-4935-84E6-733181EA2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FC157-A45A-4281-9A9D-697546EE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5D104-9CD0-44F0-A674-908AB068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5303C4-2BA2-43C9-A4A2-C4815E81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50D1F-4C71-4199-81A0-E5EBEC2C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E4348-AEB8-4A8E-A8F0-4F2A0FD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3C1F-55B9-493F-A8D7-7DA8576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E856C-E993-4CB3-A233-D538528D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34293-2A3D-4D63-8BC5-1E5DF99A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9AC9E-D839-4E36-AADA-E0BC3E88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07C28-160C-4761-921F-3F91D20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6FAB41-4B30-4500-8E26-83DE67D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66F98-32FE-4704-9A33-5A3009DB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9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F551-41A8-42B4-8D73-1AB4ED77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35DB3-1470-45BD-BB2E-8D5AE414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4D52A-E43C-42B0-9633-56A9C352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DEA6E-5E4A-40CE-B10F-BE325D21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8CBAD-67CA-45F3-80C0-37636D90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0838D-3B4C-4F90-ABAD-A2738265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BE0E-9578-4616-B69E-E4436D28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3DBCE-5477-451D-A7C7-9CF978DC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C1AE7-B731-4302-9FEC-13E03C37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DE0BE-0BD0-4F3C-8655-82F0132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6C93A-E1DE-46C5-A736-E588F4B0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3176F-F012-4B94-8E22-16DF8370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FB6F1-C23A-4EFF-9D57-59BFE73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5B1A8-1FD2-426B-80D7-52DA9EAD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CB2BE-4238-4B2C-AC02-12BE74D6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4A8A-F0C5-481D-AC7B-0D57011ACD59}" type="datetimeFigureOut">
              <a:rPr lang="zh-CN" altLang="en-US" smtClean="0"/>
              <a:t>2020-03-06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14E5A-5511-4A38-824E-A05B991C0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1619-3FD8-44AE-B60B-CB92F344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014A-581E-4F68-ADF5-C6767A924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0147-54F7-457A-B062-5386E80CE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讲题选杂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AEF60-C075-430D-AF46-C3ECEBC0B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4182_543_731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1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考虑一个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操作之后与这次操作修改区间有交的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操作的区间是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，之后操作的区间是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，则这次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操作可以被删去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如果两个区间互不包含，则可以减小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操作的区间使它们不相交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，可以交换顺序，然后将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操作换成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操作，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操作同理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918CBD-865B-41AF-8DE0-73832847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65" y="2786364"/>
            <a:ext cx="3905435" cy="712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669517-7BC7-4729-AFFB-AC047B8F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188" y="4255441"/>
            <a:ext cx="3881557" cy="712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D65E6C-AB37-40FD-A374-FAB2489EB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515" y="5469238"/>
            <a:ext cx="3308924" cy="7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因此，总可以将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操作放到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操作之后使得方案不会变差，而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操作间可以交换，所以存在一个最优方案，所有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操作在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操作之后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考虑进行完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操作后的序列，如果这一段没有被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操作覆盖，那么看作这个位置是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，否则这个位置值为最后一次覆盖它的操作类型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如果把相同的元素缩在一起，那么最后一定是由若干个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分隔的若干段形如</a:t>
                </a:r>
                <a:r>
                  <a:rPr lang="en-US" altLang="zh-CN" dirty="0"/>
                  <a:t>12121…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设一段</a:t>
                </a:r>
                <a:r>
                  <a:rPr lang="en-US" altLang="zh-CN" dirty="0"/>
                  <a:t>12121…</a:t>
                </a:r>
                <a:r>
                  <a:rPr lang="zh-CN" altLang="en-US" dirty="0"/>
                  <a:t>的长度为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这一段至少要用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操作才能操作成这样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次操作相当于先做一次整个段的操作，然后对于和开头不相同的每一段做一次操作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而后面的操作都可以用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操作替换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因此存在一种最优方案，每一个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操作的区间不相交且不相邻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表示处理了前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个位置在处理完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操作后的状态是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，当前的最小代价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转移时枚举这一位处理完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操作后的状态</a:t>
                </a:r>
                <a:r>
                  <a:rPr lang="en-US" altLang="zh-CN" dirty="0"/>
                  <a:t>,1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不能相邻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如果上一位的状态是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且这一位不是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，代价</a:t>
                </a:r>
                <a:r>
                  <a:rPr lang="en-US" altLang="zh-CN" dirty="0"/>
                  <a:t>+1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如果计算出处理完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操作后这一位与目标状态不同且上一位与目标状态相同，代价</a:t>
                </a:r>
                <a:r>
                  <a:rPr lang="en-US" altLang="zh-CN" dirty="0"/>
                  <a:t>+1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的排列，你可以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将一个区间向左循环位移一位，代价为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将一个区间向右循环位移一位，代价为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求给排列排序的最小代价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8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操作可以看成：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将一个数向右移动到任意位置，代价为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将一个数向左移动到任意位置，代价为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这样一次会改变很多数的位置，考虑将一个数移动到两个数之间，可以看成把这个数的位置变为两个数位置中间的一个实数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因此可以看成每次操作把一个数向右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向左移动到一个实数位置，最后要求每个数对应的位置单调递增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显然，每个数最多动一次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最后的位置在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中，最小代价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转移时枚举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放在哪个整数位置上或者一段区间内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直接做复杂度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的前缀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即可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个元素，组成了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个子集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你需要给每个子集染红色或者蓝色，每个子集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都有染红色的代价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和染蓝色的代价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你需要满足：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对于两个集合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同色，那么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和它们同色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求最小染色代价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52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先考虑子集中所有大小为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设被染成红色的元素为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蓝色的为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接着考虑每一个二元集，把元素看成点，对于一个二元集，可以看成在两个点间的一条边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首先考虑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被染成红色的情况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是蓝色，这时如果存在一条边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被染成蓝色，那么集合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也是蓝色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6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接着考虑，如果对于红色的每一个元素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都存在一条连接它的蓝色边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此时可以推出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均为蓝色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但最后一个和假设矛盾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因此存在一个元素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所有连接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的边均为红色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这时可以推出所有包含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的集合都被染成了红色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蓝色的情况同理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非常良心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相信大家都会</a:t>
            </a:r>
            <a:r>
              <a:rPr lang="en-US" altLang="zh-CN" dirty="0"/>
              <a:t>(</a:t>
            </a:r>
            <a:r>
              <a:rPr lang="zh-CN" altLang="en-US" dirty="0"/>
              <a:t>划掉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难度不一定递增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如果觉得题太水了可以直接离场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请不要发“我自闭了”可以发“我</a:t>
            </a:r>
            <a:r>
              <a:rPr lang="en-US" altLang="zh-CN" dirty="0"/>
              <a:t>AK</a:t>
            </a:r>
            <a:r>
              <a:rPr lang="zh-CN" altLang="en-US" dirty="0"/>
              <a:t>了”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请切掉的选手不要影响他人切题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如果觉得有问题请直接指正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我太菜了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我太菜了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我太菜了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19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因此，可以得到结论：对于任意一种染色方案，存在一个元素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使得所有包含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的子集被染成了同一种颜色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设总集合为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，可以发现，对于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的所有子集的任意一种合法染色方案，加上同一种颜色的所有包含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的子集后仍然是合法方案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表示只考虑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中元素的子集的染色最小代价，转移时枚举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，系数为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中所有包含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的子集代价和，可以高维前缀和预处理解决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8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有两个长度为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，保证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中没有连续三个位置相同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你每次可以修改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的一个位置，需要保证此时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中没有连续三个位置相同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修改成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的最少操作次数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05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因为要求不能有三个相同，因此如果修改一个不是两侧的位置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，必然有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考虑差分，如果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就在两个元素中间画一条线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那么考虑操作中间的数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可以发现，操作一次相当于将一条线移动一个位置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操作中间不会新增或者删去线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30492E3-AE7A-415B-B1C7-15D038AA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27" y="4177641"/>
            <a:ext cx="2736272" cy="19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然后考虑两侧的操作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相当于在两侧加入</a:t>
            </a:r>
            <a:r>
              <a:rPr lang="en-US" altLang="zh-CN" dirty="0"/>
              <a:t>/</a:t>
            </a:r>
            <a:r>
              <a:rPr lang="zh-CN" altLang="en-US" dirty="0"/>
              <a:t>删除一条线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可以看成两侧有无限多的线，这样也相当于移动线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注意到线的相对位置不会变，可以考虑枚举上面的一根线对应下面的哪一根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但这样直接对应是不合法的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F1D21-3530-4AA9-AB77-1F06A7F1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82" y="1410132"/>
            <a:ext cx="2570018" cy="1991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67AA13-7C60-4172-AF49-F35056D2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59" y="4501296"/>
            <a:ext cx="2799142" cy="1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前面的那根线编号为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向左递减向右递增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对于一个串，每根线后面是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只和编号的奇偶性相关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发现当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时，上面编号为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的线只能匹配下面编号为奇数的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否则只能匹配下面编号为偶数的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75A128E-2FAC-41D2-91DB-013AFE15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658" y="4185383"/>
            <a:ext cx="2799142" cy="1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假设已经确定了对应的关系，显然此时移动次数的下确界为每一对匹配的线的距离的和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考虑能不能达到下确界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将匹配按照位置关系分为向左，向右和不变，如果向左和向右相邻，那么因为上面的距离至少为</a:t>
            </a:r>
            <a:r>
              <a:rPr lang="en-US" altLang="zh-CN" dirty="0"/>
              <a:t>1</a:t>
            </a:r>
            <a:r>
              <a:rPr lang="zh-CN" altLang="en-US" dirty="0"/>
              <a:t>，所以下面距离至少为</a:t>
            </a:r>
            <a:r>
              <a:rPr lang="en-US" altLang="zh-CN" dirty="0"/>
              <a:t>3</a:t>
            </a:r>
            <a:r>
              <a:rPr lang="zh-CN" altLang="en-US" dirty="0"/>
              <a:t>，矛盾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因此，可以将匹配分成若干部分，每部分中间的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方向相同，两侧均为不变的匹配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A99C1-FD2F-4996-885B-D5F71877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54" y="4001294"/>
            <a:ext cx="247684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对于同一种方向的情况，易证存在达到下确界的方法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计算一次匹配的方案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注意到如果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中编号为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的线匹配了编号小于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的线，这种情况等价于匹配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的情况同理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因此枚举的区间不超过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90F9A45-B640-473A-ABC0-4CD079CD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824" y="3309770"/>
            <a:ext cx="3101976" cy="28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条边的简单图，你需要将边分成若干个大小为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的集合，使得每个集合的两条边有一个公共端点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输出无解或者任意一种方案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3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提示：边数为偶数的连通块一定有解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考虑这样一种构造方式：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设连通块为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，取一棵生成树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取生成树中深度最深，且在所有深度最深的点中在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中度数最大的点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此时与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相连的一定有两条非树边，删除这两条边即可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删除与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相连的两条边并删除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即可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的父亲为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如果与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相连的边中有非树边，则可以删除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并删除这条非树边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有另外一个儿子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，根据假设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所以删除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的父亲为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因此，对于一个连通块，一定可以取出一个集合，使得删去这两条边后所有度数不为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的点连通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你一开始在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，你每一步可以选择上下左右的一个方向走一步，任何时刻你和原点的曼哈顿距离不能小于等于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求走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步的方案数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≤1500,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≤4,5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7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维护每个点连出去的非树边，优先队列维护每个叶子的深度和度数，再记录每个点生成树的儿子即可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4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条边的简单无向连通图，求它的邻接矩阵行列式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+50,2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提示：可以先考虑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的做法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58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一个性质：交换点的编号，邻接矩阵行列式不变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可以理解成交换两行再交换两列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考虑图中一个度数为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的点，设它的编号为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，它连向的点编号为</a:t>
                </a:r>
                <a:r>
                  <a:rPr lang="en-US" altLang="zh-CN" dirty="0"/>
                  <a:t>2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对于邻接矩阵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，相当于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考虑行列式求法，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𝑝𝑒𝑟𝑚𝑢𝑡𝑎𝑡𝑖𝑜𝑛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表示排列的逆序对数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发现只有当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时，右边可能有值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考虑逆序对数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是一对逆序对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显然这两个不会和后面组成逆序对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因此逆序对数等于删掉这两个位置后剩下的逆序对数</a:t>
                </a:r>
                <a:r>
                  <a:rPr lang="en-US" altLang="zh-CN" dirty="0"/>
                  <a:t>+1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删掉这两个位置后，剩下的可以看成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因此原图的行列式等于删掉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以后的行列式乘上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做这个过程，每次找一个度数为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的点删，如果出现度数为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的点说明原图行列式为</a:t>
                </a:r>
                <a:r>
                  <a:rPr lang="en-US" altLang="zh-CN" dirty="0"/>
                  <a:t>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删完之后，每个点度数都大于</a:t>
                </a:r>
                <a:r>
                  <a:rPr lang="en-US" altLang="zh-CN" dirty="0"/>
                  <a:t>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取一棵生成树，设它有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个点连出非树边，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≤102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考虑所有连出非树边的点构成的虚树，虚树点数不会超过</a:t>
                </a:r>
                <a:r>
                  <a:rPr lang="en-US" altLang="zh-CN" dirty="0"/>
                  <a:t>203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因为叶子一定连出非树边，所以这个虚树覆盖了剩下的整个图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因此，可以看成图由</a:t>
                </a:r>
                <a:r>
                  <a:rPr lang="en-US" altLang="zh-CN" dirty="0"/>
                  <a:t>202</a:t>
                </a:r>
                <a:r>
                  <a:rPr lang="zh-CN" altLang="en-US" dirty="0"/>
                  <a:t>条链和一些非树边组成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如果能将链缩成点数较小的链，就可以减小点数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排列相当于在图上选出若干个有向环使每个点被覆盖一次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假设当前已经选好了环，考虑求排列逆序对数对应的权值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注意到，如果在这时交换两个点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的编号，可以看成交换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，然后交换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因此权值不变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因此可以让每一个环对应的编号连续。对于每一个环，可以编号为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2,3,…,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因此权值为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𝑐𝑖𝑟𝑐𝑙𝑒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考虑一条长度为偶数的链，有三种情况：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1.                                           2.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35002-517F-437A-8D0E-0A52F82C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2402955"/>
            <a:ext cx="3625166" cy="1242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FA23B1-90FD-4DB1-90DA-A3DD71BD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955"/>
            <a:ext cx="3634683" cy="1242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29219-0E13-49C9-9F95-B718BFA85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07" y="3907463"/>
            <a:ext cx="3728742" cy="12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可以发现，对于前两种情况，如果在链上删去两个点，这种方案的权值会乘上</a:t>
            </a:r>
            <a:r>
              <a:rPr lang="en-US" altLang="zh-CN" dirty="0"/>
              <a:t>-1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35002-517F-437A-8D0E-0A52F82C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625166" cy="1242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FA23B1-90FD-4DB1-90DA-A3DD71BD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1914"/>
            <a:ext cx="3634683" cy="1242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39A4E-A173-450B-B5B4-71295B4E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822" y="3432892"/>
            <a:ext cx="3493355" cy="1239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77BF5-7EF0-48CA-943F-923D727F3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003" y="4806851"/>
            <a:ext cx="3453174" cy="11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对于第三种情况，可以发现删去两个点后环长减</a:t>
            </a:r>
            <a:r>
              <a:rPr lang="en-US" altLang="zh-CN" dirty="0"/>
              <a:t>2</a:t>
            </a:r>
            <a:r>
              <a:rPr lang="zh-CN" altLang="en-US" dirty="0"/>
              <a:t>，权值不变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因此，如果删去链上</a:t>
            </a:r>
            <a:r>
              <a:rPr lang="en-US" altLang="zh-CN" dirty="0"/>
              <a:t>4</a:t>
            </a:r>
            <a:r>
              <a:rPr lang="zh-CN" altLang="en-US" dirty="0"/>
              <a:t>个点，可以发现三种情况下权值都不变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长度是奇数的情况类似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8F1343-9724-46A1-872E-06D5CC9F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158"/>
            <a:ext cx="3728742" cy="1242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258144-ABC0-4567-955B-B663AB47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2" y="2478158"/>
            <a:ext cx="2782938" cy="10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因此，如果一条链中间有大于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个点，可以删去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个点，将剩下的点连接，得到的行列式不变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如果只有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个点，删去后可能有重边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因为只有</a:t>
                </a:r>
                <a:r>
                  <a:rPr lang="en-US" altLang="zh-CN" dirty="0"/>
                  <a:t>202</a:t>
                </a:r>
                <a:r>
                  <a:rPr lang="zh-CN" altLang="en-US" dirty="0"/>
                  <a:t>条链，所以这部分最多有</a:t>
                </a:r>
                <a:r>
                  <a:rPr lang="en-US" altLang="zh-CN" dirty="0"/>
                  <a:t>808</a:t>
                </a:r>
                <a:r>
                  <a:rPr lang="zh-CN" altLang="en-US" dirty="0"/>
                  <a:t>个点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因此这样处理完之后，点数不超过</a:t>
                </a:r>
                <a:r>
                  <a:rPr lang="en-US" altLang="zh-CN" dirty="0"/>
                  <a:t>1011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此时注意到边数不超过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1010+51=1061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因此可以进行稀疏矩阵求行列式的做法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为最后的点数，不超过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考虑容斥算不经过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的方案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如果走到了一个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的点，在路径上一定会有一个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的点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因此只需计算不经过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的点的方案数，这样的点只有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zh-CN" altLang="en-US" dirty="0"/>
                  <a:t> 表示走了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步，当前在第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的点，之前经过了奇数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偶数个这样的点，当前的方案数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转移枚举下一个状态，如果能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步内从一个点走到另外一个点的方案数，复杂度即为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以下做法摘自某博客</a:t>
            </a:r>
            <a:r>
              <a:rPr lang="en-US" altLang="zh-CN" dirty="0"/>
              <a:t>(</a:t>
            </a:r>
            <a:r>
              <a:rPr lang="zh-CN" altLang="en-US" dirty="0"/>
              <a:t>不是这道题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trike="sngStrike" dirty="0"/>
              <a:t>于是我写了这个做法</a:t>
            </a:r>
            <a:endParaRPr lang="en-US" altLang="zh-CN" strike="sngStrike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9CF769-418E-4950-A627-0FAD0D80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8447"/>
            <a:ext cx="945011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0EEE-6CEC-408F-8481-9529F78C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gym102512C</a:t>
            </a:r>
          </a:p>
          <a:p>
            <a:pPr marL="0" indent="0">
              <a:buNone/>
            </a:pPr>
            <a:r>
              <a:rPr lang="en-US" altLang="zh-CN" dirty="0"/>
              <a:t>gym102136F</a:t>
            </a:r>
          </a:p>
          <a:p>
            <a:pPr marL="0" indent="0">
              <a:buNone/>
            </a:pPr>
            <a:r>
              <a:rPr lang="en-US" altLang="zh-CN" dirty="0"/>
              <a:t>loj3037</a:t>
            </a:r>
          </a:p>
          <a:p>
            <a:pPr marL="0" indent="0">
              <a:buNone/>
            </a:pPr>
            <a:r>
              <a:rPr lang="en-US" altLang="zh-CN" dirty="0"/>
              <a:t>AGC032D</a:t>
            </a:r>
          </a:p>
          <a:p>
            <a:pPr marL="0" indent="0">
              <a:buNone/>
            </a:pPr>
            <a:r>
              <a:rPr lang="en-US" altLang="zh-CN" dirty="0"/>
              <a:t>gym102412G</a:t>
            </a:r>
          </a:p>
          <a:p>
            <a:pPr marL="0" indent="0">
              <a:buNone/>
            </a:pPr>
            <a:r>
              <a:rPr lang="en-US" altLang="zh-CN" dirty="0"/>
              <a:t>AGC030E </a:t>
            </a:r>
          </a:p>
          <a:p>
            <a:pPr marL="0" indent="0">
              <a:buNone/>
            </a:pPr>
            <a:r>
              <a:rPr lang="en-US" altLang="zh-CN" dirty="0"/>
              <a:t>ural2132 </a:t>
            </a:r>
          </a:p>
          <a:p>
            <a:pPr marL="0" indent="0">
              <a:buNone/>
            </a:pPr>
            <a:r>
              <a:rPr lang="en-US" altLang="zh-CN" dirty="0"/>
              <a:t>ural2127</a:t>
            </a:r>
          </a:p>
        </p:txBody>
      </p:sp>
    </p:spTree>
    <p:extLst>
      <p:ext uri="{BB962C8B-B14F-4D97-AF65-F5344CB8AC3E}">
        <p14:creationId xmlns:p14="http://schemas.microsoft.com/office/powerpoint/2010/main" val="40056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设起始点和目标点是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考虑类似于旋转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zh-CN" altLang="en-US" dirty="0"/>
                  <a:t> 度的方式，将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变换为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这样的话四个方向对应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,(−1,+1)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可以看成两维分别决定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，因此可以将两维分开做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因此答案是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9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个二元组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对于一个长度为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，进行如下操作：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从小到大考虑每一个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，如果此时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求有多少个长度为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的排列在经过这样的操作后不能变为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≤15,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8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考虑计算求出来是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的排列数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显然，对于这样的排列，对于任意一个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将排列中小于等于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的元素换为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，其余换为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，对这个序列操作后一定是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[0,…,0,1,…,1]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同时，如果一个排列满足这个性质，它操作后一定是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中元素小于等于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的位置组成的集合，那么满足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与所有排列一一对应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对于一个合法排列，它的任意一个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一定满足将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中位置值设为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，其余设为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，这样的序列经过操作后为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[0,…,0,1,…,1]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显然，对于一个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它在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中的位置是确定的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先预处理出所有合法的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表示当前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的结尾是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的方案数，转移时枚举下一个集合，最后答案是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7308-F82E-47A9-BF78-CC9238C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有一串开关，你一次操作可以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选一段区间，将区间所有开关变为开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选一段区间，将区间所有开关变为关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3.</a:t>
                </a:r>
                <a:r>
                  <a:rPr lang="zh-CN" altLang="en-US" dirty="0"/>
                  <a:t>选一段区间，将区间所有开关状态反转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给定开关数量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，初始状态和目标状态，求从初始状态到目标状态的最少操作次数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A0EEE-6CEC-408F-8481-9529F78C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6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3160</Words>
  <Application>Microsoft Office PowerPoint</Application>
  <PresentationFormat>宽屏</PresentationFormat>
  <Paragraphs>250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Arial</vt:lpstr>
      <vt:lpstr>Cambria Math</vt:lpstr>
      <vt:lpstr>Office 主题​​</vt:lpstr>
      <vt:lpstr>讲题选杂</vt:lpstr>
      <vt:lpstr>前言</vt:lpstr>
      <vt:lpstr>1</vt:lpstr>
      <vt:lpstr>1</vt:lpstr>
      <vt:lpstr>1</vt:lpstr>
      <vt:lpstr>2</vt:lpstr>
      <vt:lpstr>2</vt:lpstr>
      <vt:lpstr>2</vt:lpstr>
      <vt:lpstr>3</vt:lpstr>
      <vt:lpstr>3</vt:lpstr>
      <vt:lpstr>3</vt:lpstr>
      <vt:lpstr>3</vt:lpstr>
      <vt:lpstr>3</vt:lpstr>
      <vt:lpstr>4</vt:lpstr>
      <vt:lpstr>4</vt:lpstr>
      <vt:lpstr>4</vt:lpstr>
      <vt:lpstr>5</vt:lpstr>
      <vt:lpstr>5</vt:lpstr>
      <vt:lpstr>5</vt:lpstr>
      <vt:lpstr>5</vt:lpstr>
      <vt:lpstr>6</vt:lpstr>
      <vt:lpstr>6</vt:lpstr>
      <vt:lpstr>6</vt:lpstr>
      <vt:lpstr>6</vt:lpstr>
      <vt:lpstr>6</vt:lpstr>
      <vt:lpstr>6</vt:lpstr>
      <vt:lpstr>7</vt:lpstr>
      <vt:lpstr>7</vt:lpstr>
      <vt:lpstr>7</vt:lpstr>
      <vt:lpstr>7</vt:lpstr>
      <vt:lpstr>8</vt:lpstr>
      <vt:lpstr>8</vt:lpstr>
      <vt:lpstr>8</vt:lpstr>
      <vt:lpstr>8</vt:lpstr>
      <vt:lpstr>8</vt:lpstr>
      <vt:lpstr>8</vt:lpstr>
      <vt:lpstr>8</vt:lpstr>
      <vt:lpstr>8</vt:lpstr>
      <vt:lpstr>8</vt:lpstr>
      <vt:lpstr>8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讲题选杂</dc:title>
  <dc:creator>zz</dc:creator>
  <cp:lastModifiedBy>zz</cp:lastModifiedBy>
  <cp:revision>93</cp:revision>
  <dcterms:created xsi:type="dcterms:W3CDTF">2020-03-04T03:13:33Z</dcterms:created>
  <dcterms:modified xsi:type="dcterms:W3CDTF">2020-03-06T04:11:13Z</dcterms:modified>
</cp:coreProperties>
</file>