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0"/>
  </p:normalViewPr>
  <p:slideViewPr>
    <p:cSldViewPr snapToGrid="0" snapToObjects="1">
      <p:cViewPr varScale="1">
        <p:scale>
          <a:sx n="125" d="100"/>
          <a:sy n="125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820B9-4D12-E548-BD1F-B4DC3E03BAB1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BAF0-CCA2-344A-AA86-42DFEF92B5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5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递增树列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北京大学 洪华敦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7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简要题意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给定一棵有根树，求有多少个排列，使得相邻两个点的 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LCA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的深度非严格递增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N&lt;=80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得分情况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听说有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30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个人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AC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9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假设排列是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p</a:t>
            </a: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一定存在分界点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，使得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p[1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的相邻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lca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都为根，而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p[i+1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的相邻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lca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都在同一个子树内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设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f[</a:t>
            </a:r>
            <a:r>
              <a:rPr kumimoji="1" lang="en-US" altLang="zh-CN" sz="2800" dirty="0">
                <a:latin typeface="Lantinghei SC Demibold" charset="-122"/>
                <a:ea typeface="Lantinghei SC Demibold" charset="-122"/>
                <a:cs typeface="Lantinghei SC Demibold" charset="-122"/>
              </a:rPr>
              <a:t>x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][k]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表示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x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的子树内满足条件的长度为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k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的排列个数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第一部分，排成一个排列使得相邻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lca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都为根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相当于相邻两个数都是不同颜色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经典的动态规划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时间复杂度：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O(poly(n))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398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4</TotalTime>
  <Words>133</Words>
  <Application>Microsoft Macintosh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DengXian</vt:lpstr>
      <vt:lpstr>Lantinghei SC Demibold</vt:lpstr>
      <vt:lpstr>Trebuchet MS</vt:lpstr>
      <vt:lpstr>Wingdings 3</vt:lpstr>
      <vt:lpstr>方正姚体</vt:lpstr>
      <vt:lpstr>华文新魏</vt:lpstr>
      <vt:lpstr>Arial</vt:lpstr>
      <vt:lpstr>平面</vt:lpstr>
      <vt:lpstr>递增树列</vt:lpstr>
      <vt:lpstr>简要题意</vt:lpstr>
      <vt:lpstr>得分情况</vt:lpstr>
      <vt:lpstr>题解</vt:lpstr>
      <vt:lpstr>题解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 华敦</dc:creator>
  <cp:lastModifiedBy>洪 华敦</cp:lastModifiedBy>
  <cp:revision>21</cp:revision>
  <dcterms:created xsi:type="dcterms:W3CDTF">2019-12-17T06:45:42Z</dcterms:created>
  <dcterms:modified xsi:type="dcterms:W3CDTF">2019-12-17T06:49:46Z</dcterms:modified>
</cp:coreProperties>
</file>