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69A23-7F67-4030-943E-E948D0824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4B09C8-43F9-401D-904D-01B44B356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7BEA4-D3A5-4070-A630-623F8FF7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CA4C-B87D-48E9-A9D5-3CC7680A47B1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45243-452F-4239-999F-6066C262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94B8DB-AA06-40CB-8230-E5D71E37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48F3-9399-425B-9F8A-F38B4B623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40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8DD6E-1AA0-4187-A426-5C1AFE00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62F9C8-3E07-4718-9994-B759A0140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02191-B70E-42AC-ADE8-8273D83A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CA4C-B87D-48E9-A9D5-3CC7680A47B1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B0213-86CB-4D91-A07F-5B3DC649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D171F-E56F-44BB-8736-AFC272AA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48F3-9399-425B-9F8A-F38B4B623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70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0C8285-0C81-49D5-9EC6-746C7CBCE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825194-731E-4313-9ACB-654476ABB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B4508-660F-4C94-8332-3E80D6CD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CA4C-B87D-48E9-A9D5-3CC7680A47B1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AEB75-B760-4EAB-B6A6-D1EEDB9A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7A814-02B3-47C5-A307-9F279F73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48F3-9399-425B-9F8A-F38B4B623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04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58DF0-FDB3-4694-A460-049A007B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4F7D9-6EFD-4CA2-94E7-0A1443643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80D19-CA40-4F93-ABDB-8798FF35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CA4C-B87D-48E9-A9D5-3CC7680A47B1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3F21C-50E1-4675-94AE-D3C33F89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E344F-CC9A-4C0F-8DFD-9D18C844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48F3-9399-425B-9F8A-F38B4B623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72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26288-3D02-4B78-83B4-2C12BEAA1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2EC2F4-7D9B-41A3-831B-0EF574A9B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7516C-D29C-4473-9C8E-3A3751AE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CA4C-B87D-48E9-A9D5-3CC7680A47B1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1A6F7-66AD-4D29-ACB5-5060A112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4B990-A168-4017-B2F9-23EF10E2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48F3-9399-425B-9F8A-F38B4B623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32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5AFC8-99B5-436F-A4CF-9FC3DE42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66F0D0-C48A-4CF1-A956-D25023E75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A395F0-ECA2-450C-9A5C-33FC1DCDD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547163-BC91-4928-8A93-5E4FAC04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CA4C-B87D-48E9-A9D5-3CC7680A47B1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9CCD1-7CA5-4D46-95ED-3A63BC55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79B0FC-3667-4F76-989D-C3EB47B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48F3-9399-425B-9F8A-F38B4B623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3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02FD6-5FB1-45A6-8BFC-B24DC8A5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78DAD9-AE01-472F-829E-DB860D689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AA49A4-8D36-46CD-8F1D-783DEE5DF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C745AF-B54A-4FB8-B2AC-70CE9C610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5D10DD-D2FD-4AAC-A783-AB1FBEF6F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B0D7FD-5F66-40E6-A12D-C9F15512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CA4C-B87D-48E9-A9D5-3CC7680A47B1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681B9E-05D5-4EDF-B37B-BA478F0E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4890A5-4D37-4F32-9ABF-57CD9198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48F3-9399-425B-9F8A-F38B4B623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56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2D78C-B02B-4B04-A8C0-6C05833E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FB2185-9F3D-47A2-8021-BD53A16A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CA4C-B87D-48E9-A9D5-3CC7680A47B1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E1FC20-A0B4-4020-B667-9B163BAA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543FD9-5D75-4103-B087-3F9C4423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48F3-9399-425B-9F8A-F38B4B623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12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2881F0-DCB9-46E1-8693-AAAF35B0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CA4C-B87D-48E9-A9D5-3CC7680A47B1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413A47-D3D5-4B95-9D5F-CD7C38C2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22B4DF-1B9B-4F1B-88FF-3CA22345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48F3-9399-425B-9F8A-F38B4B623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6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9DC8C-8941-41F3-92A7-66135EFA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30842-3D7D-4AFA-870D-B58CE6036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27FA51-3EC1-4F8D-A2E4-60DB99F82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C93FBC-170B-4979-B036-4762C233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CA4C-B87D-48E9-A9D5-3CC7680A47B1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6B6667-7610-4650-AF51-DDFB08DC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4A1AEF-E49F-44F5-A941-B46CCE3D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48F3-9399-425B-9F8A-F38B4B623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47CDF-C02D-4494-9B3D-81AC3DE6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CCD735-303D-4537-A5D8-52B6E18CE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D91E57-0C45-4149-961A-A37A60676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2C3E10-A043-4F08-8083-BA95A123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CA4C-B87D-48E9-A9D5-3CC7680A47B1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CEDD4E-1957-4146-9BBB-D0C9E1D8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2BAE24-53F3-49BE-9D32-8EE27F5B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48F3-9399-425B-9F8A-F38B4B623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36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C2EE06-2667-4062-8E0B-8D478242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B89804-154F-437D-9EA1-C28215271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5901F-42D7-419E-B612-A546EB9EB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8CA4C-B87D-48E9-A9D5-3CC7680A47B1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1484C-E902-406F-95A7-0F97C25B7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47B66-6266-4239-9702-BCFCD60A5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748F3-9399-425B-9F8A-F38B4B623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32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E93AF-A9A5-462C-BF19-4BDC2365B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Article</a:t>
            </a:r>
            <a:r>
              <a:rPr lang="zh-CN" altLang="en-US" dirty="0"/>
              <a:t>题解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D29615-F7D1-4933-B144-A88CF197E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杨明炜（</a:t>
            </a:r>
            <a:r>
              <a:rPr lang="en-US" altLang="zh-CN" dirty="0"/>
              <a:t>beginend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北京大学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374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34A32-DFCD-48E6-B5B8-B5217DF5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吐槽环节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CD894-491A-478F-AA33-947898D24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5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33D00-C4D3-4E65-8DAC-F588C138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3A8DCB-93DB-4856-A437-410DE9244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b="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b="0" dirty="0"/>
                  <a:t>本质不同的公共子串数量，一个字符串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b="0" dirty="0"/>
                  <a:t>的权值为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])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要求将给定的字符串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b="0" dirty="0"/>
                  <a:t>分成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dirty="0"/>
                  <a:t>段，使得权值最大的段的权值最小。</a:t>
                </a:r>
                <a:endParaRPr lang="en-US" altLang="zh-CN" b="0" dirty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≤50000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3A8DCB-93DB-4856-A437-410DE9244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90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4725-63C0-488F-BCED-B23C7BFD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5A8162-BF95-493D-BAD1-6186127B8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直接用枚举划分情况，然后通过枚举子串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哈希来计算每一段的权值。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期望得分：</a:t>
                </a:r>
                <a:r>
                  <a:rPr lang="en-US" altLang="zh-CN" dirty="0"/>
                  <a:t>10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5A8162-BF95-493D-BAD1-6186127B8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34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2CE00-9301-44F5-8D29-2F916BB2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71BA70-267F-43AC-AAFF-91D07B0913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二分答案，转化为求最少需要将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zh-CN" altLang="en-US" dirty="0"/>
                  <a:t>分成多少段，满足每一段的权值都不超过二分的阈值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注意到若一个串是合法的，那么它的所有子串也一定合法。于是我们可以从左到右贪心，每次判定当前划分的右端点右移一位后是否仍然合法，使划分出的串尽可能长。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同样用枚举子串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哈希来计算每一段的权值。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期望得分：</a:t>
                </a:r>
                <a:r>
                  <a:rPr lang="en-US" altLang="zh-CN" dirty="0"/>
                  <a:t>20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71BA70-267F-43AC-AAFF-91D07B091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48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27CD6-00F5-4D2A-B4C1-5996E46D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989B9D-0976-4966-B8B1-78D83EBED7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考虑如何更高效地计算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先对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建后缀自动机，让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在沿着后缀自动机的转移边走，把到达的位置以及到达时的长度记录下来，最后把所有信息上传，就可以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|))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求出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同时结合前面的二分和贪心算法。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期望得分：</a:t>
                </a:r>
                <a:r>
                  <a:rPr lang="en-US" altLang="zh-CN" dirty="0"/>
                  <a:t>40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989B9D-0976-4966-B8B1-78D83EBED7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93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4FB15-DC6B-46E2-94EB-69519D84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6CF259-E03E-4CFE-82BF-D7B14492A8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考虑如何更快地计算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建后缀自动机，求出每个节点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zh-CN" altLang="en-US" dirty="0"/>
                  <a:t>集合中的最小值和最大值，记为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𝑚𝑥</m:t>
                    </m:r>
                  </m:oMath>
                </a14:m>
                <a:r>
                  <a:rPr lang="zh-CN" altLang="en-US" dirty="0"/>
                  <a:t>，设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该节点</m:t>
                    </m:r>
                  </m:oMath>
                </a14:m>
                <a:r>
                  <a:rPr lang="zh-CN" altLang="en-US" dirty="0"/>
                  <a:t>代表的子串的长度区间为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，并令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CN" b="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可以发现该节点对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的贡献是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+1..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的贡献是首项为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，公差为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的等差数列。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通过二维差分计算出所有的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，即可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结合前面的二分和贪心算法，期望得分：</a:t>
                </a:r>
                <a:r>
                  <a:rPr lang="en-US" altLang="zh-CN" dirty="0"/>
                  <a:t>60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6CF259-E03E-4CFE-82BF-D7B14492A8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46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CD852-BE76-4BFA-8378-AF214DA1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AFC0BF-57E8-40EF-8090-A6569182E0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用倍增来优化找右端点的过程。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具体来说，每次右端点移动的距离为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dirty="0"/>
                  <a:t>，假设到距离为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时停止，接着再尝试移动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dirty="0"/>
                  <a:t>。每次移动后都用之前的方法重新求一遍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首先该做法的正确性显然。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假设划分出的一段长度为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，则在划分的过程中会尝试移动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次</m:t>
                    </m:r>
                  </m:oMath>
                </a14:m>
                <a:r>
                  <a:rPr lang="zh-CN" altLang="en-US" dirty="0"/>
                  <a:t>，每次求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zh-CN" altLang="en-US" dirty="0"/>
                  <a:t>，因此划分一次的时间复杂度为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总的时间复杂度为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𝑀𝐴𝑋𝑉</m:t>
                            </m:r>
                          </m:e>
                        </m:func>
                      </m:e>
                    </m:d>
                  </m:oMath>
                </a14:m>
                <a:endParaRPr lang="en-US" altLang="zh-CN" b="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期望得分：</a:t>
                </a:r>
                <a:r>
                  <a:rPr lang="en-US" altLang="zh-CN" dirty="0"/>
                  <a:t>100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AFC0BF-57E8-40EF-8090-A6569182E0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2"/>
                <a:stretch>
                  <a:fillRect l="-1043" t="-2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20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FDB3663-3C96-4923-A3D5-268E6DDA5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29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568</Words>
  <Application>Microsoft Office PowerPoint</Application>
  <PresentationFormat>宽屏</PresentationFormat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Wingdings</vt:lpstr>
      <vt:lpstr>Office 主题​​</vt:lpstr>
      <vt:lpstr>Article题解</vt:lpstr>
      <vt:lpstr>吐槽环节</vt:lpstr>
      <vt:lpstr>题目大意</vt:lpstr>
      <vt:lpstr>算法一</vt:lpstr>
      <vt:lpstr>算法二</vt:lpstr>
      <vt:lpstr>算法三</vt:lpstr>
      <vt:lpstr>算法四</vt:lpstr>
      <vt:lpstr>算法五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Article题解</dc:title>
  <dc:creator>杨 明炜</dc:creator>
  <cp:lastModifiedBy>杨 明炜</cp:lastModifiedBy>
  <cp:revision>15</cp:revision>
  <dcterms:created xsi:type="dcterms:W3CDTF">2019-12-16T10:04:46Z</dcterms:created>
  <dcterms:modified xsi:type="dcterms:W3CDTF">2019-12-16T13:41:43Z</dcterms:modified>
</cp:coreProperties>
</file>