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9" r:id="rId7"/>
    <p:sldId id="264" r:id="rId8"/>
    <p:sldId id="265" r:id="rId9"/>
    <p:sldId id="270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6F995-FA99-4DC1-93A9-CC19A936C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0C441D-D1EB-4450-ABD8-962D0EC91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2D79C-A135-41BF-8F97-713631A8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13A6D-7CFE-4686-A3C7-4AE29197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825A9-83E4-4F64-BC39-A5C17D05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0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0E85-E33F-4907-9745-B287A19C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F26E9-DD02-4CEB-BBA5-F48C21398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45423-938E-4E30-8693-F68EEC33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308DE-231D-4EA0-8864-3DE9B474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75ECD-EB6D-4BF8-8313-23BA937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5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50F74-FD34-4BAC-AFA7-63F37BCA1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227AB-2A4A-47A8-80AC-DB8EC2E4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A47F9-22BA-4F08-96C0-3DD8D9C3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B1999-C356-4121-BF54-5C487285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4919E-03D5-43BD-AA11-7E4D4DAC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2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29BC-BB66-4F21-8915-F3F67A0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243C6-5A7F-4D8A-A5B4-467C6094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B6E3E-01AE-4B9A-A6BF-AF43CFB6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82CE5-3A47-417F-B201-960337A4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07168-4C0B-4914-BBE7-8C4E848E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9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91130-89D9-466E-9021-D77B2545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34E9A-15CE-44A6-87D9-0099A2C0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85C20-731C-4A90-9140-E22DDC98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05EC7-36F3-4338-9949-58A33190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F5956-1C8D-413C-8499-D79C8DA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1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B563-6879-4A78-A73C-B292DBFD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A8FCD-7985-4EAD-936A-050F2A33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584EF-CF2A-4EC0-AC23-6998D155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8CCB3-2D27-485B-ACFE-3B62064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A8E59-C4C4-49D7-8A1D-667F106A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27A11-92D5-420A-8BDE-B9DFCE3D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9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78169-9641-4864-A24F-923BCDDE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34A4C-B017-4E1A-A68A-FB05C571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9854E-375E-45E8-9F91-134522C35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7E962-3D1B-4698-A936-2CA90762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05C27-10FF-44C2-BF1B-9F1D100F1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347931-8C33-4906-9B42-BDAB0723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8C05AD-64FA-4994-88CE-BD12C2C2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11F5CE-D334-4C06-BBAC-C56DA5CE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6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D1A5-4119-4CCF-8606-14940F4B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8D925-D9C8-4C7F-A394-432A8900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BED441-DEA4-44EC-86C8-D5F8EAA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944DB8-B214-45F3-8F7D-CF64D64F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8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B8013F-6834-4B8C-97A9-67A1E7AE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3654E3-DA6A-46AD-A526-0285A9C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41C55-EDC3-42DB-AD5A-5CE5EE11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9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78060-DEA8-4BAF-BE3C-3F6F924D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4CBEE-9932-4898-9B53-3D31E10F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266CA-F0D2-4421-B61A-7FE87D5B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7B6AC-E81D-4403-BBB1-3CF7750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1C303-F42F-4AAC-9F88-E86A423B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A7E8E-20A7-414F-9704-40A89DB3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1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68287-0C00-4AAE-9794-08071DE9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1FEB08-CF2E-4BE9-AF78-70EDD734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5FEE5-ECD6-4FCF-9ED6-E5D52154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72D38-D6C4-4419-A1E7-5C4FABD4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344C9-B4F5-48FE-88DE-9699FE4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8F173-CC04-4B37-A741-9058980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3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3A838-9B18-4FED-8BEF-B635AD0F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1E84D-F312-447F-B24B-4AE90331B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2BA78-AFAD-4AF1-BB7B-6DCB54F83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1CAE8-1EF1-433D-A0D2-C111CDF755C4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137-51C3-4084-B767-0A304C83F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806EA-D8F0-4AF7-903D-06D6142CA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8A84-CC0E-4EA1-946E-C9473A1DA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8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C6145-5498-4501-A603-42F711A52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Travel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6056E-31B4-4C28-BD90-B64674BE0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Dream-Reality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76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18634-72B6-4E05-B792-DC709C8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C7A271-6E83-4E34-8DD7-F5FB2730A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先求出最大匹配及其中一种方案。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枚举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𝑋𝑌𝑍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匹配中权值居中的点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，设其权值为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，删除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拆分成两点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连边当且仅当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min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连边当且仅当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，注意到只要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有边外联则一定能处于最大匹配中。（注意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只与同一个点相连的判定）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于是就转化问题为求一般图最大匹配，每次加入或删除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个点。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C7A271-6E83-4E34-8DD7-F5FB2730A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33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05D1C-D07A-4AAB-8C63-296EA590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C29A59-F8C8-4365-9E08-D21F8181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n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个集合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，需要从每个集合中任选一个数构成一个大小为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的可重集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个可重集，要求每个集合中元素个数为奇数。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对于每个集合，将集合中所有元素排列成环，定义一种环排列的权值为环上相邻元素距离的最小值，定义一个集合的权值为所有环排列权值的最大值。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任意划分集合，最大化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个集合中的最小值。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≤300 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≤5 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C29A59-F8C8-4365-9E08-D21F8181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6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E5391-CC58-4D6D-8F6D-710F6A9F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2B2D3E-C8A0-4EED-8955-DC458D5B5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判断无解，当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为奇数就输出无解。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≤15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，可以直接求哈密顿回路，状态压缩动态规划，然后将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条路径合并。直接搜索也可通过。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2B2D3E-C8A0-4EED-8955-DC458D5B5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0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E95057C-F6CC-43E5-A931-C26CB875CA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 = 1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E95057C-F6CC-43E5-A931-C26CB875C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182BBE-7991-404E-A79B-879B6EB1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相当于存在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个确定的点，求一条哈密顿回路，并最大化路径最小边权。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，可以证明答案为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𝑚𝑖𝑛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证明该值为答案上界，对于任意一个下标集合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，集合内共有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个数，集合外有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个数，每个数要恰好连两条边，故至少存在一条边连接集合内中的一对数。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构造一组解：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182BBE-7991-404E-A79B-879B6EB1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1F8E661-F27A-41B7-99FA-1D1B38884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451" y="4915637"/>
            <a:ext cx="6271951" cy="14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4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EB680A-4485-45C3-8216-F0066AFDAC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1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EB680A-4485-45C3-8216-F0066AFDA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A7E0DE-4FE4-427E-9100-4BFEDD635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现在证明，对于任意一个大小为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的可重集，对于任意的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，存在一种最优划分方案使得划分成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个单点，和一个长度为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的环。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等价于证明若某一最优解中存在长度为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的环时，可以将环转换为长度为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的环且同为最优解。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不妨设第一个环坐标为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，第二个环坐标为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。（假设单调递增）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A7E0DE-4FE4-427E-9100-4BFEDD63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5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EB680A-4485-45C3-8216-F0066AFDAC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1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EB680A-4485-45C3-8216-F0066AFDA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A7E0DE-4FE4-427E-9100-4BFEDD635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中取出孤立点：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令取出的孤立点为第一个环中第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个点，可以得到一个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的哈密顿路径和一个孤立点。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中删除一条边，这里有两种选择：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若删除边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则得到一个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的哈密顿路径。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若删除边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则得到一个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的哈密顿路径。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A7E0DE-4FE4-427E-9100-4BFEDD63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8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6DCBF8-D982-494F-B9F2-CF1BE181EB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≠ 1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6DCBF8-D982-494F-B9F2-CF1BE181E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BBFADD-F21F-405A-9160-8CB0F1C92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对于形如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~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~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的两条哈密顿路径，若区间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存在不相交或包含关系，易构造方案。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不妨设区间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sub>
                        </m:sSub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区间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和区间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都不存在上述关系则满足一定满足条</a:t>
                </a:r>
                <a:r>
                  <a:rPr lang="zh-CN" altLang="en-US" i="0" dirty="0">
                    <a:latin typeface="+mj-lt"/>
                    <a:ea typeface="微软雅黑" panose="020B0503020204020204" pitchFamily="34" charset="-122"/>
                  </a:rPr>
                  <a:t>件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sub>
                          </m:sSub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sub>
                          </m:sSub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的大小关系。</a:t>
                </a: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若小于等于关系，则合并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若大于关系，则合并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BBFADD-F21F-405A-9160-8CB0F1C92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17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FAA45-8938-4C66-A51C-E2CEF78D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213219-16EA-4D30-918F-9ADE074EB7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首先二分答案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，则若存在一个大小为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的环当且仅当存在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对匹配和一个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𝑋𝑌𝑍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的三元匹配。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能形成匹配当且仅当 </a:t>
                </a:r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min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𝑤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𝑋𝑌𝑍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能三元匹配当且仅当存在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min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⁡(|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|,|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|,|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|)≥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𝑤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213219-16EA-4D30-918F-9ADE074EB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6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FAA45-8938-4C66-A51C-E2CEF78D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213219-16EA-4D30-918F-9ADE074EB7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必要性由构造可得。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充分性：不妨将匹配中对应的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个点从小到大排列，再次考虑每个下标集合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对匹配至少占用集合外的点，因此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𝑋𝑌𝑍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匹配中至少有两个点在集合内的点，故每个区间中至少含有一对匹配或存在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𝑋𝑌𝑍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匹配中两个点，即可构造答案大于等于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的方案。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213219-16EA-4D30-918F-9ADE074EB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18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909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Office 主题​​</vt:lpstr>
      <vt:lpstr>Travel解题报告</vt:lpstr>
      <vt:lpstr>题目描述</vt:lpstr>
      <vt:lpstr>简单情况</vt:lpstr>
      <vt:lpstr>k = 1 且 |A_i | = 1</vt:lpstr>
      <vt:lpstr>k ≠ 1</vt:lpstr>
      <vt:lpstr>k ≠ 1</vt:lpstr>
      <vt:lpstr>k ≠ 1</vt:lpstr>
      <vt:lpstr>环处理</vt:lpstr>
      <vt:lpstr>环处理</vt:lpstr>
      <vt:lpstr>匹配处理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</dc:title>
  <dc:creator>User</dc:creator>
  <cp:lastModifiedBy>zhong jy</cp:lastModifiedBy>
  <cp:revision>80</cp:revision>
  <dcterms:created xsi:type="dcterms:W3CDTF">2019-10-10T14:41:36Z</dcterms:created>
  <dcterms:modified xsi:type="dcterms:W3CDTF">2019-12-17T11:01:22Z</dcterms:modified>
</cp:coreProperties>
</file>