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FA312-571A-4399-8E40-358773AC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BAA88-650F-46FA-8CB4-05F02DCD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F3B55-3F3B-45BC-8F2A-263D2203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883E7-1D21-4383-B5D3-4FE51E71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21E55-3F05-4A3B-A4B3-9BFBAD21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83D0-4D8A-494B-BE8E-ED9558AD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473EA-E9AB-4251-A547-486109EA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17CCE-4945-455C-9AE5-66D962DD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685C6-5D00-43F1-A2A2-1445BCEB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FD334-A4B0-44E4-AE31-ED5B5BAB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2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A822F-250B-46BE-97FB-D0C882525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B7F02-5BC2-4D54-8273-5BA6D6B9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5EBB7-84FA-4B2E-961F-DD9CA346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71B9A-A091-40EE-9293-0CB10F6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12B98-2711-4C12-8744-CCD51E8E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32CDE-7DC3-47C0-BB95-903592D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B3B5-0E84-4658-9E7B-1017B613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10459-7FC5-4076-A56E-A805A0C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BBDEF-AF57-4EFB-9B4E-679BAB0D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73B70-2975-471C-AD4B-335785F3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9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74AE8-78C8-4E5F-BCB5-A3E6FDAF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1C735-C24F-4CB4-87B4-BF7AD05F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9ACB9-F830-49EE-9F03-CEDFE669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FE46A-738A-4D7E-8E87-B37327C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16747-8D0B-41C7-8C96-867FD7F1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DE41F-3294-4766-B899-801ADDA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393C0-6601-4985-B003-956C36CA0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3E0EA-68DC-4087-B056-1CD84304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BD09E-10CD-40B8-A6CB-21226987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B6593-ADF9-4FE0-B837-FFB9BE3E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2F46E-81FB-4A74-A889-DA3ECAD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6A32-5980-4C69-AFCD-A201D947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64A70-60F0-43CB-8A09-068A603F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739B4-3AD3-4BDD-B900-9E911E8F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87C503-FA57-4014-9269-10FB82B34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6025C-3D86-4A0A-AEAF-3150DB5B7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23BEA-4E69-4DEE-8D40-F94E125D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FC1CCE-6BF7-49DA-B44B-14E790CF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FAEBB-9096-44E6-B5E7-573D2BF4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49CE-6C5C-4E88-B911-3CADE8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175F63-2B97-4DF2-AA86-992545BF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9184F7-295B-440F-876C-3AC4ED6C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6B882-7F09-43B4-A6C8-6BD96FD7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0B529C-E55F-4C20-B8A9-4E21418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15EC4-3D5F-4CF5-AFF3-92E6108E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9D013-2A75-445E-BAB2-5801001E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1CC23-9FA4-4EF1-B03F-17DCB779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59922-DB33-4CED-8456-896854AD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8C301-439D-401A-A6B5-00A1C765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904F-DA93-494D-BF87-BD083897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3729-6C1E-4899-BF41-C2E7110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6F0FB-3265-41C0-A98A-6AA9E439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7A9A-E0A3-4A59-85D5-4841563B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2EA95-8B3A-4F42-8ACE-551BDD52C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018D71-72C1-463F-8978-5EB1DBE05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9E527-9EC1-4A09-9A69-99AEC979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163C9-3FCF-4B4D-88CD-0D17C5EA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74BB6-AB7D-43D9-9DB0-50738274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89F25-1DD2-4852-ACD9-15F2A447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1A758-D778-4E7C-BC9C-757E7839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7C518-7CA5-4990-830E-D3A1A1A83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E94E-49C3-4AFA-AD7C-DE3DD00448B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6FA2-41FE-4D58-9EF4-167307888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3BF59-E26A-4743-B493-1D968EC97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CC66-AC04-4730-BCA5-AD591937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22CDB-FF26-43F9-9A66-6463ACC5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杀蚂蚁简单版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63AE2B-F03F-4F9B-A544-2968C223B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邓朝萌</a:t>
            </a:r>
            <a:endParaRPr lang="en-US" altLang="zh-CN" dirty="0"/>
          </a:p>
          <a:p>
            <a:r>
              <a:rPr lang="en-US" altLang="zh-CN" dirty="0"/>
              <a:t>Peking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05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48157-A94D-4E0D-A90A-8955C31F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树不是一条链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7637E-CC24-4170-A60A-8A431935E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716"/>
                <a:ext cx="10515600" cy="51312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原理和链的情况差不多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为与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相连的所有点的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之和，</a:t>
                </a:r>
                <a:r>
                  <a:rPr lang="en-US" altLang="zh-CN" dirty="0"/>
                  <a:t>fa[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为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的父亲</a:t>
                </a:r>
                <a:endParaRPr lang="en-US" altLang="zh-CN" dirty="0"/>
              </a:p>
              <a:p>
                <a:r>
                  <a:rPr lang="zh-CN" altLang="en-US" dirty="0"/>
                  <a:t>那么每个点的 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]]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]]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号点的一个儿子且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在 以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为根的子树上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* 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* G[fa[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]] * H[fa[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]] * … * G[x]</a:t>
                </a:r>
              </a:p>
              <a:p>
                <a:r>
                  <a:rPr lang="en-US" altLang="zh-CN" dirty="0" err="1"/>
                  <a:t>ans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也可以用与链类似的方法求出。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:r>
                  <a:rPr lang="en-US" altLang="zh-CN" dirty="0"/>
                  <a:t>z = k,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(k,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= </a:t>
                </a:r>
                <a:r>
                  <a:rPr lang="en-US" altLang="zh-CN" dirty="0" err="1"/>
                  <a:t>lc</a:t>
                </a:r>
                <a:r>
                  <a:rPr lang="zh-CN" altLang="en-US" dirty="0"/>
                  <a:t>则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+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/ (G[x] * H[son[x]]) +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/ (G[x]* H[son[x]] * G[son[x]] * H[son[son[x]]])… +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/ (G[x] * H[son[x]] * … * G[fa[</a:t>
                </a:r>
                <a:r>
                  <a:rPr lang="en-US" altLang="zh-CN" dirty="0" err="1"/>
                  <a:t>lc</a:t>
                </a:r>
                <a:r>
                  <a:rPr lang="en-US" altLang="zh-CN" dirty="0"/>
                  <a:t>]] * H[</a:t>
                </a:r>
                <a:r>
                  <a:rPr lang="en-US" altLang="zh-CN" dirty="0" err="1"/>
                  <a:t>lc</a:t>
                </a:r>
                <a:r>
                  <a:rPr lang="en-US" altLang="zh-CN" dirty="0"/>
                  <a:t>])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son[x]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的儿子且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在以</a:t>
                </a:r>
                <a:r>
                  <a:rPr lang="en-US" altLang="zh-CN" dirty="0"/>
                  <a:t>son[x]</a:t>
                </a:r>
                <a:r>
                  <a:rPr lang="zh-CN" altLang="en-US" dirty="0"/>
                  <a:t>为根的子树内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7637E-CC24-4170-A60A-8A431935E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716"/>
                <a:ext cx="10515600" cy="5131292"/>
              </a:xfrm>
              <a:blipFill>
                <a:blip r:embed="rId2"/>
                <a:stretch>
                  <a:fillRect l="-1043" t="-2138" r="-986" b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07071-1D87-462A-820B-7710E667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树不是一条链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5A474-D64F-4DF4-9A67-D6329AE4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我们发现，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相当于对与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乘上一定的值，而在每一颗子树内，每一项对应的乘的值都是一样的，于是可以子树区间乘维护，做一次区间乘相当与</a:t>
            </a:r>
            <a:r>
              <a:rPr lang="en-US" altLang="zh-CN" dirty="0"/>
              <a:t>z</a:t>
            </a:r>
            <a:r>
              <a:rPr lang="zh-CN" altLang="en-US" dirty="0"/>
              <a:t>移动到树上一个相邻的位置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可以把所有的询问按照</a:t>
            </a:r>
            <a:r>
              <a:rPr lang="en-US" altLang="zh-CN" dirty="0"/>
              <a:t>z</a:t>
            </a:r>
            <a:r>
              <a:rPr lang="zh-CN" altLang="en-US" dirty="0"/>
              <a:t>的</a:t>
            </a:r>
            <a:r>
              <a:rPr lang="en-US" altLang="zh-CN" dirty="0" err="1"/>
              <a:t>dfs</a:t>
            </a:r>
            <a:r>
              <a:rPr lang="zh-CN" altLang="en-US" dirty="0"/>
              <a:t>序排序，然后线段树区间乘维护，这样区间乘的次数就小于</a:t>
            </a:r>
            <a:r>
              <a:rPr lang="en-US" altLang="zh-CN" dirty="0"/>
              <a:t>2n</a:t>
            </a:r>
            <a:r>
              <a:rPr lang="zh-CN" altLang="en-US" dirty="0"/>
              <a:t>，复杂度便正确</a:t>
            </a:r>
            <a:endParaRPr lang="en-US" altLang="zh-CN" dirty="0"/>
          </a:p>
          <a:p>
            <a:r>
              <a:rPr lang="zh-CN" altLang="en-US" dirty="0"/>
              <a:t>然后树链剖分求答案，总复杂度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nlog^2n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可以出一些</a:t>
            </a:r>
            <a:r>
              <a:rPr lang="en-US" altLang="zh-CN" dirty="0"/>
              <a:t>z</a:t>
            </a:r>
            <a:r>
              <a:rPr lang="zh-CN" altLang="en-US" dirty="0"/>
              <a:t>相同的部分分，用树上差分求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4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4258-0C80-404C-A71A-F0466DBC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0CC74-E69E-4911-A76D-B9FF3255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这是一道难度中等的概率期望</a:t>
            </a:r>
            <a:r>
              <a:rPr lang="en-US" altLang="zh-CN" dirty="0"/>
              <a:t>/</a:t>
            </a:r>
            <a:r>
              <a:rPr lang="zh-CN" altLang="en-US" dirty="0"/>
              <a:t>数据结构题</a:t>
            </a:r>
            <a:endParaRPr lang="en-US" altLang="zh-CN" dirty="0"/>
          </a:p>
          <a:p>
            <a:r>
              <a:rPr lang="zh-CN" altLang="en-US" dirty="0"/>
              <a:t>涉及内容：</a:t>
            </a:r>
            <a:r>
              <a:rPr lang="en-US" altLang="zh-CN" dirty="0" err="1"/>
              <a:t>dfs</a:t>
            </a:r>
            <a:r>
              <a:rPr lang="zh-CN" altLang="en-US" dirty="0"/>
              <a:t>序思想离线处理</a:t>
            </a:r>
            <a:r>
              <a:rPr lang="en-US" altLang="zh-CN" dirty="0"/>
              <a:t>/</a:t>
            </a:r>
            <a:r>
              <a:rPr lang="zh-CN" altLang="en-US" dirty="0"/>
              <a:t>概率期望</a:t>
            </a:r>
            <a:r>
              <a:rPr lang="en-US" altLang="zh-CN" dirty="0"/>
              <a:t>/</a:t>
            </a:r>
            <a:r>
              <a:rPr lang="zh-CN" altLang="en-US" dirty="0"/>
              <a:t>数据结构维护</a:t>
            </a:r>
            <a:endParaRPr lang="en-US" altLang="zh-CN" dirty="0"/>
          </a:p>
          <a:p>
            <a:r>
              <a:rPr lang="zh-CN" altLang="en-US" dirty="0"/>
              <a:t>代码量中等</a:t>
            </a:r>
            <a:endParaRPr lang="en-US" altLang="zh-CN" dirty="0"/>
          </a:p>
          <a:p>
            <a:r>
              <a:rPr lang="zh-CN" altLang="en-US" dirty="0"/>
              <a:t>本题数据结构比较简单，而且不是那么裸，而是需要根据题目性质，作为解题的辅助，符合</a:t>
            </a:r>
            <a:r>
              <a:rPr lang="en-US" altLang="zh-CN" dirty="0"/>
              <a:t>NOI</a:t>
            </a:r>
            <a:r>
              <a:rPr lang="zh-CN" altLang="en-US" dirty="0"/>
              <a:t>的要求</a:t>
            </a:r>
            <a:endParaRPr lang="en-US" altLang="zh-CN" dirty="0"/>
          </a:p>
          <a:p>
            <a:r>
              <a:rPr lang="zh-CN" altLang="en-US" dirty="0"/>
              <a:t>定位大约在</a:t>
            </a:r>
            <a:r>
              <a:rPr lang="en-US" altLang="zh-CN" dirty="0"/>
              <a:t>NOI D2T1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22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869D0-D72F-40F8-BA50-7E5B10C8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6BCFE-B63D-454A-AC21-722D17DC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如前所述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很小</a:t>
            </a:r>
            <a:r>
              <a:rPr lang="en-US" altLang="zh-CN" dirty="0"/>
              <a:t>v=1</a:t>
            </a:r>
            <a:r>
              <a:rPr lang="zh-CN" altLang="en-US" dirty="0"/>
              <a:t>可以迭代乱搞，不需要概率期望知识</a:t>
            </a:r>
            <a:endParaRPr lang="en-US" altLang="zh-CN" dirty="0"/>
          </a:p>
          <a:p>
            <a:r>
              <a:rPr lang="zh-CN" altLang="en-US" dirty="0"/>
              <a:t>树是一条链可以推，也可以打表找规律</a:t>
            </a:r>
            <a:endParaRPr lang="en-US" altLang="zh-CN" dirty="0"/>
          </a:p>
          <a:p>
            <a:r>
              <a:rPr lang="zh-CN" altLang="en-US" dirty="0"/>
              <a:t>可以出</a:t>
            </a:r>
            <a:r>
              <a:rPr lang="en-US" altLang="zh-CN" dirty="0"/>
              <a:t>z</a:t>
            </a:r>
            <a:r>
              <a:rPr lang="zh-CN" altLang="en-US" dirty="0"/>
              <a:t>相同或</a:t>
            </a:r>
            <a:r>
              <a:rPr lang="en-US" altLang="zh-CN" dirty="0"/>
              <a:t>q=1</a:t>
            </a:r>
            <a:r>
              <a:rPr lang="zh-CN" altLang="en-US" dirty="0"/>
              <a:t>的部分分来减少求</a:t>
            </a:r>
            <a:r>
              <a:rPr lang="en-US" altLang="zh-CN" dirty="0" err="1"/>
              <a:t>ans</a:t>
            </a:r>
            <a:r>
              <a:rPr lang="zh-CN" altLang="en-US" dirty="0"/>
              <a:t>的过程，不必须发现</a:t>
            </a:r>
            <a:r>
              <a:rPr lang="en-US" altLang="zh-CN" dirty="0" err="1"/>
              <a:t>ans</a:t>
            </a:r>
            <a:r>
              <a:rPr lang="zh-CN" altLang="en-US" dirty="0"/>
              <a:t>的性质，不必使用线段树</a:t>
            </a:r>
            <a:r>
              <a:rPr lang="en-US" altLang="zh-CN" dirty="0"/>
              <a:t>/</a:t>
            </a:r>
            <a:r>
              <a:rPr lang="zh-CN" altLang="en-US" dirty="0"/>
              <a:t>树链剖分，不必想到</a:t>
            </a:r>
            <a:r>
              <a:rPr lang="en-US" altLang="zh-CN" dirty="0" err="1"/>
              <a:t>dfs</a:t>
            </a:r>
            <a:r>
              <a:rPr lang="zh-CN" altLang="en-US" dirty="0"/>
              <a:t>序离线处理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24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4811-9857-4063-A3BD-73885E36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76063-38B2-49FE-96E4-EF9D0A65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铜牌水平的</a:t>
            </a:r>
            <a:r>
              <a:rPr lang="zh-CN" altLang="en-US"/>
              <a:t>选手可以看懂题并拿</a:t>
            </a:r>
            <a:r>
              <a:rPr lang="zh-CN" altLang="en-US" dirty="0"/>
              <a:t>到迭代乱搞的部分分</a:t>
            </a:r>
            <a:endParaRPr lang="en-US" altLang="zh-CN" dirty="0"/>
          </a:p>
          <a:p>
            <a:r>
              <a:rPr lang="zh-CN" altLang="en-US" dirty="0"/>
              <a:t>银牌及以上水平的选手应该可以推出来式子，可能有人想不到离线处理</a:t>
            </a:r>
            <a:r>
              <a:rPr lang="en-US" altLang="zh-CN" dirty="0"/>
              <a:t>/</a:t>
            </a:r>
            <a:r>
              <a:rPr lang="zh-CN" altLang="en-US" dirty="0"/>
              <a:t>线段树区间维护等方法</a:t>
            </a:r>
            <a:endParaRPr lang="en-US" altLang="zh-CN" dirty="0"/>
          </a:p>
          <a:p>
            <a:r>
              <a:rPr lang="zh-CN" altLang="en-US" dirty="0"/>
              <a:t>银牌靠前</a:t>
            </a:r>
            <a:r>
              <a:rPr lang="en-US" altLang="zh-CN" dirty="0"/>
              <a:t>/</a:t>
            </a:r>
            <a:r>
              <a:rPr lang="zh-CN" altLang="en-US" dirty="0"/>
              <a:t>金牌选手可以</a:t>
            </a:r>
            <a:r>
              <a:rPr lang="en-US" altLang="zh-CN" dirty="0"/>
              <a:t>A</a:t>
            </a:r>
            <a:r>
              <a:rPr lang="zh-CN" altLang="en-US" dirty="0"/>
              <a:t>掉此题</a:t>
            </a:r>
            <a:endParaRPr lang="en-US" altLang="zh-CN" dirty="0"/>
          </a:p>
          <a:p>
            <a:r>
              <a:rPr lang="zh-CN" altLang="en-US" dirty="0"/>
              <a:t>本题也对应区域赛区分金银牌的难度</a:t>
            </a:r>
            <a:endParaRPr lang="en-US" altLang="zh-CN" dirty="0"/>
          </a:p>
          <a:p>
            <a:r>
              <a:rPr lang="zh-CN" altLang="en-US" dirty="0"/>
              <a:t>本题也可以出在</a:t>
            </a:r>
            <a:r>
              <a:rPr lang="en-US" altLang="zh-CN" dirty="0"/>
              <a:t>PKUWC</a:t>
            </a:r>
            <a:r>
              <a:rPr lang="zh-CN" altLang="en-US" dirty="0"/>
              <a:t>作为</a:t>
            </a:r>
            <a:r>
              <a:rPr lang="en-US" altLang="zh-CN" dirty="0"/>
              <a:t>D2T1</a:t>
            </a:r>
            <a:r>
              <a:rPr lang="zh-CN" altLang="en-US" dirty="0"/>
              <a:t>难度的题目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90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F994C-662D-441F-A005-47A90E5B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960D6-37D0-432F-970B-B792A455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满分</a:t>
            </a:r>
            <a:r>
              <a:rPr lang="en-US" altLang="zh-CN" dirty="0"/>
              <a:t>34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其余</a:t>
            </a:r>
            <a:r>
              <a:rPr lang="en-US" altLang="zh-CN" dirty="0"/>
              <a:t>55/20/10</a:t>
            </a:r>
          </a:p>
          <a:p>
            <a:r>
              <a:rPr lang="zh-CN" altLang="en-US" dirty="0"/>
              <a:t>符合预期（本来这题不是</a:t>
            </a:r>
            <a:r>
              <a:rPr lang="en-US" altLang="zh-CN" dirty="0"/>
              <a:t>t3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91B8-8932-471C-803E-838B1559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题面描述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AE664B-439B-48BE-97DA-5B0D8E8E5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本题和</a:t>
                </a:r>
                <a:r>
                  <a:rPr lang="en-US" altLang="zh-CN" dirty="0"/>
                  <a:t>ZJOI</a:t>
                </a:r>
                <a:r>
                  <a:rPr lang="zh-CN" altLang="en-US" dirty="0"/>
                  <a:t>的杀蚂蚁几乎没有任何关系</a:t>
                </a:r>
                <a:endParaRPr lang="en-US" altLang="zh-CN" dirty="0"/>
              </a:p>
              <a:p>
                <a:r>
                  <a:rPr lang="zh-CN" altLang="en-US" dirty="0"/>
                  <a:t>给出一个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个节点的有根树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号点是蚂蚁窝，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号点只与</a:t>
                </a:r>
                <a:r>
                  <a:rPr lang="en-US" altLang="zh-CN" dirty="0"/>
                  <a:t>2</a:t>
                </a:r>
                <a:r>
                  <a:rPr lang="zh-CN" altLang="en-US"/>
                  <a:t>号点直接相连</a:t>
                </a:r>
                <a:endParaRPr lang="en-US" altLang="zh-CN" dirty="0"/>
              </a:p>
              <a:p>
                <a:r>
                  <a:rPr lang="zh-CN" altLang="en-US" dirty="0"/>
                  <a:t>现在有一只蚂蚁拿着蛋糕从树上某个节点出发，按照如下规则随机游走：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树上每一个节点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都有一定量的信息素 </a:t>
                </a:r>
                <a:r>
                  <a:rPr lang="en-US" altLang="zh-CN" dirty="0"/>
                  <a:t>v[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如果蚂蚁当前位于节点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，与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相邻的点分别为 </a:t>
                </a:r>
                <a:r>
                  <a:rPr lang="en-US" altLang="zh-CN" dirty="0"/>
                  <a:t>y1, y2, …, </a:t>
                </a:r>
                <a:r>
                  <a:rPr lang="en-US" altLang="zh-CN" dirty="0" err="1"/>
                  <a:t>ym</a:t>
                </a:r>
                <a:r>
                  <a:rPr lang="zh-CN" altLang="en-US" dirty="0"/>
                  <a:t>，那么蚂蚁下一步走到节点 </a:t>
                </a:r>
                <a:r>
                  <a:rPr lang="en-US" altLang="zh-CN" dirty="0" err="1"/>
                  <a:t>yi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的概率就是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蚂蚁每秒移动一次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如果蚂蚁走到了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号点，则蚂蚁会进入蚂蚁窝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AE664B-439B-48BE-97DA-5B0D8E8E5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2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5547-3AC7-41DA-87AA-860C3DF7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题面描述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09C97-D807-4F40-8852-6D9CE4B3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现在你有一个攻击装置，开始时选择树上的一条简单路径，之后的每秒钟蚂蚁移动前，如果蚂蚁在这条路径上，则会受到</a:t>
            </a:r>
            <a:r>
              <a:rPr lang="en-US" altLang="zh-CN" dirty="0"/>
              <a:t>1</a:t>
            </a:r>
            <a:r>
              <a:rPr lang="zh-CN" altLang="en-US" dirty="0"/>
              <a:t>点伤害。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q </a:t>
            </a:r>
            <a:r>
              <a:rPr lang="zh-CN" altLang="en-US" dirty="0"/>
              <a:t>次询问，如果你开始选择的路径是 </a:t>
            </a:r>
            <a:r>
              <a:rPr lang="en-US" altLang="zh-CN" dirty="0"/>
              <a:t>x </a:t>
            </a:r>
            <a:r>
              <a:rPr lang="zh-CN" altLang="en-US" dirty="0"/>
              <a:t>号点到 </a:t>
            </a:r>
            <a:r>
              <a:rPr lang="en-US" altLang="zh-CN" dirty="0"/>
              <a:t>y </a:t>
            </a:r>
            <a:r>
              <a:rPr lang="zh-CN" altLang="en-US" dirty="0"/>
              <a:t>号点，蚂蚁从 </a:t>
            </a:r>
            <a:r>
              <a:rPr lang="en-US" altLang="zh-CN" dirty="0"/>
              <a:t>z </a:t>
            </a:r>
            <a:r>
              <a:rPr lang="zh-CN" altLang="en-US" dirty="0"/>
              <a:t>号点开始移动，那么蚂蚁在进入蚂蚁窝之前受到的伤害的期望值是多少，对大质数取模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100000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3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789A-E847-48FF-9D87-1A3A5668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例子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E5FCB7D-C1EF-4269-B94A-13820DBC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对于这个例子，</a:t>
            </a:r>
            <a:endParaRPr lang="en-US" altLang="zh-CN" dirty="0"/>
          </a:p>
          <a:p>
            <a:r>
              <a:rPr lang="en-US" altLang="zh-CN" dirty="0"/>
              <a:t>x = 3, y = 4, z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则答案为 </a:t>
            </a:r>
            <a:r>
              <a:rPr lang="en-US" altLang="zh-CN" dirty="0"/>
              <a:t>5</a:t>
            </a:r>
          </a:p>
          <a:p>
            <a:endParaRPr lang="zh-CN" altLang="en-US" dirty="0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474B7486-94A6-4B7C-8F03-8C0723FC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27" y="1690688"/>
            <a:ext cx="4581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4108-5FBD-491E-82A1-D08550A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很小，</a:t>
            </a:r>
            <a:r>
              <a:rPr lang="en-US" altLang="zh-CN" dirty="0"/>
              <a:t>vi=1</a:t>
            </a:r>
            <a:r>
              <a:rPr lang="zh-CN" altLang="en-US" dirty="0"/>
              <a:t>的情况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D4EE-38E1-46EC-BAD4-7B05885A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首先我们知道每次询问问的就是对于这条路径上的所有点，求每个点期望被走过的次数之和。</a:t>
            </a:r>
            <a:endParaRPr lang="en-US" altLang="zh-CN" dirty="0"/>
          </a:p>
          <a:p>
            <a:r>
              <a:rPr lang="en-US" altLang="zh-CN" dirty="0"/>
              <a:t>Vi = 1 </a:t>
            </a:r>
            <a:r>
              <a:rPr lang="zh-CN" altLang="en-US" dirty="0"/>
              <a:t>的情况，容易发现所有点被期望走过的次数都是整数（之后有证明）</a:t>
            </a:r>
            <a:endParaRPr lang="en-US" altLang="zh-CN" dirty="0"/>
          </a:p>
          <a:p>
            <a:r>
              <a:rPr lang="zh-CN" altLang="en-US" dirty="0"/>
              <a:t>于是用</a:t>
            </a:r>
            <a:r>
              <a:rPr lang="en-US" altLang="zh-CN" dirty="0"/>
              <a:t>double</a:t>
            </a:r>
            <a:r>
              <a:rPr lang="zh-CN" altLang="en-US" dirty="0"/>
              <a:t>多迭代几次就求出来辣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262E5-CE79-413C-8A4B-13BA4D2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树是一条链 </a:t>
            </a:r>
            <a:r>
              <a:rPr lang="en-US" altLang="zh-CN" dirty="0"/>
              <a:t>z =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5F4E13-2717-46CC-A34E-664F04CC7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就变成了序列上的问题</a:t>
                </a:r>
                <a:endParaRPr lang="en-US" altLang="zh-CN" dirty="0"/>
              </a:p>
              <a:p>
                <a:r>
                  <a:rPr lang="zh-CN" altLang="en-US" dirty="0"/>
                  <a:t>每次只能向上或者向下走（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号点只能向上走）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表示每个点期望走过的次数</a:t>
                </a:r>
                <a:endParaRPr lang="en-US" altLang="zh-CN" dirty="0"/>
              </a:p>
              <a:p>
                <a:r>
                  <a:rPr lang="zh-CN" altLang="en-US" dirty="0"/>
                  <a:t>每个不是终点的点被走到之后一定会走出去</a:t>
                </a:r>
                <a:endParaRPr lang="en-US" altLang="zh-CN" dirty="0"/>
              </a:p>
              <a:p>
                <a:r>
                  <a:rPr lang="zh-CN" altLang="en-US" dirty="0"/>
                  <a:t>首先 </a:t>
                </a:r>
                <a:r>
                  <a:rPr lang="en-US" altLang="zh-CN" dirty="0"/>
                  <a:t>F[1] = 1</a:t>
                </a:r>
                <a:r>
                  <a:rPr lang="zh-CN" altLang="en-US" dirty="0"/>
                  <a:t>（因为到了终点就停下来了，游戏结束）</a:t>
                </a:r>
                <a:endParaRPr lang="en-US" altLang="zh-CN" dirty="0"/>
              </a:p>
              <a:p>
                <a:r>
                  <a:rPr lang="zh-CN" altLang="en-US" dirty="0"/>
                  <a:t>如果我们走到了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号点，有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den>
                    </m:f>
                  </m:oMath>
                </a14:m>
                <a:r>
                  <a:rPr lang="zh-CN" altLang="en-US" dirty="0"/>
                  <a:t>的概率绘走到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</a:t>
                </a:r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F[2]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5F4E13-2717-46CC-A34E-664F04CC7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6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6EB09-E0C6-4CB6-8AB6-F39AB8A1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树是一条链 </a:t>
            </a:r>
            <a:r>
              <a:rPr lang="en-US" altLang="zh-CN" dirty="0"/>
              <a:t>z =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0D911F-5A1E-4158-9EF0-5E0226129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那么我们如何求</a:t>
                </a:r>
                <a:r>
                  <a:rPr lang="en-US" altLang="zh-CN" dirty="0"/>
                  <a:t>F[3]</a:t>
                </a:r>
                <a:r>
                  <a:rPr lang="zh-CN" altLang="en-US" dirty="0"/>
                  <a:t>呢？</a:t>
                </a:r>
                <a:endParaRPr lang="en-US" altLang="zh-CN" dirty="0"/>
              </a:p>
              <a:p>
                <a:r>
                  <a:rPr lang="zh-CN" altLang="en-US" dirty="0"/>
                  <a:t>因为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号点不是终点，所以不能用之前的方法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为从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号点开始随机游走，到第一次移动到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- 1</a:t>
                </a:r>
                <a:r>
                  <a:rPr lang="zh-CN" altLang="en-US" dirty="0"/>
                  <a:t>号点位置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号点期望走过多少次</a:t>
                </a:r>
                <a:endParaRPr lang="en-US" altLang="zh-CN" dirty="0"/>
              </a:p>
              <a:p>
                <a:r>
                  <a:rPr lang="zh-CN" altLang="en-US" dirty="0"/>
                  <a:t>现在的条件下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号点是终点了，我们可以套用之前的方法求</a:t>
                </a:r>
                <a:r>
                  <a:rPr lang="en-US" altLang="zh-CN" dirty="0"/>
                  <a:t>G[3]</a:t>
                </a:r>
                <a:r>
                  <a:rPr lang="zh-CN" altLang="en-US" dirty="0"/>
                  <a:t>，那么就是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[4]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再乘上从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号点走到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号点的期望次数，也就是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[3]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[3]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，就得到了</a:t>
                </a:r>
                <a:r>
                  <a:rPr lang="en-US" altLang="zh-CN" dirty="0"/>
                  <a:t>F[3]</a:t>
                </a:r>
              </a:p>
              <a:p>
                <a:r>
                  <a:rPr lang="zh-CN" altLang="en-US" dirty="0"/>
                  <a:t>依次类推可以求出</a:t>
                </a:r>
                <a:r>
                  <a:rPr lang="en-US" altLang="zh-CN" dirty="0"/>
                  <a:t>F[4]…f[n]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0D911F-5A1E-4158-9EF0-5E0226129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17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5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7CD63-A5A4-4C7E-A994-5B01A7ED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树是一条链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23CAA1-5262-40B3-9E66-7FF830178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Z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的情况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z = k</a:t>
                </a:r>
                <a:r>
                  <a:rPr lang="zh-CN" altLang="en-US" dirty="0"/>
                  <a:t>，那么每个点期望走过的次数就等于 从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出发随机游走直到第一次走到</a:t>
                </a:r>
                <a:r>
                  <a:rPr lang="en-US" altLang="zh-CN" dirty="0"/>
                  <a:t>k – 1</a:t>
                </a:r>
                <a:r>
                  <a:rPr lang="zh-CN" altLang="en-US" dirty="0"/>
                  <a:t>时的期望步数 </a:t>
                </a:r>
                <a:r>
                  <a:rPr lang="en-US" altLang="zh-CN" dirty="0"/>
                  <a:t>+ z=k-1</a:t>
                </a:r>
                <a:r>
                  <a:rPr lang="zh-CN" altLang="en-US" dirty="0"/>
                  <a:t>的答案</a:t>
                </a:r>
                <a:endParaRPr lang="en-US" altLang="zh-CN" dirty="0"/>
              </a:p>
              <a:p>
                <a:r>
                  <a:rPr lang="zh-CN" altLang="en-US" dirty="0"/>
                  <a:t>依次类推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+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/ (G[2] * H[3]) +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/ (G[2] * H[3] * G[3] * H[4])… + 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/ (G[2] * H[3] * … * G[k - 1] * H[k])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可以线段树区间乘来维护</a:t>
                </a: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23CAA1-5262-40B3-9E66-7FF830178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0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1300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杀蚂蚁简单版</vt:lpstr>
      <vt:lpstr>得分情况</vt:lpstr>
      <vt:lpstr>题面描述</vt:lpstr>
      <vt:lpstr>题面描述</vt:lpstr>
      <vt:lpstr>例子</vt:lpstr>
      <vt:lpstr>n很小，vi=1的情况</vt:lpstr>
      <vt:lpstr>树是一条链 z = 2</vt:lpstr>
      <vt:lpstr>树是一条链 z = 2</vt:lpstr>
      <vt:lpstr>树是一条链</vt:lpstr>
      <vt:lpstr>树不是一条链</vt:lpstr>
      <vt:lpstr>树不是一条链</vt:lpstr>
      <vt:lpstr>总结</vt:lpstr>
      <vt:lpstr>部分分</vt:lpstr>
      <vt:lpstr>得分估计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杀蚂蚁简单版</dc:title>
  <dc:creator>jx</dc:creator>
  <cp:lastModifiedBy>邓 朝萌</cp:lastModifiedBy>
  <cp:revision>24</cp:revision>
  <dcterms:created xsi:type="dcterms:W3CDTF">2019-10-19T09:48:42Z</dcterms:created>
  <dcterms:modified xsi:type="dcterms:W3CDTF">2019-12-18T06:10:36Z</dcterms:modified>
</cp:coreProperties>
</file>