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5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111718-6F70-401B-8D8D-319660AEF642}">
          <p14:sldIdLst>
            <p14:sldId id="256"/>
            <p14:sldId id="257"/>
            <p14:sldId id="259"/>
            <p14:sldId id="269"/>
            <p14:sldId id="260"/>
            <p14:sldId id="261"/>
            <p14:sldId id="262"/>
            <p14:sldId id="263"/>
            <p14:sldId id="264"/>
            <p14:sldId id="270"/>
            <p14:sldId id="267"/>
            <p14:sldId id="268"/>
            <p14:sldId id="25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4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0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7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6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6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8E6CDE-5891-4AE1-BF4D-35D00D781B7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0BB4E3-6FB0-4DF9-8E33-7BC45BB8B7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FCF94-2F71-4295-91BE-5DB19F264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投影对称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64F1A6-1C9C-4B95-9F4E-76AA61103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7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7D7DE-1C42-46E8-B6BD-9602C9E5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未能</a:t>
            </a:r>
            <a:r>
              <a:rPr lang="en-US" altLang="zh-CN" dirty="0"/>
              <a:t>AC</a:t>
            </a:r>
            <a:r>
              <a:rPr lang="zh-CN" altLang="en-US" dirty="0"/>
              <a:t>的情况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5249-BD36-438A-8EEA-A7EAC2F5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不去掉共线的答案可能会丢一些分。</a:t>
            </a:r>
            <a:endParaRPr lang="en-US" altLang="zh-CN" sz="2400" dirty="0"/>
          </a:p>
          <a:p>
            <a:r>
              <a:rPr lang="zh-CN" altLang="en-US" sz="2400" dirty="0"/>
              <a:t>用浮点数因为精度可能会丢一些分。</a:t>
            </a:r>
            <a:endParaRPr lang="en-US" altLang="zh-CN" sz="2400" dirty="0"/>
          </a:p>
          <a:p>
            <a:r>
              <a:rPr lang="zh-CN" altLang="en-US" sz="2400" dirty="0"/>
              <a:t>部分选手实现的很奇怪，可能是因为常数过大导致的</a:t>
            </a:r>
            <a:r>
              <a:rPr lang="en-US" altLang="zh-CN" sz="2400" dirty="0"/>
              <a:t>TLE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事实上在</a:t>
            </a:r>
            <a:r>
              <a:rPr lang="en-US" altLang="zh-CN" sz="2400" dirty="0" err="1"/>
              <a:t>bailian</a:t>
            </a:r>
            <a:r>
              <a:rPr lang="zh-CN" altLang="en-US" sz="2400" dirty="0"/>
              <a:t>平台上，</a:t>
            </a:r>
            <a:r>
              <a:rPr lang="en-US" altLang="zh-CN" sz="2400" dirty="0"/>
              <a:t>std</a:t>
            </a:r>
            <a:r>
              <a:rPr lang="zh-CN" altLang="en-US" sz="2400" dirty="0"/>
              <a:t>大概是</a:t>
            </a:r>
            <a:r>
              <a:rPr lang="en-US" altLang="zh-CN" sz="2400" dirty="0"/>
              <a:t>200ms</a:t>
            </a:r>
            <a:r>
              <a:rPr lang="zh-CN" altLang="en-US" sz="2400" dirty="0"/>
              <a:t>，全场选手最快</a:t>
            </a:r>
            <a:r>
              <a:rPr lang="en-US" altLang="zh-CN" sz="2400" dirty="0"/>
              <a:t>22ms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6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4C55D-7E01-4CDD-B532-FB6FECA2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09387-F608-453F-9015-FA8FBF7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4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4C55D-7E01-4CDD-B532-FB6FECA2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09387-F608-453F-9015-FA8FBF7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吊打</a:t>
            </a:r>
            <a:r>
              <a:rPr lang="en-US" altLang="zh-CN" sz="2800" dirty="0"/>
              <a:t>std(n^2</a:t>
            </a:r>
            <a:r>
              <a:rPr lang="en-US" altLang="zh-CN" sz="2800" dirty="0">
                <a:latin typeface="Arial Narrow" panose="020B0606020202030204" pitchFamily="34" charset="0"/>
              </a:rPr>
              <a:t>?</a:t>
            </a:r>
            <a:r>
              <a:rPr lang="en-US" altLang="zh-CN" sz="2800" dirty="0"/>
              <a:t>)</a:t>
            </a:r>
            <a:r>
              <a:rPr lang="zh-CN" altLang="en-US" sz="2800" dirty="0"/>
              <a:t>的做法：虞皓翔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和</a:t>
            </a:r>
            <a:r>
              <a:rPr lang="en-US" altLang="zh-CN" sz="2800" dirty="0"/>
              <a:t>std</a:t>
            </a:r>
            <a:r>
              <a:rPr lang="zh-CN" altLang="en-US" sz="2800" dirty="0"/>
              <a:t>不太一样的做法：叶卓睿、邱天异、徐翊轩、张哲宇等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00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考察方向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E503-488E-423E-BDDC-34C0BC17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本题旨在考察二维计算几何的基础知识以及发现几何性质的能力。</a:t>
            </a:r>
            <a:endParaRPr lang="en-US" altLang="zh-CN" sz="2800" dirty="0"/>
          </a:p>
          <a:p>
            <a:r>
              <a:rPr lang="zh-CN" altLang="en-US" sz="2800" dirty="0"/>
              <a:t>在计算几何类的题目中，思维量、代码量较小，细节较少。</a:t>
            </a:r>
            <a:endParaRPr lang="en-US" altLang="zh-CN" sz="2800" dirty="0"/>
          </a:p>
          <a:p>
            <a:r>
              <a:rPr lang="zh-CN" altLang="en-US" sz="2800" dirty="0"/>
              <a:t>除了</a:t>
            </a:r>
            <a:r>
              <a:rPr lang="en-US" altLang="zh-CN" sz="2800" dirty="0"/>
              <a:t>ppt</a:t>
            </a:r>
            <a:r>
              <a:rPr lang="zh-CN" altLang="en-US" sz="2800" dirty="0"/>
              <a:t>中给出的做法，应该还有很多其他的写法（但感觉细节都会很多）。</a:t>
            </a:r>
            <a:endParaRPr lang="en-US" altLang="zh-CN" sz="2800" dirty="0"/>
          </a:p>
          <a:p>
            <a:r>
              <a:rPr lang="zh-CN" altLang="en-US" sz="2800" dirty="0"/>
              <a:t>如果能直接考虑到质心的性质并快速通过此题，可以为考试中后面的题赢得较多时间。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157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070C-B290-492C-B251-8C3ED214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4B854-1256-4A07-A83A-0B46894B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61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E503-488E-423E-BDDC-34C0BC17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求满足条件的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斜率不同</a:t>
            </a:r>
            <a:r>
              <a:rPr lang="zh-CN" altLang="en-US" sz="2800" dirty="0"/>
              <a:t>的直线，使得给定的</a:t>
            </a:r>
            <a:r>
              <a:rPr lang="en-US" altLang="zh-CN" sz="2800" dirty="0"/>
              <a:t>n</a:t>
            </a:r>
            <a:r>
              <a:rPr lang="zh-CN" altLang="en-US" sz="2800" dirty="0"/>
              <a:t>个点在该直线上的投影对称。</a:t>
            </a:r>
            <a:endParaRPr lang="en-US" altLang="zh-CN" sz="2800" dirty="0"/>
          </a:p>
          <a:p>
            <a:r>
              <a:rPr lang="en-US" altLang="zh-CN" sz="2800" dirty="0"/>
              <a:t>N&lt;=2000</a:t>
            </a:r>
          </a:p>
          <a:p>
            <a:r>
              <a:rPr lang="zh-CN" altLang="en-US" sz="2800" dirty="0"/>
              <a:t>可能有重叠的点。</a:t>
            </a:r>
          </a:p>
        </p:txBody>
      </p:sp>
    </p:spTree>
    <p:extLst>
      <p:ext uri="{BB962C8B-B14F-4D97-AF65-F5344CB8AC3E}">
        <p14:creationId xmlns:p14="http://schemas.microsoft.com/office/powerpoint/2010/main" val="18301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预计得分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E503-488E-423E-BDDC-34C0BC17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大多数选手可以得到满分</a:t>
            </a:r>
            <a:endParaRPr lang="en-US" altLang="zh-CN" sz="2800" dirty="0"/>
          </a:p>
          <a:p>
            <a:r>
              <a:rPr lang="zh-CN" altLang="en-US" sz="2800" dirty="0"/>
              <a:t>少部分选手可能因为细节问题丢一些分</a:t>
            </a:r>
            <a:endParaRPr lang="en-US" altLang="zh-CN" sz="2800" dirty="0"/>
          </a:p>
          <a:p>
            <a:r>
              <a:rPr lang="zh-CN" altLang="en-US" sz="2800" dirty="0"/>
              <a:t>所有选手可以拿到</a:t>
            </a:r>
            <a:r>
              <a:rPr lang="en-US" altLang="zh-CN" sz="2800" dirty="0"/>
              <a:t>50</a:t>
            </a:r>
            <a:r>
              <a:rPr lang="zh-CN" altLang="en-US" sz="2800" dirty="0"/>
              <a:t>分及以上的成绩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99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D4289-96C4-4F75-ABC3-07AA51E4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E2706-1F6C-4E05-8DCC-48DCFA5B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开场第</a:t>
            </a:r>
            <a:r>
              <a:rPr lang="en-US" altLang="zh-CN" dirty="0"/>
              <a:t>42min</a:t>
            </a:r>
            <a:r>
              <a:rPr lang="zh-CN" altLang="en-US" dirty="0"/>
              <a:t>有人</a:t>
            </a:r>
            <a:r>
              <a:rPr lang="en-US" altLang="zh-CN" dirty="0"/>
              <a:t>AC</a:t>
            </a:r>
            <a:r>
              <a:rPr lang="zh-CN" altLang="en-US" dirty="0"/>
              <a:t>：陈宇，周雨扬</a:t>
            </a:r>
            <a:endParaRPr lang="en-US" altLang="zh-CN" dirty="0"/>
          </a:p>
          <a:p>
            <a:r>
              <a:rPr lang="en-US" altLang="zh-CN" dirty="0"/>
              <a:t>100pts:</a:t>
            </a:r>
            <a:r>
              <a:rPr lang="zh-CN" altLang="en-US" dirty="0"/>
              <a:t> </a:t>
            </a:r>
            <a:r>
              <a:rPr lang="en-US" altLang="zh-CN" dirty="0"/>
              <a:t>27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en-US" altLang="zh-CN" dirty="0"/>
              <a:t>50pts:</a:t>
            </a:r>
            <a:r>
              <a:rPr lang="zh-CN" altLang="en-US" dirty="0"/>
              <a:t> </a:t>
            </a:r>
            <a:r>
              <a:rPr lang="en-US" altLang="zh-CN" dirty="0"/>
              <a:t>21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en-US" altLang="zh-CN" dirty="0"/>
              <a:t>30pts: 4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en-US" altLang="zh-CN" dirty="0"/>
              <a:t>10pts: 6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en-US" altLang="zh-CN" dirty="0"/>
              <a:t>0pts</a:t>
            </a:r>
            <a:r>
              <a:rPr lang="zh-CN" altLang="en-US" dirty="0"/>
              <a:t>及未提交：</a:t>
            </a:r>
            <a:r>
              <a:rPr lang="en-US" altLang="zh-CN" dirty="0"/>
              <a:t>11</a:t>
            </a:r>
            <a:r>
              <a:rPr lang="zh-CN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400291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10pts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E503-488E-423E-BDDC-34C0BC17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N&lt;=3</a:t>
            </a:r>
          </a:p>
          <a:p>
            <a:r>
              <a:rPr lang="zh-CN" altLang="en-US" sz="2800" dirty="0"/>
              <a:t>各种特判？？</a:t>
            </a:r>
          </a:p>
        </p:txBody>
      </p:sp>
    </p:spTree>
    <p:extLst>
      <p:ext uri="{BB962C8B-B14F-4D97-AF65-F5344CB8AC3E}">
        <p14:creationId xmlns:p14="http://schemas.microsoft.com/office/powerpoint/2010/main" val="202627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30pts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DE503-488E-423E-BDDC-34C0BC178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N&lt;=12</a:t>
                </a:r>
              </a:p>
              <a:p>
                <a:r>
                  <a:rPr lang="zh-CN" altLang="en-US" sz="2400" dirty="0"/>
                  <a:t>考虑暴力给所有点两两配对，判断一下每对点的中点是不是在一条直线上即可。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显然，垂直于该直线且过原点的直线就是一个满足条件的答案。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注意不同配对方式对应同一答案的情况。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DE503-488E-423E-BDDC-34C0BC178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3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E503-488E-423E-BDDC-34C0BC17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对于特殊性质这</a:t>
            </a:r>
            <a:r>
              <a:rPr lang="en-US" altLang="zh-CN" sz="2800" dirty="0"/>
              <a:t>20</a:t>
            </a:r>
            <a:r>
              <a:rPr lang="zh-CN" altLang="en-US" sz="2800" dirty="0"/>
              <a:t>分，由于</a:t>
            </a:r>
            <a:r>
              <a:rPr lang="en-US" altLang="zh-CN" sz="2800" dirty="0"/>
              <a:t>y</a:t>
            </a:r>
            <a:r>
              <a:rPr lang="zh-CN" altLang="en-US" sz="2800" dirty="0"/>
              <a:t>轴上的点占绝大多数且随机生成，可以认为</a:t>
            </a:r>
            <a:r>
              <a:rPr lang="en-US" altLang="zh-CN" sz="2800" dirty="0"/>
              <a:t>y</a:t>
            </a:r>
            <a:r>
              <a:rPr lang="zh-CN" altLang="en-US" sz="2800" dirty="0"/>
              <a:t>轴上的点的配对方式已经确定了。</a:t>
            </a:r>
            <a:endParaRPr lang="en-US" altLang="zh-CN" sz="2800" dirty="0"/>
          </a:p>
          <a:p>
            <a:r>
              <a:rPr lang="zh-CN" altLang="en-US" sz="2800" dirty="0"/>
              <a:t>那么对于剩下的点进行暴力配对就好，并且原点应作为对称中心。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416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E503-488E-423E-BDDC-34C0BC17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考虑</a:t>
            </a:r>
            <a:r>
              <a:rPr lang="en-US" altLang="zh-CN" sz="2800" dirty="0"/>
              <a:t>n</a:t>
            </a:r>
            <a:r>
              <a:rPr lang="zh-CN" altLang="en-US" sz="2800" dirty="0"/>
              <a:t>个点的质心。</a:t>
            </a:r>
            <a:endParaRPr lang="en-US" altLang="zh-CN" sz="2800" dirty="0"/>
          </a:p>
          <a:p>
            <a:r>
              <a:rPr lang="zh-CN" altLang="en-US" sz="2800" dirty="0"/>
              <a:t>不难发现，若某一条直线满足条件，这</a:t>
            </a:r>
            <a:r>
              <a:rPr lang="en-US" altLang="zh-CN" sz="2800" dirty="0"/>
              <a:t>n</a:t>
            </a:r>
            <a:r>
              <a:rPr lang="zh-CN" altLang="en-US" sz="2800" dirty="0"/>
              <a:t>个点投影后的对称中心一定是质心的投影点。</a:t>
            </a:r>
            <a:endParaRPr lang="en-US" altLang="zh-CN" sz="2800" dirty="0"/>
          </a:p>
          <a:p>
            <a:r>
              <a:rPr lang="zh-CN" altLang="en-US" sz="2800" dirty="0"/>
              <a:t>有这个性质就很好做了。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96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AAEB-1A88-4159-9BBE-07DFD16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100pts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DE503-488E-423E-BDDC-34C0BC178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6576" y="1872797"/>
                <a:ext cx="9975176" cy="422452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/>
                  <a:t>和质心重合的点可以删去。</a:t>
                </a:r>
                <a:endParaRPr lang="en-US" altLang="zh-CN" sz="2800" dirty="0"/>
              </a:p>
              <a:p>
                <a:r>
                  <a:rPr lang="zh-CN" altLang="en-US" sz="2800" dirty="0"/>
                  <a:t>关于质心对称的两个点，不论如何投影，这两个点仍然关于质心对称，也可以删去。</a:t>
                </a:r>
                <a:endParaRPr lang="en-US" altLang="zh-CN" sz="2800" dirty="0"/>
              </a:p>
              <a:p>
                <a:r>
                  <a:rPr lang="zh-CN" altLang="en-US" sz="2800" dirty="0"/>
                  <a:t>答案为</a:t>
                </a:r>
                <a:r>
                  <a:rPr lang="en-US" altLang="zh-CN" sz="2800" dirty="0"/>
                  <a:t>-1</a:t>
                </a:r>
                <a:r>
                  <a:rPr lang="zh-CN" altLang="en-US" sz="2800" dirty="0"/>
                  <a:t>就是删点后点集为空集的情况。</a:t>
                </a:r>
                <a:endParaRPr lang="en-US" altLang="zh-CN" sz="2800" dirty="0"/>
              </a:p>
              <a:p>
                <a:r>
                  <a:rPr lang="zh-CN" altLang="en-US" sz="2800" dirty="0"/>
                  <a:t>对于剩下的点，必定满足两两中点不在质心。任取一个点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，枚举与其配对的点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，那么</a:t>
                </a:r>
                <a:r>
                  <a:rPr lang="en-US" altLang="zh-CN" sz="2800" dirty="0" err="1"/>
                  <a:t>a,b</a:t>
                </a:r>
                <a:r>
                  <a:rPr lang="zh-CN" altLang="en-US" sz="2800" dirty="0"/>
                  <a:t>的中点与质心连线的垂线才有可能是一个答案。</a:t>
                </a:r>
                <a:endParaRPr lang="en-US" altLang="zh-CN" sz="2800" dirty="0"/>
              </a:p>
              <a:p>
                <a:r>
                  <a:rPr lang="zh-CN" altLang="en-US" sz="2800" dirty="0"/>
                  <a:t>求出剩下的点投影后到对称中心的距离，判断其能否两两配对即可。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DE503-488E-423E-BDDC-34C0BC178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6576" y="1872797"/>
                <a:ext cx="9975176" cy="4224528"/>
              </a:xfrm>
              <a:blipFill>
                <a:blip r:embed="rId2"/>
                <a:stretch>
                  <a:fillRect l="-795" t="-2453" b="-12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64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</TotalTime>
  <Words>554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Arial Narrow</vt:lpstr>
      <vt:lpstr>Cambria Math</vt:lpstr>
      <vt:lpstr>Tw Cen MT</vt:lpstr>
      <vt:lpstr>Tw Cen MT Condensed</vt:lpstr>
      <vt:lpstr>Wingdings 3</vt:lpstr>
      <vt:lpstr>积分</vt:lpstr>
      <vt:lpstr>投影对称</vt:lpstr>
      <vt:lpstr>题目大意</vt:lpstr>
      <vt:lpstr>预计得分</vt:lpstr>
      <vt:lpstr>实际情况</vt:lpstr>
      <vt:lpstr>10pts </vt:lpstr>
      <vt:lpstr>30pts</vt:lpstr>
      <vt:lpstr>50pts</vt:lpstr>
      <vt:lpstr>100pts</vt:lpstr>
      <vt:lpstr>100pts</vt:lpstr>
      <vt:lpstr>未能AC的情况</vt:lpstr>
      <vt:lpstr>分享</vt:lpstr>
      <vt:lpstr>分享</vt:lpstr>
      <vt:lpstr>考察方向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dofypxy@gmail.com</dc:creator>
  <cp:lastModifiedBy>Peng Xuanyu</cp:lastModifiedBy>
  <cp:revision>30</cp:revision>
  <dcterms:created xsi:type="dcterms:W3CDTF">2019-10-17T11:44:19Z</dcterms:created>
  <dcterms:modified xsi:type="dcterms:W3CDTF">2019-12-19T04:51:19Z</dcterms:modified>
</cp:coreProperties>
</file>