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5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shanquan2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欢迎报考北京大学数学科学学院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12776"/>
            <a:ext cx="6032277" cy="524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分数分布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zzy</a:t>
            </a:r>
            <a:r>
              <a:rPr lang="en-US" altLang="zh-CN" dirty="0" smtClean="0"/>
              <a:t>, z k w</a:t>
            </a:r>
            <a:r>
              <a:rPr lang="zh-CN" altLang="en-US" dirty="0" smtClean="0"/>
              <a:t>等</a:t>
            </a:r>
            <a:r>
              <a:rPr lang="en-US" altLang="zh-CN" dirty="0" smtClean="0"/>
              <a:t>__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有一个单调矩阵（右边比左边大，下面比上面大），给定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，允许询问两个格子哪个大或者一个格子和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比哪个大，问有多少个格子比</a:t>
            </a:r>
            <a:r>
              <a:rPr lang="en-US" altLang="zh-CN" dirty="0" smtClean="0"/>
              <a:t>x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en-US" altLang="zh-CN" dirty="0" smtClean="0"/>
              <a:t>n&lt;=2000</a:t>
            </a:r>
          </a:p>
          <a:p>
            <a:r>
              <a:rPr lang="zh-CN" altLang="en-US" dirty="0" smtClean="0"/>
              <a:t>限制</a:t>
            </a:r>
            <a:r>
              <a:rPr lang="en-US" altLang="zh-CN" dirty="0" smtClean="0"/>
              <a:t>64n</a:t>
            </a:r>
            <a:r>
              <a:rPr lang="zh-CN" altLang="en-US" dirty="0" smtClean="0"/>
              <a:t>次操作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</a:t>
            </a:r>
            <a:r>
              <a:rPr lang="zh-CN" altLang="en-US" dirty="0" smtClean="0"/>
              <a:t>次操作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2s</a:t>
            </a:r>
            <a:r>
              <a:rPr lang="zh-CN" altLang="en-US" dirty="0" smtClean="0"/>
              <a:t>（还有</a:t>
            </a:r>
            <a:r>
              <a:rPr lang="en-US" altLang="zh-CN" dirty="0" smtClean="0"/>
              <a:t>2s</a:t>
            </a:r>
            <a:r>
              <a:rPr lang="zh-CN" altLang="en-US" dirty="0" smtClean="0"/>
              <a:t>在我写的很慢的交互库上）</a:t>
            </a:r>
            <a:endParaRPr lang="en-US" altLang="zh-CN" dirty="0" smtClean="0"/>
          </a:p>
          <a:p>
            <a:r>
              <a:rPr lang="zh-CN" altLang="en-US" dirty="0" smtClean="0"/>
              <a:t>大约</a:t>
            </a:r>
            <a:r>
              <a:rPr lang="en-US" altLang="zh-CN" dirty="0" smtClean="0"/>
              <a:t>30</a:t>
            </a:r>
            <a:r>
              <a:rPr lang="zh-CN" altLang="en-US" dirty="0" smtClean="0"/>
              <a:t>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吐槽环节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题目名字叫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是因为我本来想叫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，但是</a:t>
            </a:r>
            <a:r>
              <a:rPr lang="en-US" altLang="zh-CN" dirty="0" err="1" smtClean="0"/>
              <a:t>cjl</a:t>
            </a:r>
            <a:r>
              <a:rPr lang="zh-CN" altLang="en-US" dirty="0" smtClean="0"/>
              <a:t>的题目已经叫这个名字了</a:t>
            </a:r>
            <a:endParaRPr lang="en-US" altLang="zh-CN" dirty="0" smtClean="0"/>
          </a:p>
          <a:p>
            <a:r>
              <a:rPr lang="zh-CN" altLang="en-US" dirty="0" smtClean="0"/>
              <a:t>我去年造了</a:t>
            </a:r>
            <a:r>
              <a:rPr lang="en-US" altLang="zh-CN" dirty="0" smtClean="0"/>
              <a:t>314</a:t>
            </a:r>
            <a:r>
              <a:rPr lang="zh-CN" altLang="en-US" dirty="0" smtClean="0"/>
              <a:t>组数据总算没给乱搞过去</a:t>
            </a:r>
            <a:endParaRPr lang="en-US" altLang="zh-CN" dirty="0" smtClean="0"/>
          </a:p>
          <a:p>
            <a:r>
              <a:rPr lang="zh-CN" altLang="en-US" dirty="0" smtClean="0"/>
              <a:t>今年才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组极限数据果然被随机搞过去了</a:t>
            </a:r>
            <a:endParaRPr lang="en-US" altLang="zh-CN" dirty="0" smtClean="0"/>
          </a:p>
          <a:p>
            <a:r>
              <a:rPr lang="zh-CN" altLang="en-US" dirty="0" smtClean="0"/>
              <a:t>虽然我的</a:t>
            </a:r>
            <a:r>
              <a:rPr lang="en-US" altLang="zh-CN" dirty="0" smtClean="0"/>
              <a:t>std</a:t>
            </a:r>
            <a:r>
              <a:rPr lang="zh-CN" altLang="en-US" dirty="0" smtClean="0"/>
              <a:t>是确定性的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rand</a:t>
            </a:r>
            <a:r>
              <a:rPr lang="zh-CN" altLang="en-US" dirty="0" smtClean="0"/>
              <a:t>给我一种我卡的掉随机的感觉</a:t>
            </a:r>
            <a:endParaRPr lang="en-US" altLang="zh-CN" dirty="0" smtClean="0"/>
          </a:p>
          <a:p>
            <a:r>
              <a:rPr lang="zh-CN" altLang="en-US" dirty="0" smtClean="0"/>
              <a:t>实际上</a:t>
            </a:r>
            <a:r>
              <a:rPr lang="en-US" altLang="zh-CN" dirty="0" smtClean="0"/>
              <a:t>mt19937</a:t>
            </a:r>
            <a:r>
              <a:rPr lang="zh-CN" altLang="en-US" dirty="0" smtClean="0"/>
              <a:t>大概错误率是</a:t>
            </a:r>
            <a:r>
              <a:rPr lang="en-US" altLang="zh-CN" smtClean="0"/>
              <a:t>3-4/200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subtask1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我会暴力！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subtask2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r>
              <a:rPr lang="en-US" altLang="zh-CN" dirty="0" err="1" smtClean="0"/>
              <a:t>myy</a:t>
            </a:r>
            <a:r>
              <a:rPr lang="zh-CN" altLang="en-US" dirty="0" smtClean="0"/>
              <a:t>提供算法</a:t>
            </a:r>
            <a:endParaRPr lang="en-US" altLang="zh-CN" dirty="0" smtClean="0"/>
          </a:p>
          <a:p>
            <a:r>
              <a:rPr lang="zh-CN" altLang="en-US" dirty="0" smtClean="0"/>
              <a:t>随机一个格子，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次操作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次操作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比较出他和其他格子的大小关系</a:t>
            </a:r>
            <a:endParaRPr lang="en-US" altLang="zh-CN" dirty="0" smtClean="0"/>
          </a:p>
          <a:p>
            <a:r>
              <a:rPr lang="zh-CN" altLang="en-US" dirty="0" smtClean="0"/>
              <a:t>相当于随机快排</a:t>
            </a:r>
            <a:endParaRPr lang="en-US" altLang="zh-CN" dirty="0" smtClean="0"/>
          </a:p>
          <a:p>
            <a:r>
              <a:rPr lang="zh-CN" altLang="en-US" dirty="0" smtClean="0"/>
              <a:t>期望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次操作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次操作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常数？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ubtask3, 4,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实际上都是</a:t>
            </a:r>
            <a:r>
              <a:rPr lang="en-US" altLang="zh-CN" dirty="0" smtClean="0"/>
              <a:t>subtask5</a:t>
            </a:r>
            <a:r>
              <a:rPr lang="zh-CN" altLang="en-US" dirty="0" smtClean="0"/>
              <a:t>只是常数区别</a:t>
            </a:r>
            <a:endParaRPr lang="en-US" altLang="zh-CN" dirty="0" smtClean="0"/>
          </a:p>
          <a:p>
            <a:r>
              <a:rPr lang="zh-CN" altLang="en-US" dirty="0" smtClean="0"/>
              <a:t>维护一堆矩形，当我们知道一个矩形全部</a:t>
            </a:r>
            <a:r>
              <a:rPr lang="en-US" altLang="zh-CN" dirty="0" smtClean="0"/>
              <a:t>&gt;x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&lt;x</a:t>
            </a:r>
            <a:r>
              <a:rPr lang="zh-CN" altLang="en-US" dirty="0" smtClean="0"/>
              <a:t>之后就把这个矩形删除，直接计入答案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subtask3, 4,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随机：</a:t>
            </a:r>
            <a:endParaRPr lang="en-US" altLang="zh-CN" dirty="0" smtClean="0"/>
          </a:p>
          <a:p>
            <a:r>
              <a:rPr lang="zh-CN" altLang="en-US" dirty="0" smtClean="0"/>
              <a:t>每次划分一半，把左上、右下角放在一起随机取一个，期望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次</a:t>
            </a:r>
            <a:r>
              <a:rPr lang="en-US" altLang="zh-CN" dirty="0" smtClean="0"/>
              <a:t>ask2</a:t>
            </a:r>
            <a:r>
              <a:rPr lang="zh-CN" altLang="en-US" dirty="0" smtClean="0"/>
              <a:t>把格子都删掉（自己证）。大概期望每次删掉一半的格子吧，所以是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次</a:t>
            </a:r>
            <a:r>
              <a:rPr lang="en-US" altLang="zh-CN" dirty="0" smtClean="0"/>
              <a:t>ask1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subtask3, 4,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大概就是取中位数吧</a:t>
            </a:r>
            <a:endParaRPr lang="en-US" altLang="zh-CN" dirty="0" smtClean="0"/>
          </a:p>
          <a:p>
            <a:r>
              <a:rPr lang="zh-CN" altLang="en-US" dirty="0" smtClean="0"/>
              <a:t>设左上角的中位数是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，右下角的中位数是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L&gt;x</a:t>
            </a:r>
            <a:r>
              <a:rPr lang="zh-CN" altLang="en-US" dirty="0" smtClean="0"/>
              <a:t>那么有一半都</a:t>
            </a:r>
            <a:r>
              <a:rPr lang="en-US" altLang="zh-CN" dirty="0" smtClean="0"/>
              <a:t>&gt;x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R&lt;x</a:t>
            </a:r>
            <a:r>
              <a:rPr lang="zh-CN" altLang="en-US" dirty="0" smtClean="0"/>
              <a:t>那么有一半都</a:t>
            </a:r>
            <a:r>
              <a:rPr lang="en-US" altLang="zh-CN" dirty="0" smtClean="0"/>
              <a:t>&lt;x</a:t>
            </a:r>
          </a:p>
          <a:p>
            <a:r>
              <a:rPr lang="zh-CN" altLang="en-US" dirty="0" smtClean="0"/>
              <a:t>否则</a:t>
            </a:r>
            <a:r>
              <a:rPr lang="en-US" altLang="zh-CN" dirty="0" smtClean="0"/>
              <a:t>L&lt;x, R&gt;x, </a:t>
            </a:r>
            <a:r>
              <a:rPr lang="zh-CN" altLang="en-US" dirty="0" smtClean="0"/>
              <a:t>可以把最大值</a:t>
            </a:r>
            <a:r>
              <a:rPr lang="en-US" altLang="zh-CN" dirty="0" smtClean="0"/>
              <a:t>&lt;L</a:t>
            </a:r>
            <a:r>
              <a:rPr lang="zh-CN" altLang="en-US" dirty="0" smtClean="0"/>
              <a:t>的或者最小值</a:t>
            </a:r>
            <a:r>
              <a:rPr lang="en-US" altLang="zh-CN" dirty="0" smtClean="0"/>
              <a:t>&gt;R</a:t>
            </a:r>
            <a:r>
              <a:rPr lang="zh-CN" altLang="en-US" dirty="0" smtClean="0"/>
              <a:t>的删掉</a:t>
            </a:r>
            <a:endParaRPr lang="en-US" altLang="zh-CN" dirty="0" smtClean="0"/>
          </a:p>
          <a:p>
            <a:r>
              <a:rPr lang="zh-CN" altLang="en-US" dirty="0" smtClean="0"/>
              <a:t>事实上可以证明这样第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步分完之后至多</a:t>
            </a:r>
            <a:r>
              <a:rPr lang="en-US" altLang="zh-CN" dirty="0" smtClean="0"/>
              <a:t>2^(k+4)</a:t>
            </a:r>
            <a:r>
              <a:rPr lang="zh-CN" altLang="en-US" dirty="0" smtClean="0"/>
              <a:t>个格子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393</Words>
  <Application>Microsoft Office PowerPoint</Application>
  <PresentationFormat>全屏显示(4:3)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Search</vt:lpstr>
      <vt:lpstr>分数分布</vt:lpstr>
      <vt:lpstr>题目大意</vt:lpstr>
      <vt:lpstr>吐槽环节</vt:lpstr>
      <vt:lpstr>subtask1</vt:lpstr>
      <vt:lpstr>subtask2</vt:lpstr>
      <vt:lpstr>subtask3, 4, 5</vt:lpstr>
      <vt:lpstr>subtask3, 4, 5</vt:lpstr>
      <vt:lpstr>subtask3, 4, 5</vt:lpstr>
      <vt:lpstr>欢迎报考北京大学数学科学学院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dc:creator>lenovo</dc:creator>
  <cp:lastModifiedBy>lenovo</cp:lastModifiedBy>
  <cp:revision>13</cp:revision>
  <dcterms:created xsi:type="dcterms:W3CDTF">2019-12-19T00:22:56Z</dcterms:created>
  <dcterms:modified xsi:type="dcterms:W3CDTF">2019-12-19T06:56:00Z</dcterms:modified>
</cp:coreProperties>
</file>