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37029-FFE3-4E2C-888E-0795D7401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1BB54-0579-4A87-A646-C8A363B9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FD2B0-02AF-40A2-8364-9C71B4A6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A9A77-7D31-4CE2-8229-9DFD0505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D0B22-B498-450D-85A3-ACAED496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4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637E-B958-4EAF-BE1B-BD67D5F7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24845-2793-4007-92FA-6083904C2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1CFEE-E84D-4B8F-BB48-FE8C7278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C4FCE-B174-4164-99EB-95DFFA82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4B913-6EB6-4A2A-9DA5-AB297B1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B6B209-75AB-4C3A-B1BF-542393A11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DFF131-9893-4665-A776-CE686BB38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DB8E8-7F56-4403-A561-9CBFA474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DD1C8-DCAD-4FED-9B16-5637A51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D5CEE-F748-4345-9C68-7B929246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6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19F49-AC42-42CB-82F6-F9A4DE81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F7B19-0BBE-4DF2-BF0B-DC323CD7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B804F-97EE-4080-A462-D4F5700E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2562C-6E41-4EB0-A910-E7E4520F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032BA-AEEC-4CE0-9DAB-5ED7DF1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BE180-3FC1-4F95-8394-3D7644E7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E6345-CEFF-47E3-888C-DCD31B1E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001A5-E463-497F-98A5-671BF86D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B077-DAE7-4CE7-9F4F-CF08A25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42CA3-AD8E-4B1F-9EEB-4C6283AA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E40C1-704C-42C6-9B72-2F9A3F1C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62A81-CC4B-43AD-A6CD-99AEF1BF9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1CC73-840A-43A1-997F-08ED9925A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BE685-D47A-4D69-BFE4-35F45B2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D2323-63CE-4BC3-9B90-D7DCF0A7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2013D-7A33-4088-B0EB-DCFD014E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AB9BA-3A18-4182-A098-C89CF6D0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F1334-9597-494A-BE46-3B378ED1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D93244-42D3-4183-B7AE-9B155924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07A63-219F-4883-BC19-FF81870EE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38F77-AADA-4D17-ACA7-1BE8BA591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2AFEE-1841-495C-8E48-4E0AE99F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007778-4C0C-4507-9F98-57E71390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45DCF2-22BF-40ED-8508-866920CA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3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D06FE-7B60-4A98-B338-E3523734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2210DE-5204-4578-BCB0-D1149048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A8C592-4F51-4783-A2EE-16CD6AB7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7784A-CA94-4766-8009-E51BA4F5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EB3F7-6630-49D0-9FF5-3616813A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6B3150-E211-45BA-AC28-9C0212B9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A004A-5C7C-43B4-B16B-C8D2C150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0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54228-6C6C-4122-8A10-F375EF54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FE09F-D829-4E9C-8FAA-36E6FA84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47917-AD04-4A7A-8139-961BD65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486BA-AF55-494C-9A5D-3DB86EBE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3D82D-0C2C-4405-9C19-9B226A68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C9EA8-39DA-4FE7-9E3D-86074517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EAC2F-7D16-4531-A38B-DBB03E6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0F5C6D-8DF5-4675-90EB-F90AC3CD0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79A8B-B65C-4863-A837-F6F2CD676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CBA3E-619B-4067-A980-61916205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6BC69-5E53-48BE-8BBE-64ECD592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A2EAA-68F3-43C7-AB86-1D2659CA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0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014B9F-E04B-43F5-9430-14757351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35295-9A7C-4710-9327-CE3D9318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0E106-8D5C-435B-A794-B736D7F73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979F-EC2F-4C06-ADF3-3AD9DCC26A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23135-F705-4B0A-80F2-01B5EA53F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44CC2-E2A8-479A-BEB1-D508F5F2D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6D00D-FE88-4513-A1B6-321BD6CD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628D9-4FA8-4121-B14A-5762AFB9A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DF01FE-F0DA-412C-9810-2EDE6295A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63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3E1D2-C6CF-485C-8199-C2A31080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题目描述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EFEE83-7FF3-4519-BF53-D873D1C04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 err="1"/>
                  <a:t>n,d</a:t>
                </a:r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998244353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n&lt;2^30 d&lt;=100000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dirty="0"/>
                  <a:t>表示按位异或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EFEE83-7FF3-4519-BF53-D873D1C04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C53D4-9D12-477B-9796-E7CC6A95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B4B5FD-0A0E-43EE-8772-1E7FE08BA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n&lt;=300</a:t>
                </a:r>
              </a:p>
              <a:p>
                <a:pPr lvl="1"/>
                <a:r>
                  <a:rPr lang="en-US" altLang="zh-CN" dirty="0"/>
                  <a:t>O(n^3) </a:t>
                </a:r>
                <a:r>
                  <a:rPr lang="zh-CN" altLang="en-US" dirty="0"/>
                  <a:t>暴力</a:t>
                </a:r>
                <a:endParaRPr lang="en-US" altLang="zh-CN" dirty="0"/>
              </a:p>
              <a:p>
                <a:r>
                  <a:rPr lang="en-US" altLang="zh-CN" dirty="0"/>
                  <a:t>n&lt;=5000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取值有限，可以</a:t>
                </a:r>
                <a:r>
                  <a:rPr lang="en-US" altLang="zh-CN" dirty="0"/>
                  <a:t>O(n^2)</a:t>
                </a:r>
                <a:r>
                  <a:rPr lang="zh-CN" altLang="en-US" dirty="0"/>
                  <a:t>求出每个的取值个数</a:t>
                </a:r>
                <a:endParaRPr lang="en-US" altLang="zh-CN" dirty="0"/>
              </a:p>
              <a:p>
                <a:r>
                  <a:rPr lang="en-US" altLang="zh-CN" dirty="0"/>
                  <a:t>n&lt;=100000</a:t>
                </a:r>
              </a:p>
              <a:p>
                <a:pPr lvl="1"/>
                <a:r>
                  <a:rPr lang="zh-CN" altLang="en-US" dirty="0"/>
                  <a:t>可以使用</a:t>
                </a:r>
                <a:r>
                  <a:rPr lang="en-US" altLang="zh-CN" dirty="0"/>
                  <a:t>FWT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nlogn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时间求异或卷积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B4B5FD-0A0E-43EE-8772-1E7FE08BA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4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C53D4-9D12-477B-9796-E7CC6A95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n&lt;2^30 d&lt;=10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B4B5FD-0A0E-43EE-8772-1E7FE08BA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</a:t>
                </a:r>
                <a:r>
                  <a:rPr lang="en-US" altLang="zh-CN" dirty="0" err="1"/>
                  <a:t>x,y,z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第一个不同的位置</a:t>
                </a:r>
                <a:endParaRPr lang="en-US" altLang="zh-CN" dirty="0"/>
              </a:p>
              <a:p>
                <a:r>
                  <a:rPr lang="zh-CN" altLang="en-US" dirty="0"/>
                  <a:t>后面的位可以任意取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假设</a:t>
                </a:r>
                <a:r>
                  <a:rPr lang="en-US" altLang="zh-CN" dirty="0" err="1"/>
                  <a:t>x,y,z</a:t>
                </a:r>
                <a:r>
                  <a:rPr lang="zh-CN" altLang="en-US" dirty="0"/>
                  <a:t>位数递增</a:t>
                </a:r>
                <a:endParaRPr lang="en-US" altLang="zh-CN" dirty="0"/>
              </a:p>
              <a:p>
                <a:r>
                  <a:rPr lang="en-US" altLang="zh-CN" dirty="0"/>
                  <a:t>x</a:t>
                </a:r>
                <a:r>
                  <a:rPr lang="zh-CN" altLang="en-US" dirty="0"/>
                  <a:t>的取值范围是一段连续的区间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的取值范围仍然是一段连续的区间</a:t>
                </a:r>
                <a:endParaRPr lang="en-US" altLang="zh-CN" dirty="0"/>
              </a:p>
              <a:p>
                <a:r>
                  <a:rPr lang="zh-CN" altLang="en-US" dirty="0"/>
                  <a:t>最终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取值</m:t>
                    </m:r>
                  </m:oMath>
                </a14:m>
                <a:r>
                  <a:rPr lang="zh-CN" altLang="en-US" dirty="0"/>
                  <a:t>是一定一段连续的区间</a:t>
                </a:r>
                <a:endParaRPr lang="en-US" altLang="zh-CN" dirty="0"/>
              </a:p>
              <a:p>
                <a:r>
                  <a:rPr lang="zh-CN" altLang="en-US" dirty="0"/>
                  <a:t>区间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次方和可以插值求出答案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O(d*log^3(n))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B4B5FD-0A0E-43EE-8772-1E7FE08BA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94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C53D4-9D12-477B-9796-E7CC6A95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d&lt;=100000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4B5FD-0A0E-43EE-8772-1E7FE08B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发现取值区间只和最高不同位置有关</a:t>
            </a:r>
            <a:endParaRPr lang="en-US" altLang="zh-CN" dirty="0"/>
          </a:p>
          <a:p>
            <a:r>
              <a:rPr lang="zh-CN" altLang="en-US" dirty="0"/>
              <a:t>两种方法：</a:t>
            </a:r>
            <a:endParaRPr lang="en-US" altLang="zh-CN" dirty="0"/>
          </a:p>
          <a:p>
            <a:pPr lvl="1"/>
            <a:r>
              <a:rPr lang="zh-CN" altLang="en-US" dirty="0"/>
              <a:t>可能的取值区间有限，使用</a:t>
            </a:r>
            <a:r>
              <a:rPr lang="en-US" altLang="zh-CN" dirty="0"/>
              <a:t>map</a:t>
            </a:r>
            <a:r>
              <a:rPr lang="zh-CN" altLang="en-US" dirty="0"/>
              <a:t>记录相同区间的答案，时间复杂度</a:t>
            </a:r>
            <a:r>
              <a:rPr lang="en-US" altLang="zh-CN" dirty="0"/>
              <a:t>O(d*log(n)+log^3(n))</a:t>
            </a:r>
          </a:p>
          <a:p>
            <a:pPr lvl="1"/>
            <a:r>
              <a:rPr lang="zh-CN" altLang="en-US" dirty="0"/>
              <a:t>只枚举最高位数，其他两个只会影响到可能的次数，预处理出所有可能的次数，总复杂度</a:t>
            </a:r>
            <a:r>
              <a:rPr lang="en-US" altLang="zh-CN" dirty="0"/>
              <a:t>O(d*log(n))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831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XOR</vt:lpstr>
      <vt:lpstr>题目描述</vt:lpstr>
      <vt:lpstr>部分分</vt:lpstr>
      <vt:lpstr>n&lt;2^30 d&lt;=10</vt:lpstr>
      <vt:lpstr>d&lt;=100000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未名算协命题</dc:title>
  <dc:creator>pa gzot</dc:creator>
  <cp:lastModifiedBy>pa gzot</cp:lastModifiedBy>
  <cp:revision>16</cp:revision>
  <dcterms:created xsi:type="dcterms:W3CDTF">2019-10-23T04:37:15Z</dcterms:created>
  <dcterms:modified xsi:type="dcterms:W3CDTF">2019-12-20T05:52:06Z</dcterms:modified>
</cp:coreProperties>
</file>