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E950-D3E5-40AB-9BB7-CAB12C58FBE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85B6-86F7-4163-ADDF-261EE490D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门问题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08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题面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/>
          <a:lstStyle/>
          <a:p>
            <a:r>
              <a:rPr lang="en-US" altLang="zh-CN" sz="3600" dirty="0" smtClean="0"/>
              <a:t>N</a:t>
            </a:r>
            <a:r>
              <a:rPr lang="zh-CN" altLang="en-US" sz="3600" dirty="0" smtClean="0"/>
              <a:t>扇门中有一扇门是有奖的，当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选择了一扇门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不打开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后，事先知道哪扇门有奖的主持人会在“你没有选择的”且“没有奖”的门中</a:t>
            </a:r>
            <a:r>
              <a:rPr lang="zh-CN" altLang="en-US" sz="3600" b="1" dirty="0" smtClean="0"/>
              <a:t>随机</a:t>
            </a:r>
            <a:r>
              <a:rPr lang="zh-CN" altLang="en-US" sz="3600" dirty="0" smtClean="0"/>
              <a:t>打开一扇，然后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会在所有还没有打开的门中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包括自己之前选的门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选择一个他认为的有奖概率最高的门，然后主持人再进行这样的操作</a:t>
            </a:r>
            <a:r>
              <a:rPr lang="en-US" altLang="zh-CN" sz="3600" dirty="0" smtClean="0"/>
              <a:t>……</a:t>
            </a:r>
            <a:r>
              <a:rPr lang="zh-CN" altLang="en-US" sz="3600" dirty="0" smtClean="0"/>
              <a:t>如此往复直到剩下两扇门，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此时的选择就是他最终的选择。</a:t>
            </a:r>
            <a:endParaRPr lang="en-US" altLang="zh-CN" sz="36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2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题面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现在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来暗箱操作充当主持人，他的目的是让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最终选中有奖的门的概率最小，所以他可以每次在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选择之后精心挑选要打开的门而不是随机选一扇。但是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并不知道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的存在，他仍然认为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是在随机打开门。</a:t>
            </a:r>
            <a:endParaRPr lang="en-US" altLang="zh-CN" sz="3600" dirty="0" smtClean="0"/>
          </a:p>
          <a:p>
            <a:r>
              <a:rPr lang="zh-CN" altLang="en-US" sz="3600" dirty="0" smtClean="0"/>
              <a:t>求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使用最佳策略情况下，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最终选中正确的门的概率</a:t>
            </a:r>
          </a:p>
          <a:p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3901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通过手算出</a:t>
            </a:r>
            <a:r>
              <a:rPr lang="en-US" altLang="zh-CN" sz="3600" dirty="0" smtClean="0"/>
              <a:t>N=4</a:t>
            </a:r>
            <a:r>
              <a:rPr lang="zh-CN" altLang="en-US" sz="3600" dirty="0" smtClean="0"/>
              <a:t>的情况确认自己看懂题意，</a:t>
            </a:r>
            <a:r>
              <a:rPr lang="en-US" altLang="zh-CN" sz="3600" dirty="0" smtClean="0"/>
              <a:t>5pts</a:t>
            </a:r>
          </a:p>
          <a:p>
            <a:r>
              <a:rPr lang="en-US" altLang="zh-CN" dirty="0" smtClean="0"/>
              <a:t>(21min </a:t>
            </a:r>
            <a:r>
              <a:rPr lang="zh-CN" altLang="en-US" dirty="0" smtClean="0"/>
              <a:t>陈立言</a:t>
            </a:r>
            <a:r>
              <a:rPr lang="en-US" altLang="zh-CN" dirty="0" smtClean="0"/>
              <a:t>)</a:t>
            </a:r>
          </a:p>
          <a:p>
            <a:r>
              <a:rPr lang="zh-CN" altLang="en-US" sz="3600" dirty="0" smtClean="0"/>
              <a:t>之后有两条路可以走</a:t>
            </a:r>
            <a:endParaRPr lang="en-US" altLang="zh-CN" sz="3600" dirty="0" smtClean="0"/>
          </a:p>
          <a:p>
            <a:r>
              <a:rPr lang="zh-CN" altLang="en-US" sz="3600" dirty="0"/>
              <a:t>①</a:t>
            </a:r>
            <a:r>
              <a:rPr lang="zh-CN" altLang="en-US" sz="3600" dirty="0" smtClean="0"/>
              <a:t>确认题意没有理解错写一个暴力程序，</a:t>
            </a:r>
            <a:r>
              <a:rPr lang="en-US" altLang="zh-CN" sz="3600" dirty="0" smtClean="0"/>
              <a:t>35pts</a:t>
            </a:r>
            <a:r>
              <a:rPr lang="zh-CN" altLang="en-US" sz="3600" dirty="0" smtClean="0"/>
              <a:t>，如果写的足够好可以发现一些性质</a:t>
            </a:r>
            <a:endParaRPr lang="en-US" altLang="zh-CN" sz="3600" dirty="0"/>
          </a:p>
          <a:p>
            <a:r>
              <a:rPr lang="en-US" altLang="zh-CN" dirty="0" smtClean="0"/>
              <a:t>(69min </a:t>
            </a:r>
            <a:r>
              <a:rPr lang="zh-CN" altLang="en-US" dirty="0" smtClean="0"/>
              <a:t>潘骏跃）</a:t>
            </a:r>
            <a:endParaRPr lang="en-US" altLang="zh-CN" dirty="0"/>
          </a:p>
          <a:p>
            <a:r>
              <a:rPr lang="zh-CN" altLang="en-US" sz="3600" dirty="0" smtClean="0"/>
              <a:t>②先发现一些性质，然后写个</a:t>
            </a:r>
            <a:r>
              <a:rPr lang="en-US" altLang="zh-CN" sz="3600" dirty="0" smtClean="0"/>
              <a:t>DP</a:t>
            </a:r>
            <a:r>
              <a:rPr lang="zh-CN" altLang="en-US" sz="3600" dirty="0" smtClean="0"/>
              <a:t>验证这个性质，</a:t>
            </a:r>
            <a:r>
              <a:rPr lang="en-US" altLang="zh-CN" sz="3600" dirty="0" smtClean="0"/>
              <a:t>40pts</a:t>
            </a:r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5048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如果了解过贝叶斯公式其实很好理解为什么概率会不同，没有了解过也可以通过画图枚举感受到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一个直观感受就是，我们选择的门相对于其他门来讲，正确的概率会变小，所以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可以通过故意打开大概率门或小概率门来诱导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最终选到错误的门</a:t>
            </a:r>
            <a:endParaRPr lang="en-US" altLang="zh-CN" sz="3600" dirty="0" smtClean="0"/>
          </a:p>
          <a:p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081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无论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任何时候选择哪扇门，门打开之后，在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心中该门是正确门的概率都会变为唯一最小</a:t>
            </a:r>
            <a:endParaRPr lang="en-US" altLang="zh-CN" sz="3600" dirty="0" smtClean="0"/>
          </a:p>
          <a:p>
            <a:r>
              <a:rPr lang="zh-CN" altLang="en-US" sz="2400" dirty="0" smtClean="0"/>
              <a:t>归纳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反证</a:t>
            </a:r>
            <a:endParaRPr lang="en-US" altLang="zh-CN" sz="2400" dirty="0" smtClean="0"/>
          </a:p>
          <a:p>
            <a:r>
              <a:rPr lang="zh-CN" altLang="en-US" sz="2400" dirty="0"/>
              <a:t>假设第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次</a:t>
            </a:r>
            <a:r>
              <a:rPr lang="zh-CN" altLang="en-US" sz="2400" dirty="0" smtClean="0"/>
              <a:t>被选择的门在开门后没有变为唯一最小，由于贝叶斯公式对其他门的保序性，所以我们不妨设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选择的门是第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次开门后概率最高的门</a:t>
            </a:r>
            <a:r>
              <a:rPr lang="zh-CN" altLang="en-US" sz="2400" dirty="0" smtClean="0"/>
              <a:t>，而相比第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次开门后概率最小的门，在你打开门后，前者仍比后者概率大。</a:t>
            </a:r>
            <a:endParaRPr lang="en-US" altLang="zh-CN" sz="2400" dirty="0" smtClean="0"/>
          </a:p>
          <a:p>
            <a:r>
              <a:rPr lang="zh-CN" altLang="en-US" sz="2400" dirty="0" smtClean="0"/>
              <a:t>根据归纳法，后者也</a:t>
            </a:r>
            <a:r>
              <a:rPr lang="zh-CN" altLang="en-US" sz="2400" dirty="0"/>
              <a:t>即“第</a:t>
            </a:r>
            <a:r>
              <a:rPr lang="en-US" altLang="zh-CN" sz="2400" dirty="0"/>
              <a:t>n-1</a:t>
            </a:r>
            <a:r>
              <a:rPr lang="zh-CN" altLang="en-US" sz="2400" dirty="0"/>
              <a:t>次开门后概率最小的门</a:t>
            </a:r>
            <a:r>
              <a:rPr lang="zh-CN" altLang="en-US" sz="2400" dirty="0" smtClean="0"/>
              <a:t>”，一定是“</a:t>
            </a:r>
            <a:r>
              <a:rPr lang="zh-CN" altLang="en-US" sz="2400" dirty="0"/>
              <a:t>第</a:t>
            </a:r>
            <a:r>
              <a:rPr lang="en-US" altLang="zh-CN" sz="2400" dirty="0" smtClean="0"/>
              <a:t>n-2</a:t>
            </a:r>
            <a:r>
              <a:rPr lang="zh-CN" altLang="en-US" sz="2400" dirty="0" smtClean="0"/>
              <a:t>次</a:t>
            </a:r>
            <a:r>
              <a:rPr lang="zh-CN" altLang="en-US" sz="2400" dirty="0"/>
              <a:t>开门后概率</a:t>
            </a:r>
            <a:r>
              <a:rPr lang="zh-CN" altLang="en-US" sz="2400" dirty="0" smtClean="0"/>
              <a:t>最大的</a:t>
            </a:r>
            <a:r>
              <a:rPr lang="zh-CN" altLang="en-US" sz="2400" dirty="0"/>
              <a:t>门</a:t>
            </a:r>
            <a:r>
              <a:rPr lang="zh-CN" altLang="en-US" sz="2400" dirty="0" smtClean="0"/>
              <a:t>”，故在第</a:t>
            </a:r>
            <a:r>
              <a:rPr lang="en-US" altLang="zh-CN" sz="2400" dirty="0" smtClean="0"/>
              <a:t>n-2</a:t>
            </a:r>
            <a:r>
              <a:rPr lang="zh-CN" altLang="en-US" sz="2400" dirty="0" smtClean="0"/>
              <a:t>次开门之后的时刻，后者的概率一定大于等于前者。而经过这两次开门时引发的</a:t>
            </a:r>
            <a:r>
              <a:rPr lang="zh-CN" altLang="en-US" sz="2400" dirty="0"/>
              <a:t>概率</a:t>
            </a:r>
            <a:r>
              <a:rPr lang="zh-CN" altLang="en-US" sz="2400" dirty="0" smtClean="0"/>
              <a:t>变化，两次分母是一样的，后者分子的系数比前者大，故两次开门后，后者概率理应大于前者概率，矛盾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101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通过这一结论我们可以把问题转成类似一个序列操作问题：</a:t>
            </a:r>
            <a:endParaRPr lang="en-US" altLang="zh-CN" sz="3600" dirty="0" smtClean="0"/>
          </a:p>
          <a:p>
            <a:r>
              <a:rPr lang="zh-CN" altLang="en-US" sz="3600" dirty="0"/>
              <a:t>一</a:t>
            </a:r>
            <a:r>
              <a:rPr lang="zh-CN" altLang="en-US" sz="3600" dirty="0" smtClean="0"/>
              <a:t>开始有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个球一起放在序列头，有一个是正确球。</a:t>
            </a:r>
            <a:endParaRPr lang="en-US" altLang="zh-CN" sz="3600" dirty="0" smtClean="0"/>
          </a:p>
          <a:p>
            <a:r>
              <a:rPr lang="zh-CN" altLang="en-US" sz="3600" dirty="0" smtClean="0"/>
              <a:t>每次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从序列头的所有球中随机抽一个，然后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可以丢弃剩下球中不是正确球的任意一个，然后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把他抽的球</a:t>
            </a:r>
            <a:r>
              <a:rPr lang="zh-CN" altLang="en-US" sz="3600" b="1" dirty="0" smtClean="0"/>
              <a:t>单独地</a:t>
            </a:r>
            <a:r>
              <a:rPr lang="zh-CN" altLang="en-US" sz="3600" dirty="0" smtClean="0"/>
              <a:t>放在序列末尾</a:t>
            </a:r>
            <a:endParaRPr lang="en-US" altLang="zh-CN" sz="3600" dirty="0" smtClean="0"/>
          </a:p>
          <a:p>
            <a:r>
              <a:rPr lang="zh-CN" altLang="en-US" sz="3600" dirty="0" smtClean="0"/>
              <a:t>可以感受到，当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到达一定规模</a:t>
            </a:r>
            <a:r>
              <a:rPr lang="zh-CN" altLang="en-US" sz="3600" dirty="0" smtClean="0"/>
              <a:t>时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一定可以通过控奇偶性让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必</a:t>
            </a:r>
            <a:r>
              <a:rPr lang="zh-CN" altLang="en-US" sz="3600" dirty="0" smtClean="0"/>
              <a:t>败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312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找这个临界值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然后可以根据这个写一个</a:t>
            </a:r>
            <a:r>
              <a:rPr lang="en-US" altLang="zh-CN" sz="3600" dirty="0" smtClean="0"/>
              <a:t>DP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][j][k]</a:t>
            </a:r>
            <a:r>
              <a:rPr lang="zh-CN" altLang="en-US" sz="3600" dirty="0" smtClean="0"/>
              <a:t>表示剩</a:t>
            </a:r>
            <a:r>
              <a:rPr lang="en-US" altLang="zh-CN" sz="3600" dirty="0" err="1" smtClean="0"/>
              <a:t>i</a:t>
            </a:r>
            <a:r>
              <a:rPr lang="zh-CN" altLang="en-US" sz="3600" dirty="0" smtClean="0"/>
              <a:t>个球，第一堆有</a:t>
            </a:r>
            <a:r>
              <a:rPr lang="en-US" altLang="zh-CN" sz="3600" dirty="0" smtClean="0"/>
              <a:t>j</a:t>
            </a:r>
            <a:r>
              <a:rPr lang="zh-CN" altLang="en-US" sz="3600" dirty="0" smtClean="0"/>
              <a:t>个球，正确球在位置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，这种情况下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获胜的概率</a:t>
            </a:r>
            <a:endParaRPr lang="en-US" altLang="zh-CN" sz="3600" dirty="0" smtClean="0"/>
          </a:p>
          <a:p>
            <a:r>
              <a:rPr lang="en-US" altLang="zh-CN" sz="3600" dirty="0" smtClean="0"/>
              <a:t>DP</a:t>
            </a:r>
            <a:r>
              <a:rPr lang="zh-CN" altLang="en-US" sz="3600" dirty="0" smtClean="0"/>
              <a:t>发现当</a:t>
            </a:r>
            <a:r>
              <a:rPr lang="en-US" altLang="zh-CN" sz="3600" dirty="0" smtClean="0"/>
              <a:t>N&gt;10</a:t>
            </a:r>
            <a:r>
              <a:rPr lang="zh-CN" altLang="en-US" sz="3600" dirty="0" smtClean="0"/>
              <a:t>的时候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就有让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必败的策略了</a:t>
            </a:r>
            <a:endParaRPr lang="en-US" altLang="zh-CN" sz="3600" dirty="0" smtClean="0"/>
          </a:p>
          <a:p>
            <a:r>
              <a:rPr lang="zh-CN" altLang="en-US" sz="3600" dirty="0" smtClean="0"/>
              <a:t>所以其实提前算完了小数据，大数据直接输出</a:t>
            </a:r>
            <a:r>
              <a:rPr lang="en-US" altLang="zh-CN" sz="3600" dirty="0" smtClean="0"/>
              <a:t>0</a:t>
            </a:r>
            <a:r>
              <a:rPr lang="zh-CN" altLang="en-US" sz="3600" dirty="0" smtClean="0"/>
              <a:t>就行</a:t>
            </a:r>
            <a:endParaRPr lang="en-US" altLang="zh-CN" sz="3600" dirty="0" smtClean="0"/>
          </a:p>
          <a:p>
            <a:r>
              <a:rPr lang="zh-CN" altLang="en-US" sz="3600" dirty="0" smtClean="0"/>
              <a:t>于是又在外边套了个无聊</a:t>
            </a:r>
            <a:r>
              <a:rPr lang="zh-CN" altLang="en-US" sz="3600" dirty="0" smtClean="0"/>
              <a:t>的板子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695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707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N门问题</vt:lpstr>
      <vt:lpstr>题面描述</vt:lpstr>
      <vt:lpstr>题面描述</vt:lpstr>
      <vt:lpstr>部分分</vt:lpstr>
      <vt:lpstr>简单思考</vt:lpstr>
      <vt:lpstr>Lemma</vt:lpstr>
      <vt:lpstr>做法</vt:lpstr>
      <vt:lpstr>找这个临界值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N门问题</dc:title>
  <dc:creator>jj yedo</dc:creator>
  <cp:lastModifiedBy>jj yedo</cp:lastModifiedBy>
  <cp:revision>20</cp:revision>
  <dcterms:created xsi:type="dcterms:W3CDTF">2019-10-26T14:23:22Z</dcterms:created>
  <dcterms:modified xsi:type="dcterms:W3CDTF">2019-12-20T04:56:41Z</dcterms:modified>
</cp:coreProperties>
</file>