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7"/>
    <p:restoredTop sz="94687"/>
  </p:normalViewPr>
  <p:slideViewPr>
    <p:cSldViewPr snapToGrid="0" snapToObjects="1">
      <p:cViewPr varScale="1">
        <p:scale>
          <a:sx n="132" d="100"/>
          <a:sy n="132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B145F-8946-7A4D-A04F-65C79AB606D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ED8D5-CBFB-BD4C-8EBC-0165C83B7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32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PKUWC2020</a:t>
            </a:r>
            <a:r>
              <a:rPr kumimoji="1" lang="zh-CN" altLang="en-US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题解</a:t>
            </a:r>
            <a:endParaRPr kumimoji="1" lang="zh-CN" altLang="en-US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洪华敦 信息</a:t>
            </a:r>
            <a:r>
              <a:rPr kumimoji="1" lang="zh-CN" altLang="en-US" smtClean="0"/>
              <a:t>科学与技术学院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8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火山哥与打铁传说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对于一个大鱼：必须要消耗一个剧毒鱼才能解决它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对于一个圣盾鱼，有两种方案：</a:t>
            </a:r>
            <a:endParaRPr kumimoji="1" lang="en-US" altLang="zh-CN" sz="24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lvl="1"/>
            <a:r>
              <a:rPr kumimoji="1" lang="zh-CN" altLang="en-US" sz="26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一个剧毒鱼破盾，另一个剧毒鱼解决它</a:t>
            </a:r>
            <a:endParaRPr kumimoji="1" lang="en-US" altLang="zh-CN" sz="26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lvl="1"/>
            <a:r>
              <a:rPr kumimoji="1" lang="zh-CN" altLang="en-US" sz="26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一个小鱼破盾，另一个剧毒鱼解决它</a:t>
            </a:r>
            <a:endParaRPr kumimoji="1" lang="en-US" altLang="zh-CN" sz="26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假设我们有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A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条剧毒鱼，第二种方案一共解决了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B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条圣盾鱼，那么答案就是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(A-X-B)/2+B</a:t>
            </a: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最大化答案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=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最大化 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B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，这是一个类似括号匹配的过程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3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火山哥与分式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给定一个有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n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条横线的分式，每次询问求一个区间的值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分式的计算法则为：按照横线长短从小到大去计算每次除法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n,Q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&lt;=400000</a:t>
            </a:r>
          </a:p>
        </p:txBody>
      </p:sp>
    </p:spTree>
    <p:extLst>
      <p:ext uri="{BB962C8B-B14F-4D97-AF65-F5344CB8AC3E}">
        <p14:creationId xmlns:p14="http://schemas.microsoft.com/office/powerpoint/2010/main" val="16839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O(NQ)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考虑如何计算第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L</a:t>
            </a:r>
            <a:r>
              <a:rPr kumimoji="1" lang="mr-IN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…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R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条横线组成的分式的值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我们找出最长的除法横线，设为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P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，之后对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L</a:t>
            </a:r>
            <a:r>
              <a:rPr kumimoji="1" lang="mr-IN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…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P-1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和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P+1</a:t>
            </a:r>
            <a:r>
              <a:rPr kumimoji="1" lang="mr-IN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…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R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分别算一下，再除一下即可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预处理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RMQ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后是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O(N)</a:t>
            </a:r>
            <a:r>
              <a:rPr kumimoji="1" lang="zh-CN" altLang="en-US" sz="2800" dirty="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的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期望得分：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32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分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0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O(NQ)</a:t>
            </a:r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的第二种做法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我们先对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1</a:t>
            </a:r>
            <a:r>
              <a:rPr kumimoji="1" lang="mr-IN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…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 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进行一次计算，计算的过程是一个类似线段树的树形结构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考虑一次询问，我们可以用类似线段树询问的方法，在这棵树上计算它</a:t>
            </a:r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时间复杂度：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O(NQ)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，与该线段树的树高有关，可以通过数据随机的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subtask</a:t>
            </a:r>
          </a:p>
        </p:txBody>
      </p:sp>
    </p:spTree>
    <p:extLst>
      <p:ext uri="{BB962C8B-B14F-4D97-AF65-F5344CB8AC3E}">
        <p14:creationId xmlns:p14="http://schemas.microsoft.com/office/powerpoint/2010/main" val="732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出题人的做法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考虑线段树上一个区间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[L,R]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它的最大值为 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p</a:t>
            </a:r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考虑如果我的询问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X,Y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满足：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lvl="1"/>
            <a:r>
              <a:rPr kumimoji="1" lang="en-US" altLang="zh-CN" sz="26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L&lt;=X&lt;=p&lt;Y&lt;=R</a:t>
            </a: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如果我们能预处理出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[X</a:t>
            </a:r>
            <a:r>
              <a:rPr kumimoji="1" lang="mr-IN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…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p]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的答案和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[p+1</a:t>
            </a:r>
            <a:r>
              <a:rPr kumimoji="1" lang="mr-IN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…</a:t>
            </a:r>
            <a:r>
              <a:rPr kumimoji="1" lang="en-US" altLang="zh-CN" sz="2800" dirty="0">
                <a:latin typeface="Lantinghei SC Demibold" charset="-122"/>
                <a:ea typeface="Lantinghei SC Demibold" charset="-122"/>
                <a:cs typeface="Lantinghei SC Demibold" charset="-122"/>
              </a:rPr>
              <a:t>Y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]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的答案的话，就可以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O(1)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计算答案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于是我们有了一个很清晰的思路：对于每个区间预处理出它的前缀和后缀的答案 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9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出题人的做法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一个区间的后缀有两种情况：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lvl="1"/>
            <a:r>
              <a:rPr kumimoji="1" lang="zh-CN" altLang="en-US" sz="26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是右区间的后缀</a:t>
            </a:r>
            <a:endParaRPr kumimoji="1" lang="en-US" altLang="zh-CN" sz="26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lvl="1"/>
            <a:r>
              <a:rPr kumimoji="1" lang="zh-CN" altLang="en-US" sz="26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是左区间的后缀乘上整个右区间的答案</a:t>
            </a:r>
            <a:endParaRPr kumimoji="1" lang="en-US" altLang="zh-CN" sz="26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05232" y="1763584"/>
            <a:ext cx="6326660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705232" y="2352118"/>
            <a:ext cx="1507525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61037" y="2352118"/>
            <a:ext cx="4670855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56022" y="1763584"/>
            <a:ext cx="5675870" cy="333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361036" y="2339761"/>
            <a:ext cx="4670855" cy="333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356022" y="2352118"/>
            <a:ext cx="852614" cy="333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705231" y="3118977"/>
            <a:ext cx="6326660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705231" y="3707511"/>
            <a:ext cx="1507525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361036" y="3707511"/>
            <a:ext cx="4670855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818237" y="3118977"/>
            <a:ext cx="4213653" cy="333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818237" y="3695154"/>
            <a:ext cx="4213653" cy="333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出题人的做法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考虑对每个结点开一棵线段树来记录后缀的答案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(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结点的后缀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=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右儿子的后缀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+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左儿子的后缀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/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右区间的答案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)</a:t>
            </a: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这实际上是一个线段树合并，对前缀也可以用类似的做法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火山哥与集合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给定 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个集合，初始时都只有一个数，每次随机选择两个集合并合并它们，最后的贡献是每个集合的最大最小值的差的平方之和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设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f(k)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为合并到恰好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k 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个集合就停止时的期望贡献，求出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f(1)</a:t>
            </a:r>
            <a:r>
              <a:rPr kumimoji="1" lang="mr-IN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…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f(n)</a:t>
            </a: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N&lt;=200000</a:t>
            </a:r>
            <a:endParaRPr kumimoji="1" lang="zh-CN" altLang="en-US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7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解题思路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根据期望的线性性，答案可以写为：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而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g(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S,k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)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显然只与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|S|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有关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lvl="1"/>
            <a:endParaRPr kumimoji="1" lang="en-US" altLang="zh-CN" sz="26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878364"/>
            <a:ext cx="7112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解题思路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我们可以将贡献式子化简为以上的形式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接下来只要求出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h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和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g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就能计算出答案</a:t>
            </a:r>
            <a:endParaRPr kumimoji="1" lang="zh-CN" altLang="en-US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80427" cy="22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Lantinghei SC Demibold" charset="-122"/>
                <a:ea typeface="Lantinghei SC Demibold" charset="-122"/>
                <a:cs typeface="Lantinghei SC Demibold" charset="-122"/>
              </a:rPr>
              <a:t>h</a:t>
            </a:r>
            <a:r>
              <a:rPr kumimoji="1" lang="en-US" altLang="zh-CN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(</a:t>
            </a:r>
            <a:r>
              <a:rPr kumimoji="1" lang="en-US" altLang="zh-CN" sz="44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</a:t>
            </a:r>
            <a:r>
              <a:rPr kumimoji="1" lang="en-US" altLang="zh-CN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)</a:t>
            </a:r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的计算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我们可以先将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a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排序，显然不会对答案造成影响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我们可以枚举集合的最大值和最小值，然后集合中剩下的元素就是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a[l+1</a:t>
            </a:r>
            <a:r>
              <a:rPr kumimoji="1" lang="mr-IN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…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r-1]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之间的元素</a:t>
            </a:r>
            <a:endParaRPr kumimoji="1" lang="zh-CN" altLang="en-US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07" y="2751364"/>
            <a:ext cx="4610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h(</a:t>
            </a:r>
            <a:r>
              <a:rPr kumimoji="1" lang="en-US" altLang="zh-CN" sz="44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</a:t>
            </a:r>
            <a:r>
              <a:rPr kumimoji="1" lang="en-US" altLang="zh-CN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)</a:t>
            </a:r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的计算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将贡献式子拆成两步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t(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)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显然可以用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NTT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求出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得到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t(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)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后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h(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)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也可以用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NTT 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求出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73" y="2061735"/>
            <a:ext cx="4724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g(</a:t>
            </a:r>
            <a:r>
              <a:rPr kumimoji="1" lang="en-US" altLang="zh-CN" sz="44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i,k</a:t>
            </a:r>
            <a:r>
              <a:rPr kumimoji="1" lang="en-US" altLang="zh-CN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)</a:t>
            </a:r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的计算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将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n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个集合合并成恰好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k 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个，一共的方案数是：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可以理解为：一开始有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n 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块，然后是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n-1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块，最后到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k 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块，这个过程中我们每次都是随机选两块合并，不关心他合并了啥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zh-CN" altLang="en-US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31" y="2692572"/>
            <a:ext cx="770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g(</a:t>
            </a:r>
            <a:r>
              <a:rPr kumimoji="1" lang="en-US" altLang="zh-CN" sz="44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i,k</a:t>
            </a:r>
            <a:r>
              <a:rPr kumimoji="1" lang="en-US" altLang="zh-CN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)</a:t>
            </a:r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的计算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我们可以把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n 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个集合分成两部分：第一个部分为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个，最后需要合并成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1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个集合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第二个部分为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n-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个，最后需要合并成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k 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个集合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与第一个部分相关的合并操作的总方案数为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D(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)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，与第二个部分相关的合并操作的总方案数为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D(n-</a:t>
            </a:r>
            <a:r>
              <a:rPr kumimoji="1" lang="en-US" altLang="zh-CN" sz="2800" dirty="0" err="1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i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)/D(k)</a:t>
            </a: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之后用一个组合数合并这两个操作序列</a:t>
            </a:r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68" y="1930400"/>
            <a:ext cx="46482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Lantinghei SC Demibold" charset="-122"/>
                <a:ea typeface="Lantinghei SC Demibold" charset="-122"/>
                <a:cs typeface="Lantinghei SC Demibold" charset="-122"/>
              </a:rPr>
              <a:t>f</a:t>
            </a:r>
            <a:r>
              <a:rPr kumimoji="1" lang="en-US" altLang="zh-CN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(k)</a:t>
            </a:r>
            <a:r>
              <a:rPr kumimoji="1" lang="zh-CN" altLang="en-US" sz="44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的计算</a:t>
            </a:r>
            <a:endParaRPr kumimoji="1" lang="zh-CN" altLang="en-US" sz="44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 smtClean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endParaRPr kumimoji="1" lang="en-US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可以用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NTT</a:t>
            </a:r>
            <a:r>
              <a:rPr kumimoji="1" lang="zh-CN" altLang="en-US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快速计算</a:t>
            </a:r>
            <a:r>
              <a:rPr kumimoji="1" lang="en-US" altLang="zh-CN" sz="28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 f(k)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42" y="2029254"/>
            <a:ext cx="7188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57</TotalTime>
  <Words>809</Words>
  <Application>Microsoft Macintosh PowerPoint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DengXian</vt:lpstr>
      <vt:lpstr>Lantinghei SC Demibold</vt:lpstr>
      <vt:lpstr>Trebuchet MS</vt:lpstr>
      <vt:lpstr>Wingdings 3</vt:lpstr>
      <vt:lpstr>方正姚体</vt:lpstr>
      <vt:lpstr>华文新魏</vt:lpstr>
      <vt:lpstr>Arial</vt:lpstr>
      <vt:lpstr>平面</vt:lpstr>
      <vt:lpstr>PKUWC2020题解</vt:lpstr>
      <vt:lpstr>火山哥与集合</vt:lpstr>
      <vt:lpstr>解题思路</vt:lpstr>
      <vt:lpstr>解题思路</vt:lpstr>
      <vt:lpstr>h(i) 的计算</vt:lpstr>
      <vt:lpstr>h(i) 的计算</vt:lpstr>
      <vt:lpstr>g(i,k)的计算</vt:lpstr>
      <vt:lpstr>g(i,k)的计算</vt:lpstr>
      <vt:lpstr>f(k) 的计算</vt:lpstr>
      <vt:lpstr>火山哥与打铁传说</vt:lpstr>
      <vt:lpstr>火山哥与分式</vt:lpstr>
      <vt:lpstr>O(NQ)</vt:lpstr>
      <vt:lpstr>O(NQ)的第二种做法</vt:lpstr>
      <vt:lpstr>出题人的做法</vt:lpstr>
      <vt:lpstr>出题人的做法</vt:lpstr>
      <vt:lpstr>出题人的做法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题目讲解</dc:title>
  <dc:creator>洪 华敦</dc:creator>
  <cp:lastModifiedBy>洪 华敦</cp:lastModifiedBy>
  <cp:revision>136</cp:revision>
  <dcterms:created xsi:type="dcterms:W3CDTF">2019-12-23T02:12:48Z</dcterms:created>
  <dcterms:modified xsi:type="dcterms:W3CDTF">2019-12-23T04:28:40Z</dcterms:modified>
</cp:coreProperties>
</file>