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65CF-18BF-4B49-88DF-069F09B40D6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8414-AF56-4C06-BA5B-4334257B7D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4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65CF-18BF-4B49-88DF-069F09B40D6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8414-AF56-4C06-BA5B-4334257B7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65CF-18BF-4B49-88DF-069F09B40D6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8414-AF56-4C06-BA5B-4334257B7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3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65CF-18BF-4B49-88DF-069F09B40D6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8414-AF56-4C06-BA5B-4334257B7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33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65CF-18BF-4B49-88DF-069F09B40D6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8414-AF56-4C06-BA5B-4334257B7D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6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65CF-18BF-4B49-88DF-069F09B40D6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8414-AF56-4C06-BA5B-4334257B7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21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65CF-18BF-4B49-88DF-069F09B40D6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8414-AF56-4C06-BA5B-4334257B7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7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65CF-18BF-4B49-88DF-069F09B40D6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8414-AF56-4C06-BA5B-4334257B7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5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65CF-18BF-4B49-88DF-069F09B40D6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8414-AF56-4C06-BA5B-4334257B7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80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E065CF-18BF-4B49-88DF-069F09B40D6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08414-AF56-4C06-BA5B-4334257B7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5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65CF-18BF-4B49-88DF-069F09B40D6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8414-AF56-4C06-BA5B-4334257B7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5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E065CF-18BF-4B49-88DF-069F09B40D6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408414-AF56-4C06-BA5B-4334257B7D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7E3F0-186F-4795-80E4-365816594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智能阳台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7957B-6AFE-4F53-88F3-D3DCFA61E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刘正浩 李仁轩 唐晨烨</a:t>
            </a:r>
          </a:p>
        </p:txBody>
      </p:sp>
    </p:spTree>
    <p:extLst>
      <p:ext uri="{BB962C8B-B14F-4D97-AF65-F5344CB8AC3E}">
        <p14:creationId xmlns:p14="http://schemas.microsoft.com/office/powerpoint/2010/main" val="40502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AB7FB-0DD7-4B53-9144-0D5D9468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5302"/>
          </a:xfrm>
        </p:spPr>
        <p:txBody>
          <a:bodyPr/>
          <a:lstStyle/>
          <a:p>
            <a:r>
              <a:rPr lang="zh-CN" altLang="en-US" dirty="0"/>
              <a:t>设计目标与设计思路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1588D-D74E-4C3A-85B2-2CB7844E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远程控制衣架伸出与收回</a:t>
            </a:r>
            <a:endParaRPr lang="en-US" altLang="zh-CN" sz="2800" dirty="0"/>
          </a:p>
          <a:p>
            <a:pPr lvl="1"/>
            <a:r>
              <a:rPr lang="zh-CN" altLang="en-US" sz="2600" dirty="0"/>
              <a:t>这部分主要通过</a:t>
            </a:r>
            <a:r>
              <a:rPr lang="en-US" altLang="zh-CN" sz="2600" dirty="0"/>
              <a:t>3D</a:t>
            </a:r>
            <a:r>
              <a:rPr lang="zh-CN" altLang="en-US" sz="2600" dirty="0"/>
              <a:t>打印衣架以及电机来实现，使用</a:t>
            </a:r>
            <a:r>
              <a:rPr lang="en-US" altLang="zh-CN" sz="2600" dirty="0"/>
              <a:t>esp32</a:t>
            </a:r>
            <a:r>
              <a:rPr lang="zh-CN" altLang="en-US" sz="2600" dirty="0"/>
              <a:t>来进行控制与通信</a:t>
            </a:r>
            <a:endParaRPr lang="en-US" altLang="zh-CN" sz="2600" dirty="0"/>
          </a:p>
          <a:p>
            <a:pPr marL="201168" lvl="1" indent="0">
              <a:buNone/>
            </a:pPr>
            <a:endParaRPr lang="en-US" altLang="zh-CN" sz="26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远程控制风扇开关，用于风干衣服。</a:t>
            </a:r>
            <a:endParaRPr lang="en-US" altLang="zh-CN" sz="2800" dirty="0"/>
          </a:p>
          <a:p>
            <a:pPr lvl="1"/>
            <a:r>
              <a:rPr lang="zh-CN" altLang="en-US" sz="2600" dirty="0"/>
              <a:t>这部分主要通过购买的直流风扇来实现，同样使用</a:t>
            </a:r>
            <a:r>
              <a:rPr lang="en-US" altLang="zh-CN" sz="2600" dirty="0"/>
              <a:t>esp32</a:t>
            </a:r>
            <a:r>
              <a:rPr lang="zh-CN" altLang="en-US" sz="2600" dirty="0"/>
              <a:t>来进行控制与通信。</a:t>
            </a:r>
            <a:endParaRPr lang="en-US" altLang="zh-CN" sz="26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590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E492-BDC1-4ABA-B139-2DC599FF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9598"/>
            <a:ext cx="10058400" cy="858616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打印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F2A3BB-8CD2-4B52-8638-BC2742F18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90" y="2435140"/>
            <a:ext cx="3255856" cy="245223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8B3543-DE4C-43E5-A2F6-19CA388F4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63" y="2389053"/>
            <a:ext cx="3920256" cy="2518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76EDB8-5767-46C6-BB55-1BC09CA0988A}"/>
              </a:ext>
            </a:extLst>
          </p:cNvPr>
          <p:cNvSpPr txBox="1"/>
          <p:nvPr/>
        </p:nvSpPr>
        <p:spPr>
          <a:xfrm>
            <a:off x="1961965" y="50247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固定框架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B3D60A-F717-4A6A-996F-6CD48A391F08}"/>
              </a:ext>
            </a:extLst>
          </p:cNvPr>
          <p:cNvSpPr txBox="1"/>
          <p:nvPr/>
        </p:nvSpPr>
        <p:spPr>
          <a:xfrm>
            <a:off x="6212693" y="4959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伸缩晾衣杆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49A7AF-0C7C-48A6-965A-38548AEAA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056" y="2704439"/>
            <a:ext cx="2616416" cy="188782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A932B5A-4BF2-4BF1-B5BF-A6DE5AD572A5}"/>
              </a:ext>
            </a:extLst>
          </p:cNvPr>
          <p:cNvSpPr txBox="1"/>
          <p:nvPr/>
        </p:nvSpPr>
        <p:spPr>
          <a:xfrm>
            <a:off x="10047922" y="4959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齿轮</a:t>
            </a:r>
          </a:p>
        </p:txBody>
      </p:sp>
    </p:spTree>
    <p:extLst>
      <p:ext uri="{BB962C8B-B14F-4D97-AF65-F5344CB8AC3E}">
        <p14:creationId xmlns:p14="http://schemas.microsoft.com/office/powerpoint/2010/main" val="182422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4F61B-BD73-4488-BD35-C4D13780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0861"/>
          </a:xfrm>
        </p:spPr>
        <p:txBody>
          <a:bodyPr/>
          <a:lstStyle/>
          <a:p>
            <a:r>
              <a:rPr lang="zh-CN" altLang="en-US" dirty="0"/>
              <a:t>电路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23FDED-66F3-4414-A74D-52679CEB8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221" y="1127464"/>
            <a:ext cx="5143552" cy="48066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BDD2B5-729C-4C8B-9212-5B6EB854A2D0}"/>
              </a:ext>
            </a:extLst>
          </p:cNvPr>
          <p:cNvSpPr txBox="1"/>
          <p:nvPr/>
        </p:nvSpPr>
        <p:spPr>
          <a:xfrm>
            <a:off x="2768999" y="59341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原理图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AF2A59-40CB-46D7-98DA-ED9ADECEF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258" y="286602"/>
            <a:ext cx="2928214" cy="26006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4E3879-4FAD-4112-A46B-02CCEC60F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258" y="3691652"/>
            <a:ext cx="2781509" cy="27402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41ED6B-CF00-4A4A-BB07-4B176AB5ED38}"/>
              </a:ext>
            </a:extLst>
          </p:cNvPr>
          <p:cNvSpPr txBox="1"/>
          <p:nvPr/>
        </p:nvSpPr>
        <p:spPr>
          <a:xfrm>
            <a:off x="8729488" y="310480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71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CBE43-20CA-4FB9-87FC-E28EE8E31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949" y="212241"/>
            <a:ext cx="7656102" cy="1394616"/>
          </a:xfrm>
        </p:spPr>
        <p:txBody>
          <a:bodyPr/>
          <a:lstStyle/>
          <a:p>
            <a:r>
              <a:rPr lang="zh-CN" altLang="en-US" dirty="0"/>
              <a:t>电路中包括单片机插槽、开关、电机驱动所使用的模块。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由于</a:t>
            </a:r>
            <a:r>
              <a:rPr lang="en-US" altLang="zh-CN" dirty="0"/>
              <a:t>PCB</a:t>
            </a:r>
            <a:r>
              <a:rPr lang="zh-CN" altLang="en-US" dirty="0"/>
              <a:t>出现了一点问题，导致在实际制作时无法使用</a:t>
            </a:r>
            <a:r>
              <a:rPr lang="en-US" altLang="zh-CN" dirty="0"/>
              <a:t>PCB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我们使用洞洞板作为载体实现了电路。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0B52E4-744C-4EAF-9829-623C00FEA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5" t="18005" r="18800" b="12799"/>
          <a:stretch/>
        </p:blipFill>
        <p:spPr>
          <a:xfrm>
            <a:off x="3058060" y="1890944"/>
            <a:ext cx="5757465" cy="426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3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F9FE2-626F-4CB7-B9B3-194EEA37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6371"/>
          </a:xfrm>
        </p:spPr>
        <p:txBody>
          <a:bodyPr/>
          <a:lstStyle/>
          <a:p>
            <a:r>
              <a:rPr lang="zh-CN" altLang="en-US" dirty="0"/>
              <a:t>软件部分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53253-1905-4222-A051-55924DDF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59310" cy="4023360"/>
          </a:xfrm>
        </p:spPr>
        <p:txBody>
          <a:bodyPr/>
          <a:lstStyle/>
          <a:p>
            <a:r>
              <a:rPr lang="zh-CN" altLang="en-US" dirty="0"/>
              <a:t>我们使用点灯科技提供的解决方案来给单片机提供互联网连接。</a:t>
            </a:r>
            <a:endParaRPr lang="en-US" altLang="zh-CN" dirty="0"/>
          </a:p>
          <a:p>
            <a:r>
              <a:rPr lang="zh-CN" altLang="en-US" dirty="0"/>
              <a:t>对于直流风扇，我们选择直接使用</a:t>
            </a:r>
            <a:r>
              <a:rPr lang="en-US" altLang="zh-CN" dirty="0"/>
              <a:t>GPIO</a:t>
            </a:r>
            <a:r>
              <a:rPr lang="zh-CN" altLang="en-US" dirty="0"/>
              <a:t>口拉高或拉低来驱动。</a:t>
            </a:r>
            <a:endParaRPr lang="en-US" altLang="zh-CN" dirty="0"/>
          </a:p>
          <a:p>
            <a:r>
              <a:rPr lang="zh-CN" altLang="en-US" dirty="0"/>
              <a:t>对于步进电机，我们采用四个</a:t>
            </a:r>
            <a:r>
              <a:rPr lang="en-US" altLang="zh-CN" dirty="0"/>
              <a:t>GPIO</a:t>
            </a:r>
            <a:r>
              <a:rPr lang="zh-CN" altLang="en-US" dirty="0"/>
              <a:t>口依次拉高</a:t>
            </a:r>
            <a:r>
              <a:rPr lang="en-US" altLang="zh-CN" dirty="0"/>
              <a:t>-</a:t>
            </a:r>
            <a:r>
              <a:rPr lang="zh-CN" altLang="en-US" dirty="0"/>
              <a:t>拉低的方法来提供驱动脉冲。由于电机的转速比比较高，所以实际效果会很慢。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7FF510-3830-4FF0-BB00-A18B6FFD2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95" y="426566"/>
            <a:ext cx="3019539" cy="7364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746111-7F02-4A45-8173-7BFCAD3D2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82" y="1192126"/>
            <a:ext cx="3019538" cy="56658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CC1707-7F9D-494F-B67C-BD6303000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120" y="1187979"/>
            <a:ext cx="2437307" cy="56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2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B9D26-FCE1-49D6-8BCD-004084EF15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87915" y="2432482"/>
            <a:ext cx="3604334" cy="1191827"/>
          </a:xfrm>
        </p:spPr>
        <p:txBody>
          <a:bodyPr>
            <a:normAutofit/>
          </a:bodyPr>
          <a:lstStyle/>
          <a:p>
            <a:r>
              <a:rPr lang="zh-CN" altLang="en-US" sz="6600" dirty="0"/>
              <a:t>演示视频</a:t>
            </a:r>
          </a:p>
        </p:txBody>
      </p:sp>
    </p:spTree>
    <p:extLst>
      <p:ext uri="{BB962C8B-B14F-4D97-AF65-F5344CB8AC3E}">
        <p14:creationId xmlns:p14="http://schemas.microsoft.com/office/powerpoint/2010/main" val="125832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BAC6B-0C92-4596-8FF3-3C15D6DAD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70593" y="2489385"/>
            <a:ext cx="2250813" cy="1081088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77783185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201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回顾</vt:lpstr>
      <vt:lpstr>智能阳台</vt:lpstr>
      <vt:lpstr>设计目标与设计思路</vt:lpstr>
      <vt:lpstr>3D打印</vt:lpstr>
      <vt:lpstr>电路</vt:lpstr>
      <vt:lpstr>PowerPoint 演示文稿</vt:lpstr>
      <vt:lpstr>软件部分</vt:lpstr>
      <vt:lpstr>演示视频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智能阳台</dc:title>
  <dc:creator>刘 正浩</dc:creator>
  <cp:lastModifiedBy>刘 正浩</cp:lastModifiedBy>
  <cp:revision>17</cp:revision>
  <dcterms:created xsi:type="dcterms:W3CDTF">2021-07-07T05:45:24Z</dcterms:created>
  <dcterms:modified xsi:type="dcterms:W3CDTF">2021-07-07T06:02:47Z</dcterms:modified>
</cp:coreProperties>
</file>