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sldIdLst>
    <p:sldId id="492" r:id="rId2"/>
    <p:sldId id="694" r:id="rId3"/>
    <p:sldId id="685" r:id="rId4"/>
    <p:sldId id="695" r:id="rId5"/>
    <p:sldId id="696" r:id="rId6"/>
    <p:sldId id="697" r:id="rId7"/>
    <p:sldId id="691" r:id="rId8"/>
    <p:sldId id="698" r:id="rId9"/>
    <p:sldId id="699" r:id="rId10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330066"/>
    <a:srgbClr val="CC3300"/>
    <a:srgbClr val="0000FF"/>
    <a:srgbClr val="FF9900"/>
    <a:srgbClr val="E5F3E8"/>
    <a:srgbClr val="FFFF00"/>
    <a:srgbClr val="99FF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581" autoAdjust="0"/>
  </p:normalViewPr>
  <p:slideViewPr>
    <p:cSldViewPr>
      <p:cViewPr varScale="1">
        <p:scale>
          <a:sx n="108" d="100"/>
          <a:sy n="108" d="100"/>
        </p:scale>
        <p:origin x="19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19591B46-DEAF-4E7E-B22C-0C69C4026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8BCCEF-9A20-4657-B367-7F2F64B0A9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2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7C71-27AE-47F1-B347-2E036C8DD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40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6229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6229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0E254-5B70-412C-B341-3C9987D17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96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98869-1C4B-4D08-8A73-89D940367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82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5CEAD-8B43-4DA4-A068-4065A9C53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094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850" y="1196975"/>
            <a:ext cx="4208463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23850" y="3846513"/>
            <a:ext cx="4208463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9DFA5-E646-4B68-84B1-5AD741615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40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115888"/>
            <a:ext cx="8569325" cy="6229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0C15E-58BB-45E5-92F9-ACF7AE490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31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96975"/>
            <a:ext cx="4208462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D9E71-49BA-4D1D-B73E-FC52E8A67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7D05B-9B0F-4171-93CF-5679D4D60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9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2034E-0FBA-4607-A5FD-C5E713E09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2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96975"/>
            <a:ext cx="4208462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CD636-9776-4B36-848C-6C1FDA21B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68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08BEC-5E47-4C32-97B3-3DDF12F9B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5F4D3-8615-4B5B-A09F-22B6E3FBD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202ED-BC4D-442C-B27C-82791834D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FADDA-E871-41AB-9C7C-8CBD62D668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10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E1ED2-BB57-43EF-888F-44CE269DB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97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15888"/>
            <a:ext cx="6958012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6975"/>
            <a:ext cx="85693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667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A64C737-4391-4379-A415-60569FC9B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40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0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2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6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7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9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0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1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3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4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5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6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7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8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9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0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3" name="Rectangle 40"/>
          <p:cNvSpPr>
            <a:spLocks noChangeArrowheads="1"/>
          </p:cNvSpPr>
          <p:nvPr userDrawn="1"/>
        </p:nvSpPr>
        <p:spPr bwMode="ltGray">
          <a:xfrm>
            <a:off x="323850" y="2603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4" name="Rectangle 41"/>
          <p:cNvSpPr>
            <a:spLocks noChangeArrowheads="1"/>
          </p:cNvSpPr>
          <p:nvPr userDrawn="1"/>
        </p:nvSpPr>
        <p:spPr bwMode="ltGray">
          <a:xfrm>
            <a:off x="692150" y="269875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5" name="Rectangle 42"/>
          <p:cNvSpPr>
            <a:spLocks noChangeArrowheads="1"/>
          </p:cNvSpPr>
          <p:nvPr userDrawn="1"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6" name="Rectangle 43"/>
          <p:cNvSpPr>
            <a:spLocks noChangeArrowheads="1"/>
          </p:cNvSpPr>
          <p:nvPr userDrawn="1"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7" name="Rectangle 44"/>
          <p:cNvSpPr>
            <a:spLocks noChangeArrowheads="1"/>
          </p:cNvSpPr>
          <p:nvPr userDrawn="1"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8" name="Rectangle 45"/>
          <p:cNvSpPr>
            <a:spLocks noChangeArrowheads="1"/>
          </p:cNvSpPr>
          <p:nvPr userDrawn="1"/>
        </p:nvSpPr>
        <p:spPr bwMode="gray">
          <a:xfrm>
            <a:off x="762000" y="115888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9" name="Rectangle 46"/>
          <p:cNvSpPr>
            <a:spLocks noChangeArrowheads="1"/>
          </p:cNvSpPr>
          <p:nvPr userDrawn="1"/>
        </p:nvSpPr>
        <p:spPr bwMode="gray">
          <a:xfrm>
            <a:off x="442913" y="981075"/>
            <a:ext cx="8226425" cy="31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6999288" cy="1304925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ea typeface="楷体_GB2312" pitchFamily="49" charset="-122"/>
              </a:rPr>
              <a:t>测试文件的产生</a:t>
            </a:r>
            <a:endParaRPr lang="en-US" altLang="zh-CN" sz="4400" dirty="0"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42" t="4954" r="4464" b="3393"/>
          <a:stretch/>
        </p:blipFill>
        <p:spPr>
          <a:xfrm>
            <a:off x="2057400" y="2971800"/>
            <a:ext cx="3657600" cy="2819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初始化</a:t>
            </a:r>
            <a:endParaRPr lang="zh-CN" altLang="en-US" sz="3600" dirty="0">
              <a:ea typeface="楷体_GB2312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FABEE4-EC3B-4432-B327-C909D2AA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6705600" cy="35189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605DCD1-FE77-4EC0-ADE7-B7753DD97693}"/>
              </a:ext>
            </a:extLst>
          </p:cNvPr>
          <p:cNvSpPr txBox="1"/>
          <p:nvPr/>
        </p:nvSpPr>
        <p:spPr>
          <a:xfrm>
            <a:off x="1447800" y="4894941"/>
            <a:ext cx="5257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如果为了调试方便，可以设置随机种子，这样每一次的结果都是同样的。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事先声明变量有助于程序更快运行，也使得程序看起来更加清晰。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807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产生随机数据</a:t>
            </a:r>
            <a:endParaRPr lang="zh-CN" altLang="en-US" sz="3600" dirty="0">
              <a:ea typeface="楷体_GB2312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639912-576C-436F-9179-F2DEE431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6629400" cy="324942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015A60-4156-4316-8FCE-E18B81AA1F5E}"/>
              </a:ext>
            </a:extLst>
          </p:cNvPr>
          <p:cNvSpPr txBox="1"/>
          <p:nvPr/>
        </p:nvSpPr>
        <p:spPr>
          <a:xfrm>
            <a:off x="1447800" y="4894941"/>
            <a:ext cx="6934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这里直接采用了随机数作为输入。</a:t>
            </a:r>
            <a:endParaRPr lang="en-US" altLang="zh-CN" dirty="0"/>
          </a:p>
          <a:p>
            <a:r>
              <a:rPr lang="zh-CN" altLang="en-US" dirty="0"/>
              <a:t>需要注意的是这里进行了定点化操，</a:t>
            </a:r>
            <a:r>
              <a:rPr lang="en-US" altLang="zh-CN" dirty="0"/>
              <a:t>rand()</a:t>
            </a:r>
            <a:r>
              <a:rPr lang="zh-CN" altLang="en-US" dirty="0"/>
              <a:t>函数生成的随机数是</a:t>
            </a:r>
            <a:r>
              <a:rPr lang="en-US" altLang="zh-CN" dirty="0"/>
              <a:t>0~1</a:t>
            </a:r>
            <a:r>
              <a:rPr lang="zh-CN" altLang="en-US" dirty="0"/>
              <a:t>的浮点数，通过运算产生</a:t>
            </a:r>
            <a:r>
              <a:rPr lang="en-US" altLang="zh-CN" dirty="0"/>
              <a:t>-1~1</a:t>
            </a:r>
            <a:r>
              <a:rPr lang="zh-CN" altLang="en-US" dirty="0"/>
              <a:t>的随机数。这个数据的精度很高，我们需要进行截断，信号保留了</a:t>
            </a:r>
            <a:r>
              <a:rPr lang="en-US" altLang="zh-CN" dirty="0"/>
              <a:t>15</a:t>
            </a:r>
            <a:r>
              <a:rPr lang="zh-CN" altLang="en-US" dirty="0"/>
              <a:t>位有效的小数位，乱序序列保留了</a:t>
            </a:r>
            <a:r>
              <a:rPr lang="en-US" altLang="zh-CN" dirty="0"/>
              <a:t>15</a:t>
            </a:r>
            <a:r>
              <a:rPr lang="zh-CN" altLang="en-US" dirty="0"/>
              <a:t>位的整数位。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656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生成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DCT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变换矩阵</a:t>
            </a:r>
            <a:endParaRPr lang="zh-CN" altLang="en-US" sz="3600" dirty="0">
              <a:ea typeface="楷体_GB2312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BB4B61-F8F4-4603-AD61-1B27D816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5867400" cy="32482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88B9E21-C26A-4F27-8222-23466BBF54AA}"/>
              </a:ext>
            </a:extLst>
          </p:cNvPr>
          <p:cNvSpPr txBox="1"/>
          <p:nvPr/>
        </p:nvSpPr>
        <p:spPr>
          <a:xfrm>
            <a:off x="1128944" y="4856133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考虑到</a:t>
            </a:r>
            <a:r>
              <a:rPr lang="en-US" altLang="zh-CN" dirty="0"/>
              <a:t>cos</a:t>
            </a:r>
            <a:r>
              <a:rPr lang="zh-CN" altLang="en-US" dirty="0"/>
              <a:t>、除法和开方不方便计算，本次实验中将直接给定，这里生成</a:t>
            </a:r>
            <a:r>
              <a:rPr lang="en-US" altLang="zh-CN" dirty="0"/>
              <a:t>DCT</a:t>
            </a:r>
            <a:r>
              <a:rPr lang="zh-CN" altLang="en-US" dirty="0"/>
              <a:t>的变换矩阵，也就是公式中</a:t>
            </a:r>
            <a:r>
              <a:rPr lang="en-US" altLang="zh-CN" dirty="0"/>
              <a:t>c(u)</a:t>
            </a:r>
            <a:r>
              <a:rPr lang="zh-CN" altLang="en-US" dirty="0"/>
              <a:t>与</a:t>
            </a:r>
            <a:r>
              <a:rPr lang="en-US" altLang="zh-CN" dirty="0"/>
              <a:t>cos</a:t>
            </a:r>
            <a:r>
              <a:rPr lang="zh-CN" altLang="en-US" dirty="0"/>
              <a:t>的乘积。</a:t>
            </a:r>
            <a:endParaRPr lang="en-US" altLang="zh-CN" dirty="0"/>
          </a:p>
          <a:p>
            <a:r>
              <a:rPr lang="zh-CN" altLang="en-US" dirty="0"/>
              <a:t>为了方便计算、不超过数据范围，这里同样进行了定点化。</a:t>
            </a:r>
            <a:endParaRPr lang="en-US" altLang="zh-CN" dirty="0"/>
          </a:p>
        </p:txBody>
      </p:sp>
      <p:pic>
        <p:nvPicPr>
          <p:cNvPr id="1026" name="Picture 2" descr="http://images.cnitblog.com/blog/661248/201408/311241107519673.png">
            <a:extLst>
              <a:ext uri="{FF2B5EF4-FFF2-40B4-BE49-F238E27FC236}">
                <a16:creationId xmlns:a16="http://schemas.microsoft.com/office/drawing/2014/main" id="{FB000DD9-E99A-4968-A6D9-640ECFAEF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56" y="1452665"/>
            <a:ext cx="28003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4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DCT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变换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FBFF5C-E5E7-4DE9-9AC7-3A6B93949EC5}"/>
              </a:ext>
            </a:extLst>
          </p:cNvPr>
          <p:cNvSpPr txBox="1"/>
          <p:nvPr/>
        </p:nvSpPr>
        <p:spPr>
          <a:xfrm>
            <a:off x="7025115" y="1981200"/>
            <a:ext cx="16616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实际需要完成的部分只有这里的乘法和累加。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为了验证正确性，这里也使用</a:t>
            </a:r>
            <a:r>
              <a:rPr lang="en-US" altLang="zh-CN" dirty="0" err="1"/>
              <a:t>matlab</a:t>
            </a:r>
            <a:r>
              <a:rPr lang="zh-CN" altLang="en-US" dirty="0"/>
              <a:t>的函数计算了</a:t>
            </a:r>
            <a:r>
              <a:rPr lang="en-US" altLang="zh-CN" dirty="0"/>
              <a:t>DCT</a:t>
            </a:r>
            <a:r>
              <a:rPr lang="zh-CN" altLang="en-US" dirty="0"/>
              <a:t>变换的结果。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25B430-79AA-44C1-AF22-008542B8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0637"/>
            <a:ext cx="64198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1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排序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FBFF5C-E5E7-4DE9-9AC7-3A6B93949EC5}"/>
              </a:ext>
            </a:extLst>
          </p:cNvPr>
          <p:cNvSpPr txBox="1"/>
          <p:nvPr/>
        </p:nvSpPr>
        <p:spPr>
          <a:xfrm>
            <a:off x="4648200" y="2021565"/>
            <a:ext cx="33908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这里给了一个排序的参考程序，这个排序算法相对简单，需要考虑的是如何写汇编程序使得运行的速度更快。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E8006D-E205-444A-9207-20F69B52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4114800" cy="44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输出结果</a:t>
            </a:r>
            <a:endParaRPr lang="zh-CN" altLang="en-US" sz="3600" dirty="0">
              <a:ea typeface="楷体_GB2312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F8AA9A-01AF-4C3F-8689-24356F2C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6496304" cy="3505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56956B-8136-4074-B078-01C665BB6934}"/>
              </a:ext>
            </a:extLst>
          </p:cNvPr>
          <p:cNvSpPr txBox="1"/>
          <p:nvPr/>
        </p:nvSpPr>
        <p:spPr>
          <a:xfrm>
            <a:off x="19050" y="4827973"/>
            <a:ext cx="32575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这一大段负责输出结果，</a:t>
            </a:r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 err="1"/>
              <a:t>matlab</a:t>
            </a:r>
            <a:r>
              <a:rPr lang="zh-CN" altLang="en-US" dirty="0"/>
              <a:t>的命令行窗口直观看到运行前后的数据。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EFA2D9-DEB0-495F-AAB0-3565B960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4805779"/>
            <a:ext cx="5905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2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打印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coe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文件和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txt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文件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54EC73-2607-4654-B9FB-3BBFA3013EF9}"/>
              </a:ext>
            </a:extLst>
          </p:cNvPr>
          <p:cNvSpPr txBox="1"/>
          <p:nvPr/>
        </p:nvSpPr>
        <p:spPr>
          <a:xfrm>
            <a:off x="6400800" y="1371600"/>
            <a:ext cx="26522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</a:t>
            </a:r>
            <a:r>
              <a:rPr lang="en-US" altLang="zh-CN" dirty="0" err="1"/>
              <a:t>matlab</a:t>
            </a:r>
            <a:r>
              <a:rPr lang="zh-CN" altLang="en-US" dirty="0"/>
              <a:t>脚本可以在当前文件夹下输出文件。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这一部分负责打印存入</a:t>
            </a:r>
            <a:r>
              <a:rPr lang="en-US" altLang="zh-CN" dirty="0"/>
              <a:t>RAM</a:t>
            </a:r>
            <a:r>
              <a:rPr lang="zh-CN" altLang="en-US" dirty="0"/>
              <a:t>的</a:t>
            </a:r>
            <a:r>
              <a:rPr lang="en-US" altLang="zh-CN" dirty="0" err="1"/>
              <a:t>coe</a:t>
            </a:r>
            <a:r>
              <a:rPr lang="zh-CN" altLang="en-US" dirty="0"/>
              <a:t>文件和运行结果的</a:t>
            </a:r>
            <a:r>
              <a:rPr lang="en-US" altLang="zh-CN" dirty="0"/>
              <a:t>txt</a:t>
            </a:r>
            <a:r>
              <a:rPr lang="zh-CN" altLang="en-US" dirty="0"/>
              <a:t>文件。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需要注意的就是</a:t>
            </a:r>
            <a:r>
              <a:rPr lang="en-US" altLang="zh-CN" dirty="0"/>
              <a:t>DCT</a:t>
            </a:r>
            <a:r>
              <a:rPr lang="zh-CN" altLang="en-US" dirty="0"/>
              <a:t>变换矩阵是输入的，取地址的时候需要注意。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A39752-6893-42C1-BAA4-21A5B78C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95274"/>
            <a:ext cx="57626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5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coe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文件格式</a:t>
            </a:r>
            <a:endParaRPr lang="zh-CN" altLang="en-US" sz="3600" dirty="0">
              <a:ea typeface="楷体_GB2312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DF3DE6-604D-41DF-B23C-04413C90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5810250" cy="4657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E49B14-C440-43DF-A14A-B8B2194E14F0}"/>
              </a:ext>
            </a:extLst>
          </p:cNvPr>
          <p:cNvSpPr txBox="1"/>
          <p:nvPr/>
        </p:nvSpPr>
        <p:spPr>
          <a:xfrm>
            <a:off x="4953000" y="1652583"/>
            <a:ext cx="4038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coe</a:t>
            </a:r>
            <a:r>
              <a:rPr lang="zh-CN" altLang="en-US" dirty="0"/>
              <a:t>文件本质上就是文本文件，可以用任意文本编辑器打开。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前两行是固定的。</a:t>
            </a:r>
            <a:endParaRPr lang="en-US" altLang="zh-CN" dirty="0"/>
          </a:p>
          <a:p>
            <a:r>
              <a:rPr lang="zh-CN" altLang="en-US" dirty="0"/>
              <a:t>第一行表示使用的进制，一般使用</a:t>
            </a:r>
            <a:r>
              <a:rPr lang="en-US" altLang="zh-CN" dirty="0"/>
              <a:t>16</a:t>
            </a:r>
            <a:r>
              <a:rPr lang="zh-CN" altLang="en-US" dirty="0"/>
              <a:t>进制，第二行是固定的格式。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之后是数据，用英文逗号分隔，最后一个数据使用英文分号结尾。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1098332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15061</TotalTime>
  <Words>366</Words>
  <Application>Microsoft Office PowerPoint</Application>
  <PresentationFormat>全屏显示(4:3)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楷体_GB2312</vt:lpstr>
      <vt:lpstr>宋体</vt:lpstr>
      <vt:lpstr>Arial</vt:lpstr>
      <vt:lpstr>Tahoma</vt:lpstr>
      <vt:lpstr>Times New Roman</vt:lpstr>
      <vt:lpstr>Wingdings</vt:lpstr>
      <vt:lpstr>Network</vt:lpstr>
      <vt:lpstr>测试文件的产生</vt:lpstr>
      <vt:lpstr>初始化</vt:lpstr>
      <vt:lpstr>产生随机数据</vt:lpstr>
      <vt:lpstr>生成DCT变换矩阵</vt:lpstr>
      <vt:lpstr>DCT变换</vt:lpstr>
      <vt:lpstr>排序</vt:lpstr>
      <vt:lpstr>输出结果</vt:lpstr>
      <vt:lpstr>打印coe文件和txt文件</vt:lpstr>
      <vt:lpstr>coe文件格式</vt:lpstr>
    </vt:vector>
  </TitlesOfParts>
  <Company>private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 Multiplexing</dc:title>
  <dc:creator>ymmao</dc:creator>
  <cp:lastModifiedBy>祝雨彬</cp:lastModifiedBy>
  <cp:revision>1119</cp:revision>
  <dcterms:created xsi:type="dcterms:W3CDTF">2003-06-01T14:36:23Z</dcterms:created>
  <dcterms:modified xsi:type="dcterms:W3CDTF">2021-06-30T08:10:57Z</dcterms:modified>
</cp:coreProperties>
</file>