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bookmarkIdSeed="2">
  <p:sldMasterIdLst>
    <p:sldMasterId id="2147483648" r:id="rId1"/>
  </p:sldMasterIdLst>
  <p:notesMasterIdLst>
    <p:notesMasterId r:id="rId19"/>
  </p:notesMasterIdLst>
  <p:sldIdLst>
    <p:sldId id="307" r:id="rId2"/>
    <p:sldId id="314" r:id="rId3"/>
    <p:sldId id="1052" r:id="rId4"/>
    <p:sldId id="317" r:id="rId5"/>
    <p:sldId id="1054" r:id="rId6"/>
    <p:sldId id="1032" r:id="rId7"/>
    <p:sldId id="1055" r:id="rId8"/>
    <p:sldId id="1056" r:id="rId9"/>
    <p:sldId id="1030" r:id="rId10"/>
    <p:sldId id="1040" r:id="rId11"/>
    <p:sldId id="1057" r:id="rId12"/>
    <p:sldId id="1058" r:id="rId13"/>
    <p:sldId id="1059" r:id="rId14"/>
    <p:sldId id="1036" r:id="rId15"/>
    <p:sldId id="1049" r:id="rId16"/>
    <p:sldId id="1045" r:id="rId17"/>
    <p:sldId id="305" r:id="rId18"/>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FFFF"/>
    <a:srgbClr val="009E9A"/>
    <a:srgbClr val="00ADA9"/>
    <a:srgbClr val="F87A24"/>
    <a:srgbClr val="BDE4FF"/>
    <a:srgbClr val="CCFFFF"/>
    <a:srgbClr val="000000"/>
    <a:srgbClr val="969696"/>
    <a:srgbClr val="F98637"/>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771" autoAdjust="0"/>
    <p:restoredTop sz="96366" autoAdjust="0"/>
  </p:normalViewPr>
  <p:slideViewPr>
    <p:cSldViewPr>
      <p:cViewPr varScale="1">
        <p:scale>
          <a:sx n="145" d="100"/>
          <a:sy n="145" d="100"/>
        </p:scale>
        <p:origin x="558" y="120"/>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2190033-C8F9-4001-BA76-B1707BA7B576}" type="datetimeFigureOut">
              <a:rPr lang="zh-CN" altLang="en-US" smtClean="0"/>
              <a:t>2021/7/3</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B19CCDE-0485-440D-AAF8-0102124FEAB8}" type="slidenum">
              <a:rPr lang="zh-CN" altLang="en-US" smtClean="0"/>
              <a:t>‹#›</a:t>
            </a:fld>
            <a:endParaRPr lang="zh-CN" altLang="en-US"/>
          </a:p>
        </p:txBody>
      </p:sp>
    </p:spTree>
    <p:extLst>
      <p:ext uri="{BB962C8B-B14F-4D97-AF65-F5344CB8AC3E}">
        <p14:creationId xmlns:p14="http://schemas.microsoft.com/office/powerpoint/2010/main" val="17670242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19CCDE-0485-440D-AAF8-0102124FEAB8}" type="slidenum">
              <a:rPr lang="zh-CN" altLang="en-US" smtClean="0"/>
              <a:t>1</a:t>
            </a:fld>
            <a:endParaRPr lang="zh-CN" altLang="en-US"/>
          </a:p>
        </p:txBody>
      </p:sp>
    </p:spTree>
    <p:extLst>
      <p:ext uri="{BB962C8B-B14F-4D97-AF65-F5344CB8AC3E}">
        <p14:creationId xmlns:p14="http://schemas.microsoft.com/office/powerpoint/2010/main" val="16728476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19CCDE-0485-440D-AAF8-0102124FEAB8}" type="slidenum">
              <a:rPr lang="zh-CN" altLang="en-US" smtClean="0"/>
              <a:t>3</a:t>
            </a:fld>
            <a:endParaRPr lang="zh-CN" altLang="en-US"/>
          </a:p>
        </p:txBody>
      </p:sp>
    </p:spTree>
    <p:extLst>
      <p:ext uri="{BB962C8B-B14F-4D97-AF65-F5344CB8AC3E}">
        <p14:creationId xmlns:p14="http://schemas.microsoft.com/office/powerpoint/2010/main" val="38245353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与电场类似，作为特殊物质的磁场在空间中的分布也伴随着磁场能量的空间分布。从恒定磁场的因果规律可知，产生磁场的源是电流，并且电流回路有集中和约束磁场的作用。因此，要收集和存储磁场能量，可从电流回路入手。穿过电流回路的磁场线越密，则回路约束的磁场越强，穿过回路的磁通量越大，相应的磁场能量密度也越大。</a:t>
            </a:r>
          </a:p>
          <a:p>
            <a:endParaRPr lang="zh-CN" altLang="en-US" dirty="0"/>
          </a:p>
        </p:txBody>
      </p:sp>
      <p:sp>
        <p:nvSpPr>
          <p:cNvPr id="4" name="灯片编号占位符 3"/>
          <p:cNvSpPr>
            <a:spLocks noGrp="1"/>
          </p:cNvSpPr>
          <p:nvPr>
            <p:ph type="sldNum" sz="quarter" idx="10"/>
          </p:nvPr>
        </p:nvSpPr>
        <p:spPr/>
        <p:txBody>
          <a:bodyPr/>
          <a:lstStyle/>
          <a:p>
            <a:fld id="{AB19CCDE-0485-440D-AAF8-0102124FEAB8}" type="slidenum">
              <a:rPr lang="zh-CN" altLang="en-US" smtClean="0"/>
              <a:t>4</a:t>
            </a:fld>
            <a:endParaRPr lang="zh-CN" altLang="en-US"/>
          </a:p>
        </p:txBody>
      </p:sp>
    </p:spTree>
    <p:extLst>
      <p:ext uri="{BB962C8B-B14F-4D97-AF65-F5344CB8AC3E}">
        <p14:creationId xmlns:p14="http://schemas.microsoft.com/office/powerpoint/2010/main" val="41881611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B19CCDE-0485-440D-AAF8-0102124FEAB8}" type="slidenum">
              <a:rPr lang="zh-CN" altLang="en-US" smtClean="0"/>
              <a:t>9</a:t>
            </a:fld>
            <a:endParaRPr lang="zh-CN" altLang="en-US"/>
          </a:p>
        </p:txBody>
      </p:sp>
    </p:spTree>
    <p:extLst>
      <p:ext uri="{BB962C8B-B14F-4D97-AF65-F5344CB8AC3E}">
        <p14:creationId xmlns:p14="http://schemas.microsoft.com/office/powerpoint/2010/main" val="8730450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B19CCDE-0485-440D-AAF8-0102124FEAB8}" type="slidenum">
              <a:rPr lang="zh-CN" altLang="en-US" smtClean="0"/>
              <a:t>14</a:t>
            </a:fld>
            <a:endParaRPr lang="zh-CN" altLang="en-US"/>
          </a:p>
        </p:txBody>
      </p:sp>
    </p:spTree>
    <p:extLst>
      <p:ext uri="{BB962C8B-B14F-4D97-AF65-F5344CB8AC3E}">
        <p14:creationId xmlns:p14="http://schemas.microsoft.com/office/powerpoint/2010/main" val="9200338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19CCDE-0485-440D-AAF8-0102124FEAB8}" type="slidenum">
              <a:rPr lang="zh-CN" altLang="en-US" smtClean="0"/>
              <a:t>16</a:t>
            </a:fld>
            <a:endParaRPr lang="zh-CN" altLang="en-US"/>
          </a:p>
        </p:txBody>
      </p:sp>
    </p:spTree>
    <p:extLst>
      <p:ext uri="{BB962C8B-B14F-4D97-AF65-F5344CB8AC3E}">
        <p14:creationId xmlns:p14="http://schemas.microsoft.com/office/powerpoint/2010/main" val="3977638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B19CCDE-0485-440D-AAF8-0102124FEAB8}" type="slidenum">
              <a:rPr lang="zh-CN" altLang="en-US" smtClean="0"/>
              <a:t>17</a:t>
            </a:fld>
            <a:endParaRPr lang="zh-CN" altLang="en-US"/>
          </a:p>
        </p:txBody>
      </p:sp>
    </p:spTree>
    <p:extLst>
      <p:ext uri="{BB962C8B-B14F-4D97-AF65-F5344CB8AC3E}">
        <p14:creationId xmlns:p14="http://schemas.microsoft.com/office/powerpoint/2010/main" val="355726446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cstate="email"/>
          <a:stretch>
            <a:fillRect/>
          </a:stretch>
        </p:blipFill>
        <p:spPr>
          <a:xfrm>
            <a:off x="0" y="0"/>
            <a:ext cx="9144000" cy="514350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标题幻灯片">
    <p:spTree>
      <p:nvGrpSpPr>
        <p:cNvPr id="1" name=""/>
        <p:cNvGrpSpPr/>
        <p:nvPr/>
      </p:nvGrpSpPr>
      <p:grpSpPr>
        <a:xfrm>
          <a:off x="0" y="0"/>
          <a:ext cx="0" cy="0"/>
          <a:chOff x="0" y="0"/>
          <a:chExt cx="0" cy="0"/>
        </a:xfrm>
      </p:grpSpPr>
      <p:cxnSp>
        <p:nvCxnSpPr>
          <p:cNvPr id="12" name="直接连接符 11"/>
          <p:cNvCxnSpPr/>
          <p:nvPr userDrawn="1"/>
        </p:nvCxnSpPr>
        <p:spPr>
          <a:xfrm>
            <a:off x="755576" y="625398"/>
            <a:ext cx="7848872"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13" name="Group 7"/>
          <p:cNvGrpSpPr/>
          <p:nvPr userDrawn="1"/>
        </p:nvGrpSpPr>
        <p:grpSpPr bwMode="auto">
          <a:xfrm>
            <a:off x="323528" y="292895"/>
            <a:ext cx="390372" cy="205979"/>
            <a:chOff x="0" y="0"/>
            <a:chExt cx="1041399" cy="549275"/>
          </a:xfrm>
        </p:grpSpPr>
        <p:sp>
          <p:nvSpPr>
            <p:cNvPr id="14" name="Freeform 16"/>
            <p:cNvSpPr/>
            <p:nvPr/>
          </p:nvSpPr>
          <p:spPr bwMode="auto">
            <a:xfrm>
              <a:off x="0" y="0"/>
              <a:ext cx="361950" cy="549275"/>
            </a:xfrm>
            <a:custGeom>
              <a:avLst/>
              <a:gdLst>
                <a:gd name="T0" fmla="*/ 4 w 400"/>
                <a:gd name="T1" fmla="*/ 92 h 608"/>
                <a:gd name="T2" fmla="*/ 96 w 400"/>
                <a:gd name="T3" fmla="*/ 0 h 608"/>
                <a:gd name="T4" fmla="*/ 400 w 400"/>
                <a:gd name="T5" fmla="*/ 304 h 608"/>
                <a:gd name="T6" fmla="*/ 96 w 400"/>
                <a:gd name="T7" fmla="*/ 608 h 608"/>
                <a:gd name="T8" fmla="*/ 0 w 400"/>
                <a:gd name="T9" fmla="*/ 512 h 608"/>
                <a:gd name="T10" fmla="*/ 212 w 400"/>
                <a:gd name="T11" fmla="*/ 300 h 608"/>
                <a:gd name="T12" fmla="*/ 4 w 400"/>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400" h="608">
                  <a:moveTo>
                    <a:pt x="4" y="92"/>
                  </a:moveTo>
                  <a:lnTo>
                    <a:pt x="96" y="0"/>
                  </a:lnTo>
                  <a:lnTo>
                    <a:pt x="400" y="304"/>
                  </a:lnTo>
                  <a:lnTo>
                    <a:pt x="96" y="608"/>
                  </a:lnTo>
                  <a:lnTo>
                    <a:pt x="0" y="512"/>
                  </a:lnTo>
                  <a:lnTo>
                    <a:pt x="212" y="300"/>
                  </a:lnTo>
                  <a:lnTo>
                    <a:pt x="4" y="92"/>
                  </a:lnTo>
                  <a:close/>
                </a:path>
              </a:pathLst>
            </a:custGeom>
            <a:solidFill>
              <a:srgbClr val="005DA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5" name="Freeform 17"/>
            <p:cNvSpPr/>
            <p:nvPr/>
          </p:nvSpPr>
          <p:spPr bwMode="auto">
            <a:xfrm>
              <a:off x="338137" y="0"/>
              <a:ext cx="360362" cy="549275"/>
            </a:xfrm>
            <a:custGeom>
              <a:avLst/>
              <a:gdLst>
                <a:gd name="T0" fmla="*/ 4 w 399"/>
                <a:gd name="T1" fmla="*/ 92 h 608"/>
                <a:gd name="T2" fmla="*/ 96 w 399"/>
                <a:gd name="T3" fmla="*/ 0 h 608"/>
                <a:gd name="T4" fmla="*/ 399 w 399"/>
                <a:gd name="T5" fmla="*/ 304 h 608"/>
                <a:gd name="T6" fmla="*/ 96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6" y="0"/>
                  </a:lnTo>
                  <a:lnTo>
                    <a:pt x="399" y="304"/>
                  </a:lnTo>
                  <a:lnTo>
                    <a:pt x="96" y="608"/>
                  </a:lnTo>
                  <a:lnTo>
                    <a:pt x="0" y="512"/>
                  </a:lnTo>
                  <a:lnTo>
                    <a:pt x="212" y="300"/>
                  </a:lnTo>
                  <a:lnTo>
                    <a:pt x="4" y="92"/>
                  </a:lnTo>
                  <a:close/>
                </a:path>
              </a:pathLst>
            </a:custGeom>
            <a:solidFill>
              <a:srgbClr val="3992D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6" name="Freeform 18"/>
            <p:cNvSpPr/>
            <p:nvPr/>
          </p:nvSpPr>
          <p:spPr bwMode="auto">
            <a:xfrm>
              <a:off x="681037" y="0"/>
              <a:ext cx="360362" cy="549275"/>
            </a:xfrm>
            <a:custGeom>
              <a:avLst/>
              <a:gdLst>
                <a:gd name="T0" fmla="*/ 4 w 399"/>
                <a:gd name="T1" fmla="*/ 92 h 608"/>
                <a:gd name="T2" fmla="*/ 95 w 399"/>
                <a:gd name="T3" fmla="*/ 0 h 608"/>
                <a:gd name="T4" fmla="*/ 399 w 399"/>
                <a:gd name="T5" fmla="*/ 304 h 608"/>
                <a:gd name="T6" fmla="*/ 95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5" y="0"/>
                  </a:lnTo>
                  <a:lnTo>
                    <a:pt x="399" y="304"/>
                  </a:lnTo>
                  <a:lnTo>
                    <a:pt x="95" y="608"/>
                  </a:lnTo>
                  <a:lnTo>
                    <a:pt x="0" y="512"/>
                  </a:lnTo>
                  <a:lnTo>
                    <a:pt x="212" y="300"/>
                  </a:lnTo>
                  <a:lnTo>
                    <a:pt x="4" y="92"/>
                  </a:lnTo>
                  <a:close/>
                </a:path>
              </a:pathLst>
            </a:custGeom>
            <a:solidFill>
              <a:srgbClr val="F796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oleObject" Target="../embeddings/oleObject12.bin"/><Relationship Id="rId3" Type="http://schemas.openxmlformats.org/officeDocument/2006/relationships/image" Target="../media/image14.wmf"/><Relationship Id="rId7" Type="http://schemas.openxmlformats.org/officeDocument/2006/relationships/image" Target="../media/image16.wmf"/><Relationship Id="rId2" Type="http://schemas.openxmlformats.org/officeDocument/2006/relationships/oleObject" Target="../embeddings/oleObject9.bin"/><Relationship Id="rId1" Type="http://schemas.openxmlformats.org/officeDocument/2006/relationships/slideLayout" Target="../slideLayouts/slideLayout2.xml"/><Relationship Id="rId6" Type="http://schemas.openxmlformats.org/officeDocument/2006/relationships/oleObject" Target="../embeddings/oleObject11.bin"/><Relationship Id="rId5" Type="http://schemas.openxmlformats.org/officeDocument/2006/relationships/image" Target="../media/image15.wmf"/><Relationship Id="rId4" Type="http://schemas.openxmlformats.org/officeDocument/2006/relationships/oleObject" Target="../embeddings/oleObject10.bin"/><Relationship Id="rId9" Type="http://schemas.openxmlformats.org/officeDocument/2006/relationships/image" Target="../media/image17.wmf"/></Relationships>
</file>

<file path=ppt/slides/_rels/slide11.xml.rels><?xml version="1.0" encoding="UTF-8" standalone="yes"?>
<Relationships xmlns="http://schemas.openxmlformats.org/package/2006/relationships"><Relationship Id="rId3" Type="http://schemas.openxmlformats.org/officeDocument/2006/relationships/image" Target="../media/image18.wmf"/><Relationship Id="rId7" Type="http://schemas.openxmlformats.org/officeDocument/2006/relationships/image" Target="../media/image20.wmf"/><Relationship Id="rId2" Type="http://schemas.openxmlformats.org/officeDocument/2006/relationships/oleObject" Target="../embeddings/oleObject13.bin"/><Relationship Id="rId1" Type="http://schemas.openxmlformats.org/officeDocument/2006/relationships/slideLayout" Target="../slideLayouts/slideLayout2.xml"/><Relationship Id="rId6" Type="http://schemas.openxmlformats.org/officeDocument/2006/relationships/oleObject" Target="../embeddings/oleObject15.bin"/><Relationship Id="rId5" Type="http://schemas.openxmlformats.org/officeDocument/2006/relationships/image" Target="../media/image19.wmf"/><Relationship Id="rId4" Type="http://schemas.openxmlformats.org/officeDocument/2006/relationships/oleObject" Target="../embeddings/oleObject14.bin"/></Relationships>
</file>

<file path=ppt/slides/_rels/slide12.xml.rels><?xml version="1.0" encoding="UTF-8" standalone="yes"?>
<Relationships xmlns="http://schemas.openxmlformats.org/package/2006/relationships"><Relationship Id="rId8" Type="http://schemas.openxmlformats.org/officeDocument/2006/relationships/oleObject" Target="../embeddings/oleObject19.bin"/><Relationship Id="rId3" Type="http://schemas.openxmlformats.org/officeDocument/2006/relationships/image" Target="../media/image14.wmf"/><Relationship Id="rId7" Type="http://schemas.openxmlformats.org/officeDocument/2006/relationships/image" Target="../media/image22.wmf"/><Relationship Id="rId2" Type="http://schemas.openxmlformats.org/officeDocument/2006/relationships/oleObject" Target="../embeddings/oleObject16.bin"/><Relationship Id="rId1" Type="http://schemas.openxmlformats.org/officeDocument/2006/relationships/slideLayout" Target="../slideLayouts/slideLayout2.xml"/><Relationship Id="rId6" Type="http://schemas.openxmlformats.org/officeDocument/2006/relationships/oleObject" Target="../embeddings/oleObject18.bin"/><Relationship Id="rId11" Type="http://schemas.openxmlformats.org/officeDocument/2006/relationships/image" Target="../media/image24.wmf"/><Relationship Id="rId5" Type="http://schemas.openxmlformats.org/officeDocument/2006/relationships/image" Target="../media/image21.wmf"/><Relationship Id="rId10" Type="http://schemas.openxmlformats.org/officeDocument/2006/relationships/oleObject" Target="../embeddings/oleObject20.bin"/><Relationship Id="rId4" Type="http://schemas.openxmlformats.org/officeDocument/2006/relationships/oleObject" Target="../embeddings/oleObject17.bin"/><Relationship Id="rId9" Type="http://schemas.openxmlformats.org/officeDocument/2006/relationships/image" Target="../media/image23.wmf"/></Relationships>
</file>

<file path=ppt/slides/_rels/slide13.x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oleObject" Target="../embeddings/oleObject21.bin"/><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28.emf"/><Relationship Id="rId13" Type="http://schemas.openxmlformats.org/officeDocument/2006/relationships/oleObject" Target="../embeddings/oleObject27.bin"/><Relationship Id="rId3" Type="http://schemas.openxmlformats.org/officeDocument/2006/relationships/oleObject" Target="../embeddings/oleObject22.bin"/><Relationship Id="rId7" Type="http://schemas.openxmlformats.org/officeDocument/2006/relationships/oleObject" Target="../embeddings/oleObject24.bin"/><Relationship Id="rId12" Type="http://schemas.openxmlformats.org/officeDocument/2006/relationships/image" Target="../media/image30.emf"/><Relationship Id="rId2" Type="http://schemas.openxmlformats.org/officeDocument/2006/relationships/notesSlide" Target="../notesSlides/notesSlide5.xml"/><Relationship Id="rId16" Type="http://schemas.openxmlformats.org/officeDocument/2006/relationships/image" Target="../media/image32.wmf"/><Relationship Id="rId1" Type="http://schemas.openxmlformats.org/officeDocument/2006/relationships/slideLayout" Target="../slideLayouts/slideLayout2.xml"/><Relationship Id="rId6" Type="http://schemas.openxmlformats.org/officeDocument/2006/relationships/image" Target="../media/image27.emf"/><Relationship Id="rId11" Type="http://schemas.openxmlformats.org/officeDocument/2006/relationships/oleObject" Target="../embeddings/oleObject26.bin"/><Relationship Id="rId5" Type="http://schemas.openxmlformats.org/officeDocument/2006/relationships/oleObject" Target="../embeddings/oleObject23.bin"/><Relationship Id="rId15" Type="http://schemas.openxmlformats.org/officeDocument/2006/relationships/oleObject" Target="../embeddings/oleObject28.bin"/><Relationship Id="rId10" Type="http://schemas.openxmlformats.org/officeDocument/2006/relationships/image" Target="../media/image29.emf"/><Relationship Id="rId4" Type="http://schemas.openxmlformats.org/officeDocument/2006/relationships/image" Target="../media/image26.emf"/><Relationship Id="rId9" Type="http://schemas.openxmlformats.org/officeDocument/2006/relationships/oleObject" Target="../embeddings/oleObject25.bin"/><Relationship Id="rId14" Type="http://schemas.openxmlformats.org/officeDocument/2006/relationships/image" Target="../media/image31.emf"/></Relationships>
</file>

<file path=ppt/slides/_rels/slide15.xml.rels><?xml version="1.0" encoding="UTF-8" standalone="yes"?>
<Relationships xmlns="http://schemas.openxmlformats.org/package/2006/relationships"><Relationship Id="rId8" Type="http://schemas.openxmlformats.org/officeDocument/2006/relationships/oleObject" Target="../embeddings/oleObject32.bin"/><Relationship Id="rId3" Type="http://schemas.openxmlformats.org/officeDocument/2006/relationships/image" Target="../media/image33.wmf"/><Relationship Id="rId7" Type="http://schemas.openxmlformats.org/officeDocument/2006/relationships/image" Target="../media/image35.wmf"/><Relationship Id="rId2" Type="http://schemas.openxmlformats.org/officeDocument/2006/relationships/oleObject" Target="../embeddings/oleObject29.bin"/><Relationship Id="rId1" Type="http://schemas.openxmlformats.org/officeDocument/2006/relationships/slideLayout" Target="../slideLayouts/slideLayout2.xml"/><Relationship Id="rId6" Type="http://schemas.openxmlformats.org/officeDocument/2006/relationships/oleObject" Target="../embeddings/oleObject31.bin"/><Relationship Id="rId5" Type="http://schemas.openxmlformats.org/officeDocument/2006/relationships/image" Target="../media/image34.wmf"/><Relationship Id="rId4" Type="http://schemas.openxmlformats.org/officeDocument/2006/relationships/oleObject" Target="../embeddings/oleObject30.bin"/><Relationship Id="rId9" Type="http://schemas.openxmlformats.org/officeDocument/2006/relationships/image" Target="../media/image36.wmf"/></Relationships>
</file>

<file path=ppt/slides/_rels/slide1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7.jpe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tags" Target="../tags/tag1.xml"/><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7.wmf"/><Relationship Id="rId5" Type="http://schemas.openxmlformats.org/officeDocument/2006/relationships/oleObject" Target="../embeddings/oleObject2.bin"/><Relationship Id="rId4" Type="http://schemas.openxmlformats.org/officeDocument/2006/relationships/image" Target="../media/image6.wmf"/></Relationships>
</file>

<file path=ppt/slides/_rels/slide6.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oleObject" Target="../embeddings/oleObject3.bin"/><Relationship Id="rId1" Type="http://schemas.openxmlformats.org/officeDocument/2006/relationships/slideLayout" Target="../slideLayouts/slideLayout2.xml"/><Relationship Id="rId5"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oleObject" Target="../embeddings/oleObject4.bin"/><Relationship Id="rId1" Type="http://schemas.openxmlformats.org/officeDocument/2006/relationships/slideLayout" Target="../slideLayouts/slideLayout2.xml"/><Relationship Id="rId5" Type="http://schemas.openxmlformats.org/officeDocument/2006/relationships/image" Target="../media/image10.wmf"/><Relationship Id="rId4" Type="http://schemas.openxmlformats.org/officeDocument/2006/relationships/oleObject" Target="../embeddings/oleObject5.bin"/></Relationships>
</file>

<file path=ppt/slides/_rels/slide9.xml.rels><?xml version="1.0" encoding="UTF-8" standalone="yes"?>
<Relationships xmlns="http://schemas.openxmlformats.org/package/2006/relationships"><Relationship Id="rId8" Type="http://schemas.openxmlformats.org/officeDocument/2006/relationships/image" Target="../media/image13.emf"/><Relationship Id="rId3" Type="http://schemas.openxmlformats.org/officeDocument/2006/relationships/oleObject" Target="../embeddings/oleObject6.bin"/><Relationship Id="rId7" Type="http://schemas.openxmlformats.org/officeDocument/2006/relationships/oleObject" Target="../embeddings/oleObject8.bin"/><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2.emf"/><Relationship Id="rId5" Type="http://schemas.openxmlformats.org/officeDocument/2006/relationships/oleObject" Target="../embeddings/oleObject7.bin"/><Relationship Id="rId4" Type="http://schemas.openxmlformats.org/officeDocument/2006/relationships/image" Target="../media/image11.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1651830"/>
            <a:ext cx="9144000" cy="1814777"/>
            <a:chOff x="170694" y="177982"/>
            <a:chExt cx="3936004" cy="781165"/>
          </a:xfrm>
        </p:grpSpPr>
        <p:sp>
          <p:nvSpPr>
            <p:cNvPr id="3" name="等腰三角形 2"/>
            <p:cNvSpPr/>
            <p:nvPr/>
          </p:nvSpPr>
          <p:spPr>
            <a:xfrm>
              <a:off x="1233863" y="177982"/>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4" name="等腰三角形 3"/>
            <p:cNvSpPr/>
            <p:nvPr/>
          </p:nvSpPr>
          <p:spPr>
            <a:xfrm flipV="1">
              <a:off x="200258" y="602633"/>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5" name="矩形 4"/>
            <p:cNvSpPr/>
            <p:nvPr/>
          </p:nvSpPr>
          <p:spPr>
            <a:xfrm>
              <a:off x="170694" y="261768"/>
              <a:ext cx="3936004" cy="61198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6" name="平行四边形 5"/>
            <p:cNvSpPr/>
            <p:nvPr/>
          </p:nvSpPr>
          <p:spPr>
            <a:xfrm>
              <a:off x="376965" y="178257"/>
              <a:ext cx="1036076" cy="779005"/>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7" name="文本框 6"/>
            <p:cNvSpPr txBox="1"/>
            <p:nvPr/>
          </p:nvSpPr>
          <p:spPr>
            <a:xfrm>
              <a:off x="650907" y="284178"/>
              <a:ext cx="569115" cy="559734"/>
            </a:xfrm>
            <a:prstGeom prst="rect">
              <a:avLst/>
            </a:prstGeom>
            <a:noFill/>
          </p:spPr>
          <p:txBody>
            <a:bodyPr wrap="square" lIns="68580" tIns="34290" rIns="68580" bIns="34290"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8000" b="0" i="0" u="none" strike="noStrike" kern="1200" cap="none" spc="0" normalizeH="0" baseline="0" noProof="0" dirty="0">
                  <a:ln>
                    <a:noFill/>
                  </a:ln>
                  <a:solidFill>
                    <a:prstClr val="white">
                      <a:lumMod val="95000"/>
                    </a:prstClr>
                  </a:solidFill>
                  <a:effectLst/>
                  <a:uLnTx/>
                  <a:uFillTx/>
                  <a:latin typeface="Impact" panose="020B0806030902050204" pitchFamily="34" charset="0"/>
                  <a:ea typeface="宋体" panose="02010600030101010101" pitchFamily="2" charset="-122"/>
                  <a:cs typeface="+mn-cs"/>
                </a:rPr>
                <a:t>02</a:t>
              </a:r>
              <a:endParaRPr kumimoji="0" lang="zh-CN" altLang="en-US" sz="8000" b="0" i="0" u="none" strike="noStrike" kern="1200" cap="none" spc="0" normalizeH="0" baseline="0" noProof="0" dirty="0">
                <a:ln>
                  <a:noFill/>
                </a:ln>
                <a:solidFill>
                  <a:prstClr val="white">
                    <a:lumMod val="95000"/>
                  </a:prstClr>
                </a:solidFill>
                <a:effectLst/>
                <a:uLnTx/>
                <a:uFillTx/>
                <a:latin typeface="Impact" panose="020B0806030902050204" pitchFamily="34" charset="0"/>
                <a:ea typeface="宋体" panose="02010600030101010101" pitchFamily="2" charset="-122"/>
                <a:cs typeface="+mn-cs"/>
              </a:endParaRPr>
            </a:p>
          </p:txBody>
        </p:sp>
      </p:grpSp>
      <p:sp>
        <p:nvSpPr>
          <p:cNvPr id="8" name="TextBox 7"/>
          <p:cNvSpPr txBox="1"/>
          <p:nvPr/>
        </p:nvSpPr>
        <p:spPr>
          <a:xfrm>
            <a:off x="3059832" y="2236532"/>
            <a:ext cx="5256584" cy="684805"/>
          </a:xfrm>
          <a:prstGeom prst="rect">
            <a:avLst/>
          </a:prstGeom>
          <a:noFill/>
        </p:spPr>
        <p:txBody>
          <a:bodyPr wrap="square" lIns="68584" tIns="34291" rIns="68584" bIns="34291" rtlCol="0">
            <a:spAutoFit/>
          </a:bodyPr>
          <a:lstStyle/>
          <a:p>
            <a:pPr algn="ctr">
              <a:defRPr/>
            </a:pPr>
            <a:r>
              <a:rPr lang="zh-CN" altLang="en-US" sz="4000" b="1" dirty="0">
                <a:solidFill>
                  <a:schemeClr val="bg1"/>
                </a:solidFill>
                <a:latin typeface="微软雅黑" panose="020B0503020204020204" pitchFamily="34" charset="-122"/>
                <a:ea typeface="微软雅黑" panose="020B0503020204020204" pitchFamily="34" charset="-122"/>
              </a:rPr>
              <a:t>静态电磁场求解与应用</a:t>
            </a:r>
            <a:endParaRPr lang="en-GB" altLang="zh-CN" sz="4000" b="1" dirty="0">
              <a:solidFill>
                <a:schemeClr val="bg1"/>
              </a:solidFill>
              <a:latin typeface="微软雅黑" panose="020B0503020204020204" pitchFamily="34" charset="-122"/>
              <a:ea typeface="微软雅黑" panose="020B0503020204020204" pitchFamily="34" charset="-122"/>
            </a:endParaRPr>
          </a:p>
        </p:txBody>
      </p:sp>
      <p:grpSp>
        <p:nvGrpSpPr>
          <p:cNvPr id="10" name="组合 9"/>
          <p:cNvGrpSpPr/>
          <p:nvPr/>
        </p:nvGrpSpPr>
        <p:grpSpPr>
          <a:xfrm>
            <a:off x="5940152" y="1274820"/>
            <a:ext cx="432048" cy="432834"/>
            <a:chOff x="6084168" y="1274820"/>
            <a:chExt cx="432048" cy="432834"/>
          </a:xfrm>
        </p:grpSpPr>
        <p:sp>
          <p:nvSpPr>
            <p:cNvPr id="11"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12"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Roboto Light"/>
                <a:ea typeface="+mn-ea"/>
                <a:cs typeface="+mn-cs"/>
              </a:endParaRPr>
            </a:p>
          </p:txBody>
        </p:sp>
      </p:grpSp>
      <p:grpSp>
        <p:nvGrpSpPr>
          <p:cNvPr id="13" name="组合 12"/>
          <p:cNvGrpSpPr/>
          <p:nvPr/>
        </p:nvGrpSpPr>
        <p:grpSpPr>
          <a:xfrm>
            <a:off x="4644008" y="1275213"/>
            <a:ext cx="432048" cy="432048"/>
            <a:chOff x="4788024" y="1275213"/>
            <a:chExt cx="432048" cy="432048"/>
          </a:xfrm>
        </p:grpSpPr>
        <p:sp>
          <p:nvSpPr>
            <p:cNvPr id="14"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15"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Roboto Light"/>
                <a:ea typeface="+mn-ea"/>
                <a:cs typeface="+mn-cs"/>
              </a:endParaRPr>
            </a:p>
          </p:txBody>
        </p:sp>
      </p:grpSp>
      <p:grpSp>
        <p:nvGrpSpPr>
          <p:cNvPr id="16" name="组合 15"/>
          <p:cNvGrpSpPr/>
          <p:nvPr/>
        </p:nvGrpSpPr>
        <p:grpSpPr>
          <a:xfrm>
            <a:off x="5292080" y="1274820"/>
            <a:ext cx="432833" cy="432834"/>
            <a:chOff x="5436096" y="1274820"/>
            <a:chExt cx="432833" cy="432834"/>
          </a:xfrm>
        </p:grpSpPr>
        <p:sp>
          <p:nvSpPr>
            <p:cNvPr id="17"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18"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Roboto Light"/>
                <a:ea typeface="+mn-ea"/>
                <a:cs typeface="+mn-cs"/>
              </a:endParaRPr>
            </a:p>
          </p:txBody>
        </p:sp>
      </p:grpSp>
      <p:grpSp>
        <p:nvGrpSpPr>
          <p:cNvPr id="19" name="组合 18"/>
          <p:cNvGrpSpPr/>
          <p:nvPr/>
        </p:nvGrpSpPr>
        <p:grpSpPr>
          <a:xfrm>
            <a:off x="3347864" y="1274820"/>
            <a:ext cx="432833" cy="432834"/>
            <a:chOff x="3491880" y="1274820"/>
            <a:chExt cx="432833" cy="432834"/>
          </a:xfrm>
        </p:grpSpPr>
        <p:sp>
          <p:nvSpPr>
            <p:cNvPr id="20"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21"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Roboto Light"/>
                <a:ea typeface="+mn-ea"/>
                <a:cs typeface="+mn-cs"/>
              </a:endParaRPr>
            </a:p>
          </p:txBody>
        </p:sp>
      </p:grpSp>
      <p:grpSp>
        <p:nvGrpSpPr>
          <p:cNvPr id="22" name="组合 21"/>
          <p:cNvGrpSpPr/>
          <p:nvPr/>
        </p:nvGrpSpPr>
        <p:grpSpPr>
          <a:xfrm>
            <a:off x="3995936" y="1274820"/>
            <a:ext cx="432833" cy="432834"/>
            <a:chOff x="4139952" y="1274820"/>
            <a:chExt cx="432833" cy="432834"/>
          </a:xfrm>
        </p:grpSpPr>
        <p:sp>
          <p:nvSpPr>
            <p:cNvPr id="23"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24"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Roboto Light"/>
                <a:ea typeface="+mn-ea"/>
                <a:cs typeface="+mn-cs"/>
              </a:endParaRPr>
            </a:p>
          </p:txBody>
        </p:sp>
      </p:grpSp>
    </p:spTree>
  </p:cSld>
  <p:clrMapOvr>
    <a:masterClrMapping/>
  </p:clrMapOvr>
  <mc:AlternateContent xmlns:mc="http://schemas.openxmlformats.org/markup-compatibility/2006" xmlns:p14="http://schemas.microsoft.com/office/powerpoint/2010/main">
    <mc:Choice Requires="p14">
      <p:transition p14:dur="10" advTm="6041"/>
    </mc:Choice>
    <mc:Fallback xmlns="">
      <p:transition advTm="6041"/>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33"/>
          <p:cNvSpPr txBox="1">
            <a:spLocks noChangeArrowheads="1"/>
          </p:cNvSpPr>
          <p:nvPr/>
        </p:nvSpPr>
        <p:spPr bwMode="auto">
          <a:xfrm>
            <a:off x="467544" y="339502"/>
            <a:ext cx="715084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tx2"/>
              </a:buClr>
              <a:buSzPct val="60000"/>
              <a:buFont typeface="Wingdings" panose="05000000000000000000" pitchFamily="2" charset="2"/>
              <a:buChar char="•"/>
              <a:defRPr sz="3200" b="1">
                <a:solidFill>
                  <a:srgbClr val="000000"/>
                </a:solidFill>
                <a:latin typeface="Verdana" panose="020B0604030504040204" pitchFamily="34" charset="0"/>
                <a:ea typeface="楷体_GB2312" pitchFamily="49" charset="-122"/>
              </a:defRPr>
            </a:lvl1pPr>
            <a:lvl2pPr marL="742950" indent="-285750">
              <a:spcBef>
                <a:spcPct val="20000"/>
              </a:spcBef>
              <a:buClr>
                <a:schemeClr val="tx1"/>
              </a:buClr>
              <a:buChar char="–"/>
              <a:defRPr sz="2800" b="1">
                <a:solidFill>
                  <a:srgbClr val="000000"/>
                </a:solidFill>
                <a:latin typeface="Verdana" panose="020B0604030504040204" pitchFamily="34" charset="0"/>
                <a:ea typeface="楷体_GB2312" pitchFamily="49" charset="-122"/>
              </a:defRPr>
            </a:lvl2pPr>
            <a:lvl3pPr marL="1143000" indent="-228600">
              <a:spcBef>
                <a:spcPct val="20000"/>
              </a:spcBef>
              <a:buClr>
                <a:schemeClr val="hlink"/>
              </a:buClr>
              <a:buSzPct val="60000"/>
              <a:buFont typeface="Wingdings" panose="05000000000000000000" pitchFamily="2" charset="2"/>
              <a:buChar char="•"/>
              <a:defRPr sz="2400" b="1">
                <a:solidFill>
                  <a:srgbClr val="000000"/>
                </a:solidFill>
                <a:latin typeface="Verdana" panose="020B0604030504040204" pitchFamily="34" charset="0"/>
                <a:ea typeface="楷体_GB2312" pitchFamily="49" charset="-122"/>
              </a:defRPr>
            </a:lvl3pPr>
            <a:lvl4pPr marL="1600200" indent="-228600">
              <a:spcBef>
                <a:spcPct val="20000"/>
              </a:spcBef>
              <a:buClr>
                <a:schemeClr val="tx1"/>
              </a:buClr>
              <a:buChar char="–"/>
              <a:defRPr sz="2000" b="1">
                <a:solidFill>
                  <a:srgbClr val="000000"/>
                </a:solidFill>
                <a:latin typeface="Verdana" panose="020B0604030504040204" pitchFamily="34" charset="0"/>
                <a:ea typeface="楷体_GB2312" pitchFamily="49" charset="-122"/>
              </a:defRPr>
            </a:lvl4pPr>
            <a:lvl5pPr marL="2057400" indent="-228600">
              <a:spcBef>
                <a:spcPct val="20000"/>
              </a:spcBef>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9pPr>
          </a:lstStyle>
          <a:p>
            <a:pPr>
              <a:spcBef>
                <a:spcPct val="50000"/>
              </a:spcBef>
              <a:buClrTx/>
              <a:buSzTx/>
              <a:buFontTx/>
              <a:buNone/>
            </a:pPr>
            <a:r>
              <a:rPr kumimoji="1" lang="en-US" altLang="zh-CN" sz="20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a:t>
            </a:r>
            <a:r>
              <a:rPr kumimoji="1" lang="zh-CN" altLang="en-US" sz="20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）内自感的计算</a:t>
            </a:r>
          </a:p>
        </p:txBody>
      </p:sp>
      <p:grpSp>
        <p:nvGrpSpPr>
          <p:cNvPr id="13" name="组合 12"/>
          <p:cNvGrpSpPr/>
          <p:nvPr/>
        </p:nvGrpSpPr>
        <p:grpSpPr>
          <a:xfrm>
            <a:off x="251520" y="843558"/>
            <a:ext cx="8640960" cy="553998"/>
            <a:chOff x="179512" y="843558"/>
            <a:chExt cx="8640960" cy="553998"/>
          </a:xfrm>
        </p:grpSpPr>
        <p:graphicFrame>
          <p:nvGraphicFramePr>
            <p:cNvPr id="3" name="Object 62"/>
            <p:cNvGraphicFramePr>
              <a:graphicFrameLocks noChangeAspect="1"/>
            </p:cNvGraphicFramePr>
            <p:nvPr>
              <p:extLst>
                <p:ext uri="{D42A27DB-BD31-4B8C-83A1-F6EECF244321}">
                  <p14:modId xmlns:p14="http://schemas.microsoft.com/office/powerpoint/2010/main" val="555553308"/>
                </p:ext>
              </p:extLst>
            </p:nvPr>
          </p:nvGraphicFramePr>
          <p:xfrm>
            <a:off x="6444208" y="915566"/>
            <a:ext cx="1168612" cy="432048"/>
          </p:xfrm>
          <a:graphic>
            <a:graphicData uri="http://schemas.openxmlformats.org/presentationml/2006/ole">
              <mc:AlternateContent xmlns:mc="http://schemas.openxmlformats.org/markup-compatibility/2006">
                <mc:Choice xmlns:v="urn:schemas-microsoft-com:vml" Requires="v">
                  <p:oleObj name="Equation" r:id="rId2" imgW="736560" imgH="266400" progId="Equation.DSMT4">
                    <p:embed/>
                  </p:oleObj>
                </mc:Choice>
                <mc:Fallback>
                  <p:oleObj name="Equation" r:id="rId2" imgW="736560" imgH="266400" progId="Equation.DSMT4">
                    <p:embed/>
                    <p:pic>
                      <p:nvPicPr>
                        <p:cNvPr id="3" name="Object 62"/>
                        <p:cNvPicPr>
                          <a:picLocks noChangeAspect="1" noChangeArrowheads="1"/>
                        </p:cNvPicPr>
                        <p:nvPr/>
                      </p:nvPicPr>
                      <p:blipFill>
                        <a:blip r:embed="rId3"/>
                        <a:srcRect/>
                        <a:stretch>
                          <a:fillRect/>
                        </a:stretch>
                      </p:blipFill>
                      <p:spPr bwMode="auto">
                        <a:xfrm>
                          <a:off x="6444208" y="915566"/>
                          <a:ext cx="1168612" cy="432048"/>
                        </a:xfrm>
                        <a:prstGeom prst="rect">
                          <a:avLst/>
                        </a:prstGeom>
                        <a:noFill/>
                        <a:ln>
                          <a:noFill/>
                        </a:ln>
                      </p:spPr>
                    </p:pic>
                  </p:oleObj>
                </mc:Fallback>
              </mc:AlternateContent>
            </a:graphicData>
          </a:graphic>
        </p:graphicFrame>
        <p:sp>
          <p:nvSpPr>
            <p:cNvPr id="12" name="矩形 11"/>
            <p:cNvSpPr/>
            <p:nvPr/>
          </p:nvSpPr>
          <p:spPr>
            <a:xfrm>
              <a:off x="179512" y="843558"/>
              <a:ext cx="8640960"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spcBef>
                  <a:spcPct val="50000"/>
                </a:spcBef>
              </a:pPr>
              <a:r>
                <a:rPr kumimoji="1" lang="zh-CN" altLang="en-US" sz="2000" b="1" dirty="0">
                  <a:latin typeface="Times New Roman" panose="02020603050405020304" pitchFamily="18" charset="0"/>
                  <a:ea typeface="宋体" panose="02010600030101010101" pitchFamily="2" charset="-122"/>
                  <a:cs typeface="Times New Roman" panose="02020603050405020304" pitchFamily="18" charset="0"/>
                </a:rPr>
                <a:t>磁场通过内导体中任意</a:t>
              </a:r>
              <a:r>
                <a:rPr kumimoji="1" lang="zh-CN" altLang="en-US" sz="2000" b="1" i="1"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1" lang="zh-CN" altLang="en-US" sz="2000" b="1" dirty="0">
                  <a:latin typeface="Times New Roman" panose="02020603050405020304" pitchFamily="18" charset="0"/>
                  <a:ea typeface="宋体" panose="02010600030101010101" pitchFamily="2" charset="-122"/>
                  <a:cs typeface="Times New Roman" panose="02020603050405020304" pitchFamily="18" charset="0"/>
                </a:rPr>
                <a:t>处长度为</a:t>
              </a:r>
              <a:r>
                <a:rPr kumimoji="1" lang="en-US" altLang="zh-CN" sz="2000" b="1" i="1" dirty="0">
                  <a:latin typeface="Times New Roman" panose="02020603050405020304" pitchFamily="18" charset="0"/>
                  <a:ea typeface="宋体" panose="02010600030101010101" pitchFamily="2" charset="-122"/>
                  <a:cs typeface="Times New Roman" panose="02020603050405020304" pitchFamily="18" charset="0"/>
                </a:rPr>
                <a:t>l</a:t>
              </a:r>
              <a:r>
                <a:rPr kumimoji="1" lang="zh-CN" altLang="en-US" sz="2000" b="1" dirty="0">
                  <a:latin typeface="Times New Roman" panose="02020603050405020304" pitchFamily="18" charset="0"/>
                  <a:ea typeface="宋体" panose="02010600030101010101" pitchFamily="2" charset="-122"/>
                  <a:cs typeface="Times New Roman" panose="02020603050405020304" pitchFamily="18" charset="0"/>
                </a:rPr>
                <a:t>，宽度为</a:t>
              </a:r>
              <a:r>
                <a:rPr kumimoji="1" lang="en-US" altLang="zh-CN" sz="2000" b="1" dirty="0">
                  <a:latin typeface="Times New Roman" panose="02020603050405020304" pitchFamily="18" charset="0"/>
                  <a:ea typeface="宋体" panose="02010600030101010101" pitchFamily="2" charset="-122"/>
                  <a:cs typeface="Times New Roman" panose="02020603050405020304" pitchFamily="18" charset="0"/>
                </a:rPr>
                <a:t>d</a:t>
              </a:r>
              <a:r>
                <a:rPr kumimoji="1" lang="zh-CN" altLang="en-US" sz="2000" b="1" i="1" dirty="0">
                  <a:latin typeface="Times New Roman" panose="02020603050405020304" pitchFamily="18" charset="0"/>
                  <a:cs typeface="Times New Roman" panose="02020603050405020304" pitchFamily="18" charset="0"/>
                  <a:sym typeface="Symbol" panose="05050102010706020507" pitchFamily="18" charset="2"/>
                </a:rPr>
                <a:t></a:t>
              </a:r>
              <a:r>
                <a:rPr kumimoji="1" lang="zh-CN" altLang="en-US" sz="2000" b="1" dirty="0">
                  <a:latin typeface="Times New Roman" panose="02020603050405020304" pitchFamily="18" charset="0"/>
                  <a:ea typeface="宋体" panose="02010600030101010101" pitchFamily="2" charset="-122"/>
                  <a:cs typeface="Times New Roman" panose="02020603050405020304" pitchFamily="18" charset="0"/>
                </a:rPr>
                <a:t>的面积元                    的磁通为</a:t>
              </a:r>
            </a:p>
          </p:txBody>
        </p:sp>
      </p:grpSp>
      <p:graphicFrame>
        <p:nvGraphicFramePr>
          <p:cNvPr id="14" name="Object 15">
            <a:extLst>
              <a:ext uri="{FF2B5EF4-FFF2-40B4-BE49-F238E27FC236}">
                <a16:creationId xmlns:a16="http://schemas.microsoft.com/office/drawing/2014/main" id="{9305C20A-DCEE-47AC-AA12-FF04E9B4E9D2}"/>
              </a:ext>
            </a:extLst>
          </p:cNvPr>
          <p:cNvGraphicFramePr>
            <a:graphicFrameLocks noChangeAspect="1"/>
          </p:cNvGraphicFramePr>
          <p:nvPr>
            <p:extLst>
              <p:ext uri="{D42A27DB-BD31-4B8C-83A1-F6EECF244321}">
                <p14:modId xmlns:p14="http://schemas.microsoft.com/office/powerpoint/2010/main" val="1417067543"/>
              </p:ext>
            </p:extLst>
          </p:nvPr>
        </p:nvGraphicFramePr>
        <p:xfrm>
          <a:off x="2660129" y="1407865"/>
          <a:ext cx="2847975" cy="731837"/>
        </p:xfrm>
        <a:graphic>
          <a:graphicData uri="http://schemas.openxmlformats.org/presentationml/2006/ole">
            <mc:AlternateContent xmlns:mc="http://schemas.openxmlformats.org/markup-compatibility/2006">
              <mc:Choice xmlns:v="urn:schemas-microsoft-com:vml" Requires="v">
                <p:oleObj name="Equation" r:id="rId4" imgW="1612800" imgH="406080" progId="Equation.DSMT4">
                  <p:embed/>
                </p:oleObj>
              </mc:Choice>
              <mc:Fallback>
                <p:oleObj name="Equation" r:id="rId4" imgW="1612800" imgH="406080" progId="Equation.DSMT4">
                  <p:embed/>
                  <p:pic>
                    <p:nvPicPr>
                      <p:cNvPr id="6" name="Object 15">
                        <a:extLst>
                          <a:ext uri="{FF2B5EF4-FFF2-40B4-BE49-F238E27FC236}">
                            <a16:creationId xmlns:a16="http://schemas.microsoft.com/office/drawing/2014/main" id="{9305C20A-DCEE-47AC-AA12-FF04E9B4E9D2}"/>
                          </a:ext>
                        </a:extLst>
                      </p:cNvPr>
                      <p:cNvPicPr>
                        <a:picLocks noChangeAspect="1" noChangeArrowheads="1"/>
                      </p:cNvPicPr>
                      <p:nvPr/>
                    </p:nvPicPr>
                    <p:blipFill>
                      <a:blip r:embed="rId5"/>
                      <a:srcRect/>
                      <a:stretch>
                        <a:fillRect/>
                      </a:stretch>
                    </p:blipFill>
                    <p:spPr bwMode="auto">
                      <a:xfrm>
                        <a:off x="2660129" y="1407865"/>
                        <a:ext cx="2847975" cy="731837"/>
                      </a:xfrm>
                      <a:prstGeom prst="rect">
                        <a:avLst/>
                      </a:prstGeom>
                      <a:noFill/>
                      <a:ln>
                        <a:noFill/>
                      </a:ln>
                    </p:spPr>
                  </p:pic>
                </p:oleObj>
              </mc:Fallback>
            </mc:AlternateContent>
          </a:graphicData>
        </a:graphic>
      </p:graphicFrame>
      <p:sp>
        <p:nvSpPr>
          <p:cNvPr id="15" name="矩形 14"/>
          <p:cNvSpPr/>
          <p:nvPr/>
        </p:nvSpPr>
        <p:spPr>
          <a:xfrm>
            <a:off x="257999" y="2211710"/>
            <a:ext cx="4314001"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spcBef>
                <a:spcPct val="50000"/>
              </a:spcBef>
            </a:pPr>
            <a:r>
              <a:rPr kumimoji="1" lang="zh-CN" altLang="zh-CN" sz="2000" b="1" dirty="0">
                <a:latin typeface="Times New Roman" panose="02020603050405020304" pitchFamily="18" charset="0"/>
                <a:ea typeface="宋体" panose="02010600030101010101" pitchFamily="2" charset="-122"/>
                <a:cs typeface="Times New Roman" panose="02020603050405020304" pitchFamily="18" charset="0"/>
              </a:rPr>
              <a:t>该磁通对应的磁场线所铰链的电流为</a:t>
            </a:r>
          </a:p>
        </p:txBody>
      </p:sp>
      <p:graphicFrame>
        <p:nvGraphicFramePr>
          <p:cNvPr id="16" name="Object 15">
            <a:extLst>
              <a:ext uri="{FF2B5EF4-FFF2-40B4-BE49-F238E27FC236}">
                <a16:creationId xmlns:a16="http://schemas.microsoft.com/office/drawing/2014/main" id="{9305C20A-DCEE-47AC-AA12-FF04E9B4E9D2}"/>
              </a:ext>
            </a:extLst>
          </p:cNvPr>
          <p:cNvGraphicFramePr>
            <a:graphicFrameLocks noChangeAspect="1"/>
          </p:cNvGraphicFramePr>
          <p:nvPr>
            <p:extLst>
              <p:ext uri="{D42A27DB-BD31-4B8C-83A1-F6EECF244321}">
                <p14:modId xmlns:p14="http://schemas.microsoft.com/office/powerpoint/2010/main" val="775642541"/>
              </p:ext>
            </p:extLst>
          </p:nvPr>
        </p:nvGraphicFramePr>
        <p:xfrm>
          <a:off x="3059832" y="2787774"/>
          <a:ext cx="2535237" cy="868363"/>
        </p:xfrm>
        <a:graphic>
          <a:graphicData uri="http://schemas.openxmlformats.org/presentationml/2006/ole">
            <mc:AlternateContent xmlns:mc="http://schemas.openxmlformats.org/markup-compatibility/2006">
              <mc:Choice xmlns:v="urn:schemas-microsoft-com:vml" Requires="v">
                <p:oleObj name="Equation" r:id="rId6" imgW="1434960" imgH="482400" progId="Equation.DSMT4">
                  <p:embed/>
                </p:oleObj>
              </mc:Choice>
              <mc:Fallback>
                <p:oleObj name="Equation" r:id="rId6" imgW="1434960" imgH="482400" progId="Equation.DSMT4">
                  <p:embed/>
                  <p:pic>
                    <p:nvPicPr>
                      <p:cNvPr id="14" name="Object 15">
                        <a:extLst>
                          <a:ext uri="{FF2B5EF4-FFF2-40B4-BE49-F238E27FC236}">
                            <a16:creationId xmlns:a16="http://schemas.microsoft.com/office/drawing/2014/main" id="{9305C20A-DCEE-47AC-AA12-FF04E9B4E9D2}"/>
                          </a:ext>
                        </a:extLst>
                      </p:cNvPr>
                      <p:cNvPicPr>
                        <a:picLocks noChangeAspect="1" noChangeArrowheads="1"/>
                      </p:cNvPicPr>
                      <p:nvPr/>
                    </p:nvPicPr>
                    <p:blipFill>
                      <a:blip r:embed="rId7"/>
                      <a:srcRect/>
                      <a:stretch>
                        <a:fillRect/>
                      </a:stretch>
                    </p:blipFill>
                    <p:spPr bwMode="auto">
                      <a:xfrm>
                        <a:off x="3059832" y="2787774"/>
                        <a:ext cx="2535237" cy="868363"/>
                      </a:xfrm>
                      <a:prstGeom prst="rect">
                        <a:avLst/>
                      </a:prstGeom>
                      <a:noFill/>
                      <a:ln>
                        <a:noFill/>
                      </a:ln>
                    </p:spPr>
                  </p:pic>
                </p:oleObj>
              </mc:Fallback>
            </mc:AlternateContent>
          </a:graphicData>
        </a:graphic>
      </p:graphicFrame>
      <p:sp>
        <p:nvSpPr>
          <p:cNvPr id="17" name="矩形 16"/>
          <p:cNvSpPr/>
          <p:nvPr/>
        </p:nvSpPr>
        <p:spPr>
          <a:xfrm>
            <a:off x="323528" y="3651870"/>
            <a:ext cx="958917"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spcBef>
                <a:spcPct val="50000"/>
              </a:spcBef>
            </a:pPr>
            <a:r>
              <a:rPr kumimoji="1" lang="zh-CN" altLang="zh-CN" sz="2000" b="1" dirty="0">
                <a:latin typeface="Times New Roman" panose="02020603050405020304" pitchFamily="18" charset="0"/>
                <a:ea typeface="宋体" panose="02010600030101010101" pitchFamily="2" charset="-122"/>
                <a:cs typeface="Times New Roman" panose="02020603050405020304" pitchFamily="18" charset="0"/>
              </a:rPr>
              <a:t>所以得</a:t>
            </a:r>
          </a:p>
        </p:txBody>
      </p:sp>
      <p:graphicFrame>
        <p:nvGraphicFramePr>
          <p:cNvPr id="18" name="Object 15">
            <a:extLst>
              <a:ext uri="{FF2B5EF4-FFF2-40B4-BE49-F238E27FC236}">
                <a16:creationId xmlns:a16="http://schemas.microsoft.com/office/drawing/2014/main" id="{9305C20A-DCEE-47AC-AA12-FF04E9B4E9D2}"/>
              </a:ext>
            </a:extLst>
          </p:cNvPr>
          <p:cNvGraphicFramePr>
            <a:graphicFrameLocks noChangeAspect="1"/>
          </p:cNvGraphicFramePr>
          <p:nvPr>
            <p:extLst>
              <p:ext uri="{D42A27DB-BD31-4B8C-83A1-F6EECF244321}">
                <p14:modId xmlns:p14="http://schemas.microsoft.com/office/powerpoint/2010/main" val="898380414"/>
              </p:ext>
            </p:extLst>
          </p:nvPr>
        </p:nvGraphicFramePr>
        <p:xfrm>
          <a:off x="3563888" y="3867894"/>
          <a:ext cx="1458913" cy="754063"/>
        </p:xfrm>
        <a:graphic>
          <a:graphicData uri="http://schemas.openxmlformats.org/presentationml/2006/ole">
            <mc:AlternateContent xmlns:mc="http://schemas.openxmlformats.org/markup-compatibility/2006">
              <mc:Choice xmlns:v="urn:schemas-microsoft-com:vml" Requires="v">
                <p:oleObj name="Equation" r:id="rId8" imgW="825480" imgH="419040" progId="Equation.DSMT4">
                  <p:embed/>
                </p:oleObj>
              </mc:Choice>
              <mc:Fallback>
                <p:oleObj name="Equation" r:id="rId8" imgW="825480" imgH="419040" progId="Equation.DSMT4">
                  <p:embed/>
                  <p:pic>
                    <p:nvPicPr>
                      <p:cNvPr id="16" name="Object 15">
                        <a:extLst>
                          <a:ext uri="{FF2B5EF4-FFF2-40B4-BE49-F238E27FC236}">
                            <a16:creationId xmlns:a16="http://schemas.microsoft.com/office/drawing/2014/main" id="{9305C20A-DCEE-47AC-AA12-FF04E9B4E9D2}"/>
                          </a:ext>
                        </a:extLst>
                      </p:cNvPr>
                      <p:cNvPicPr>
                        <a:picLocks noChangeAspect="1" noChangeArrowheads="1"/>
                      </p:cNvPicPr>
                      <p:nvPr/>
                    </p:nvPicPr>
                    <p:blipFill>
                      <a:blip r:embed="rId9"/>
                      <a:srcRect/>
                      <a:stretch>
                        <a:fillRect/>
                      </a:stretch>
                    </p:blipFill>
                    <p:spPr bwMode="auto">
                      <a:xfrm>
                        <a:off x="3563888" y="3867894"/>
                        <a:ext cx="1458913" cy="754063"/>
                      </a:xfrm>
                      <a:prstGeom prst="rect">
                        <a:avLst/>
                      </a:prstGeom>
                      <a:noFill/>
                      <a:ln>
                        <a:noFill/>
                      </a:ln>
                    </p:spPr>
                  </p:pic>
                </p:oleObj>
              </mc:Fallback>
            </mc:AlternateContent>
          </a:graphicData>
        </a:graphic>
      </p:graphicFrame>
      <p:grpSp>
        <p:nvGrpSpPr>
          <p:cNvPr id="19" name="组合 18">
            <a:extLst>
              <a:ext uri="{FF2B5EF4-FFF2-40B4-BE49-F238E27FC236}">
                <a16:creationId xmlns:a16="http://schemas.microsoft.com/office/drawing/2014/main" id="{D6BA45ED-9700-4388-9D0F-49BCD0828753}"/>
              </a:ext>
            </a:extLst>
          </p:cNvPr>
          <p:cNvGrpSpPr/>
          <p:nvPr/>
        </p:nvGrpSpPr>
        <p:grpSpPr>
          <a:xfrm>
            <a:off x="8604448" y="4629019"/>
            <a:ext cx="432048" cy="432834"/>
            <a:chOff x="6084168" y="1274820"/>
            <a:chExt cx="432048" cy="432834"/>
          </a:xfrm>
        </p:grpSpPr>
        <p:sp>
          <p:nvSpPr>
            <p:cNvPr id="20" name="椭圆 22">
              <a:extLst>
                <a:ext uri="{FF2B5EF4-FFF2-40B4-BE49-F238E27FC236}">
                  <a16:creationId xmlns:a16="http://schemas.microsoft.com/office/drawing/2014/main" id="{6DBB6176-D0D2-45D6-803A-65524D62AF56}"/>
                </a:ext>
              </a:extLst>
            </p:cNvPr>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21" name="Freeform 59">
              <a:extLst>
                <a:ext uri="{FF2B5EF4-FFF2-40B4-BE49-F238E27FC236}">
                  <a16:creationId xmlns:a16="http://schemas.microsoft.com/office/drawing/2014/main" id="{FDD9B628-0157-4455-80C0-7DE2D7BB9BDE}"/>
                </a:ext>
              </a:extLst>
            </p:cNvPr>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Roboto Light"/>
                <a:ea typeface="+mn-ea"/>
                <a:cs typeface="+mn-cs"/>
              </a:endParaRPr>
            </a:p>
          </p:txBody>
        </p:sp>
      </p:grpSp>
      <p:grpSp>
        <p:nvGrpSpPr>
          <p:cNvPr id="22" name="组合 21">
            <a:extLst>
              <a:ext uri="{FF2B5EF4-FFF2-40B4-BE49-F238E27FC236}">
                <a16:creationId xmlns:a16="http://schemas.microsoft.com/office/drawing/2014/main" id="{57F57819-D9DB-46D1-A073-6CF11D45130A}"/>
              </a:ext>
            </a:extLst>
          </p:cNvPr>
          <p:cNvGrpSpPr/>
          <p:nvPr/>
        </p:nvGrpSpPr>
        <p:grpSpPr>
          <a:xfrm>
            <a:off x="7308304" y="4629412"/>
            <a:ext cx="432048" cy="432048"/>
            <a:chOff x="4788024" y="1275213"/>
            <a:chExt cx="432048" cy="432048"/>
          </a:xfrm>
        </p:grpSpPr>
        <p:sp>
          <p:nvSpPr>
            <p:cNvPr id="23" name="椭圆 65">
              <a:extLst>
                <a:ext uri="{FF2B5EF4-FFF2-40B4-BE49-F238E27FC236}">
                  <a16:creationId xmlns:a16="http://schemas.microsoft.com/office/drawing/2014/main" id="{E1F30D69-7AE0-4881-8D20-852195B1A450}"/>
                </a:ext>
              </a:extLst>
            </p:cNvPr>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24" name="Freeform 110">
              <a:extLst>
                <a:ext uri="{FF2B5EF4-FFF2-40B4-BE49-F238E27FC236}">
                  <a16:creationId xmlns:a16="http://schemas.microsoft.com/office/drawing/2014/main" id="{77F236AE-BB1F-4F78-A614-456211641493}"/>
                </a:ext>
              </a:extLst>
            </p:cNvPr>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Roboto Light"/>
                <a:ea typeface="+mn-ea"/>
                <a:cs typeface="+mn-cs"/>
              </a:endParaRPr>
            </a:p>
          </p:txBody>
        </p:sp>
      </p:grpSp>
      <p:grpSp>
        <p:nvGrpSpPr>
          <p:cNvPr id="25" name="组合 24">
            <a:extLst>
              <a:ext uri="{FF2B5EF4-FFF2-40B4-BE49-F238E27FC236}">
                <a16:creationId xmlns:a16="http://schemas.microsoft.com/office/drawing/2014/main" id="{2CA616C5-403D-44F8-B89E-8BBBE1193470}"/>
              </a:ext>
            </a:extLst>
          </p:cNvPr>
          <p:cNvGrpSpPr/>
          <p:nvPr/>
        </p:nvGrpSpPr>
        <p:grpSpPr>
          <a:xfrm>
            <a:off x="7956376" y="4629019"/>
            <a:ext cx="432833" cy="432834"/>
            <a:chOff x="5436096" y="1274820"/>
            <a:chExt cx="432833" cy="432834"/>
          </a:xfrm>
        </p:grpSpPr>
        <p:sp>
          <p:nvSpPr>
            <p:cNvPr id="26" name="椭圆 25">
              <a:extLst>
                <a:ext uri="{FF2B5EF4-FFF2-40B4-BE49-F238E27FC236}">
                  <a16:creationId xmlns:a16="http://schemas.microsoft.com/office/drawing/2014/main" id="{3ECC9437-54CF-413A-A10D-D0C39D72EBC4}"/>
                </a:ext>
              </a:extLst>
            </p:cNvPr>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27" name="Freeform 16">
              <a:extLst>
                <a:ext uri="{FF2B5EF4-FFF2-40B4-BE49-F238E27FC236}">
                  <a16:creationId xmlns:a16="http://schemas.microsoft.com/office/drawing/2014/main" id="{EC5A7395-A93D-41B5-BE00-53C463943D74}"/>
                </a:ext>
              </a:extLst>
            </p:cNvPr>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Roboto Light"/>
                <a:ea typeface="+mn-ea"/>
                <a:cs typeface="+mn-cs"/>
              </a:endParaRPr>
            </a:p>
          </p:txBody>
        </p:sp>
      </p:grpSp>
      <p:grpSp>
        <p:nvGrpSpPr>
          <p:cNvPr id="28" name="组合 27">
            <a:extLst>
              <a:ext uri="{FF2B5EF4-FFF2-40B4-BE49-F238E27FC236}">
                <a16:creationId xmlns:a16="http://schemas.microsoft.com/office/drawing/2014/main" id="{3F2C28AF-53C7-46EB-A427-775E6276EE1D}"/>
              </a:ext>
            </a:extLst>
          </p:cNvPr>
          <p:cNvGrpSpPr/>
          <p:nvPr/>
        </p:nvGrpSpPr>
        <p:grpSpPr>
          <a:xfrm>
            <a:off x="6012160" y="4629019"/>
            <a:ext cx="432833" cy="432834"/>
            <a:chOff x="3491880" y="1274820"/>
            <a:chExt cx="432833" cy="432834"/>
          </a:xfrm>
        </p:grpSpPr>
        <p:sp>
          <p:nvSpPr>
            <p:cNvPr id="29" name="椭圆 28">
              <a:extLst>
                <a:ext uri="{FF2B5EF4-FFF2-40B4-BE49-F238E27FC236}">
                  <a16:creationId xmlns:a16="http://schemas.microsoft.com/office/drawing/2014/main" id="{93C24634-01A6-472D-B3D3-F760CEC72C19}"/>
                </a:ext>
              </a:extLst>
            </p:cNvPr>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30" name="Freeform 75">
              <a:extLst>
                <a:ext uri="{FF2B5EF4-FFF2-40B4-BE49-F238E27FC236}">
                  <a16:creationId xmlns:a16="http://schemas.microsoft.com/office/drawing/2014/main" id="{03E343B0-0C7C-4230-8424-AF40FDCA0278}"/>
                </a:ext>
              </a:extLst>
            </p:cNvPr>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Roboto Light"/>
                <a:ea typeface="+mn-ea"/>
                <a:cs typeface="+mn-cs"/>
              </a:endParaRPr>
            </a:p>
          </p:txBody>
        </p:sp>
      </p:grpSp>
      <p:grpSp>
        <p:nvGrpSpPr>
          <p:cNvPr id="31" name="组合 30">
            <a:extLst>
              <a:ext uri="{FF2B5EF4-FFF2-40B4-BE49-F238E27FC236}">
                <a16:creationId xmlns:a16="http://schemas.microsoft.com/office/drawing/2014/main" id="{F0FA889D-0CAB-4411-84BA-3BE73F683DDB}"/>
              </a:ext>
            </a:extLst>
          </p:cNvPr>
          <p:cNvGrpSpPr/>
          <p:nvPr/>
        </p:nvGrpSpPr>
        <p:grpSpPr>
          <a:xfrm>
            <a:off x="6660232" y="4629019"/>
            <a:ext cx="432833" cy="432834"/>
            <a:chOff x="4139952" y="1274820"/>
            <a:chExt cx="432833" cy="432834"/>
          </a:xfrm>
        </p:grpSpPr>
        <p:sp>
          <p:nvSpPr>
            <p:cNvPr id="32" name="椭圆 16">
              <a:extLst>
                <a:ext uri="{FF2B5EF4-FFF2-40B4-BE49-F238E27FC236}">
                  <a16:creationId xmlns:a16="http://schemas.microsoft.com/office/drawing/2014/main" id="{196C7A0E-C598-4FF8-830D-765898BEFFCE}"/>
                </a:ext>
              </a:extLst>
            </p:cNvPr>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33" name="Freeform 84">
              <a:extLst>
                <a:ext uri="{FF2B5EF4-FFF2-40B4-BE49-F238E27FC236}">
                  <a16:creationId xmlns:a16="http://schemas.microsoft.com/office/drawing/2014/main" id="{199278A2-F397-49AD-9045-6DC030700F64}"/>
                </a:ext>
              </a:extLst>
            </p:cNvPr>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Roboto Light"/>
                <a:ea typeface="+mn-ea"/>
                <a:cs typeface="+mn-cs"/>
              </a:endParaRPr>
            </a:p>
          </p:txBody>
        </p:sp>
      </p:grpSp>
    </p:spTree>
    <p:extLst>
      <p:ext uri="{BB962C8B-B14F-4D97-AF65-F5344CB8AC3E}">
        <p14:creationId xmlns:p14="http://schemas.microsoft.com/office/powerpoint/2010/main" val="3313127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up)">
                                      <p:cBhvr>
                                        <p:cTn id="12" dur="500"/>
                                        <p:tgtEl>
                                          <p:spTgt spid="13"/>
                                        </p:tgtEl>
                                      </p:cBhvr>
                                    </p:animEffect>
                                  </p:childTnLst>
                                </p:cTn>
                              </p:par>
                              <p:par>
                                <p:cTn id="13" presetID="22" presetClass="entr" presetSubtype="1" fill="hold" nodeType="with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wipe(up)">
                                      <p:cBhvr>
                                        <p:cTn id="15" dur="500"/>
                                        <p:tgtEl>
                                          <p:spTgt spid="14"/>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grpId="0" nodeType="click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wipe(up)">
                                      <p:cBhvr>
                                        <p:cTn id="20" dur="500"/>
                                        <p:tgtEl>
                                          <p:spTgt spid="15"/>
                                        </p:tgtEl>
                                      </p:cBhvr>
                                    </p:animEffect>
                                  </p:childTnLst>
                                </p:cTn>
                              </p:par>
                              <p:par>
                                <p:cTn id="21" presetID="22" presetClass="entr" presetSubtype="1" fill="hold" nodeType="with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wipe(up)">
                                      <p:cBhvr>
                                        <p:cTn id="23" dur="500"/>
                                        <p:tgtEl>
                                          <p:spTgt spid="16"/>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1" fill="hold" grpId="0" nodeType="click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wipe(up)">
                                      <p:cBhvr>
                                        <p:cTn id="28" dur="500"/>
                                        <p:tgtEl>
                                          <p:spTgt spid="17"/>
                                        </p:tgtEl>
                                      </p:cBhvr>
                                    </p:animEffect>
                                  </p:childTnLst>
                                </p:cTn>
                              </p:par>
                              <p:par>
                                <p:cTn id="29" presetID="22" presetClass="entr" presetSubtype="1" fill="hold" nodeType="with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wipe(up)">
                                      <p:cBhvr>
                                        <p:cTn id="31"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5" grpId="0"/>
      <p:bldP spid="1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95536" y="267494"/>
            <a:ext cx="5688632"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spcBef>
                <a:spcPct val="50000"/>
              </a:spcBef>
            </a:pPr>
            <a:r>
              <a:rPr kumimoji="1" lang="zh-CN" altLang="en-US" sz="2000" b="1" dirty="0">
                <a:latin typeface="Times New Roman" panose="02020603050405020304" pitchFamily="18" charset="0"/>
                <a:ea typeface="宋体" panose="02010600030101010101" pitchFamily="2" charset="-122"/>
                <a:cs typeface="Times New Roman" panose="02020603050405020304" pitchFamily="18" charset="0"/>
              </a:rPr>
              <a:t>由此可得与</a:t>
            </a:r>
            <a:r>
              <a:rPr kumimoji="1" lang="en-US" altLang="zh-CN" sz="2000" b="1" dirty="0" err="1">
                <a:latin typeface="Times New Roman" panose="02020603050405020304" pitchFamily="18" charset="0"/>
                <a:ea typeface="宋体" panose="02010600030101010101" pitchFamily="2" charset="-122"/>
                <a:cs typeface="Times New Roman" panose="02020603050405020304" pitchFamily="18" charset="0"/>
              </a:rPr>
              <a:t>d</a:t>
            </a:r>
            <a:r>
              <a:rPr kumimoji="1" lang="en-US" altLang="zh-CN" sz="2000" b="1" dirty="0" err="1">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1" lang="en-US" altLang="zh-CN" sz="2000" b="1" baseline="-25000" dirty="0" err="1">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i</a:t>
            </a:r>
            <a:r>
              <a:rPr kumimoji="1" lang="zh-CN" altLang="en-US" sz="2000" b="1" dirty="0">
                <a:latin typeface="Times New Roman" panose="02020603050405020304" pitchFamily="18" charset="0"/>
                <a:ea typeface="宋体" panose="02010600030101010101" pitchFamily="2" charset="-122"/>
                <a:cs typeface="Times New Roman" panose="02020603050405020304" pitchFamily="18" charset="0"/>
              </a:rPr>
              <a:t>相应的磁链为</a:t>
            </a:r>
          </a:p>
        </p:txBody>
      </p:sp>
      <p:graphicFrame>
        <p:nvGraphicFramePr>
          <p:cNvPr id="3" name="Object 15">
            <a:extLst>
              <a:ext uri="{FF2B5EF4-FFF2-40B4-BE49-F238E27FC236}">
                <a16:creationId xmlns:a16="http://schemas.microsoft.com/office/drawing/2014/main" id="{9305C20A-DCEE-47AC-AA12-FF04E9B4E9D2}"/>
              </a:ext>
            </a:extLst>
          </p:cNvPr>
          <p:cNvGraphicFramePr>
            <a:graphicFrameLocks noChangeAspect="1"/>
          </p:cNvGraphicFramePr>
          <p:nvPr>
            <p:extLst>
              <p:ext uri="{D42A27DB-BD31-4B8C-83A1-F6EECF244321}">
                <p14:modId xmlns:p14="http://schemas.microsoft.com/office/powerpoint/2010/main" val="2568195397"/>
              </p:ext>
            </p:extLst>
          </p:nvPr>
        </p:nvGraphicFramePr>
        <p:xfrm>
          <a:off x="2483768" y="737568"/>
          <a:ext cx="2938463" cy="754062"/>
        </p:xfrm>
        <a:graphic>
          <a:graphicData uri="http://schemas.openxmlformats.org/presentationml/2006/ole">
            <mc:AlternateContent xmlns:mc="http://schemas.openxmlformats.org/markup-compatibility/2006">
              <mc:Choice xmlns:v="urn:schemas-microsoft-com:vml" Requires="v">
                <p:oleObj name="Equation" r:id="rId2" imgW="1663560" imgH="419040" progId="Equation.DSMT4">
                  <p:embed/>
                </p:oleObj>
              </mc:Choice>
              <mc:Fallback>
                <p:oleObj name="Equation" r:id="rId2" imgW="1663560" imgH="419040" progId="Equation.DSMT4">
                  <p:embed/>
                  <p:pic>
                    <p:nvPicPr>
                      <p:cNvPr id="16" name="Object 15">
                        <a:extLst>
                          <a:ext uri="{FF2B5EF4-FFF2-40B4-BE49-F238E27FC236}">
                            <a16:creationId xmlns:a16="http://schemas.microsoft.com/office/drawing/2014/main" id="{9305C20A-DCEE-47AC-AA12-FF04E9B4E9D2}"/>
                          </a:ext>
                        </a:extLst>
                      </p:cNvPr>
                      <p:cNvPicPr>
                        <a:picLocks noChangeAspect="1" noChangeArrowheads="1"/>
                      </p:cNvPicPr>
                      <p:nvPr/>
                    </p:nvPicPr>
                    <p:blipFill>
                      <a:blip r:embed="rId3"/>
                      <a:srcRect/>
                      <a:stretch>
                        <a:fillRect/>
                      </a:stretch>
                    </p:blipFill>
                    <p:spPr bwMode="auto">
                      <a:xfrm>
                        <a:off x="2483768" y="737568"/>
                        <a:ext cx="2938463" cy="754062"/>
                      </a:xfrm>
                      <a:prstGeom prst="rect">
                        <a:avLst/>
                      </a:prstGeom>
                      <a:noFill/>
                      <a:ln>
                        <a:noFill/>
                      </a:ln>
                    </p:spPr>
                  </p:pic>
                </p:oleObj>
              </mc:Fallback>
            </mc:AlternateContent>
          </a:graphicData>
        </a:graphic>
      </p:graphicFrame>
      <p:sp>
        <p:nvSpPr>
          <p:cNvPr id="4" name="矩形 3"/>
          <p:cNvSpPr/>
          <p:nvPr/>
        </p:nvSpPr>
        <p:spPr>
          <a:xfrm>
            <a:off x="395536" y="1563638"/>
            <a:ext cx="5688632" cy="49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spcBef>
                <a:spcPct val="50000"/>
              </a:spcBef>
            </a:pPr>
            <a:r>
              <a:rPr kumimoji="1" lang="zh-CN" altLang="en-US" sz="2000" b="1" dirty="0">
                <a:latin typeface="Times New Roman" panose="02020603050405020304" pitchFamily="18" charset="0"/>
                <a:cs typeface="Times New Roman" panose="02020603050405020304" pitchFamily="18" charset="0"/>
              </a:rPr>
              <a:t>因此内磁链总量为</a:t>
            </a:r>
            <a:endParaRPr kumimoji="1" lang="zh-CN" altLang="en-US" sz="2000" b="1" dirty="0">
              <a:latin typeface="Times New Roman" panose="02020603050405020304" pitchFamily="18" charset="0"/>
              <a:ea typeface="宋体" panose="02010600030101010101" pitchFamily="2" charset="-122"/>
              <a:cs typeface="Times New Roman" panose="02020603050405020304" pitchFamily="18" charset="0"/>
            </a:endParaRPr>
          </a:p>
        </p:txBody>
      </p:sp>
      <p:graphicFrame>
        <p:nvGraphicFramePr>
          <p:cNvPr id="5" name="Object 15">
            <a:extLst>
              <a:ext uri="{FF2B5EF4-FFF2-40B4-BE49-F238E27FC236}">
                <a16:creationId xmlns:a16="http://schemas.microsoft.com/office/drawing/2014/main" id="{9305C20A-DCEE-47AC-AA12-FF04E9B4E9D2}"/>
              </a:ext>
            </a:extLst>
          </p:cNvPr>
          <p:cNvGraphicFramePr>
            <a:graphicFrameLocks noChangeAspect="1"/>
          </p:cNvGraphicFramePr>
          <p:nvPr>
            <p:extLst>
              <p:ext uri="{D42A27DB-BD31-4B8C-83A1-F6EECF244321}">
                <p14:modId xmlns:p14="http://schemas.microsoft.com/office/powerpoint/2010/main" val="1921139433"/>
              </p:ext>
            </p:extLst>
          </p:nvPr>
        </p:nvGraphicFramePr>
        <p:xfrm>
          <a:off x="2226543" y="2139950"/>
          <a:ext cx="3857625" cy="754063"/>
        </p:xfrm>
        <a:graphic>
          <a:graphicData uri="http://schemas.openxmlformats.org/presentationml/2006/ole">
            <mc:AlternateContent xmlns:mc="http://schemas.openxmlformats.org/markup-compatibility/2006">
              <mc:Choice xmlns:v="urn:schemas-microsoft-com:vml" Requires="v">
                <p:oleObj name="Equation" r:id="rId4" imgW="2184120" imgH="419040" progId="Equation.DSMT4">
                  <p:embed/>
                </p:oleObj>
              </mc:Choice>
              <mc:Fallback>
                <p:oleObj name="Equation" r:id="rId4" imgW="2184120" imgH="419040" progId="Equation.DSMT4">
                  <p:embed/>
                  <p:pic>
                    <p:nvPicPr>
                      <p:cNvPr id="3" name="Object 15">
                        <a:extLst>
                          <a:ext uri="{FF2B5EF4-FFF2-40B4-BE49-F238E27FC236}">
                            <a16:creationId xmlns:a16="http://schemas.microsoft.com/office/drawing/2014/main" id="{9305C20A-DCEE-47AC-AA12-FF04E9B4E9D2}"/>
                          </a:ext>
                        </a:extLst>
                      </p:cNvPr>
                      <p:cNvPicPr>
                        <a:picLocks noChangeAspect="1" noChangeArrowheads="1"/>
                      </p:cNvPicPr>
                      <p:nvPr/>
                    </p:nvPicPr>
                    <p:blipFill>
                      <a:blip r:embed="rId5"/>
                      <a:srcRect/>
                      <a:stretch>
                        <a:fillRect/>
                      </a:stretch>
                    </p:blipFill>
                    <p:spPr bwMode="auto">
                      <a:xfrm>
                        <a:off x="2226543" y="2139950"/>
                        <a:ext cx="3857625" cy="754063"/>
                      </a:xfrm>
                      <a:prstGeom prst="rect">
                        <a:avLst/>
                      </a:prstGeom>
                      <a:noFill/>
                      <a:ln>
                        <a:noFill/>
                      </a:ln>
                    </p:spPr>
                  </p:pic>
                </p:oleObj>
              </mc:Fallback>
            </mc:AlternateContent>
          </a:graphicData>
        </a:graphic>
      </p:graphicFrame>
      <p:sp>
        <p:nvSpPr>
          <p:cNvPr id="6" name="矩形 5"/>
          <p:cNvSpPr/>
          <p:nvPr/>
        </p:nvSpPr>
        <p:spPr>
          <a:xfrm>
            <a:off x="395536" y="3003798"/>
            <a:ext cx="5688632" cy="49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spcBef>
                <a:spcPct val="50000"/>
              </a:spcBef>
            </a:pPr>
            <a:r>
              <a:rPr kumimoji="1" lang="zh-CN" altLang="en-US" sz="2000" b="1" dirty="0">
                <a:latin typeface="Times New Roman" panose="02020603050405020304" pitchFamily="18" charset="0"/>
                <a:cs typeface="Times New Roman" panose="02020603050405020304" pitchFamily="18" charset="0"/>
              </a:rPr>
              <a:t>于是单位长度的内自感为</a:t>
            </a:r>
            <a:endParaRPr kumimoji="1" lang="zh-CN" altLang="en-US" sz="2000" b="1" dirty="0">
              <a:latin typeface="Times New Roman" panose="02020603050405020304" pitchFamily="18" charset="0"/>
              <a:ea typeface="宋体" panose="02010600030101010101" pitchFamily="2" charset="-122"/>
              <a:cs typeface="Times New Roman" panose="02020603050405020304" pitchFamily="18" charset="0"/>
            </a:endParaRPr>
          </a:p>
        </p:txBody>
      </p:sp>
      <p:graphicFrame>
        <p:nvGraphicFramePr>
          <p:cNvPr id="7" name="Object 15">
            <a:extLst>
              <a:ext uri="{FF2B5EF4-FFF2-40B4-BE49-F238E27FC236}">
                <a16:creationId xmlns:a16="http://schemas.microsoft.com/office/drawing/2014/main" id="{9305C20A-DCEE-47AC-AA12-FF04E9B4E9D2}"/>
              </a:ext>
            </a:extLst>
          </p:cNvPr>
          <p:cNvGraphicFramePr>
            <a:graphicFrameLocks noChangeAspect="1"/>
          </p:cNvGraphicFramePr>
          <p:nvPr>
            <p:extLst>
              <p:ext uri="{D42A27DB-BD31-4B8C-83A1-F6EECF244321}">
                <p14:modId xmlns:p14="http://schemas.microsoft.com/office/powerpoint/2010/main" val="2288225823"/>
              </p:ext>
            </p:extLst>
          </p:nvPr>
        </p:nvGraphicFramePr>
        <p:xfrm>
          <a:off x="3491880" y="3507854"/>
          <a:ext cx="1570038" cy="731837"/>
        </p:xfrm>
        <a:graphic>
          <a:graphicData uri="http://schemas.openxmlformats.org/presentationml/2006/ole">
            <mc:AlternateContent xmlns:mc="http://schemas.openxmlformats.org/markup-compatibility/2006">
              <mc:Choice xmlns:v="urn:schemas-microsoft-com:vml" Requires="v">
                <p:oleObj name="Equation" r:id="rId6" imgW="888840" imgH="406080" progId="Equation.DSMT4">
                  <p:embed/>
                </p:oleObj>
              </mc:Choice>
              <mc:Fallback>
                <p:oleObj name="Equation" r:id="rId6" imgW="888840" imgH="406080" progId="Equation.DSMT4">
                  <p:embed/>
                  <p:pic>
                    <p:nvPicPr>
                      <p:cNvPr id="5" name="Object 15">
                        <a:extLst>
                          <a:ext uri="{FF2B5EF4-FFF2-40B4-BE49-F238E27FC236}">
                            <a16:creationId xmlns:a16="http://schemas.microsoft.com/office/drawing/2014/main" id="{9305C20A-DCEE-47AC-AA12-FF04E9B4E9D2}"/>
                          </a:ext>
                        </a:extLst>
                      </p:cNvPr>
                      <p:cNvPicPr>
                        <a:picLocks noChangeAspect="1" noChangeArrowheads="1"/>
                      </p:cNvPicPr>
                      <p:nvPr/>
                    </p:nvPicPr>
                    <p:blipFill>
                      <a:blip r:embed="rId7"/>
                      <a:srcRect/>
                      <a:stretch>
                        <a:fillRect/>
                      </a:stretch>
                    </p:blipFill>
                    <p:spPr bwMode="auto">
                      <a:xfrm>
                        <a:off x="3491880" y="3507854"/>
                        <a:ext cx="1570038" cy="731837"/>
                      </a:xfrm>
                      <a:prstGeom prst="rect">
                        <a:avLst/>
                      </a:prstGeom>
                      <a:noFill/>
                      <a:ln>
                        <a:noFill/>
                      </a:ln>
                    </p:spPr>
                  </p:pic>
                </p:oleObj>
              </mc:Fallback>
            </mc:AlternateContent>
          </a:graphicData>
        </a:graphic>
      </p:graphicFrame>
      <p:grpSp>
        <p:nvGrpSpPr>
          <p:cNvPr id="8" name="组合 7">
            <a:extLst>
              <a:ext uri="{FF2B5EF4-FFF2-40B4-BE49-F238E27FC236}">
                <a16:creationId xmlns:a16="http://schemas.microsoft.com/office/drawing/2014/main" id="{D6BA45ED-9700-4388-9D0F-49BCD0828753}"/>
              </a:ext>
            </a:extLst>
          </p:cNvPr>
          <p:cNvGrpSpPr/>
          <p:nvPr/>
        </p:nvGrpSpPr>
        <p:grpSpPr>
          <a:xfrm>
            <a:off x="8604448" y="4629019"/>
            <a:ext cx="432048" cy="432834"/>
            <a:chOff x="6084168" y="1274820"/>
            <a:chExt cx="432048" cy="432834"/>
          </a:xfrm>
        </p:grpSpPr>
        <p:sp>
          <p:nvSpPr>
            <p:cNvPr id="9" name="椭圆 22">
              <a:extLst>
                <a:ext uri="{FF2B5EF4-FFF2-40B4-BE49-F238E27FC236}">
                  <a16:creationId xmlns:a16="http://schemas.microsoft.com/office/drawing/2014/main" id="{6DBB6176-D0D2-45D6-803A-65524D62AF56}"/>
                </a:ext>
              </a:extLst>
            </p:cNvPr>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10" name="Freeform 59">
              <a:extLst>
                <a:ext uri="{FF2B5EF4-FFF2-40B4-BE49-F238E27FC236}">
                  <a16:creationId xmlns:a16="http://schemas.microsoft.com/office/drawing/2014/main" id="{FDD9B628-0157-4455-80C0-7DE2D7BB9BDE}"/>
                </a:ext>
              </a:extLst>
            </p:cNvPr>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Roboto Light"/>
                <a:ea typeface="+mn-ea"/>
                <a:cs typeface="+mn-cs"/>
              </a:endParaRPr>
            </a:p>
          </p:txBody>
        </p:sp>
      </p:grpSp>
      <p:grpSp>
        <p:nvGrpSpPr>
          <p:cNvPr id="11" name="组合 10">
            <a:extLst>
              <a:ext uri="{FF2B5EF4-FFF2-40B4-BE49-F238E27FC236}">
                <a16:creationId xmlns:a16="http://schemas.microsoft.com/office/drawing/2014/main" id="{57F57819-D9DB-46D1-A073-6CF11D45130A}"/>
              </a:ext>
            </a:extLst>
          </p:cNvPr>
          <p:cNvGrpSpPr/>
          <p:nvPr/>
        </p:nvGrpSpPr>
        <p:grpSpPr>
          <a:xfrm>
            <a:off x="7308304" y="4629412"/>
            <a:ext cx="432048" cy="432048"/>
            <a:chOff x="4788024" y="1275213"/>
            <a:chExt cx="432048" cy="432048"/>
          </a:xfrm>
        </p:grpSpPr>
        <p:sp>
          <p:nvSpPr>
            <p:cNvPr id="12" name="椭圆 65">
              <a:extLst>
                <a:ext uri="{FF2B5EF4-FFF2-40B4-BE49-F238E27FC236}">
                  <a16:creationId xmlns:a16="http://schemas.microsoft.com/office/drawing/2014/main" id="{E1F30D69-7AE0-4881-8D20-852195B1A450}"/>
                </a:ext>
              </a:extLst>
            </p:cNvPr>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13" name="Freeform 110">
              <a:extLst>
                <a:ext uri="{FF2B5EF4-FFF2-40B4-BE49-F238E27FC236}">
                  <a16:creationId xmlns:a16="http://schemas.microsoft.com/office/drawing/2014/main" id="{77F236AE-BB1F-4F78-A614-456211641493}"/>
                </a:ext>
              </a:extLst>
            </p:cNvPr>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Roboto Light"/>
                <a:ea typeface="+mn-ea"/>
                <a:cs typeface="+mn-cs"/>
              </a:endParaRPr>
            </a:p>
          </p:txBody>
        </p:sp>
      </p:grpSp>
      <p:grpSp>
        <p:nvGrpSpPr>
          <p:cNvPr id="14" name="组合 13">
            <a:extLst>
              <a:ext uri="{FF2B5EF4-FFF2-40B4-BE49-F238E27FC236}">
                <a16:creationId xmlns:a16="http://schemas.microsoft.com/office/drawing/2014/main" id="{2CA616C5-403D-44F8-B89E-8BBBE1193470}"/>
              </a:ext>
            </a:extLst>
          </p:cNvPr>
          <p:cNvGrpSpPr/>
          <p:nvPr/>
        </p:nvGrpSpPr>
        <p:grpSpPr>
          <a:xfrm>
            <a:off x="7956376" y="4629019"/>
            <a:ext cx="432833" cy="432834"/>
            <a:chOff x="5436096" y="1274820"/>
            <a:chExt cx="432833" cy="432834"/>
          </a:xfrm>
        </p:grpSpPr>
        <p:sp>
          <p:nvSpPr>
            <p:cNvPr id="15" name="椭圆 14">
              <a:extLst>
                <a:ext uri="{FF2B5EF4-FFF2-40B4-BE49-F238E27FC236}">
                  <a16:creationId xmlns:a16="http://schemas.microsoft.com/office/drawing/2014/main" id="{3ECC9437-54CF-413A-A10D-D0C39D72EBC4}"/>
                </a:ext>
              </a:extLst>
            </p:cNvPr>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16" name="Freeform 16">
              <a:extLst>
                <a:ext uri="{FF2B5EF4-FFF2-40B4-BE49-F238E27FC236}">
                  <a16:creationId xmlns:a16="http://schemas.microsoft.com/office/drawing/2014/main" id="{EC5A7395-A93D-41B5-BE00-53C463943D74}"/>
                </a:ext>
              </a:extLst>
            </p:cNvPr>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Roboto Light"/>
                <a:ea typeface="+mn-ea"/>
                <a:cs typeface="+mn-cs"/>
              </a:endParaRPr>
            </a:p>
          </p:txBody>
        </p:sp>
      </p:grpSp>
      <p:grpSp>
        <p:nvGrpSpPr>
          <p:cNvPr id="17" name="组合 16">
            <a:extLst>
              <a:ext uri="{FF2B5EF4-FFF2-40B4-BE49-F238E27FC236}">
                <a16:creationId xmlns:a16="http://schemas.microsoft.com/office/drawing/2014/main" id="{3F2C28AF-53C7-46EB-A427-775E6276EE1D}"/>
              </a:ext>
            </a:extLst>
          </p:cNvPr>
          <p:cNvGrpSpPr/>
          <p:nvPr/>
        </p:nvGrpSpPr>
        <p:grpSpPr>
          <a:xfrm>
            <a:off x="6012160" y="4629019"/>
            <a:ext cx="432833" cy="432834"/>
            <a:chOff x="3491880" y="1274820"/>
            <a:chExt cx="432833" cy="432834"/>
          </a:xfrm>
        </p:grpSpPr>
        <p:sp>
          <p:nvSpPr>
            <p:cNvPr id="18" name="椭圆 17">
              <a:extLst>
                <a:ext uri="{FF2B5EF4-FFF2-40B4-BE49-F238E27FC236}">
                  <a16:creationId xmlns:a16="http://schemas.microsoft.com/office/drawing/2014/main" id="{93C24634-01A6-472D-B3D3-F760CEC72C19}"/>
                </a:ext>
              </a:extLst>
            </p:cNvPr>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19" name="Freeform 75">
              <a:extLst>
                <a:ext uri="{FF2B5EF4-FFF2-40B4-BE49-F238E27FC236}">
                  <a16:creationId xmlns:a16="http://schemas.microsoft.com/office/drawing/2014/main" id="{03E343B0-0C7C-4230-8424-AF40FDCA0278}"/>
                </a:ext>
              </a:extLst>
            </p:cNvPr>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Roboto Light"/>
                <a:ea typeface="+mn-ea"/>
                <a:cs typeface="+mn-cs"/>
              </a:endParaRPr>
            </a:p>
          </p:txBody>
        </p:sp>
      </p:grpSp>
      <p:grpSp>
        <p:nvGrpSpPr>
          <p:cNvPr id="20" name="组合 19">
            <a:extLst>
              <a:ext uri="{FF2B5EF4-FFF2-40B4-BE49-F238E27FC236}">
                <a16:creationId xmlns:a16="http://schemas.microsoft.com/office/drawing/2014/main" id="{F0FA889D-0CAB-4411-84BA-3BE73F683DDB}"/>
              </a:ext>
            </a:extLst>
          </p:cNvPr>
          <p:cNvGrpSpPr/>
          <p:nvPr/>
        </p:nvGrpSpPr>
        <p:grpSpPr>
          <a:xfrm>
            <a:off x="6660232" y="4629019"/>
            <a:ext cx="432833" cy="432834"/>
            <a:chOff x="4139952" y="1274820"/>
            <a:chExt cx="432833" cy="432834"/>
          </a:xfrm>
        </p:grpSpPr>
        <p:sp>
          <p:nvSpPr>
            <p:cNvPr id="21" name="椭圆 16">
              <a:extLst>
                <a:ext uri="{FF2B5EF4-FFF2-40B4-BE49-F238E27FC236}">
                  <a16:creationId xmlns:a16="http://schemas.microsoft.com/office/drawing/2014/main" id="{196C7A0E-C598-4FF8-830D-765898BEFFCE}"/>
                </a:ext>
              </a:extLst>
            </p:cNvPr>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22" name="Freeform 84">
              <a:extLst>
                <a:ext uri="{FF2B5EF4-FFF2-40B4-BE49-F238E27FC236}">
                  <a16:creationId xmlns:a16="http://schemas.microsoft.com/office/drawing/2014/main" id="{199278A2-F397-49AD-9045-6DC030700F64}"/>
                </a:ext>
              </a:extLst>
            </p:cNvPr>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Roboto Light"/>
                <a:ea typeface="+mn-ea"/>
                <a:cs typeface="+mn-cs"/>
              </a:endParaRPr>
            </a:p>
          </p:txBody>
        </p:sp>
      </p:grpSp>
    </p:spTree>
    <p:extLst>
      <p:ext uri="{BB962C8B-B14F-4D97-AF65-F5344CB8AC3E}">
        <p14:creationId xmlns:p14="http://schemas.microsoft.com/office/powerpoint/2010/main" val="3663610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par>
                                <p:cTn id="8" presetID="22" presetClass="entr" presetSubtype="1"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up)">
                                      <p:cBhvr>
                                        <p:cTn id="10" dur="4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up)">
                                      <p:cBhvr>
                                        <p:cTn id="15" dur="500"/>
                                        <p:tgtEl>
                                          <p:spTgt spid="4"/>
                                        </p:tgtEl>
                                      </p:cBhvr>
                                    </p:animEffect>
                                  </p:childTnLst>
                                </p:cTn>
                              </p:par>
                              <p:par>
                                <p:cTn id="16" presetID="22" presetClass="entr" presetSubtype="1" fill="hold"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wipe(up)">
                                      <p:cBhvr>
                                        <p:cTn id="18" dur="500"/>
                                        <p:tgtEl>
                                          <p:spTgt spid="5"/>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wipe(up)">
                                      <p:cBhvr>
                                        <p:cTn id="23" dur="500"/>
                                        <p:tgtEl>
                                          <p:spTgt spid="6"/>
                                        </p:tgtEl>
                                      </p:cBhvr>
                                    </p:animEffect>
                                  </p:childTnLst>
                                </p:cTn>
                              </p:par>
                              <p:par>
                                <p:cTn id="24" presetID="22" presetClass="entr" presetSubtype="1" fill="hold" nodeType="with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wipe(up)">
                                      <p:cBhvr>
                                        <p:cTn id="2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33"/>
          <p:cNvSpPr txBox="1">
            <a:spLocks noChangeArrowheads="1"/>
          </p:cNvSpPr>
          <p:nvPr/>
        </p:nvSpPr>
        <p:spPr bwMode="auto">
          <a:xfrm>
            <a:off x="467544" y="339502"/>
            <a:ext cx="715084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tx2"/>
              </a:buClr>
              <a:buSzPct val="60000"/>
              <a:buFont typeface="Wingdings" panose="05000000000000000000" pitchFamily="2" charset="2"/>
              <a:buChar char="•"/>
              <a:defRPr sz="3200" b="1">
                <a:solidFill>
                  <a:srgbClr val="000000"/>
                </a:solidFill>
                <a:latin typeface="Verdana" panose="020B0604030504040204" pitchFamily="34" charset="0"/>
                <a:ea typeface="楷体_GB2312" pitchFamily="49" charset="-122"/>
              </a:defRPr>
            </a:lvl1pPr>
            <a:lvl2pPr marL="742950" indent="-285750">
              <a:spcBef>
                <a:spcPct val="20000"/>
              </a:spcBef>
              <a:buClr>
                <a:schemeClr val="tx1"/>
              </a:buClr>
              <a:buChar char="–"/>
              <a:defRPr sz="2800" b="1">
                <a:solidFill>
                  <a:srgbClr val="000000"/>
                </a:solidFill>
                <a:latin typeface="Verdana" panose="020B0604030504040204" pitchFamily="34" charset="0"/>
                <a:ea typeface="楷体_GB2312" pitchFamily="49" charset="-122"/>
              </a:defRPr>
            </a:lvl2pPr>
            <a:lvl3pPr marL="1143000" indent="-228600">
              <a:spcBef>
                <a:spcPct val="20000"/>
              </a:spcBef>
              <a:buClr>
                <a:schemeClr val="hlink"/>
              </a:buClr>
              <a:buSzPct val="60000"/>
              <a:buFont typeface="Wingdings" panose="05000000000000000000" pitchFamily="2" charset="2"/>
              <a:buChar char="•"/>
              <a:defRPr sz="2400" b="1">
                <a:solidFill>
                  <a:srgbClr val="000000"/>
                </a:solidFill>
                <a:latin typeface="Verdana" panose="020B0604030504040204" pitchFamily="34" charset="0"/>
                <a:ea typeface="楷体_GB2312" pitchFamily="49" charset="-122"/>
              </a:defRPr>
            </a:lvl3pPr>
            <a:lvl4pPr marL="1600200" indent="-228600">
              <a:spcBef>
                <a:spcPct val="20000"/>
              </a:spcBef>
              <a:buClr>
                <a:schemeClr val="tx1"/>
              </a:buClr>
              <a:buChar char="–"/>
              <a:defRPr sz="2000" b="1">
                <a:solidFill>
                  <a:srgbClr val="000000"/>
                </a:solidFill>
                <a:latin typeface="Verdana" panose="020B0604030504040204" pitchFamily="34" charset="0"/>
                <a:ea typeface="楷体_GB2312" pitchFamily="49" charset="-122"/>
              </a:defRPr>
            </a:lvl4pPr>
            <a:lvl5pPr marL="2057400" indent="-228600">
              <a:spcBef>
                <a:spcPct val="20000"/>
              </a:spcBef>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9pPr>
          </a:lstStyle>
          <a:p>
            <a:pPr>
              <a:spcBef>
                <a:spcPct val="50000"/>
              </a:spcBef>
              <a:buClrTx/>
              <a:buSzTx/>
              <a:buFontTx/>
              <a:buNone/>
            </a:pPr>
            <a:r>
              <a:rPr kumimoji="1" lang="en-US" altLang="zh-CN" sz="20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b</a:t>
            </a:r>
            <a:r>
              <a:rPr kumimoji="1" lang="zh-CN" altLang="en-US" sz="20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）外自感的计算</a:t>
            </a:r>
          </a:p>
        </p:txBody>
      </p:sp>
      <p:grpSp>
        <p:nvGrpSpPr>
          <p:cNvPr id="13" name="组合 12"/>
          <p:cNvGrpSpPr/>
          <p:nvPr/>
        </p:nvGrpSpPr>
        <p:grpSpPr>
          <a:xfrm>
            <a:off x="251520" y="843558"/>
            <a:ext cx="8640960" cy="553998"/>
            <a:chOff x="179512" y="843558"/>
            <a:chExt cx="8640960" cy="553998"/>
          </a:xfrm>
        </p:grpSpPr>
        <p:graphicFrame>
          <p:nvGraphicFramePr>
            <p:cNvPr id="3" name="Object 62"/>
            <p:cNvGraphicFramePr>
              <a:graphicFrameLocks noChangeAspect="1"/>
            </p:cNvGraphicFramePr>
            <p:nvPr/>
          </p:nvGraphicFramePr>
          <p:xfrm>
            <a:off x="6444208" y="915566"/>
            <a:ext cx="1168612" cy="432048"/>
          </p:xfrm>
          <a:graphic>
            <a:graphicData uri="http://schemas.openxmlformats.org/presentationml/2006/ole">
              <mc:AlternateContent xmlns:mc="http://schemas.openxmlformats.org/markup-compatibility/2006">
                <mc:Choice xmlns:v="urn:schemas-microsoft-com:vml" Requires="v">
                  <p:oleObj name="Equation" r:id="rId2" imgW="736560" imgH="266400" progId="Equation.DSMT4">
                    <p:embed/>
                  </p:oleObj>
                </mc:Choice>
                <mc:Fallback>
                  <p:oleObj name="Equation" r:id="rId2" imgW="736560" imgH="266400" progId="Equation.DSMT4">
                    <p:embed/>
                    <p:pic>
                      <p:nvPicPr>
                        <p:cNvPr id="3" name="Object 62"/>
                        <p:cNvPicPr>
                          <a:picLocks noChangeAspect="1" noChangeArrowheads="1"/>
                        </p:cNvPicPr>
                        <p:nvPr/>
                      </p:nvPicPr>
                      <p:blipFill>
                        <a:blip r:embed="rId3"/>
                        <a:srcRect/>
                        <a:stretch>
                          <a:fillRect/>
                        </a:stretch>
                      </p:blipFill>
                      <p:spPr bwMode="auto">
                        <a:xfrm>
                          <a:off x="6444208" y="915566"/>
                          <a:ext cx="1168612" cy="432048"/>
                        </a:xfrm>
                        <a:prstGeom prst="rect">
                          <a:avLst/>
                        </a:prstGeom>
                        <a:noFill/>
                        <a:ln>
                          <a:noFill/>
                        </a:ln>
                      </p:spPr>
                    </p:pic>
                  </p:oleObj>
                </mc:Fallback>
              </mc:AlternateContent>
            </a:graphicData>
          </a:graphic>
        </p:graphicFrame>
        <p:sp>
          <p:nvSpPr>
            <p:cNvPr id="12" name="矩形 11"/>
            <p:cNvSpPr/>
            <p:nvPr/>
          </p:nvSpPr>
          <p:spPr>
            <a:xfrm>
              <a:off x="179512" y="843558"/>
              <a:ext cx="8640960"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spcBef>
                  <a:spcPct val="50000"/>
                </a:spcBef>
              </a:pPr>
              <a:r>
                <a:rPr kumimoji="1" lang="zh-CN" altLang="en-US" sz="2000" b="1" dirty="0">
                  <a:latin typeface="Times New Roman" panose="02020603050405020304" pitchFamily="18" charset="0"/>
                  <a:cs typeface="Times New Roman" panose="02020603050405020304" pitchFamily="18" charset="0"/>
                </a:rPr>
                <a:t>同轴线内外导体间任意</a:t>
              </a:r>
              <a:r>
                <a:rPr kumimoji="1" lang="zh-CN" altLang="en-US" sz="2000" b="1" i="1"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1" lang="zh-CN" altLang="en-US" sz="2000" b="1" dirty="0">
                  <a:latin typeface="Times New Roman" panose="02020603050405020304" pitchFamily="18" charset="0"/>
                  <a:ea typeface="宋体" panose="02010600030101010101" pitchFamily="2" charset="-122"/>
                  <a:cs typeface="Times New Roman" panose="02020603050405020304" pitchFamily="18" charset="0"/>
                </a:rPr>
                <a:t>处长度为</a:t>
              </a:r>
              <a:r>
                <a:rPr kumimoji="1" lang="en-US" altLang="zh-CN" sz="2000" b="1" i="1" dirty="0">
                  <a:latin typeface="Times New Roman" panose="02020603050405020304" pitchFamily="18" charset="0"/>
                  <a:ea typeface="宋体" panose="02010600030101010101" pitchFamily="2" charset="-122"/>
                  <a:cs typeface="Times New Roman" panose="02020603050405020304" pitchFamily="18" charset="0"/>
                </a:rPr>
                <a:t>l</a:t>
              </a:r>
              <a:r>
                <a:rPr kumimoji="1" lang="zh-CN" altLang="en-US" sz="2000" b="1" dirty="0">
                  <a:latin typeface="Times New Roman" panose="02020603050405020304" pitchFamily="18" charset="0"/>
                  <a:ea typeface="宋体" panose="02010600030101010101" pitchFamily="2" charset="-122"/>
                  <a:cs typeface="Times New Roman" panose="02020603050405020304" pitchFamily="18" charset="0"/>
                </a:rPr>
                <a:t>，宽度为</a:t>
              </a:r>
              <a:r>
                <a:rPr kumimoji="1" lang="en-US" altLang="zh-CN" sz="2000" b="1" dirty="0">
                  <a:latin typeface="Times New Roman" panose="02020603050405020304" pitchFamily="18" charset="0"/>
                  <a:ea typeface="宋体" panose="02010600030101010101" pitchFamily="2" charset="-122"/>
                  <a:cs typeface="Times New Roman" panose="02020603050405020304" pitchFamily="18" charset="0"/>
                </a:rPr>
                <a:t>d</a:t>
              </a:r>
              <a:r>
                <a:rPr kumimoji="1" lang="zh-CN" altLang="en-US" sz="2000" b="1" i="1" dirty="0">
                  <a:latin typeface="Times New Roman" panose="02020603050405020304" pitchFamily="18" charset="0"/>
                  <a:cs typeface="Times New Roman" panose="02020603050405020304" pitchFamily="18" charset="0"/>
                  <a:sym typeface="Symbol" panose="05050102010706020507" pitchFamily="18" charset="2"/>
                </a:rPr>
                <a:t></a:t>
              </a:r>
              <a:r>
                <a:rPr kumimoji="1" lang="zh-CN" altLang="en-US" sz="2000" b="1" dirty="0">
                  <a:latin typeface="Times New Roman" panose="02020603050405020304" pitchFamily="18" charset="0"/>
                  <a:ea typeface="宋体" panose="02010600030101010101" pitchFamily="2" charset="-122"/>
                  <a:cs typeface="Times New Roman" panose="02020603050405020304" pitchFamily="18" charset="0"/>
                </a:rPr>
                <a:t>的面积元                    的磁通为</a:t>
              </a:r>
            </a:p>
          </p:txBody>
        </p:sp>
      </p:grpSp>
      <p:graphicFrame>
        <p:nvGraphicFramePr>
          <p:cNvPr id="14" name="Object 15">
            <a:extLst>
              <a:ext uri="{FF2B5EF4-FFF2-40B4-BE49-F238E27FC236}">
                <a16:creationId xmlns:a16="http://schemas.microsoft.com/office/drawing/2014/main" id="{9305C20A-DCEE-47AC-AA12-FF04E9B4E9D2}"/>
              </a:ext>
            </a:extLst>
          </p:cNvPr>
          <p:cNvGraphicFramePr>
            <a:graphicFrameLocks noChangeAspect="1"/>
          </p:cNvGraphicFramePr>
          <p:nvPr>
            <p:extLst>
              <p:ext uri="{D42A27DB-BD31-4B8C-83A1-F6EECF244321}">
                <p14:modId xmlns:p14="http://schemas.microsoft.com/office/powerpoint/2010/main" val="3680169926"/>
              </p:ext>
            </p:extLst>
          </p:nvPr>
        </p:nvGraphicFramePr>
        <p:xfrm>
          <a:off x="2705100" y="1385888"/>
          <a:ext cx="2759075" cy="777875"/>
        </p:xfrm>
        <a:graphic>
          <a:graphicData uri="http://schemas.openxmlformats.org/presentationml/2006/ole">
            <mc:AlternateContent xmlns:mc="http://schemas.openxmlformats.org/markup-compatibility/2006">
              <mc:Choice xmlns:v="urn:schemas-microsoft-com:vml" Requires="v">
                <p:oleObj name="Equation" r:id="rId4" imgW="1562040" imgH="431640" progId="Equation.DSMT4">
                  <p:embed/>
                </p:oleObj>
              </mc:Choice>
              <mc:Fallback>
                <p:oleObj name="Equation" r:id="rId4" imgW="1562040" imgH="431640" progId="Equation.DSMT4">
                  <p:embed/>
                  <p:pic>
                    <p:nvPicPr>
                      <p:cNvPr id="14" name="Object 15">
                        <a:extLst>
                          <a:ext uri="{FF2B5EF4-FFF2-40B4-BE49-F238E27FC236}">
                            <a16:creationId xmlns:a16="http://schemas.microsoft.com/office/drawing/2014/main" id="{9305C20A-DCEE-47AC-AA12-FF04E9B4E9D2}"/>
                          </a:ext>
                        </a:extLst>
                      </p:cNvPr>
                      <p:cNvPicPr>
                        <a:picLocks noChangeAspect="1" noChangeArrowheads="1"/>
                      </p:cNvPicPr>
                      <p:nvPr/>
                    </p:nvPicPr>
                    <p:blipFill>
                      <a:blip r:embed="rId5"/>
                      <a:srcRect/>
                      <a:stretch>
                        <a:fillRect/>
                      </a:stretch>
                    </p:blipFill>
                    <p:spPr bwMode="auto">
                      <a:xfrm>
                        <a:off x="2705100" y="1385888"/>
                        <a:ext cx="2759075" cy="777875"/>
                      </a:xfrm>
                      <a:prstGeom prst="rect">
                        <a:avLst/>
                      </a:prstGeom>
                      <a:noFill/>
                      <a:ln>
                        <a:noFill/>
                      </a:ln>
                    </p:spPr>
                  </p:pic>
                </p:oleObj>
              </mc:Fallback>
            </mc:AlternateContent>
          </a:graphicData>
        </a:graphic>
      </p:graphicFrame>
      <p:sp>
        <p:nvSpPr>
          <p:cNvPr id="15" name="矩形 14"/>
          <p:cNvSpPr/>
          <p:nvPr/>
        </p:nvSpPr>
        <p:spPr>
          <a:xfrm>
            <a:off x="257999" y="2211710"/>
            <a:ext cx="4314001" cy="49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spcBef>
                <a:spcPct val="50000"/>
              </a:spcBef>
            </a:pPr>
            <a:r>
              <a:rPr kumimoji="1" lang="zh-CN" altLang="en-US" sz="2000" b="1" dirty="0">
                <a:latin typeface="Times New Roman" panose="02020603050405020304" pitchFamily="18" charset="0"/>
                <a:cs typeface="Times New Roman" panose="02020603050405020304" pitchFamily="18" charset="0"/>
              </a:rPr>
              <a:t>该磁通铰链的电流为注入电流</a:t>
            </a:r>
            <a:endParaRPr kumimoji="1" lang="zh-CN" altLang="zh-CN" sz="2000" b="1" dirty="0">
              <a:latin typeface="Times New Roman" panose="02020603050405020304" pitchFamily="18" charset="0"/>
              <a:ea typeface="宋体" panose="02010600030101010101" pitchFamily="2" charset="-122"/>
              <a:cs typeface="Times New Roman" panose="02020603050405020304" pitchFamily="18" charset="0"/>
            </a:endParaRPr>
          </a:p>
        </p:txBody>
      </p:sp>
      <p:graphicFrame>
        <p:nvGraphicFramePr>
          <p:cNvPr id="18" name="Object 15">
            <a:extLst>
              <a:ext uri="{FF2B5EF4-FFF2-40B4-BE49-F238E27FC236}">
                <a16:creationId xmlns:a16="http://schemas.microsoft.com/office/drawing/2014/main" id="{9305C20A-DCEE-47AC-AA12-FF04E9B4E9D2}"/>
              </a:ext>
            </a:extLst>
          </p:cNvPr>
          <p:cNvGraphicFramePr>
            <a:graphicFrameLocks noChangeAspect="1"/>
          </p:cNvGraphicFramePr>
          <p:nvPr>
            <p:extLst>
              <p:ext uri="{D42A27DB-BD31-4B8C-83A1-F6EECF244321}">
                <p14:modId xmlns:p14="http://schemas.microsoft.com/office/powerpoint/2010/main" val="195893451"/>
              </p:ext>
            </p:extLst>
          </p:nvPr>
        </p:nvGraphicFramePr>
        <p:xfrm>
          <a:off x="4716016" y="2355726"/>
          <a:ext cx="696913" cy="296862"/>
        </p:xfrm>
        <a:graphic>
          <a:graphicData uri="http://schemas.openxmlformats.org/presentationml/2006/ole">
            <mc:AlternateContent xmlns:mc="http://schemas.openxmlformats.org/markup-compatibility/2006">
              <mc:Choice xmlns:v="urn:schemas-microsoft-com:vml" Requires="v">
                <p:oleObj name="Equation" r:id="rId6" imgW="393480" imgH="164880" progId="Equation.DSMT4">
                  <p:embed/>
                </p:oleObj>
              </mc:Choice>
              <mc:Fallback>
                <p:oleObj name="Equation" r:id="rId6" imgW="393480" imgH="164880" progId="Equation.DSMT4">
                  <p:embed/>
                  <p:pic>
                    <p:nvPicPr>
                      <p:cNvPr id="18" name="Object 15">
                        <a:extLst>
                          <a:ext uri="{FF2B5EF4-FFF2-40B4-BE49-F238E27FC236}">
                            <a16:creationId xmlns:a16="http://schemas.microsoft.com/office/drawing/2014/main" id="{9305C20A-DCEE-47AC-AA12-FF04E9B4E9D2}"/>
                          </a:ext>
                        </a:extLst>
                      </p:cNvPr>
                      <p:cNvPicPr>
                        <a:picLocks noChangeAspect="1" noChangeArrowheads="1"/>
                      </p:cNvPicPr>
                      <p:nvPr/>
                    </p:nvPicPr>
                    <p:blipFill>
                      <a:blip r:embed="rId7"/>
                      <a:srcRect/>
                      <a:stretch>
                        <a:fillRect/>
                      </a:stretch>
                    </p:blipFill>
                    <p:spPr bwMode="auto">
                      <a:xfrm>
                        <a:off x="4716016" y="2355726"/>
                        <a:ext cx="696913" cy="296862"/>
                      </a:xfrm>
                      <a:prstGeom prst="rect">
                        <a:avLst/>
                      </a:prstGeom>
                      <a:noFill/>
                      <a:ln>
                        <a:noFill/>
                      </a:ln>
                    </p:spPr>
                  </p:pic>
                </p:oleObj>
              </mc:Fallback>
            </mc:AlternateContent>
          </a:graphicData>
        </a:graphic>
      </p:graphicFrame>
      <p:sp>
        <p:nvSpPr>
          <p:cNvPr id="33" name="矩形 32"/>
          <p:cNvSpPr/>
          <p:nvPr/>
        </p:nvSpPr>
        <p:spPr>
          <a:xfrm>
            <a:off x="323528" y="2776017"/>
            <a:ext cx="5688632" cy="49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spcBef>
                <a:spcPct val="50000"/>
              </a:spcBef>
            </a:pPr>
            <a:r>
              <a:rPr kumimoji="1" lang="zh-CN" altLang="en-US" sz="2000" b="1" dirty="0">
                <a:latin typeface="Times New Roman" panose="02020603050405020304" pitchFamily="18" charset="0"/>
                <a:cs typeface="Times New Roman" panose="02020603050405020304" pitchFamily="18" charset="0"/>
              </a:rPr>
              <a:t>由此可求得外磁链为</a:t>
            </a:r>
            <a:endParaRPr kumimoji="1" lang="zh-CN" altLang="en-US" sz="2000" b="1" dirty="0">
              <a:latin typeface="Times New Roman" panose="02020603050405020304" pitchFamily="18" charset="0"/>
              <a:ea typeface="宋体" panose="02010600030101010101" pitchFamily="2" charset="-122"/>
              <a:cs typeface="Times New Roman" panose="02020603050405020304" pitchFamily="18" charset="0"/>
            </a:endParaRPr>
          </a:p>
        </p:txBody>
      </p:sp>
      <p:graphicFrame>
        <p:nvGraphicFramePr>
          <p:cNvPr id="34" name="Object 15">
            <a:extLst>
              <a:ext uri="{FF2B5EF4-FFF2-40B4-BE49-F238E27FC236}">
                <a16:creationId xmlns:a16="http://schemas.microsoft.com/office/drawing/2014/main" id="{9305C20A-DCEE-47AC-AA12-FF04E9B4E9D2}"/>
              </a:ext>
            </a:extLst>
          </p:cNvPr>
          <p:cNvGraphicFramePr>
            <a:graphicFrameLocks noChangeAspect="1"/>
          </p:cNvGraphicFramePr>
          <p:nvPr>
            <p:extLst>
              <p:ext uri="{D42A27DB-BD31-4B8C-83A1-F6EECF244321}">
                <p14:modId xmlns:p14="http://schemas.microsoft.com/office/powerpoint/2010/main" val="985870465"/>
              </p:ext>
            </p:extLst>
          </p:nvPr>
        </p:nvGraphicFramePr>
        <p:xfrm>
          <a:off x="2559050" y="3292475"/>
          <a:ext cx="4821238" cy="779463"/>
        </p:xfrm>
        <a:graphic>
          <a:graphicData uri="http://schemas.openxmlformats.org/presentationml/2006/ole">
            <mc:AlternateContent xmlns:mc="http://schemas.openxmlformats.org/markup-compatibility/2006">
              <mc:Choice xmlns:v="urn:schemas-microsoft-com:vml" Requires="v">
                <p:oleObj name="Equation" r:id="rId8" imgW="2730240" imgH="431640" progId="Equation.DSMT4">
                  <p:embed/>
                </p:oleObj>
              </mc:Choice>
              <mc:Fallback>
                <p:oleObj name="Equation" r:id="rId8" imgW="2730240" imgH="431640" progId="Equation.DSMT4">
                  <p:embed/>
                  <p:pic>
                    <p:nvPicPr>
                      <p:cNvPr id="3" name="Object 15">
                        <a:extLst>
                          <a:ext uri="{FF2B5EF4-FFF2-40B4-BE49-F238E27FC236}">
                            <a16:creationId xmlns:a16="http://schemas.microsoft.com/office/drawing/2014/main" id="{9305C20A-DCEE-47AC-AA12-FF04E9B4E9D2}"/>
                          </a:ext>
                        </a:extLst>
                      </p:cNvPr>
                      <p:cNvPicPr>
                        <a:picLocks noChangeAspect="1" noChangeArrowheads="1"/>
                      </p:cNvPicPr>
                      <p:nvPr/>
                    </p:nvPicPr>
                    <p:blipFill>
                      <a:blip r:embed="rId9"/>
                      <a:srcRect/>
                      <a:stretch>
                        <a:fillRect/>
                      </a:stretch>
                    </p:blipFill>
                    <p:spPr bwMode="auto">
                      <a:xfrm>
                        <a:off x="2559050" y="3292475"/>
                        <a:ext cx="4821238" cy="779463"/>
                      </a:xfrm>
                      <a:prstGeom prst="rect">
                        <a:avLst/>
                      </a:prstGeom>
                      <a:noFill/>
                      <a:ln>
                        <a:noFill/>
                      </a:ln>
                    </p:spPr>
                  </p:pic>
                </p:oleObj>
              </mc:Fallback>
            </mc:AlternateContent>
          </a:graphicData>
        </a:graphic>
      </p:graphicFrame>
      <p:sp>
        <p:nvSpPr>
          <p:cNvPr id="35" name="矩形 34"/>
          <p:cNvSpPr/>
          <p:nvPr/>
        </p:nvSpPr>
        <p:spPr>
          <a:xfrm>
            <a:off x="323528" y="4072161"/>
            <a:ext cx="5688632" cy="49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spcBef>
                <a:spcPct val="50000"/>
              </a:spcBef>
            </a:pPr>
            <a:r>
              <a:rPr kumimoji="1" lang="zh-CN" altLang="en-US" sz="2000" b="1" dirty="0">
                <a:latin typeface="Times New Roman" panose="02020603050405020304" pitchFamily="18" charset="0"/>
                <a:cs typeface="Times New Roman" panose="02020603050405020304" pitchFamily="18" charset="0"/>
              </a:rPr>
              <a:t>因此得到单位长度的外自感</a:t>
            </a:r>
            <a:endParaRPr kumimoji="1" lang="zh-CN" altLang="en-US" sz="2000" b="1" dirty="0">
              <a:latin typeface="Times New Roman" panose="02020603050405020304" pitchFamily="18" charset="0"/>
              <a:ea typeface="宋体" panose="02010600030101010101" pitchFamily="2" charset="-122"/>
              <a:cs typeface="Times New Roman" panose="02020603050405020304" pitchFamily="18" charset="0"/>
            </a:endParaRPr>
          </a:p>
        </p:txBody>
      </p:sp>
      <p:graphicFrame>
        <p:nvGraphicFramePr>
          <p:cNvPr id="36" name="Object 15">
            <a:extLst>
              <a:ext uri="{FF2B5EF4-FFF2-40B4-BE49-F238E27FC236}">
                <a16:creationId xmlns:a16="http://schemas.microsoft.com/office/drawing/2014/main" id="{9305C20A-DCEE-47AC-AA12-FF04E9B4E9D2}"/>
              </a:ext>
            </a:extLst>
          </p:cNvPr>
          <p:cNvGraphicFramePr>
            <a:graphicFrameLocks noChangeAspect="1"/>
          </p:cNvGraphicFramePr>
          <p:nvPr>
            <p:extLst>
              <p:ext uri="{D42A27DB-BD31-4B8C-83A1-F6EECF244321}">
                <p14:modId xmlns:p14="http://schemas.microsoft.com/office/powerpoint/2010/main" val="1822938730"/>
              </p:ext>
            </p:extLst>
          </p:nvPr>
        </p:nvGraphicFramePr>
        <p:xfrm>
          <a:off x="4211960" y="4227934"/>
          <a:ext cx="2108200" cy="731838"/>
        </p:xfrm>
        <a:graphic>
          <a:graphicData uri="http://schemas.openxmlformats.org/presentationml/2006/ole">
            <mc:AlternateContent xmlns:mc="http://schemas.openxmlformats.org/markup-compatibility/2006">
              <mc:Choice xmlns:v="urn:schemas-microsoft-com:vml" Requires="v">
                <p:oleObj name="Equation" r:id="rId10" imgW="1193760" imgH="406080" progId="Equation.DSMT4">
                  <p:embed/>
                </p:oleObj>
              </mc:Choice>
              <mc:Fallback>
                <p:oleObj name="Equation" r:id="rId10" imgW="1193760" imgH="406080" progId="Equation.DSMT4">
                  <p:embed/>
                  <p:pic>
                    <p:nvPicPr>
                      <p:cNvPr id="5" name="Object 15">
                        <a:extLst>
                          <a:ext uri="{FF2B5EF4-FFF2-40B4-BE49-F238E27FC236}">
                            <a16:creationId xmlns:a16="http://schemas.microsoft.com/office/drawing/2014/main" id="{9305C20A-DCEE-47AC-AA12-FF04E9B4E9D2}"/>
                          </a:ext>
                        </a:extLst>
                      </p:cNvPr>
                      <p:cNvPicPr>
                        <a:picLocks noChangeAspect="1" noChangeArrowheads="1"/>
                      </p:cNvPicPr>
                      <p:nvPr/>
                    </p:nvPicPr>
                    <p:blipFill>
                      <a:blip r:embed="rId11"/>
                      <a:srcRect/>
                      <a:stretch>
                        <a:fillRect/>
                      </a:stretch>
                    </p:blipFill>
                    <p:spPr bwMode="auto">
                      <a:xfrm>
                        <a:off x="4211960" y="4227934"/>
                        <a:ext cx="2108200" cy="731838"/>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2536331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up)">
                                      <p:cBhvr>
                                        <p:cTn id="12" dur="500"/>
                                        <p:tgtEl>
                                          <p:spTgt spid="13"/>
                                        </p:tgtEl>
                                      </p:cBhvr>
                                    </p:animEffect>
                                  </p:childTnLst>
                                </p:cTn>
                              </p:par>
                              <p:par>
                                <p:cTn id="13" presetID="22" presetClass="entr" presetSubtype="1" fill="hold" nodeType="with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wipe(up)">
                                      <p:cBhvr>
                                        <p:cTn id="15" dur="500"/>
                                        <p:tgtEl>
                                          <p:spTgt spid="14"/>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grpId="0" nodeType="click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wipe(up)">
                                      <p:cBhvr>
                                        <p:cTn id="20" dur="500"/>
                                        <p:tgtEl>
                                          <p:spTgt spid="15"/>
                                        </p:tgtEl>
                                      </p:cBhvr>
                                    </p:animEffect>
                                  </p:childTnLst>
                                </p:cTn>
                              </p:par>
                              <p:par>
                                <p:cTn id="21" presetID="22" presetClass="entr" presetSubtype="1" fill="hold" nodeType="with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wipe(up)">
                                      <p:cBhvr>
                                        <p:cTn id="23" dur="500"/>
                                        <p:tgtEl>
                                          <p:spTgt spid="18"/>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1" fill="hold" grpId="0" nodeType="clickEffect">
                                  <p:stCondLst>
                                    <p:cond delay="0"/>
                                  </p:stCondLst>
                                  <p:childTnLst>
                                    <p:set>
                                      <p:cBhvr>
                                        <p:cTn id="27" dur="1" fill="hold">
                                          <p:stCondLst>
                                            <p:cond delay="0"/>
                                          </p:stCondLst>
                                        </p:cTn>
                                        <p:tgtEl>
                                          <p:spTgt spid="33"/>
                                        </p:tgtEl>
                                        <p:attrNameLst>
                                          <p:attrName>style.visibility</p:attrName>
                                        </p:attrNameLst>
                                      </p:cBhvr>
                                      <p:to>
                                        <p:strVal val="visible"/>
                                      </p:to>
                                    </p:set>
                                    <p:animEffect transition="in" filter="wipe(up)">
                                      <p:cBhvr>
                                        <p:cTn id="28" dur="500"/>
                                        <p:tgtEl>
                                          <p:spTgt spid="33"/>
                                        </p:tgtEl>
                                      </p:cBhvr>
                                    </p:animEffect>
                                  </p:childTnLst>
                                </p:cTn>
                              </p:par>
                              <p:par>
                                <p:cTn id="29" presetID="22" presetClass="entr" presetSubtype="1" fill="hold" nodeType="withEffect">
                                  <p:stCondLst>
                                    <p:cond delay="0"/>
                                  </p:stCondLst>
                                  <p:childTnLst>
                                    <p:set>
                                      <p:cBhvr>
                                        <p:cTn id="30" dur="1" fill="hold">
                                          <p:stCondLst>
                                            <p:cond delay="0"/>
                                          </p:stCondLst>
                                        </p:cTn>
                                        <p:tgtEl>
                                          <p:spTgt spid="34"/>
                                        </p:tgtEl>
                                        <p:attrNameLst>
                                          <p:attrName>style.visibility</p:attrName>
                                        </p:attrNameLst>
                                      </p:cBhvr>
                                      <p:to>
                                        <p:strVal val="visible"/>
                                      </p:to>
                                    </p:set>
                                    <p:animEffect transition="in" filter="wipe(up)">
                                      <p:cBhvr>
                                        <p:cTn id="31" dur="500"/>
                                        <p:tgtEl>
                                          <p:spTgt spid="34"/>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1" fill="hold" grpId="0" nodeType="clickEffect">
                                  <p:stCondLst>
                                    <p:cond delay="0"/>
                                  </p:stCondLst>
                                  <p:childTnLst>
                                    <p:set>
                                      <p:cBhvr>
                                        <p:cTn id="35" dur="1" fill="hold">
                                          <p:stCondLst>
                                            <p:cond delay="0"/>
                                          </p:stCondLst>
                                        </p:cTn>
                                        <p:tgtEl>
                                          <p:spTgt spid="35"/>
                                        </p:tgtEl>
                                        <p:attrNameLst>
                                          <p:attrName>style.visibility</p:attrName>
                                        </p:attrNameLst>
                                      </p:cBhvr>
                                      <p:to>
                                        <p:strVal val="visible"/>
                                      </p:to>
                                    </p:set>
                                    <p:animEffect transition="in" filter="wipe(up)">
                                      <p:cBhvr>
                                        <p:cTn id="36" dur="500"/>
                                        <p:tgtEl>
                                          <p:spTgt spid="35"/>
                                        </p:tgtEl>
                                      </p:cBhvr>
                                    </p:animEffect>
                                  </p:childTnLst>
                                </p:cTn>
                              </p:par>
                              <p:par>
                                <p:cTn id="37" presetID="22" presetClass="entr" presetSubtype="1" fill="hold" nodeType="withEffect">
                                  <p:stCondLst>
                                    <p:cond delay="0"/>
                                  </p:stCondLst>
                                  <p:childTnLst>
                                    <p:set>
                                      <p:cBhvr>
                                        <p:cTn id="38" dur="1" fill="hold">
                                          <p:stCondLst>
                                            <p:cond delay="0"/>
                                          </p:stCondLst>
                                        </p:cTn>
                                        <p:tgtEl>
                                          <p:spTgt spid="36"/>
                                        </p:tgtEl>
                                        <p:attrNameLst>
                                          <p:attrName>style.visibility</p:attrName>
                                        </p:attrNameLst>
                                      </p:cBhvr>
                                      <p:to>
                                        <p:strVal val="visible"/>
                                      </p:to>
                                    </p:set>
                                    <p:animEffect transition="in" filter="wipe(up)">
                                      <p:cBhvr>
                                        <p:cTn id="39"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5" grpId="0"/>
      <p:bldP spid="33" grpId="0"/>
      <p:bldP spid="3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a:extLst>
              <a:ext uri="{FF2B5EF4-FFF2-40B4-BE49-F238E27FC236}">
                <a16:creationId xmlns:a16="http://schemas.microsoft.com/office/drawing/2014/main" id="{D6BA45ED-9700-4388-9D0F-49BCD0828753}"/>
              </a:ext>
            </a:extLst>
          </p:cNvPr>
          <p:cNvGrpSpPr/>
          <p:nvPr/>
        </p:nvGrpSpPr>
        <p:grpSpPr>
          <a:xfrm>
            <a:off x="8604448" y="4629019"/>
            <a:ext cx="432048" cy="432834"/>
            <a:chOff x="6084168" y="1274820"/>
            <a:chExt cx="432048" cy="432834"/>
          </a:xfrm>
        </p:grpSpPr>
        <p:sp>
          <p:nvSpPr>
            <p:cNvPr id="9" name="椭圆 22">
              <a:extLst>
                <a:ext uri="{FF2B5EF4-FFF2-40B4-BE49-F238E27FC236}">
                  <a16:creationId xmlns:a16="http://schemas.microsoft.com/office/drawing/2014/main" id="{6DBB6176-D0D2-45D6-803A-65524D62AF56}"/>
                </a:ext>
              </a:extLst>
            </p:cNvPr>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10" name="Freeform 59">
              <a:extLst>
                <a:ext uri="{FF2B5EF4-FFF2-40B4-BE49-F238E27FC236}">
                  <a16:creationId xmlns:a16="http://schemas.microsoft.com/office/drawing/2014/main" id="{FDD9B628-0157-4455-80C0-7DE2D7BB9BDE}"/>
                </a:ext>
              </a:extLst>
            </p:cNvPr>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Roboto Light"/>
                <a:ea typeface="+mn-ea"/>
                <a:cs typeface="+mn-cs"/>
              </a:endParaRPr>
            </a:p>
          </p:txBody>
        </p:sp>
      </p:grpSp>
      <p:grpSp>
        <p:nvGrpSpPr>
          <p:cNvPr id="11" name="组合 10">
            <a:extLst>
              <a:ext uri="{FF2B5EF4-FFF2-40B4-BE49-F238E27FC236}">
                <a16:creationId xmlns:a16="http://schemas.microsoft.com/office/drawing/2014/main" id="{57F57819-D9DB-46D1-A073-6CF11D45130A}"/>
              </a:ext>
            </a:extLst>
          </p:cNvPr>
          <p:cNvGrpSpPr/>
          <p:nvPr/>
        </p:nvGrpSpPr>
        <p:grpSpPr>
          <a:xfrm>
            <a:off x="7308304" y="4629412"/>
            <a:ext cx="432048" cy="432048"/>
            <a:chOff x="4788024" y="1275213"/>
            <a:chExt cx="432048" cy="432048"/>
          </a:xfrm>
        </p:grpSpPr>
        <p:sp>
          <p:nvSpPr>
            <p:cNvPr id="12" name="椭圆 65">
              <a:extLst>
                <a:ext uri="{FF2B5EF4-FFF2-40B4-BE49-F238E27FC236}">
                  <a16:creationId xmlns:a16="http://schemas.microsoft.com/office/drawing/2014/main" id="{E1F30D69-7AE0-4881-8D20-852195B1A450}"/>
                </a:ext>
              </a:extLst>
            </p:cNvPr>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13" name="Freeform 110">
              <a:extLst>
                <a:ext uri="{FF2B5EF4-FFF2-40B4-BE49-F238E27FC236}">
                  <a16:creationId xmlns:a16="http://schemas.microsoft.com/office/drawing/2014/main" id="{77F236AE-BB1F-4F78-A614-456211641493}"/>
                </a:ext>
              </a:extLst>
            </p:cNvPr>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Roboto Light"/>
                <a:ea typeface="+mn-ea"/>
                <a:cs typeface="+mn-cs"/>
              </a:endParaRPr>
            </a:p>
          </p:txBody>
        </p:sp>
      </p:grpSp>
      <p:grpSp>
        <p:nvGrpSpPr>
          <p:cNvPr id="14" name="组合 13">
            <a:extLst>
              <a:ext uri="{FF2B5EF4-FFF2-40B4-BE49-F238E27FC236}">
                <a16:creationId xmlns:a16="http://schemas.microsoft.com/office/drawing/2014/main" id="{2CA616C5-403D-44F8-B89E-8BBBE1193470}"/>
              </a:ext>
            </a:extLst>
          </p:cNvPr>
          <p:cNvGrpSpPr/>
          <p:nvPr/>
        </p:nvGrpSpPr>
        <p:grpSpPr>
          <a:xfrm>
            <a:off x="7956376" y="4629019"/>
            <a:ext cx="432833" cy="432834"/>
            <a:chOff x="5436096" y="1274820"/>
            <a:chExt cx="432833" cy="432834"/>
          </a:xfrm>
        </p:grpSpPr>
        <p:sp>
          <p:nvSpPr>
            <p:cNvPr id="15" name="椭圆 14">
              <a:extLst>
                <a:ext uri="{FF2B5EF4-FFF2-40B4-BE49-F238E27FC236}">
                  <a16:creationId xmlns:a16="http://schemas.microsoft.com/office/drawing/2014/main" id="{3ECC9437-54CF-413A-A10D-D0C39D72EBC4}"/>
                </a:ext>
              </a:extLst>
            </p:cNvPr>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16" name="Freeform 16">
              <a:extLst>
                <a:ext uri="{FF2B5EF4-FFF2-40B4-BE49-F238E27FC236}">
                  <a16:creationId xmlns:a16="http://schemas.microsoft.com/office/drawing/2014/main" id="{EC5A7395-A93D-41B5-BE00-53C463943D74}"/>
                </a:ext>
              </a:extLst>
            </p:cNvPr>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Roboto Light"/>
                <a:ea typeface="+mn-ea"/>
                <a:cs typeface="+mn-cs"/>
              </a:endParaRPr>
            </a:p>
          </p:txBody>
        </p:sp>
      </p:grpSp>
      <p:grpSp>
        <p:nvGrpSpPr>
          <p:cNvPr id="17" name="组合 16">
            <a:extLst>
              <a:ext uri="{FF2B5EF4-FFF2-40B4-BE49-F238E27FC236}">
                <a16:creationId xmlns:a16="http://schemas.microsoft.com/office/drawing/2014/main" id="{3F2C28AF-53C7-46EB-A427-775E6276EE1D}"/>
              </a:ext>
            </a:extLst>
          </p:cNvPr>
          <p:cNvGrpSpPr/>
          <p:nvPr/>
        </p:nvGrpSpPr>
        <p:grpSpPr>
          <a:xfrm>
            <a:off x="6012160" y="4629019"/>
            <a:ext cx="432833" cy="432834"/>
            <a:chOff x="3491880" y="1274820"/>
            <a:chExt cx="432833" cy="432834"/>
          </a:xfrm>
        </p:grpSpPr>
        <p:sp>
          <p:nvSpPr>
            <p:cNvPr id="18" name="椭圆 17">
              <a:extLst>
                <a:ext uri="{FF2B5EF4-FFF2-40B4-BE49-F238E27FC236}">
                  <a16:creationId xmlns:a16="http://schemas.microsoft.com/office/drawing/2014/main" id="{93C24634-01A6-472D-B3D3-F760CEC72C19}"/>
                </a:ext>
              </a:extLst>
            </p:cNvPr>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19" name="Freeform 75">
              <a:extLst>
                <a:ext uri="{FF2B5EF4-FFF2-40B4-BE49-F238E27FC236}">
                  <a16:creationId xmlns:a16="http://schemas.microsoft.com/office/drawing/2014/main" id="{03E343B0-0C7C-4230-8424-AF40FDCA0278}"/>
                </a:ext>
              </a:extLst>
            </p:cNvPr>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Roboto Light"/>
                <a:ea typeface="+mn-ea"/>
                <a:cs typeface="+mn-cs"/>
              </a:endParaRPr>
            </a:p>
          </p:txBody>
        </p:sp>
      </p:grpSp>
      <p:grpSp>
        <p:nvGrpSpPr>
          <p:cNvPr id="20" name="组合 19">
            <a:extLst>
              <a:ext uri="{FF2B5EF4-FFF2-40B4-BE49-F238E27FC236}">
                <a16:creationId xmlns:a16="http://schemas.microsoft.com/office/drawing/2014/main" id="{F0FA889D-0CAB-4411-84BA-3BE73F683DDB}"/>
              </a:ext>
            </a:extLst>
          </p:cNvPr>
          <p:cNvGrpSpPr/>
          <p:nvPr/>
        </p:nvGrpSpPr>
        <p:grpSpPr>
          <a:xfrm>
            <a:off x="6660232" y="4629019"/>
            <a:ext cx="432833" cy="432834"/>
            <a:chOff x="4139952" y="1274820"/>
            <a:chExt cx="432833" cy="432834"/>
          </a:xfrm>
        </p:grpSpPr>
        <p:sp>
          <p:nvSpPr>
            <p:cNvPr id="21" name="椭圆 16">
              <a:extLst>
                <a:ext uri="{FF2B5EF4-FFF2-40B4-BE49-F238E27FC236}">
                  <a16:creationId xmlns:a16="http://schemas.microsoft.com/office/drawing/2014/main" id="{196C7A0E-C598-4FF8-830D-765898BEFFCE}"/>
                </a:ext>
              </a:extLst>
            </p:cNvPr>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22" name="Freeform 84">
              <a:extLst>
                <a:ext uri="{FF2B5EF4-FFF2-40B4-BE49-F238E27FC236}">
                  <a16:creationId xmlns:a16="http://schemas.microsoft.com/office/drawing/2014/main" id="{199278A2-F397-49AD-9045-6DC030700F64}"/>
                </a:ext>
              </a:extLst>
            </p:cNvPr>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Roboto Light"/>
                <a:ea typeface="+mn-ea"/>
                <a:cs typeface="+mn-cs"/>
              </a:endParaRPr>
            </a:p>
          </p:txBody>
        </p:sp>
      </p:grpSp>
      <p:sp>
        <p:nvSpPr>
          <p:cNvPr id="23" name="矩形 22"/>
          <p:cNvSpPr/>
          <p:nvPr/>
        </p:nvSpPr>
        <p:spPr>
          <a:xfrm>
            <a:off x="467544" y="505584"/>
            <a:ext cx="7704856"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spcBef>
                <a:spcPct val="50000"/>
              </a:spcBef>
            </a:pPr>
            <a:r>
              <a:rPr kumimoji="1" lang="zh-CN" altLang="zh-CN" sz="2000" b="1" dirty="0">
                <a:latin typeface="Times New Roman" panose="02020603050405020304" pitchFamily="18" charset="0"/>
                <a:cs typeface="Times New Roman" panose="02020603050405020304" pitchFamily="18" charset="0"/>
              </a:rPr>
              <a:t>所以结合所得内自感和外自感可得出该同轴线单位长度的自感为</a:t>
            </a:r>
          </a:p>
        </p:txBody>
      </p:sp>
      <p:graphicFrame>
        <p:nvGraphicFramePr>
          <p:cNvPr id="24" name="Object 15">
            <a:extLst>
              <a:ext uri="{FF2B5EF4-FFF2-40B4-BE49-F238E27FC236}">
                <a16:creationId xmlns:a16="http://schemas.microsoft.com/office/drawing/2014/main" id="{9305C20A-DCEE-47AC-AA12-FF04E9B4E9D2}"/>
              </a:ext>
            </a:extLst>
          </p:cNvPr>
          <p:cNvGraphicFramePr>
            <a:graphicFrameLocks noChangeAspect="1"/>
          </p:cNvGraphicFramePr>
          <p:nvPr>
            <p:extLst>
              <p:ext uri="{D42A27DB-BD31-4B8C-83A1-F6EECF244321}">
                <p14:modId xmlns:p14="http://schemas.microsoft.com/office/powerpoint/2010/main" val="396943552"/>
              </p:ext>
            </p:extLst>
          </p:nvPr>
        </p:nvGraphicFramePr>
        <p:xfrm>
          <a:off x="2771800" y="1275606"/>
          <a:ext cx="2960688" cy="731838"/>
        </p:xfrm>
        <a:graphic>
          <a:graphicData uri="http://schemas.openxmlformats.org/presentationml/2006/ole">
            <mc:AlternateContent xmlns:mc="http://schemas.openxmlformats.org/markup-compatibility/2006">
              <mc:Choice xmlns:v="urn:schemas-microsoft-com:vml" Requires="v">
                <p:oleObj name="Equation" r:id="rId2" imgW="1676160" imgH="406080" progId="Equation.DSMT4">
                  <p:embed/>
                </p:oleObj>
              </mc:Choice>
              <mc:Fallback>
                <p:oleObj name="Equation" r:id="rId2" imgW="1676160" imgH="406080" progId="Equation.DSMT4">
                  <p:embed/>
                  <p:pic>
                    <p:nvPicPr>
                      <p:cNvPr id="36" name="Object 15">
                        <a:extLst>
                          <a:ext uri="{FF2B5EF4-FFF2-40B4-BE49-F238E27FC236}">
                            <a16:creationId xmlns:a16="http://schemas.microsoft.com/office/drawing/2014/main" id="{9305C20A-DCEE-47AC-AA12-FF04E9B4E9D2}"/>
                          </a:ext>
                        </a:extLst>
                      </p:cNvPr>
                      <p:cNvPicPr>
                        <a:picLocks noChangeAspect="1" noChangeArrowheads="1"/>
                      </p:cNvPicPr>
                      <p:nvPr/>
                    </p:nvPicPr>
                    <p:blipFill>
                      <a:blip r:embed="rId3"/>
                      <a:srcRect/>
                      <a:stretch>
                        <a:fillRect/>
                      </a:stretch>
                    </p:blipFill>
                    <p:spPr bwMode="auto">
                      <a:xfrm>
                        <a:off x="2771800" y="1275606"/>
                        <a:ext cx="2960688" cy="731838"/>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2862562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2">
            <a:extLst>
              <a:ext uri="{FF2B5EF4-FFF2-40B4-BE49-F238E27FC236}">
                <a16:creationId xmlns:a16="http://schemas.microsoft.com/office/drawing/2014/main" id="{163C9058-F570-44F5-94B7-FA69DBDAD111}"/>
              </a:ext>
            </a:extLst>
          </p:cNvPr>
          <p:cNvSpPr txBox="1">
            <a:spLocks noChangeArrowheads="1"/>
          </p:cNvSpPr>
          <p:nvPr/>
        </p:nvSpPr>
        <p:spPr bwMode="auto">
          <a:xfrm>
            <a:off x="72008" y="270976"/>
            <a:ext cx="6228184" cy="16158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tx2"/>
              </a:buClr>
              <a:buSzPct val="60000"/>
              <a:buFont typeface="Wingdings" panose="05000000000000000000" pitchFamily="2" charset="2"/>
              <a:buChar char="•"/>
              <a:defRPr sz="3200" b="1">
                <a:solidFill>
                  <a:srgbClr val="000000"/>
                </a:solidFill>
                <a:latin typeface="Verdana" panose="020B0604030504040204" pitchFamily="34" charset="0"/>
                <a:ea typeface="楷体_GB2312" pitchFamily="49" charset="-122"/>
              </a:defRPr>
            </a:lvl1pPr>
            <a:lvl2pPr marL="742950" indent="-285750">
              <a:spcBef>
                <a:spcPct val="20000"/>
              </a:spcBef>
              <a:buClr>
                <a:schemeClr val="tx1"/>
              </a:buClr>
              <a:buChar char="–"/>
              <a:defRPr sz="2800" b="1">
                <a:solidFill>
                  <a:srgbClr val="000000"/>
                </a:solidFill>
                <a:latin typeface="Verdana" panose="020B0604030504040204" pitchFamily="34" charset="0"/>
                <a:ea typeface="楷体_GB2312" pitchFamily="49" charset="-122"/>
              </a:defRPr>
            </a:lvl2pPr>
            <a:lvl3pPr marL="1143000" indent="-228600">
              <a:spcBef>
                <a:spcPct val="20000"/>
              </a:spcBef>
              <a:buClr>
                <a:schemeClr val="hlink"/>
              </a:buClr>
              <a:buSzPct val="60000"/>
              <a:buFont typeface="Wingdings" panose="05000000000000000000" pitchFamily="2" charset="2"/>
              <a:buChar char="•"/>
              <a:defRPr sz="2400" b="1">
                <a:solidFill>
                  <a:srgbClr val="000000"/>
                </a:solidFill>
                <a:latin typeface="Verdana" panose="020B0604030504040204" pitchFamily="34" charset="0"/>
                <a:ea typeface="楷体_GB2312" pitchFamily="49" charset="-122"/>
              </a:defRPr>
            </a:lvl3pPr>
            <a:lvl4pPr marL="1600200" indent="-228600">
              <a:spcBef>
                <a:spcPct val="20000"/>
              </a:spcBef>
              <a:buClr>
                <a:schemeClr val="tx1"/>
              </a:buClr>
              <a:buChar char="–"/>
              <a:defRPr sz="2000" b="1">
                <a:solidFill>
                  <a:srgbClr val="000000"/>
                </a:solidFill>
                <a:latin typeface="Verdana" panose="020B0604030504040204" pitchFamily="34" charset="0"/>
                <a:ea typeface="楷体_GB2312" pitchFamily="49" charset="-122"/>
              </a:defRPr>
            </a:lvl4pPr>
            <a:lvl5pPr marL="2057400" indent="-228600">
              <a:spcBef>
                <a:spcPct val="20000"/>
              </a:spcBef>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9pPr>
          </a:lstStyle>
          <a:p>
            <a:pPr>
              <a:lnSpc>
                <a:spcPct val="150000"/>
              </a:lnSpc>
              <a:spcBef>
                <a:spcPts val="0"/>
              </a:spcBef>
              <a:buNone/>
            </a:pPr>
            <a:r>
              <a:rPr kumimoji="1" lang="en-US" altLang="zh-CN" sz="2200" dirty="0">
                <a:solidFill>
                  <a:srgbClr val="F87A24"/>
                </a:solidFill>
                <a:latin typeface="Times New Roman" panose="02020603050405020304" pitchFamily="18" charset="0"/>
                <a:ea typeface="+mn-ea"/>
                <a:cs typeface="Times New Roman" panose="02020603050405020304" pitchFamily="18" charset="0"/>
              </a:rPr>
              <a:t>【</a:t>
            </a:r>
            <a:r>
              <a:rPr kumimoji="1" lang="zh-CN" altLang="en-US" sz="2200" dirty="0">
                <a:solidFill>
                  <a:srgbClr val="F87A24"/>
                </a:solidFill>
                <a:latin typeface="Times New Roman" panose="02020603050405020304" pitchFamily="18" charset="0"/>
                <a:ea typeface="+mn-ea"/>
                <a:cs typeface="Times New Roman" panose="02020603050405020304" pitchFamily="18" charset="0"/>
              </a:rPr>
              <a:t>例题巩固</a:t>
            </a:r>
            <a:r>
              <a:rPr kumimoji="1" lang="en-US" altLang="zh-CN" sz="2200" dirty="0">
                <a:solidFill>
                  <a:srgbClr val="F87A24"/>
                </a:solidFill>
                <a:latin typeface="Times New Roman" panose="02020603050405020304" pitchFamily="18" charset="0"/>
                <a:ea typeface="+mn-ea"/>
                <a:cs typeface="Times New Roman" panose="02020603050405020304" pitchFamily="18" charset="0"/>
              </a:rPr>
              <a:t>2】</a:t>
            </a:r>
            <a:r>
              <a:rPr kumimoji="1" lang="zh-CN" altLang="en-US" sz="2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计算平行双线传输线单位长度的自感。设导线半径为</a:t>
            </a:r>
            <a:r>
              <a:rPr kumimoji="1" lang="en-US" altLang="zh-CN" sz="2200" i="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 </a:t>
            </a:r>
            <a:r>
              <a:rPr kumimoji="1" lang="zh-CN" altLang="en-US" sz="2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，两导线的轴线距离为</a:t>
            </a:r>
            <a:r>
              <a:rPr kumimoji="1" lang="en-US" altLang="zh-CN" sz="2200" i="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D </a:t>
            </a:r>
            <a:r>
              <a:rPr kumimoji="1" lang="zh-CN" altLang="en-US" sz="2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，且</a:t>
            </a:r>
            <a:r>
              <a:rPr kumimoji="1" lang="en-US" altLang="zh-CN" sz="2200" i="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D</a:t>
            </a:r>
            <a:r>
              <a:rPr kumimoji="1" lang="en-US" altLang="zh-CN" sz="2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&gt;&gt; </a:t>
            </a:r>
            <a:r>
              <a:rPr kumimoji="1" lang="en-US" altLang="zh-CN" sz="2200" i="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 </a:t>
            </a:r>
            <a:r>
              <a:rPr kumimoji="1" lang="zh-CN" altLang="en-US" sz="2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，导线及周围媒质的磁导率为</a:t>
            </a:r>
            <a:r>
              <a:rPr kumimoji="1" lang="zh-CN" altLang="en-US" sz="2200" i="1" dirty="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1" lang="en-US" altLang="zh-CN" sz="2200" baseline="-250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0</a:t>
            </a:r>
            <a:r>
              <a:rPr kumimoji="1" lang="zh-CN" altLang="en-US" sz="2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endParaRPr kumimoji="1" lang="zh-CN" altLang="zh-CN" sz="2200" dirty="0">
              <a:solidFill>
                <a:schemeClr val="tx1"/>
              </a:solidFill>
              <a:latin typeface="Times New Roman" panose="02020603050405020304" pitchFamily="18" charset="0"/>
              <a:ea typeface="+mn-ea"/>
              <a:cs typeface="Times New Roman" panose="02020603050405020304" pitchFamily="18" charset="0"/>
            </a:endParaRPr>
          </a:p>
        </p:txBody>
      </p:sp>
      <p:sp>
        <p:nvSpPr>
          <p:cNvPr id="6" name="Rectangle 1111"/>
          <p:cNvSpPr>
            <a:spLocks noChangeArrowheads="1"/>
          </p:cNvSpPr>
          <p:nvPr/>
        </p:nvSpPr>
        <p:spPr bwMode="auto">
          <a:xfrm>
            <a:off x="611560" y="2039238"/>
            <a:ext cx="8424936" cy="892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spcBef>
                <a:spcPct val="20000"/>
              </a:spcBef>
              <a:buClr>
                <a:schemeClr val="tx2"/>
              </a:buClr>
              <a:buSzPct val="60000"/>
              <a:buFont typeface="Wingdings" panose="05000000000000000000" pitchFamily="2" charset="2"/>
              <a:buChar char="•"/>
              <a:defRPr sz="3200" b="1">
                <a:solidFill>
                  <a:srgbClr val="000000"/>
                </a:solidFill>
                <a:latin typeface="Verdana" panose="020B0604030504040204" pitchFamily="34" charset="0"/>
                <a:ea typeface="楷体_GB2312" pitchFamily="49" charset="-122"/>
              </a:defRPr>
            </a:lvl1pPr>
            <a:lvl2pPr marL="742950" indent="-285750">
              <a:spcBef>
                <a:spcPct val="20000"/>
              </a:spcBef>
              <a:buClr>
                <a:schemeClr val="tx1"/>
              </a:buClr>
              <a:buChar char="–"/>
              <a:defRPr sz="2800" b="1">
                <a:solidFill>
                  <a:srgbClr val="000000"/>
                </a:solidFill>
                <a:latin typeface="Verdana" panose="020B0604030504040204" pitchFamily="34" charset="0"/>
                <a:ea typeface="楷体_GB2312" pitchFamily="49" charset="-122"/>
              </a:defRPr>
            </a:lvl2pPr>
            <a:lvl3pPr marL="1143000" indent="-228600">
              <a:spcBef>
                <a:spcPct val="20000"/>
              </a:spcBef>
              <a:buClr>
                <a:schemeClr val="hlink"/>
              </a:buClr>
              <a:buSzPct val="60000"/>
              <a:buFont typeface="Wingdings" panose="05000000000000000000" pitchFamily="2" charset="2"/>
              <a:buChar char="•"/>
              <a:defRPr sz="2400" b="1">
                <a:solidFill>
                  <a:srgbClr val="000000"/>
                </a:solidFill>
                <a:latin typeface="Verdana" panose="020B0604030504040204" pitchFamily="34" charset="0"/>
                <a:ea typeface="楷体_GB2312" pitchFamily="49" charset="-122"/>
              </a:defRPr>
            </a:lvl3pPr>
            <a:lvl4pPr marL="1600200" indent="-228600">
              <a:spcBef>
                <a:spcPct val="20000"/>
              </a:spcBef>
              <a:buClr>
                <a:schemeClr val="tx1"/>
              </a:buClr>
              <a:buChar char="–"/>
              <a:defRPr sz="2000" b="1">
                <a:solidFill>
                  <a:srgbClr val="000000"/>
                </a:solidFill>
                <a:latin typeface="Verdana" panose="020B0604030504040204" pitchFamily="34" charset="0"/>
                <a:ea typeface="楷体_GB2312" pitchFamily="49" charset="-122"/>
              </a:defRPr>
            </a:lvl4pPr>
            <a:lvl5pPr marL="2057400" indent="-228600">
              <a:spcBef>
                <a:spcPct val="20000"/>
              </a:spcBef>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9pPr>
          </a:lstStyle>
          <a:p>
            <a:pPr fontAlgn="ctr">
              <a:lnSpc>
                <a:spcPct val="130000"/>
              </a:lnSpc>
              <a:spcBef>
                <a:spcPct val="0"/>
              </a:spcBef>
              <a:buClrTx/>
              <a:buSzTx/>
              <a:buNone/>
            </a:pPr>
            <a:r>
              <a:rPr lang="zh-CN" altLang="en-US" sz="20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设两导线构成的回路中流过的电流为</a:t>
            </a:r>
            <a:r>
              <a:rPr lang="en-US" altLang="zh-CN" sz="2000" i="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I</a:t>
            </a:r>
            <a:r>
              <a:rPr lang="zh-CN" altLang="en-US" sz="20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。由于</a:t>
            </a:r>
            <a:r>
              <a:rPr lang="en-US" altLang="zh-CN" sz="2000" i="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D&gt;&gt;a</a:t>
            </a:r>
            <a:r>
              <a:rPr lang="zh-CN" altLang="en-US" sz="20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，故可近似地认为导线中的电流是均匀分布的。</a:t>
            </a:r>
          </a:p>
        </p:txBody>
      </p:sp>
      <p:grpSp>
        <p:nvGrpSpPr>
          <p:cNvPr id="14" name="Group 91"/>
          <p:cNvGrpSpPr>
            <a:grpSpLocks/>
          </p:cNvGrpSpPr>
          <p:nvPr/>
        </p:nvGrpSpPr>
        <p:grpSpPr bwMode="auto">
          <a:xfrm>
            <a:off x="6300192" y="342984"/>
            <a:ext cx="2736442" cy="1656184"/>
            <a:chOff x="3552" y="1632"/>
            <a:chExt cx="2202" cy="1542"/>
          </a:xfrm>
        </p:grpSpPr>
        <p:sp>
          <p:nvSpPr>
            <p:cNvPr id="15" name="Rectangle 66"/>
            <p:cNvSpPr>
              <a:spLocks noChangeArrowheads="1"/>
            </p:cNvSpPr>
            <p:nvPr/>
          </p:nvSpPr>
          <p:spPr bwMode="auto">
            <a:xfrm>
              <a:off x="3552" y="1632"/>
              <a:ext cx="2202" cy="1542"/>
            </a:xfrm>
            <a:prstGeom prst="rect">
              <a:avLst/>
            </a:prstGeom>
            <a:solidFill>
              <a:srgbClr val="CCFFFF"/>
            </a:solidFill>
            <a:ln w="9525">
              <a:solidFill>
                <a:schemeClr val="accent1"/>
              </a:solidFill>
              <a:miter lim="800000"/>
              <a:headEnd/>
              <a:tailEnd/>
            </a:ln>
          </p:spPr>
          <p:txBody>
            <a:bodyPr wrap="none" anchor="ctr"/>
            <a:lstStyle>
              <a:lvl1pPr>
                <a:spcBef>
                  <a:spcPct val="20000"/>
                </a:spcBef>
                <a:buClr>
                  <a:schemeClr val="tx2"/>
                </a:buClr>
                <a:buSzPct val="60000"/>
                <a:buFont typeface="Wingdings" panose="05000000000000000000" pitchFamily="2" charset="2"/>
                <a:buChar char="•"/>
                <a:defRPr sz="3200" b="1">
                  <a:solidFill>
                    <a:srgbClr val="000000"/>
                  </a:solidFill>
                  <a:latin typeface="Verdana" panose="020B0604030504040204" pitchFamily="34" charset="0"/>
                  <a:ea typeface="楷体_GB2312" pitchFamily="49" charset="-122"/>
                </a:defRPr>
              </a:lvl1pPr>
              <a:lvl2pPr marL="742950" indent="-285750">
                <a:spcBef>
                  <a:spcPct val="20000"/>
                </a:spcBef>
                <a:buClr>
                  <a:schemeClr val="tx1"/>
                </a:buClr>
                <a:buChar char="–"/>
                <a:defRPr sz="2800" b="1">
                  <a:solidFill>
                    <a:srgbClr val="000000"/>
                  </a:solidFill>
                  <a:latin typeface="Verdana" panose="020B0604030504040204" pitchFamily="34" charset="0"/>
                  <a:ea typeface="楷体_GB2312" pitchFamily="49" charset="-122"/>
                </a:defRPr>
              </a:lvl2pPr>
              <a:lvl3pPr marL="1143000" indent="-228600">
                <a:spcBef>
                  <a:spcPct val="20000"/>
                </a:spcBef>
                <a:buClr>
                  <a:schemeClr val="hlink"/>
                </a:buClr>
                <a:buSzPct val="60000"/>
                <a:buFont typeface="Wingdings" panose="05000000000000000000" pitchFamily="2" charset="2"/>
                <a:buChar char="•"/>
                <a:defRPr sz="2400" b="1">
                  <a:solidFill>
                    <a:srgbClr val="000000"/>
                  </a:solidFill>
                  <a:latin typeface="Verdana" panose="020B0604030504040204" pitchFamily="34" charset="0"/>
                  <a:ea typeface="楷体_GB2312" pitchFamily="49" charset="-122"/>
                </a:defRPr>
              </a:lvl3pPr>
              <a:lvl4pPr marL="1600200" indent="-228600">
                <a:spcBef>
                  <a:spcPct val="20000"/>
                </a:spcBef>
                <a:buClr>
                  <a:schemeClr val="tx1"/>
                </a:buClr>
                <a:buChar char="–"/>
                <a:defRPr sz="2000" b="1">
                  <a:solidFill>
                    <a:srgbClr val="000000"/>
                  </a:solidFill>
                  <a:latin typeface="Verdana" panose="020B0604030504040204" pitchFamily="34" charset="0"/>
                  <a:ea typeface="楷体_GB2312" pitchFamily="49" charset="-122"/>
                </a:defRPr>
              </a:lvl4pPr>
              <a:lvl5pPr marL="2057400" indent="-228600">
                <a:spcBef>
                  <a:spcPct val="20000"/>
                </a:spcBef>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9pPr>
            </a:lstStyle>
            <a:p>
              <a:pPr eaLnBrk="1" hangingPunct="1">
                <a:spcBef>
                  <a:spcPct val="0"/>
                </a:spcBef>
                <a:buClrTx/>
                <a:buSzTx/>
                <a:buFontTx/>
                <a:buNone/>
              </a:pPr>
              <a:endParaRPr lang="zh-CN" altLang="en-US" sz="2000" b="0">
                <a:solidFill>
                  <a:schemeClr val="tx1"/>
                </a:solidFill>
                <a:latin typeface="Times New Roman" panose="02020603050405020304" pitchFamily="18" charset="0"/>
                <a:ea typeface="宋体" panose="02010600030101010101" pitchFamily="2" charset="-122"/>
              </a:endParaRPr>
            </a:p>
          </p:txBody>
        </p:sp>
        <p:sp>
          <p:nvSpPr>
            <p:cNvPr id="16" name="Oval 68"/>
            <p:cNvSpPr>
              <a:spLocks noChangeArrowheads="1"/>
            </p:cNvSpPr>
            <p:nvPr/>
          </p:nvSpPr>
          <p:spPr bwMode="auto">
            <a:xfrm>
              <a:off x="3815" y="2469"/>
              <a:ext cx="212" cy="219"/>
            </a:xfrm>
            <a:prstGeom prst="ellipse">
              <a:avLst/>
            </a:prstGeom>
            <a:solidFill>
              <a:srgbClr val="F49100"/>
            </a:solidFill>
            <a:ln w="9525">
              <a:round/>
              <a:headEnd/>
              <a:tailEnd/>
            </a:ln>
            <a:scene3d>
              <a:camera prst="legacyPerspectiveTopRight">
                <a:rot lat="1200000" lon="1500000" rev="0"/>
              </a:camera>
              <a:lightRig rig="legacyFlat4" dir="b"/>
            </a:scene3d>
            <a:sp3d extrusionH="2513000" prstMaterial="legacyMatte">
              <a:bevelT w="13500" h="13500" prst="angle"/>
              <a:bevelB w="13500" h="13500" prst="angle"/>
              <a:extrusionClr>
                <a:srgbClr val="F49100"/>
              </a:extrusionClr>
              <a:contourClr>
                <a:srgbClr val="F49100"/>
              </a:contourClr>
            </a:sp3d>
          </p:spPr>
          <p:txBody>
            <a:bodyPr wrap="none" anchor="ctr">
              <a:flatTx/>
            </a:bodyPr>
            <a:lstStyle>
              <a:lvl1pPr>
                <a:spcBef>
                  <a:spcPct val="20000"/>
                </a:spcBef>
                <a:buClr>
                  <a:schemeClr val="tx2"/>
                </a:buClr>
                <a:buSzPct val="60000"/>
                <a:buFont typeface="Wingdings" panose="05000000000000000000" pitchFamily="2" charset="2"/>
                <a:buChar char="•"/>
                <a:defRPr sz="3200" b="1">
                  <a:solidFill>
                    <a:srgbClr val="000000"/>
                  </a:solidFill>
                  <a:latin typeface="Verdana" panose="020B0604030504040204" pitchFamily="34" charset="0"/>
                  <a:ea typeface="楷体_GB2312" pitchFamily="49" charset="-122"/>
                </a:defRPr>
              </a:lvl1pPr>
              <a:lvl2pPr marL="742950" indent="-285750">
                <a:spcBef>
                  <a:spcPct val="20000"/>
                </a:spcBef>
                <a:buClr>
                  <a:schemeClr val="tx1"/>
                </a:buClr>
                <a:buChar char="–"/>
                <a:defRPr sz="2800" b="1">
                  <a:solidFill>
                    <a:srgbClr val="000000"/>
                  </a:solidFill>
                  <a:latin typeface="Verdana" panose="020B0604030504040204" pitchFamily="34" charset="0"/>
                  <a:ea typeface="楷体_GB2312" pitchFamily="49" charset="-122"/>
                </a:defRPr>
              </a:lvl2pPr>
              <a:lvl3pPr marL="1143000" indent="-228600">
                <a:spcBef>
                  <a:spcPct val="20000"/>
                </a:spcBef>
                <a:buClr>
                  <a:schemeClr val="hlink"/>
                </a:buClr>
                <a:buSzPct val="60000"/>
                <a:buFont typeface="Wingdings" panose="05000000000000000000" pitchFamily="2" charset="2"/>
                <a:buChar char="•"/>
                <a:defRPr sz="2400" b="1">
                  <a:solidFill>
                    <a:srgbClr val="000000"/>
                  </a:solidFill>
                  <a:latin typeface="Verdana" panose="020B0604030504040204" pitchFamily="34" charset="0"/>
                  <a:ea typeface="楷体_GB2312" pitchFamily="49" charset="-122"/>
                </a:defRPr>
              </a:lvl3pPr>
              <a:lvl4pPr marL="1600200" indent="-228600">
                <a:spcBef>
                  <a:spcPct val="20000"/>
                </a:spcBef>
                <a:buClr>
                  <a:schemeClr val="tx1"/>
                </a:buClr>
                <a:buChar char="–"/>
                <a:defRPr sz="2000" b="1">
                  <a:solidFill>
                    <a:srgbClr val="000000"/>
                  </a:solidFill>
                  <a:latin typeface="Verdana" panose="020B0604030504040204" pitchFamily="34" charset="0"/>
                  <a:ea typeface="楷体_GB2312" pitchFamily="49" charset="-122"/>
                </a:defRPr>
              </a:lvl4pPr>
              <a:lvl5pPr marL="2057400" indent="-228600">
                <a:spcBef>
                  <a:spcPct val="20000"/>
                </a:spcBef>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9pPr>
            </a:lstStyle>
            <a:p>
              <a:pPr eaLnBrk="1" hangingPunct="1">
                <a:spcBef>
                  <a:spcPct val="0"/>
                </a:spcBef>
                <a:buClrTx/>
                <a:buSzTx/>
                <a:buFontTx/>
                <a:buNone/>
              </a:pPr>
              <a:endParaRPr lang="zh-CN" altLang="en-US" sz="2000" b="0">
                <a:solidFill>
                  <a:schemeClr val="tx1"/>
                </a:solidFill>
                <a:latin typeface="Times New Roman" panose="02020603050405020304" pitchFamily="18" charset="0"/>
                <a:ea typeface="宋体" panose="02010600030101010101" pitchFamily="2" charset="-122"/>
              </a:endParaRPr>
            </a:p>
          </p:txBody>
        </p:sp>
        <p:graphicFrame>
          <p:nvGraphicFramePr>
            <p:cNvPr id="17" name="Object 69"/>
            <p:cNvGraphicFramePr>
              <a:graphicFrameLocks noChangeAspect="1"/>
            </p:cNvGraphicFramePr>
            <p:nvPr/>
          </p:nvGraphicFramePr>
          <p:xfrm>
            <a:off x="5271" y="2554"/>
            <a:ext cx="169" cy="191"/>
          </p:xfrm>
          <a:graphic>
            <a:graphicData uri="http://schemas.openxmlformats.org/presentationml/2006/ole">
              <mc:AlternateContent xmlns:mc="http://schemas.openxmlformats.org/markup-compatibility/2006">
                <mc:Choice xmlns:v="urn:schemas-microsoft-com:vml" Requires="v">
                  <p:oleObj name="Equation" r:id="rId3" imgW="80280" imgH="95040" progId="Equation.3">
                    <p:embed/>
                  </p:oleObj>
                </mc:Choice>
                <mc:Fallback>
                  <p:oleObj name="Equation" r:id="rId3" imgW="80280" imgH="95040" progId="Equation.3">
                    <p:embed/>
                    <p:pic>
                      <p:nvPicPr>
                        <p:cNvPr id="48143" name="Object 6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71" y="2554"/>
                          <a:ext cx="169" cy="19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 name="Object 70"/>
            <p:cNvGraphicFramePr>
              <a:graphicFrameLocks noChangeAspect="1"/>
            </p:cNvGraphicFramePr>
            <p:nvPr/>
          </p:nvGraphicFramePr>
          <p:xfrm>
            <a:off x="3909" y="1776"/>
            <a:ext cx="177" cy="214"/>
          </p:xfrm>
          <a:graphic>
            <a:graphicData uri="http://schemas.openxmlformats.org/presentationml/2006/ole">
              <mc:AlternateContent xmlns:mc="http://schemas.openxmlformats.org/markup-compatibility/2006">
                <mc:Choice xmlns:v="urn:schemas-microsoft-com:vml" Requires="v">
                  <p:oleObj name="Equation" r:id="rId5" imgW="95040" imgH="109800" progId="Equation.3">
                    <p:embed/>
                  </p:oleObj>
                </mc:Choice>
                <mc:Fallback>
                  <p:oleObj name="Equation" r:id="rId5" imgW="95040" imgH="109800" progId="Equation.3">
                    <p:embed/>
                    <p:pic>
                      <p:nvPicPr>
                        <p:cNvPr id="48144" name="Object 7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09" y="1776"/>
                          <a:ext cx="177" cy="21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 name="Object 71"/>
            <p:cNvGraphicFramePr>
              <a:graphicFrameLocks noChangeAspect="1"/>
            </p:cNvGraphicFramePr>
            <p:nvPr/>
          </p:nvGraphicFramePr>
          <p:xfrm>
            <a:off x="3630" y="2819"/>
            <a:ext cx="150" cy="155"/>
          </p:xfrm>
          <a:graphic>
            <a:graphicData uri="http://schemas.openxmlformats.org/presentationml/2006/ole">
              <mc:AlternateContent xmlns:mc="http://schemas.openxmlformats.org/markup-compatibility/2006">
                <mc:Choice xmlns:v="urn:schemas-microsoft-com:vml" Requires="v">
                  <p:oleObj name="Equation" r:id="rId7" imgW="80280" imgH="80280" progId="Equation.3">
                    <p:embed/>
                  </p:oleObj>
                </mc:Choice>
                <mc:Fallback>
                  <p:oleObj name="Equation" r:id="rId7" imgW="80280" imgH="80280" progId="Equation.3">
                    <p:embed/>
                    <p:pic>
                      <p:nvPicPr>
                        <p:cNvPr id="48145" name="Object 7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630" y="2819"/>
                          <a:ext cx="150" cy="15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 name="Line 72"/>
            <p:cNvSpPr>
              <a:spLocks noChangeShapeType="1"/>
            </p:cNvSpPr>
            <p:nvPr/>
          </p:nvSpPr>
          <p:spPr bwMode="auto">
            <a:xfrm>
              <a:off x="3600" y="2731"/>
              <a:ext cx="187" cy="0"/>
            </a:xfrm>
            <a:prstGeom prst="line">
              <a:avLst/>
            </a:prstGeom>
            <a:noFill/>
            <a:ln w="15875">
              <a:solidFill>
                <a:srgbClr val="FF00FF"/>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sz="2000"/>
            </a:p>
          </p:txBody>
        </p:sp>
        <p:sp>
          <p:nvSpPr>
            <p:cNvPr id="21" name="Line 73"/>
            <p:cNvSpPr>
              <a:spLocks noChangeShapeType="1"/>
            </p:cNvSpPr>
            <p:nvPr/>
          </p:nvSpPr>
          <p:spPr bwMode="auto">
            <a:xfrm flipV="1">
              <a:off x="3930" y="2910"/>
              <a:ext cx="765" cy="0"/>
            </a:xfrm>
            <a:prstGeom prst="line">
              <a:avLst/>
            </a:prstGeom>
            <a:noFill/>
            <a:ln w="15875">
              <a:solidFill>
                <a:srgbClr val="FF00FF"/>
              </a:solidFill>
              <a:prstDash val="dash"/>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sz="2000"/>
            </a:p>
          </p:txBody>
        </p:sp>
        <p:sp>
          <p:nvSpPr>
            <p:cNvPr id="22" name="Line 74"/>
            <p:cNvSpPr>
              <a:spLocks noChangeShapeType="1"/>
            </p:cNvSpPr>
            <p:nvPr/>
          </p:nvSpPr>
          <p:spPr bwMode="auto">
            <a:xfrm>
              <a:off x="3923" y="2731"/>
              <a:ext cx="568" cy="0"/>
            </a:xfrm>
            <a:prstGeom prst="line">
              <a:avLst/>
            </a:prstGeom>
            <a:noFill/>
            <a:ln w="15875">
              <a:solidFill>
                <a:srgbClr val="FF00FF"/>
              </a:solidFill>
              <a:prstDash val="dash"/>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sz="2000"/>
            </a:p>
          </p:txBody>
        </p:sp>
        <p:graphicFrame>
          <p:nvGraphicFramePr>
            <p:cNvPr id="23" name="Object 75"/>
            <p:cNvGraphicFramePr>
              <a:graphicFrameLocks noChangeAspect="1"/>
            </p:cNvGraphicFramePr>
            <p:nvPr/>
          </p:nvGraphicFramePr>
          <p:xfrm>
            <a:off x="4128" y="2608"/>
            <a:ext cx="157" cy="176"/>
          </p:xfrm>
          <a:graphic>
            <a:graphicData uri="http://schemas.openxmlformats.org/presentationml/2006/ole">
              <mc:AlternateContent xmlns:mc="http://schemas.openxmlformats.org/markup-compatibility/2006">
                <mc:Choice xmlns:v="urn:schemas-microsoft-com:vml" Requires="v">
                  <p:oleObj name="Equation" r:id="rId9" imgW="80280" imgH="95040" progId="Equation.3">
                    <p:embed/>
                  </p:oleObj>
                </mc:Choice>
                <mc:Fallback>
                  <p:oleObj name="Equation" r:id="rId9" imgW="80280" imgH="95040" progId="Equation.3">
                    <p:embed/>
                    <p:pic>
                      <p:nvPicPr>
                        <p:cNvPr id="48149" name="Object 7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128" y="2608"/>
                          <a:ext cx="157" cy="17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4" name="Object 76"/>
            <p:cNvGraphicFramePr>
              <a:graphicFrameLocks noChangeAspect="1"/>
            </p:cNvGraphicFramePr>
            <p:nvPr/>
          </p:nvGraphicFramePr>
          <p:xfrm>
            <a:off x="4211" y="2768"/>
            <a:ext cx="205" cy="208"/>
          </p:xfrm>
          <a:graphic>
            <a:graphicData uri="http://schemas.openxmlformats.org/presentationml/2006/ole">
              <mc:AlternateContent xmlns:mc="http://schemas.openxmlformats.org/markup-compatibility/2006">
                <mc:Choice xmlns:v="urn:schemas-microsoft-com:vml" Requires="v">
                  <p:oleObj name="Equation" r:id="rId11" imgW="109440" imgH="109800" progId="Equation.3">
                    <p:embed/>
                  </p:oleObj>
                </mc:Choice>
                <mc:Fallback>
                  <p:oleObj name="Equation" r:id="rId11" imgW="109440" imgH="109800" progId="Equation.3">
                    <p:embed/>
                    <p:pic>
                      <p:nvPicPr>
                        <p:cNvPr id="48150" name="Object 7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211" y="2768"/>
                          <a:ext cx="205" cy="20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 name="Object 77"/>
            <p:cNvGraphicFramePr>
              <a:graphicFrameLocks noChangeAspect="1"/>
            </p:cNvGraphicFramePr>
            <p:nvPr/>
          </p:nvGraphicFramePr>
          <p:xfrm>
            <a:off x="3791" y="2687"/>
            <a:ext cx="125" cy="141"/>
          </p:xfrm>
          <a:graphic>
            <a:graphicData uri="http://schemas.openxmlformats.org/presentationml/2006/ole">
              <mc:AlternateContent xmlns:mc="http://schemas.openxmlformats.org/markup-compatibility/2006">
                <mc:Choice xmlns:v="urn:schemas-microsoft-com:vml" Requires="v">
                  <p:oleObj name="Equation" r:id="rId13" imgW="80280" imgH="95040" progId="Equation.3">
                    <p:embed/>
                  </p:oleObj>
                </mc:Choice>
                <mc:Fallback>
                  <p:oleObj name="Equation" r:id="rId13" imgW="80280" imgH="95040" progId="Equation.3">
                    <p:embed/>
                    <p:pic>
                      <p:nvPicPr>
                        <p:cNvPr id="48151" name="Object 7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791" y="2687"/>
                          <a:ext cx="125" cy="14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6" name="Oval 78"/>
            <p:cNvSpPr>
              <a:spLocks noChangeArrowheads="1"/>
            </p:cNvSpPr>
            <p:nvPr/>
          </p:nvSpPr>
          <p:spPr bwMode="auto">
            <a:xfrm>
              <a:off x="4610" y="2476"/>
              <a:ext cx="212" cy="218"/>
            </a:xfrm>
            <a:prstGeom prst="ellipse">
              <a:avLst/>
            </a:prstGeom>
            <a:solidFill>
              <a:srgbClr val="EC8C00"/>
            </a:solidFill>
            <a:ln w="9525">
              <a:round/>
              <a:headEnd/>
              <a:tailEnd/>
            </a:ln>
            <a:scene3d>
              <a:camera prst="legacyPerspectiveTopRight">
                <a:rot lat="1200000" lon="1500000" rev="0"/>
              </a:camera>
              <a:lightRig rig="legacyFlat4" dir="b"/>
            </a:scene3d>
            <a:sp3d extrusionH="2513000" prstMaterial="legacyMatte">
              <a:bevelT w="13500" h="13500" prst="angle"/>
              <a:bevelB w="13500" h="13500" prst="angle"/>
              <a:extrusionClr>
                <a:srgbClr val="EC8C00"/>
              </a:extrusionClr>
              <a:contourClr>
                <a:srgbClr val="EC8C00"/>
              </a:contourClr>
            </a:sp3d>
          </p:spPr>
          <p:txBody>
            <a:bodyPr wrap="none" anchor="ctr">
              <a:flatTx/>
            </a:bodyPr>
            <a:lstStyle>
              <a:lvl1pPr>
                <a:spcBef>
                  <a:spcPct val="20000"/>
                </a:spcBef>
                <a:buClr>
                  <a:schemeClr val="tx2"/>
                </a:buClr>
                <a:buSzPct val="60000"/>
                <a:buFont typeface="Wingdings" panose="05000000000000000000" pitchFamily="2" charset="2"/>
                <a:buChar char="•"/>
                <a:defRPr sz="3200" b="1">
                  <a:solidFill>
                    <a:srgbClr val="000000"/>
                  </a:solidFill>
                  <a:latin typeface="Verdana" panose="020B0604030504040204" pitchFamily="34" charset="0"/>
                  <a:ea typeface="楷体_GB2312" pitchFamily="49" charset="-122"/>
                </a:defRPr>
              </a:lvl1pPr>
              <a:lvl2pPr marL="742950" indent="-285750">
                <a:spcBef>
                  <a:spcPct val="20000"/>
                </a:spcBef>
                <a:buClr>
                  <a:schemeClr val="tx1"/>
                </a:buClr>
                <a:buChar char="–"/>
                <a:defRPr sz="2800" b="1">
                  <a:solidFill>
                    <a:srgbClr val="000000"/>
                  </a:solidFill>
                  <a:latin typeface="Verdana" panose="020B0604030504040204" pitchFamily="34" charset="0"/>
                  <a:ea typeface="楷体_GB2312" pitchFamily="49" charset="-122"/>
                </a:defRPr>
              </a:lvl2pPr>
              <a:lvl3pPr marL="1143000" indent="-228600">
                <a:spcBef>
                  <a:spcPct val="20000"/>
                </a:spcBef>
                <a:buClr>
                  <a:schemeClr val="hlink"/>
                </a:buClr>
                <a:buSzPct val="60000"/>
                <a:buFont typeface="Wingdings" panose="05000000000000000000" pitchFamily="2" charset="2"/>
                <a:buChar char="•"/>
                <a:defRPr sz="2400" b="1">
                  <a:solidFill>
                    <a:srgbClr val="000000"/>
                  </a:solidFill>
                  <a:latin typeface="Verdana" panose="020B0604030504040204" pitchFamily="34" charset="0"/>
                  <a:ea typeface="楷体_GB2312" pitchFamily="49" charset="-122"/>
                </a:defRPr>
              </a:lvl3pPr>
              <a:lvl4pPr marL="1600200" indent="-228600">
                <a:spcBef>
                  <a:spcPct val="20000"/>
                </a:spcBef>
                <a:buClr>
                  <a:schemeClr val="tx1"/>
                </a:buClr>
                <a:buChar char="–"/>
                <a:defRPr sz="2000" b="1">
                  <a:solidFill>
                    <a:srgbClr val="000000"/>
                  </a:solidFill>
                  <a:latin typeface="Verdana" panose="020B0604030504040204" pitchFamily="34" charset="0"/>
                  <a:ea typeface="楷体_GB2312" pitchFamily="49" charset="-122"/>
                </a:defRPr>
              </a:lvl4pPr>
              <a:lvl5pPr marL="2057400" indent="-228600">
                <a:spcBef>
                  <a:spcPct val="20000"/>
                </a:spcBef>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9pPr>
            </a:lstStyle>
            <a:p>
              <a:pPr eaLnBrk="1" hangingPunct="1">
                <a:spcBef>
                  <a:spcPct val="0"/>
                </a:spcBef>
                <a:buClrTx/>
                <a:buSzTx/>
                <a:buFontTx/>
                <a:buNone/>
              </a:pPr>
              <a:endParaRPr lang="zh-CN" altLang="en-US" sz="2000" b="0">
                <a:solidFill>
                  <a:schemeClr val="tx1"/>
                </a:solidFill>
                <a:latin typeface="Times New Roman" panose="02020603050405020304" pitchFamily="18" charset="0"/>
                <a:ea typeface="宋体" panose="02010600030101010101" pitchFamily="2" charset="-122"/>
              </a:endParaRPr>
            </a:p>
          </p:txBody>
        </p:sp>
        <p:sp>
          <p:nvSpPr>
            <p:cNvPr id="27" name="Oval 79"/>
            <p:cNvSpPr>
              <a:spLocks noChangeAspect="1" noChangeArrowheads="1"/>
            </p:cNvSpPr>
            <p:nvPr/>
          </p:nvSpPr>
          <p:spPr bwMode="auto">
            <a:xfrm>
              <a:off x="3810" y="2486"/>
              <a:ext cx="204" cy="210"/>
            </a:xfrm>
            <a:prstGeom prst="ellipse">
              <a:avLst/>
            </a:prstGeom>
            <a:solidFill>
              <a:srgbClr val="FFB061"/>
            </a:solidFill>
            <a:ln w="9525">
              <a:solidFill>
                <a:srgbClr val="FF6600"/>
              </a:solidFill>
              <a:round/>
              <a:headEnd/>
              <a:tailEnd/>
            </a:ln>
          </p:spPr>
          <p:txBody>
            <a:bodyPr wrap="none" anchor="ctr"/>
            <a:lstStyle>
              <a:lvl1pPr>
                <a:spcBef>
                  <a:spcPct val="20000"/>
                </a:spcBef>
                <a:buClr>
                  <a:schemeClr val="tx2"/>
                </a:buClr>
                <a:buSzPct val="60000"/>
                <a:buFont typeface="Wingdings" panose="05000000000000000000" pitchFamily="2" charset="2"/>
                <a:buChar char="•"/>
                <a:defRPr sz="3200" b="1">
                  <a:solidFill>
                    <a:srgbClr val="000000"/>
                  </a:solidFill>
                  <a:latin typeface="Verdana" panose="020B0604030504040204" pitchFamily="34" charset="0"/>
                  <a:ea typeface="楷体_GB2312" pitchFamily="49" charset="-122"/>
                </a:defRPr>
              </a:lvl1pPr>
              <a:lvl2pPr marL="742950" indent="-285750">
                <a:spcBef>
                  <a:spcPct val="20000"/>
                </a:spcBef>
                <a:buClr>
                  <a:schemeClr val="tx1"/>
                </a:buClr>
                <a:buChar char="–"/>
                <a:defRPr sz="2800" b="1">
                  <a:solidFill>
                    <a:srgbClr val="000000"/>
                  </a:solidFill>
                  <a:latin typeface="Verdana" panose="020B0604030504040204" pitchFamily="34" charset="0"/>
                  <a:ea typeface="楷体_GB2312" pitchFamily="49" charset="-122"/>
                </a:defRPr>
              </a:lvl2pPr>
              <a:lvl3pPr marL="1143000" indent="-228600">
                <a:spcBef>
                  <a:spcPct val="20000"/>
                </a:spcBef>
                <a:buClr>
                  <a:schemeClr val="hlink"/>
                </a:buClr>
                <a:buSzPct val="60000"/>
                <a:buFont typeface="Wingdings" panose="05000000000000000000" pitchFamily="2" charset="2"/>
                <a:buChar char="•"/>
                <a:defRPr sz="2400" b="1">
                  <a:solidFill>
                    <a:srgbClr val="000000"/>
                  </a:solidFill>
                  <a:latin typeface="Verdana" panose="020B0604030504040204" pitchFamily="34" charset="0"/>
                  <a:ea typeface="楷体_GB2312" pitchFamily="49" charset="-122"/>
                </a:defRPr>
              </a:lvl3pPr>
              <a:lvl4pPr marL="1600200" indent="-228600">
                <a:spcBef>
                  <a:spcPct val="20000"/>
                </a:spcBef>
                <a:buClr>
                  <a:schemeClr val="tx1"/>
                </a:buClr>
                <a:buChar char="–"/>
                <a:defRPr sz="2000" b="1">
                  <a:solidFill>
                    <a:srgbClr val="000000"/>
                  </a:solidFill>
                  <a:latin typeface="Verdana" panose="020B0604030504040204" pitchFamily="34" charset="0"/>
                  <a:ea typeface="楷体_GB2312" pitchFamily="49" charset="-122"/>
                </a:defRPr>
              </a:lvl4pPr>
              <a:lvl5pPr marL="2057400" indent="-228600">
                <a:spcBef>
                  <a:spcPct val="20000"/>
                </a:spcBef>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9pPr>
            </a:lstStyle>
            <a:p>
              <a:pPr eaLnBrk="1" hangingPunct="1">
                <a:spcBef>
                  <a:spcPct val="0"/>
                </a:spcBef>
                <a:buClrTx/>
                <a:buSzTx/>
                <a:buFontTx/>
                <a:buNone/>
              </a:pPr>
              <a:endParaRPr lang="zh-CN" altLang="en-US" sz="2000" b="0">
                <a:solidFill>
                  <a:schemeClr val="tx1"/>
                </a:solidFill>
                <a:latin typeface="Times New Roman" panose="02020603050405020304" pitchFamily="18" charset="0"/>
                <a:ea typeface="宋体" panose="02010600030101010101" pitchFamily="2" charset="-122"/>
              </a:endParaRPr>
            </a:p>
          </p:txBody>
        </p:sp>
        <p:sp>
          <p:nvSpPr>
            <p:cNvPr id="28" name="Oval 80"/>
            <p:cNvSpPr>
              <a:spLocks noChangeAspect="1" noChangeArrowheads="1"/>
            </p:cNvSpPr>
            <p:nvPr/>
          </p:nvSpPr>
          <p:spPr bwMode="auto">
            <a:xfrm>
              <a:off x="4606" y="2488"/>
              <a:ext cx="204" cy="211"/>
            </a:xfrm>
            <a:prstGeom prst="ellipse">
              <a:avLst/>
            </a:prstGeom>
            <a:solidFill>
              <a:srgbClr val="FFC183"/>
            </a:solidFill>
            <a:ln w="9525">
              <a:solidFill>
                <a:srgbClr val="E87400"/>
              </a:solidFill>
              <a:round/>
              <a:headEnd/>
              <a:tailEnd/>
            </a:ln>
          </p:spPr>
          <p:txBody>
            <a:bodyPr wrap="none" anchor="ctr"/>
            <a:lstStyle>
              <a:lvl1pPr>
                <a:spcBef>
                  <a:spcPct val="20000"/>
                </a:spcBef>
                <a:buClr>
                  <a:schemeClr val="tx2"/>
                </a:buClr>
                <a:buSzPct val="60000"/>
                <a:buFont typeface="Wingdings" panose="05000000000000000000" pitchFamily="2" charset="2"/>
                <a:buChar char="•"/>
                <a:defRPr sz="3200" b="1">
                  <a:solidFill>
                    <a:srgbClr val="000000"/>
                  </a:solidFill>
                  <a:latin typeface="Verdana" panose="020B0604030504040204" pitchFamily="34" charset="0"/>
                  <a:ea typeface="楷体_GB2312" pitchFamily="49" charset="-122"/>
                </a:defRPr>
              </a:lvl1pPr>
              <a:lvl2pPr marL="742950" indent="-285750">
                <a:spcBef>
                  <a:spcPct val="20000"/>
                </a:spcBef>
                <a:buClr>
                  <a:schemeClr val="tx1"/>
                </a:buClr>
                <a:buChar char="–"/>
                <a:defRPr sz="2800" b="1">
                  <a:solidFill>
                    <a:srgbClr val="000000"/>
                  </a:solidFill>
                  <a:latin typeface="Verdana" panose="020B0604030504040204" pitchFamily="34" charset="0"/>
                  <a:ea typeface="楷体_GB2312" pitchFamily="49" charset="-122"/>
                </a:defRPr>
              </a:lvl2pPr>
              <a:lvl3pPr marL="1143000" indent="-228600">
                <a:spcBef>
                  <a:spcPct val="20000"/>
                </a:spcBef>
                <a:buClr>
                  <a:schemeClr val="hlink"/>
                </a:buClr>
                <a:buSzPct val="60000"/>
                <a:buFont typeface="Wingdings" panose="05000000000000000000" pitchFamily="2" charset="2"/>
                <a:buChar char="•"/>
                <a:defRPr sz="2400" b="1">
                  <a:solidFill>
                    <a:srgbClr val="000000"/>
                  </a:solidFill>
                  <a:latin typeface="Verdana" panose="020B0604030504040204" pitchFamily="34" charset="0"/>
                  <a:ea typeface="楷体_GB2312" pitchFamily="49" charset="-122"/>
                </a:defRPr>
              </a:lvl3pPr>
              <a:lvl4pPr marL="1600200" indent="-228600">
                <a:spcBef>
                  <a:spcPct val="20000"/>
                </a:spcBef>
                <a:buClr>
                  <a:schemeClr val="tx1"/>
                </a:buClr>
                <a:buChar char="–"/>
                <a:defRPr sz="2000" b="1">
                  <a:solidFill>
                    <a:srgbClr val="000000"/>
                  </a:solidFill>
                  <a:latin typeface="Verdana" panose="020B0604030504040204" pitchFamily="34" charset="0"/>
                  <a:ea typeface="楷体_GB2312" pitchFamily="49" charset="-122"/>
                </a:defRPr>
              </a:lvl4pPr>
              <a:lvl5pPr marL="2057400" indent="-228600">
                <a:spcBef>
                  <a:spcPct val="20000"/>
                </a:spcBef>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9pPr>
            </a:lstStyle>
            <a:p>
              <a:pPr eaLnBrk="1" hangingPunct="1">
                <a:spcBef>
                  <a:spcPct val="0"/>
                </a:spcBef>
                <a:buClrTx/>
                <a:buSzTx/>
                <a:buFontTx/>
                <a:buNone/>
              </a:pPr>
              <a:endParaRPr lang="zh-CN" altLang="en-US" sz="2000" b="0">
                <a:solidFill>
                  <a:schemeClr val="tx1"/>
                </a:solidFill>
                <a:latin typeface="Times New Roman" panose="02020603050405020304" pitchFamily="18" charset="0"/>
                <a:ea typeface="宋体" panose="02010600030101010101" pitchFamily="2" charset="-122"/>
              </a:endParaRPr>
            </a:p>
          </p:txBody>
        </p:sp>
        <p:sp>
          <p:nvSpPr>
            <p:cNvPr id="29" name="Line 81"/>
            <p:cNvSpPr>
              <a:spLocks noChangeShapeType="1"/>
            </p:cNvSpPr>
            <p:nvPr/>
          </p:nvSpPr>
          <p:spPr bwMode="auto">
            <a:xfrm flipV="1">
              <a:off x="3917" y="1820"/>
              <a:ext cx="0" cy="765"/>
            </a:xfrm>
            <a:prstGeom prst="line">
              <a:avLst/>
            </a:prstGeom>
            <a:noFill/>
            <a:ln w="31750">
              <a:solidFill>
                <a:srgbClr val="0000FF"/>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sz="2000"/>
            </a:p>
          </p:txBody>
        </p:sp>
        <p:sp>
          <p:nvSpPr>
            <p:cNvPr id="30" name="Line 82"/>
            <p:cNvSpPr>
              <a:spLocks noChangeShapeType="1"/>
            </p:cNvSpPr>
            <p:nvPr/>
          </p:nvSpPr>
          <p:spPr bwMode="auto">
            <a:xfrm flipV="1">
              <a:off x="3917" y="2592"/>
              <a:ext cx="1354" cy="0"/>
            </a:xfrm>
            <a:prstGeom prst="line">
              <a:avLst/>
            </a:prstGeom>
            <a:noFill/>
            <a:ln w="31750">
              <a:solidFill>
                <a:srgbClr val="0000FF"/>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sz="2000"/>
            </a:p>
          </p:txBody>
        </p:sp>
        <p:sp>
          <p:nvSpPr>
            <p:cNvPr id="31" name="Line 83"/>
            <p:cNvSpPr>
              <a:spLocks noChangeShapeType="1"/>
            </p:cNvSpPr>
            <p:nvPr/>
          </p:nvSpPr>
          <p:spPr bwMode="auto">
            <a:xfrm flipV="1">
              <a:off x="3917" y="1793"/>
              <a:ext cx="872" cy="792"/>
            </a:xfrm>
            <a:prstGeom prst="line">
              <a:avLst/>
            </a:prstGeom>
            <a:noFill/>
            <a:ln w="22225">
              <a:solidFill>
                <a:srgbClr val="FF0000"/>
              </a:solidFill>
              <a:prstDash val="lgDashDot"/>
              <a:round/>
              <a:headEnd/>
              <a:tailEnd/>
            </a:ln>
            <a:extLst>
              <a:ext uri="{909E8E84-426E-40DD-AFC4-6F175D3DCCD1}">
                <a14:hiddenFill xmlns:a14="http://schemas.microsoft.com/office/drawing/2010/main">
                  <a:noFill/>
                </a14:hiddenFill>
              </a:ext>
            </a:extLst>
          </p:spPr>
          <p:txBody>
            <a:bodyPr/>
            <a:lstStyle/>
            <a:p>
              <a:endParaRPr lang="zh-CN" altLang="en-US" sz="2000"/>
            </a:p>
          </p:txBody>
        </p:sp>
        <p:sp>
          <p:nvSpPr>
            <p:cNvPr id="32" name="Line 84"/>
            <p:cNvSpPr>
              <a:spLocks noChangeShapeType="1"/>
            </p:cNvSpPr>
            <p:nvPr/>
          </p:nvSpPr>
          <p:spPr bwMode="auto">
            <a:xfrm flipV="1">
              <a:off x="4716" y="1776"/>
              <a:ext cx="903" cy="809"/>
            </a:xfrm>
            <a:prstGeom prst="line">
              <a:avLst/>
            </a:prstGeom>
            <a:noFill/>
            <a:ln w="22225">
              <a:solidFill>
                <a:srgbClr val="FF0000"/>
              </a:solidFill>
              <a:prstDash val="lgDashDot"/>
              <a:round/>
              <a:headEnd/>
              <a:tailEnd/>
            </a:ln>
            <a:extLst>
              <a:ext uri="{909E8E84-426E-40DD-AFC4-6F175D3DCCD1}">
                <a14:hiddenFill xmlns:a14="http://schemas.microsoft.com/office/drawing/2010/main">
                  <a:noFill/>
                </a14:hiddenFill>
              </a:ext>
            </a:extLst>
          </p:spPr>
          <p:txBody>
            <a:bodyPr/>
            <a:lstStyle/>
            <a:p>
              <a:endParaRPr lang="zh-CN" altLang="en-US" sz="2000"/>
            </a:p>
          </p:txBody>
        </p:sp>
        <p:sp>
          <p:nvSpPr>
            <p:cNvPr id="33" name="Line 85"/>
            <p:cNvSpPr>
              <a:spLocks noChangeShapeType="1"/>
            </p:cNvSpPr>
            <p:nvPr/>
          </p:nvSpPr>
          <p:spPr bwMode="auto">
            <a:xfrm>
              <a:off x="4704" y="2621"/>
              <a:ext cx="0" cy="425"/>
            </a:xfrm>
            <a:prstGeom prst="line">
              <a:avLst/>
            </a:prstGeom>
            <a:noFill/>
            <a:ln w="15875">
              <a:solidFill>
                <a:srgbClr val="FF00FF"/>
              </a:solidFill>
              <a:prstDash val="dash"/>
              <a:round/>
              <a:headEnd/>
              <a:tailEnd/>
            </a:ln>
            <a:extLst>
              <a:ext uri="{909E8E84-426E-40DD-AFC4-6F175D3DCCD1}">
                <a14:hiddenFill xmlns:a14="http://schemas.microsoft.com/office/drawing/2010/main">
                  <a:noFill/>
                </a14:hiddenFill>
              </a:ext>
            </a:extLst>
          </p:spPr>
          <p:txBody>
            <a:bodyPr/>
            <a:lstStyle/>
            <a:p>
              <a:endParaRPr lang="zh-CN" altLang="en-US" sz="2000"/>
            </a:p>
          </p:txBody>
        </p:sp>
        <p:sp>
          <p:nvSpPr>
            <p:cNvPr id="34" name="Line 86"/>
            <p:cNvSpPr>
              <a:spLocks noChangeShapeType="1"/>
            </p:cNvSpPr>
            <p:nvPr/>
          </p:nvSpPr>
          <p:spPr bwMode="auto">
            <a:xfrm>
              <a:off x="4497" y="2585"/>
              <a:ext cx="0" cy="219"/>
            </a:xfrm>
            <a:prstGeom prst="line">
              <a:avLst/>
            </a:prstGeom>
            <a:noFill/>
            <a:ln w="15875">
              <a:solidFill>
                <a:srgbClr val="FF00FF"/>
              </a:solidFill>
              <a:prstDash val="dash"/>
              <a:round/>
              <a:headEnd/>
              <a:tailEnd/>
            </a:ln>
            <a:extLst>
              <a:ext uri="{909E8E84-426E-40DD-AFC4-6F175D3DCCD1}">
                <a14:hiddenFill xmlns:a14="http://schemas.microsoft.com/office/drawing/2010/main">
                  <a:noFill/>
                </a14:hiddenFill>
              </a:ext>
            </a:extLst>
          </p:spPr>
          <p:txBody>
            <a:bodyPr/>
            <a:lstStyle/>
            <a:p>
              <a:endParaRPr lang="zh-CN" altLang="en-US" sz="2000"/>
            </a:p>
          </p:txBody>
        </p:sp>
        <p:sp>
          <p:nvSpPr>
            <p:cNvPr id="35" name="Line 87"/>
            <p:cNvSpPr>
              <a:spLocks noChangeShapeType="1"/>
            </p:cNvSpPr>
            <p:nvPr/>
          </p:nvSpPr>
          <p:spPr bwMode="auto">
            <a:xfrm>
              <a:off x="3792" y="2592"/>
              <a:ext cx="0" cy="219"/>
            </a:xfrm>
            <a:prstGeom prst="line">
              <a:avLst/>
            </a:prstGeom>
            <a:noFill/>
            <a:ln w="15875">
              <a:solidFill>
                <a:srgbClr val="FF00FF"/>
              </a:solidFill>
              <a:prstDash val="dash"/>
              <a:round/>
              <a:headEnd/>
              <a:tailEnd/>
            </a:ln>
            <a:extLst>
              <a:ext uri="{909E8E84-426E-40DD-AFC4-6F175D3DCCD1}">
                <a14:hiddenFill xmlns:a14="http://schemas.microsoft.com/office/drawing/2010/main">
                  <a:noFill/>
                </a14:hiddenFill>
              </a:ext>
            </a:extLst>
          </p:spPr>
          <p:txBody>
            <a:bodyPr/>
            <a:lstStyle/>
            <a:p>
              <a:endParaRPr lang="zh-CN" altLang="en-US" sz="2000"/>
            </a:p>
          </p:txBody>
        </p:sp>
        <p:sp>
          <p:nvSpPr>
            <p:cNvPr id="36" name="Line 88"/>
            <p:cNvSpPr>
              <a:spLocks noChangeAspect="1" noChangeShapeType="1"/>
            </p:cNvSpPr>
            <p:nvPr/>
          </p:nvSpPr>
          <p:spPr bwMode="auto">
            <a:xfrm flipH="1">
              <a:off x="3630" y="2585"/>
              <a:ext cx="287" cy="233"/>
            </a:xfrm>
            <a:prstGeom prst="line">
              <a:avLst/>
            </a:prstGeom>
            <a:noFill/>
            <a:ln w="31750">
              <a:solidFill>
                <a:srgbClr val="0000FF"/>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sz="2000"/>
            </a:p>
          </p:txBody>
        </p:sp>
        <p:sp>
          <p:nvSpPr>
            <p:cNvPr id="37" name="Line 89"/>
            <p:cNvSpPr>
              <a:spLocks noChangeShapeType="1"/>
            </p:cNvSpPr>
            <p:nvPr/>
          </p:nvSpPr>
          <p:spPr bwMode="auto">
            <a:xfrm>
              <a:off x="3917" y="2621"/>
              <a:ext cx="0" cy="425"/>
            </a:xfrm>
            <a:prstGeom prst="line">
              <a:avLst/>
            </a:prstGeom>
            <a:noFill/>
            <a:ln w="15875">
              <a:solidFill>
                <a:srgbClr val="FF00FF"/>
              </a:solidFill>
              <a:prstDash val="dash"/>
              <a:round/>
              <a:headEnd/>
              <a:tailEnd/>
            </a:ln>
            <a:extLst>
              <a:ext uri="{909E8E84-426E-40DD-AFC4-6F175D3DCCD1}">
                <a14:hiddenFill xmlns:a14="http://schemas.microsoft.com/office/drawing/2010/main">
                  <a:noFill/>
                </a14:hiddenFill>
              </a:ext>
            </a:extLst>
          </p:spPr>
          <p:txBody>
            <a:bodyPr/>
            <a:lstStyle/>
            <a:p>
              <a:endParaRPr lang="zh-CN" altLang="en-US" sz="2000"/>
            </a:p>
          </p:txBody>
        </p:sp>
      </p:grpSp>
      <p:sp>
        <p:nvSpPr>
          <p:cNvPr id="39" name="Rectangle 95"/>
          <p:cNvSpPr>
            <a:spLocks noChangeArrowheads="1"/>
          </p:cNvSpPr>
          <p:nvPr/>
        </p:nvSpPr>
        <p:spPr bwMode="auto">
          <a:xfrm>
            <a:off x="118839" y="2099632"/>
            <a:ext cx="70083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tx2"/>
              </a:buClr>
              <a:buSzPct val="60000"/>
              <a:buFont typeface="Wingdings" panose="05000000000000000000" pitchFamily="2" charset="2"/>
              <a:buChar char="•"/>
              <a:defRPr sz="3200" b="1">
                <a:solidFill>
                  <a:srgbClr val="000000"/>
                </a:solidFill>
                <a:latin typeface="Verdana" panose="020B0604030504040204" pitchFamily="34" charset="0"/>
                <a:ea typeface="楷体_GB2312" pitchFamily="49" charset="-122"/>
              </a:defRPr>
            </a:lvl1pPr>
            <a:lvl2pPr marL="742950" indent="-285750">
              <a:spcBef>
                <a:spcPct val="20000"/>
              </a:spcBef>
              <a:buClr>
                <a:schemeClr val="tx1"/>
              </a:buClr>
              <a:buChar char="–"/>
              <a:defRPr sz="2800" b="1">
                <a:solidFill>
                  <a:srgbClr val="000000"/>
                </a:solidFill>
                <a:latin typeface="Verdana" panose="020B0604030504040204" pitchFamily="34" charset="0"/>
                <a:ea typeface="楷体_GB2312" pitchFamily="49" charset="-122"/>
              </a:defRPr>
            </a:lvl2pPr>
            <a:lvl3pPr marL="1143000" indent="-228600">
              <a:spcBef>
                <a:spcPct val="20000"/>
              </a:spcBef>
              <a:buClr>
                <a:schemeClr val="hlink"/>
              </a:buClr>
              <a:buSzPct val="60000"/>
              <a:buFont typeface="Wingdings" panose="05000000000000000000" pitchFamily="2" charset="2"/>
              <a:buChar char="•"/>
              <a:defRPr sz="2400" b="1">
                <a:solidFill>
                  <a:srgbClr val="000000"/>
                </a:solidFill>
                <a:latin typeface="Verdana" panose="020B0604030504040204" pitchFamily="34" charset="0"/>
                <a:ea typeface="楷体_GB2312" pitchFamily="49" charset="-122"/>
              </a:defRPr>
            </a:lvl3pPr>
            <a:lvl4pPr marL="1600200" indent="-228600">
              <a:spcBef>
                <a:spcPct val="20000"/>
              </a:spcBef>
              <a:buClr>
                <a:schemeClr val="tx1"/>
              </a:buClr>
              <a:buChar char="–"/>
              <a:defRPr sz="2000" b="1">
                <a:solidFill>
                  <a:srgbClr val="000000"/>
                </a:solidFill>
                <a:latin typeface="Verdana" panose="020B0604030504040204" pitchFamily="34" charset="0"/>
                <a:ea typeface="楷体_GB2312" pitchFamily="49" charset="-122"/>
              </a:defRPr>
            </a:lvl4pPr>
            <a:lvl5pPr marL="2057400" indent="-228600">
              <a:spcBef>
                <a:spcPct val="20000"/>
              </a:spcBef>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9pPr>
          </a:lstStyle>
          <a:p>
            <a:pPr eaLnBrk="1" hangingPunct="1">
              <a:spcBef>
                <a:spcPct val="0"/>
              </a:spcBef>
              <a:buClrTx/>
              <a:buSzTx/>
              <a:buFontTx/>
              <a:buNone/>
            </a:pPr>
            <a:r>
              <a:rPr lang="zh-CN" altLang="en-US" sz="20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解：</a:t>
            </a:r>
            <a:endParaRPr lang="en-US" altLang="zh-CN" sz="20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40" name="矩形 39"/>
          <p:cNvSpPr/>
          <p:nvPr/>
        </p:nvSpPr>
        <p:spPr>
          <a:xfrm>
            <a:off x="611560" y="3003798"/>
            <a:ext cx="8136904"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spcBef>
                <a:spcPct val="20000"/>
              </a:spcBef>
              <a:buClr>
                <a:schemeClr val="tx2"/>
              </a:buClr>
              <a:buSzPct val="60000"/>
            </a:pPr>
            <a:r>
              <a:rPr kumimoji="1" lang="zh-CN" altLang="en-US" sz="2000" b="1" dirty="0">
                <a:latin typeface="Times New Roman" panose="02020603050405020304" pitchFamily="18" charset="0"/>
                <a:cs typeface="Times New Roman" panose="02020603050405020304" pitchFamily="18" charset="0"/>
              </a:rPr>
              <a:t>应用安培环路定理和叠加原理，可得到两导线之间的平面上任一点</a:t>
            </a:r>
            <a:r>
              <a:rPr kumimoji="1" lang="en-US" altLang="zh-CN" sz="2000" b="1" dirty="0">
                <a:latin typeface="Times New Roman" panose="02020603050405020304" pitchFamily="18" charset="0"/>
                <a:cs typeface="Times New Roman" panose="02020603050405020304" pitchFamily="18" charset="0"/>
              </a:rPr>
              <a:t>P </a:t>
            </a:r>
            <a:r>
              <a:rPr kumimoji="1" lang="zh-CN" altLang="en-US" sz="2000" b="1" dirty="0">
                <a:latin typeface="Times New Roman" panose="02020603050405020304" pitchFamily="18" charset="0"/>
                <a:cs typeface="Times New Roman" panose="02020603050405020304" pitchFamily="18" charset="0"/>
              </a:rPr>
              <a:t>的磁感应强度为</a:t>
            </a:r>
          </a:p>
        </p:txBody>
      </p:sp>
      <p:graphicFrame>
        <p:nvGraphicFramePr>
          <p:cNvPr id="41" name="Object 1127"/>
          <p:cNvGraphicFramePr>
            <a:graphicFrameLocks/>
          </p:cNvGraphicFramePr>
          <p:nvPr>
            <p:extLst>
              <p:ext uri="{D42A27DB-BD31-4B8C-83A1-F6EECF244321}">
                <p14:modId xmlns:p14="http://schemas.microsoft.com/office/powerpoint/2010/main" val="440280375"/>
              </p:ext>
            </p:extLst>
          </p:nvPr>
        </p:nvGraphicFramePr>
        <p:xfrm>
          <a:off x="2555776" y="3867894"/>
          <a:ext cx="3549054" cy="750415"/>
        </p:xfrm>
        <a:graphic>
          <a:graphicData uri="http://schemas.openxmlformats.org/presentationml/2006/ole">
            <mc:AlternateContent xmlns:mc="http://schemas.openxmlformats.org/markup-compatibility/2006">
              <mc:Choice xmlns:v="urn:schemas-microsoft-com:vml" Requires="v">
                <p:oleObj name="Equation" r:id="rId15" imgW="1688760" imgH="406080" progId="Equation.DSMT4">
                  <p:embed/>
                </p:oleObj>
              </mc:Choice>
              <mc:Fallback>
                <p:oleObj name="Equation" r:id="rId15" imgW="1688760" imgH="406080" progId="Equation.DSMT4">
                  <p:embed/>
                  <p:pic>
                    <p:nvPicPr>
                      <p:cNvPr id="31" name="Object 1127"/>
                      <p:cNvPicPr>
                        <a:picLocks noChangeArrowheads="1"/>
                      </p:cNvPicPr>
                      <p:nvPr/>
                    </p:nvPicPr>
                    <p:blipFill>
                      <a:blip r:embed="rId16"/>
                      <a:srcRect/>
                      <a:stretch>
                        <a:fillRect/>
                      </a:stretch>
                    </p:blipFill>
                    <p:spPr bwMode="auto">
                      <a:xfrm>
                        <a:off x="2555776" y="3867894"/>
                        <a:ext cx="3549054" cy="750415"/>
                      </a:xfrm>
                      <a:prstGeom prst="rect">
                        <a:avLst/>
                      </a:prstGeom>
                      <a:noFill/>
                    </p:spPr>
                  </p:pic>
                </p:oleObj>
              </mc:Fallback>
            </mc:AlternateContent>
          </a:graphicData>
        </a:graphic>
      </p:graphicFrame>
    </p:spTree>
    <p:extLst>
      <p:ext uri="{BB962C8B-B14F-4D97-AF65-F5344CB8AC3E}">
        <p14:creationId xmlns:p14="http://schemas.microsoft.com/office/powerpoint/2010/main" val="1269547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0"/>
                                        </p:tgtEl>
                                        <p:attrNameLst>
                                          <p:attrName>style.visibility</p:attrName>
                                        </p:attrNameLst>
                                      </p:cBhvr>
                                      <p:to>
                                        <p:strVal val="visible"/>
                                      </p:to>
                                    </p:set>
                                    <p:animEffect transition="in" filter="wipe(up)">
                                      <p:cBhvr>
                                        <p:cTn id="12" dur="500"/>
                                        <p:tgtEl>
                                          <p:spTgt spid="40"/>
                                        </p:tgtEl>
                                      </p:cBhvr>
                                    </p:animEffect>
                                  </p:childTnLst>
                                </p:cTn>
                              </p:par>
                              <p:par>
                                <p:cTn id="13" presetID="22" presetClass="entr" presetSubtype="1" fill="hold" nodeType="withEffect">
                                  <p:stCondLst>
                                    <p:cond delay="0"/>
                                  </p:stCondLst>
                                  <p:childTnLst>
                                    <p:set>
                                      <p:cBhvr>
                                        <p:cTn id="14" dur="1" fill="hold">
                                          <p:stCondLst>
                                            <p:cond delay="0"/>
                                          </p:stCondLst>
                                        </p:cTn>
                                        <p:tgtEl>
                                          <p:spTgt spid="41"/>
                                        </p:tgtEl>
                                        <p:attrNameLst>
                                          <p:attrName>style.visibility</p:attrName>
                                        </p:attrNameLst>
                                      </p:cBhvr>
                                      <p:to>
                                        <p:strVal val="visible"/>
                                      </p:to>
                                    </p:set>
                                    <p:animEffect transition="in" filter="wipe(up)">
                                      <p:cBhvr>
                                        <p:cTn id="15"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4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1" name="Object 1127"/>
          <p:cNvGraphicFramePr>
            <a:graphicFrameLocks/>
          </p:cNvGraphicFramePr>
          <p:nvPr>
            <p:extLst>
              <p:ext uri="{D42A27DB-BD31-4B8C-83A1-F6EECF244321}">
                <p14:modId xmlns:p14="http://schemas.microsoft.com/office/powerpoint/2010/main" val="3784661599"/>
              </p:ext>
            </p:extLst>
          </p:nvPr>
        </p:nvGraphicFramePr>
        <p:xfrm>
          <a:off x="971600" y="843558"/>
          <a:ext cx="6674767" cy="792113"/>
        </p:xfrm>
        <a:graphic>
          <a:graphicData uri="http://schemas.openxmlformats.org/presentationml/2006/ole">
            <mc:AlternateContent xmlns:mc="http://schemas.openxmlformats.org/markup-compatibility/2006">
              <mc:Choice xmlns:v="urn:schemas-microsoft-com:vml" Requires="v">
                <p:oleObj name="Equation" r:id="rId2" imgW="3530520" imgH="444240" progId="Equation.DSMT4">
                  <p:embed/>
                </p:oleObj>
              </mc:Choice>
              <mc:Fallback>
                <p:oleObj name="Equation" r:id="rId2" imgW="3530520" imgH="444240" progId="Equation.DSMT4">
                  <p:embed/>
                  <p:pic>
                    <p:nvPicPr>
                      <p:cNvPr id="13" name="Object 1127"/>
                      <p:cNvPicPr>
                        <a:picLocks noChangeArrowheads="1"/>
                      </p:cNvPicPr>
                      <p:nvPr/>
                    </p:nvPicPr>
                    <p:blipFill>
                      <a:blip r:embed="rId3"/>
                      <a:srcRect/>
                      <a:stretch>
                        <a:fillRect/>
                      </a:stretch>
                    </p:blipFill>
                    <p:spPr bwMode="auto">
                      <a:xfrm>
                        <a:off x="971600" y="843558"/>
                        <a:ext cx="6674767" cy="792113"/>
                      </a:xfrm>
                      <a:prstGeom prst="rect">
                        <a:avLst/>
                      </a:prstGeom>
                      <a:noFill/>
                    </p:spPr>
                  </p:pic>
                </p:oleObj>
              </mc:Fallback>
            </mc:AlternateContent>
          </a:graphicData>
        </a:graphic>
      </p:graphicFrame>
      <p:sp>
        <p:nvSpPr>
          <p:cNvPr id="4" name="矩形 3"/>
          <p:cNvSpPr/>
          <p:nvPr/>
        </p:nvSpPr>
        <p:spPr>
          <a:xfrm>
            <a:off x="395536" y="267494"/>
            <a:ext cx="8352928"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spcBef>
                <a:spcPct val="20000"/>
              </a:spcBef>
              <a:buClr>
                <a:schemeClr val="tx2"/>
              </a:buClr>
              <a:buSzPct val="60000"/>
            </a:pPr>
            <a:r>
              <a:rPr kumimoji="1" lang="zh-CN" altLang="zh-CN" sz="2000" b="1" dirty="0">
                <a:latin typeface="Times New Roman" panose="02020603050405020304" pitchFamily="18" charset="0"/>
                <a:cs typeface="Times New Roman" panose="02020603050405020304" pitchFamily="18" charset="0"/>
              </a:rPr>
              <a:t>穿过两导线之间沿轴线方向为单位长度的面积的外磁链为</a:t>
            </a:r>
          </a:p>
        </p:txBody>
      </p:sp>
      <p:sp>
        <p:nvSpPr>
          <p:cNvPr id="32" name="矩形 31"/>
          <p:cNvSpPr/>
          <p:nvPr/>
        </p:nvSpPr>
        <p:spPr>
          <a:xfrm>
            <a:off x="395536" y="1635646"/>
            <a:ext cx="8352928" cy="49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spcBef>
                <a:spcPct val="20000"/>
              </a:spcBef>
              <a:buClr>
                <a:schemeClr val="tx2"/>
              </a:buClr>
              <a:buSzPct val="60000"/>
            </a:pPr>
            <a:r>
              <a:rPr kumimoji="1" lang="zh-CN" altLang="en-US" sz="2000" b="1" dirty="0">
                <a:latin typeface="Times New Roman" panose="02020603050405020304" pitchFamily="18" charset="0"/>
                <a:cs typeface="Times New Roman" panose="02020603050405020304" pitchFamily="18" charset="0"/>
              </a:rPr>
              <a:t>于是得到平行双线传输线单位的长度的外自感</a:t>
            </a:r>
            <a:endParaRPr kumimoji="1" lang="zh-CN" altLang="zh-CN" sz="2000" b="1" dirty="0">
              <a:latin typeface="Times New Roman" panose="02020603050405020304" pitchFamily="18" charset="0"/>
              <a:cs typeface="Times New Roman" panose="02020603050405020304" pitchFamily="18" charset="0"/>
            </a:endParaRPr>
          </a:p>
        </p:txBody>
      </p:sp>
      <p:graphicFrame>
        <p:nvGraphicFramePr>
          <p:cNvPr id="33" name="Object 1127"/>
          <p:cNvGraphicFramePr>
            <a:graphicFrameLocks/>
          </p:cNvGraphicFramePr>
          <p:nvPr>
            <p:extLst>
              <p:ext uri="{D42A27DB-BD31-4B8C-83A1-F6EECF244321}">
                <p14:modId xmlns:p14="http://schemas.microsoft.com/office/powerpoint/2010/main" val="2099161816"/>
              </p:ext>
            </p:extLst>
          </p:nvPr>
        </p:nvGraphicFramePr>
        <p:xfrm>
          <a:off x="2339752" y="2189644"/>
          <a:ext cx="3986213" cy="723900"/>
        </p:xfrm>
        <a:graphic>
          <a:graphicData uri="http://schemas.openxmlformats.org/presentationml/2006/ole">
            <mc:AlternateContent xmlns:mc="http://schemas.openxmlformats.org/markup-compatibility/2006">
              <mc:Choice xmlns:v="urn:schemas-microsoft-com:vml" Requires="v">
                <p:oleObj name="Equation" r:id="rId4" imgW="2108160" imgH="406080" progId="Equation.DSMT4">
                  <p:embed/>
                </p:oleObj>
              </mc:Choice>
              <mc:Fallback>
                <p:oleObj name="Equation" r:id="rId4" imgW="2108160" imgH="406080" progId="Equation.DSMT4">
                  <p:embed/>
                  <p:pic>
                    <p:nvPicPr>
                      <p:cNvPr id="31" name="Object 1127"/>
                      <p:cNvPicPr>
                        <a:picLocks noChangeArrowheads="1"/>
                      </p:cNvPicPr>
                      <p:nvPr/>
                    </p:nvPicPr>
                    <p:blipFill>
                      <a:blip r:embed="rId5"/>
                      <a:srcRect/>
                      <a:stretch>
                        <a:fillRect/>
                      </a:stretch>
                    </p:blipFill>
                    <p:spPr bwMode="auto">
                      <a:xfrm>
                        <a:off x="2339752" y="2189644"/>
                        <a:ext cx="3986213" cy="723900"/>
                      </a:xfrm>
                      <a:prstGeom prst="rect">
                        <a:avLst/>
                      </a:prstGeom>
                      <a:noFill/>
                    </p:spPr>
                  </p:pic>
                </p:oleObj>
              </mc:Fallback>
            </mc:AlternateContent>
          </a:graphicData>
        </a:graphic>
      </p:graphicFrame>
      <p:sp>
        <p:nvSpPr>
          <p:cNvPr id="29" name="矩形 28"/>
          <p:cNvSpPr/>
          <p:nvPr/>
        </p:nvSpPr>
        <p:spPr>
          <a:xfrm>
            <a:off x="414125" y="2927970"/>
            <a:ext cx="3797835"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spcBef>
                <a:spcPct val="20000"/>
              </a:spcBef>
              <a:buClr>
                <a:schemeClr val="tx2"/>
              </a:buClr>
              <a:buSzPct val="60000"/>
            </a:pPr>
            <a:r>
              <a:rPr kumimoji="1" lang="zh-CN" altLang="zh-CN" sz="2000" b="1" dirty="0">
                <a:latin typeface="Times New Roman" panose="02020603050405020304" pitchFamily="18" charset="0"/>
                <a:cs typeface="Times New Roman" panose="02020603050405020304" pitchFamily="18" charset="0"/>
              </a:rPr>
              <a:t>两根导线单位的长度的内自感为</a:t>
            </a:r>
          </a:p>
        </p:txBody>
      </p:sp>
      <p:graphicFrame>
        <p:nvGraphicFramePr>
          <p:cNvPr id="34" name="Object 1127"/>
          <p:cNvGraphicFramePr>
            <a:graphicFrameLocks/>
          </p:cNvGraphicFramePr>
          <p:nvPr>
            <p:extLst>
              <p:ext uri="{D42A27DB-BD31-4B8C-83A1-F6EECF244321}">
                <p14:modId xmlns:p14="http://schemas.microsoft.com/office/powerpoint/2010/main" val="3022503890"/>
              </p:ext>
            </p:extLst>
          </p:nvPr>
        </p:nvGraphicFramePr>
        <p:xfrm>
          <a:off x="3251126" y="3291830"/>
          <a:ext cx="2112962" cy="723900"/>
        </p:xfrm>
        <a:graphic>
          <a:graphicData uri="http://schemas.openxmlformats.org/presentationml/2006/ole">
            <mc:AlternateContent xmlns:mc="http://schemas.openxmlformats.org/markup-compatibility/2006">
              <mc:Choice xmlns:v="urn:schemas-microsoft-com:vml" Requires="v">
                <p:oleObj name="Equation" r:id="rId6" imgW="1117440" imgH="406080" progId="Equation.DSMT4">
                  <p:embed/>
                </p:oleObj>
              </mc:Choice>
              <mc:Fallback>
                <p:oleObj name="Equation" r:id="rId6" imgW="1117440" imgH="406080" progId="Equation.DSMT4">
                  <p:embed/>
                  <p:pic>
                    <p:nvPicPr>
                      <p:cNvPr id="33" name="Object 1127"/>
                      <p:cNvPicPr>
                        <a:picLocks noChangeArrowheads="1"/>
                      </p:cNvPicPr>
                      <p:nvPr/>
                    </p:nvPicPr>
                    <p:blipFill>
                      <a:blip r:embed="rId7"/>
                      <a:srcRect/>
                      <a:stretch>
                        <a:fillRect/>
                      </a:stretch>
                    </p:blipFill>
                    <p:spPr bwMode="auto">
                      <a:xfrm>
                        <a:off x="3251126" y="3291830"/>
                        <a:ext cx="2112962" cy="723900"/>
                      </a:xfrm>
                      <a:prstGeom prst="rect">
                        <a:avLst/>
                      </a:prstGeom>
                      <a:noFill/>
                    </p:spPr>
                  </p:pic>
                </p:oleObj>
              </mc:Fallback>
            </mc:AlternateContent>
          </a:graphicData>
        </a:graphic>
      </p:graphicFrame>
      <p:sp>
        <p:nvSpPr>
          <p:cNvPr id="36" name="矩形 35"/>
          <p:cNvSpPr/>
          <p:nvPr/>
        </p:nvSpPr>
        <p:spPr>
          <a:xfrm>
            <a:off x="395536" y="4105984"/>
            <a:ext cx="5088252"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spcBef>
                <a:spcPct val="20000"/>
              </a:spcBef>
              <a:buClr>
                <a:schemeClr val="tx2"/>
              </a:buClr>
              <a:buSzPct val="60000"/>
            </a:pPr>
            <a:r>
              <a:rPr kumimoji="1" lang="zh-CN" altLang="en-US" sz="2000" b="1" dirty="0">
                <a:latin typeface="Times New Roman" panose="02020603050405020304" pitchFamily="18" charset="0"/>
                <a:cs typeface="Times New Roman" panose="02020603050405020304" pitchFamily="18" charset="0"/>
              </a:rPr>
              <a:t>故得到平行双线传输线单位的长度的自感为</a:t>
            </a:r>
          </a:p>
        </p:txBody>
      </p:sp>
      <p:graphicFrame>
        <p:nvGraphicFramePr>
          <p:cNvPr id="37" name="Object 1127"/>
          <p:cNvGraphicFramePr>
            <a:graphicFrameLocks/>
          </p:cNvGraphicFramePr>
          <p:nvPr>
            <p:extLst>
              <p:ext uri="{D42A27DB-BD31-4B8C-83A1-F6EECF244321}">
                <p14:modId xmlns:p14="http://schemas.microsoft.com/office/powerpoint/2010/main" val="1189146176"/>
              </p:ext>
            </p:extLst>
          </p:nvPr>
        </p:nvGraphicFramePr>
        <p:xfrm>
          <a:off x="5508104" y="4011910"/>
          <a:ext cx="3362325" cy="723900"/>
        </p:xfrm>
        <a:graphic>
          <a:graphicData uri="http://schemas.openxmlformats.org/presentationml/2006/ole">
            <mc:AlternateContent xmlns:mc="http://schemas.openxmlformats.org/markup-compatibility/2006">
              <mc:Choice xmlns:v="urn:schemas-microsoft-com:vml" Requires="v">
                <p:oleObj name="Equation" r:id="rId8" imgW="1777680" imgH="406080" progId="Equation.DSMT4">
                  <p:embed/>
                </p:oleObj>
              </mc:Choice>
              <mc:Fallback>
                <p:oleObj name="Equation" r:id="rId8" imgW="1777680" imgH="406080" progId="Equation.DSMT4">
                  <p:embed/>
                  <p:pic>
                    <p:nvPicPr>
                      <p:cNvPr id="34" name="Object 1127"/>
                      <p:cNvPicPr>
                        <a:picLocks noChangeArrowheads="1"/>
                      </p:cNvPicPr>
                      <p:nvPr/>
                    </p:nvPicPr>
                    <p:blipFill>
                      <a:blip r:embed="rId9"/>
                      <a:srcRect/>
                      <a:stretch>
                        <a:fillRect/>
                      </a:stretch>
                    </p:blipFill>
                    <p:spPr bwMode="auto">
                      <a:xfrm>
                        <a:off x="5508104" y="4011910"/>
                        <a:ext cx="3362325" cy="723900"/>
                      </a:xfrm>
                      <a:prstGeom prst="rect">
                        <a:avLst/>
                      </a:prstGeom>
                      <a:noFill/>
                    </p:spPr>
                  </p:pic>
                </p:oleObj>
              </mc:Fallback>
            </mc:AlternateContent>
          </a:graphicData>
        </a:graphic>
      </p:graphicFrame>
    </p:spTree>
    <p:extLst>
      <p:ext uri="{BB962C8B-B14F-4D97-AF65-F5344CB8AC3E}">
        <p14:creationId xmlns:p14="http://schemas.microsoft.com/office/powerpoint/2010/main" val="3487358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par>
                                <p:cTn id="8" presetID="22" presetClass="entr" presetSubtype="1" fill="hold" nodeType="withEffect">
                                  <p:stCondLst>
                                    <p:cond delay="0"/>
                                  </p:stCondLst>
                                  <p:childTnLst>
                                    <p:set>
                                      <p:cBhvr>
                                        <p:cTn id="9" dur="1" fill="hold">
                                          <p:stCondLst>
                                            <p:cond delay="0"/>
                                          </p:stCondLst>
                                        </p:cTn>
                                        <p:tgtEl>
                                          <p:spTgt spid="31"/>
                                        </p:tgtEl>
                                        <p:attrNameLst>
                                          <p:attrName>style.visibility</p:attrName>
                                        </p:attrNameLst>
                                      </p:cBhvr>
                                      <p:to>
                                        <p:strVal val="visible"/>
                                      </p:to>
                                    </p:set>
                                    <p:animEffect transition="in" filter="wipe(up)">
                                      <p:cBhvr>
                                        <p:cTn id="10" dur="500"/>
                                        <p:tgtEl>
                                          <p:spTgt spid="31"/>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32"/>
                                        </p:tgtEl>
                                        <p:attrNameLst>
                                          <p:attrName>style.visibility</p:attrName>
                                        </p:attrNameLst>
                                      </p:cBhvr>
                                      <p:to>
                                        <p:strVal val="visible"/>
                                      </p:to>
                                    </p:set>
                                    <p:animEffect transition="in" filter="wipe(up)">
                                      <p:cBhvr>
                                        <p:cTn id="15" dur="500"/>
                                        <p:tgtEl>
                                          <p:spTgt spid="32"/>
                                        </p:tgtEl>
                                      </p:cBhvr>
                                    </p:animEffect>
                                  </p:childTnLst>
                                </p:cTn>
                              </p:par>
                              <p:par>
                                <p:cTn id="16" presetID="22" presetClass="entr" presetSubtype="1" fill="hold" nodeType="withEffect">
                                  <p:stCondLst>
                                    <p:cond delay="0"/>
                                  </p:stCondLst>
                                  <p:childTnLst>
                                    <p:set>
                                      <p:cBhvr>
                                        <p:cTn id="17" dur="1" fill="hold">
                                          <p:stCondLst>
                                            <p:cond delay="0"/>
                                          </p:stCondLst>
                                        </p:cTn>
                                        <p:tgtEl>
                                          <p:spTgt spid="33"/>
                                        </p:tgtEl>
                                        <p:attrNameLst>
                                          <p:attrName>style.visibility</p:attrName>
                                        </p:attrNameLst>
                                      </p:cBhvr>
                                      <p:to>
                                        <p:strVal val="visible"/>
                                      </p:to>
                                    </p:set>
                                    <p:animEffect transition="in" filter="wipe(up)">
                                      <p:cBhvr>
                                        <p:cTn id="18" dur="500"/>
                                        <p:tgtEl>
                                          <p:spTgt spid="33"/>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grpId="0" nodeType="clickEffect">
                                  <p:stCondLst>
                                    <p:cond delay="0"/>
                                  </p:stCondLst>
                                  <p:childTnLst>
                                    <p:set>
                                      <p:cBhvr>
                                        <p:cTn id="22" dur="1" fill="hold">
                                          <p:stCondLst>
                                            <p:cond delay="0"/>
                                          </p:stCondLst>
                                        </p:cTn>
                                        <p:tgtEl>
                                          <p:spTgt spid="29"/>
                                        </p:tgtEl>
                                        <p:attrNameLst>
                                          <p:attrName>style.visibility</p:attrName>
                                        </p:attrNameLst>
                                      </p:cBhvr>
                                      <p:to>
                                        <p:strVal val="visible"/>
                                      </p:to>
                                    </p:set>
                                    <p:animEffect transition="in" filter="wipe(up)">
                                      <p:cBhvr>
                                        <p:cTn id="23" dur="500"/>
                                        <p:tgtEl>
                                          <p:spTgt spid="29"/>
                                        </p:tgtEl>
                                      </p:cBhvr>
                                    </p:animEffect>
                                  </p:childTnLst>
                                </p:cTn>
                              </p:par>
                              <p:par>
                                <p:cTn id="24" presetID="22" presetClass="entr" presetSubtype="1" fill="hold" nodeType="withEffect">
                                  <p:stCondLst>
                                    <p:cond delay="0"/>
                                  </p:stCondLst>
                                  <p:childTnLst>
                                    <p:set>
                                      <p:cBhvr>
                                        <p:cTn id="25" dur="1" fill="hold">
                                          <p:stCondLst>
                                            <p:cond delay="0"/>
                                          </p:stCondLst>
                                        </p:cTn>
                                        <p:tgtEl>
                                          <p:spTgt spid="34"/>
                                        </p:tgtEl>
                                        <p:attrNameLst>
                                          <p:attrName>style.visibility</p:attrName>
                                        </p:attrNameLst>
                                      </p:cBhvr>
                                      <p:to>
                                        <p:strVal val="visible"/>
                                      </p:to>
                                    </p:set>
                                    <p:animEffect transition="in" filter="wipe(up)">
                                      <p:cBhvr>
                                        <p:cTn id="26" dur="500"/>
                                        <p:tgtEl>
                                          <p:spTgt spid="34"/>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grpId="0" nodeType="clickEffect">
                                  <p:stCondLst>
                                    <p:cond delay="0"/>
                                  </p:stCondLst>
                                  <p:childTnLst>
                                    <p:set>
                                      <p:cBhvr>
                                        <p:cTn id="30" dur="1" fill="hold">
                                          <p:stCondLst>
                                            <p:cond delay="0"/>
                                          </p:stCondLst>
                                        </p:cTn>
                                        <p:tgtEl>
                                          <p:spTgt spid="36"/>
                                        </p:tgtEl>
                                        <p:attrNameLst>
                                          <p:attrName>style.visibility</p:attrName>
                                        </p:attrNameLst>
                                      </p:cBhvr>
                                      <p:to>
                                        <p:strVal val="visible"/>
                                      </p:to>
                                    </p:set>
                                    <p:animEffect transition="in" filter="wipe(up)">
                                      <p:cBhvr>
                                        <p:cTn id="31" dur="500"/>
                                        <p:tgtEl>
                                          <p:spTgt spid="36"/>
                                        </p:tgtEl>
                                      </p:cBhvr>
                                    </p:animEffect>
                                  </p:childTnLst>
                                </p:cTn>
                              </p:par>
                              <p:par>
                                <p:cTn id="32" presetID="22" presetClass="entr" presetSubtype="1" fill="hold" nodeType="withEffect">
                                  <p:stCondLst>
                                    <p:cond delay="0"/>
                                  </p:stCondLst>
                                  <p:childTnLst>
                                    <p:set>
                                      <p:cBhvr>
                                        <p:cTn id="33" dur="1" fill="hold">
                                          <p:stCondLst>
                                            <p:cond delay="0"/>
                                          </p:stCondLst>
                                        </p:cTn>
                                        <p:tgtEl>
                                          <p:spTgt spid="37"/>
                                        </p:tgtEl>
                                        <p:attrNameLst>
                                          <p:attrName>style.visibility</p:attrName>
                                        </p:attrNameLst>
                                      </p:cBhvr>
                                      <p:to>
                                        <p:strVal val="visible"/>
                                      </p:to>
                                    </p:set>
                                    <p:animEffect transition="in" filter="wipe(up)">
                                      <p:cBhvr>
                                        <p:cTn id="34"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2" grpId="0"/>
      <p:bldP spid="29" grpId="0"/>
      <p:bldP spid="3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4"/>
          <p:cNvSpPr txBox="1"/>
          <p:nvPr/>
        </p:nvSpPr>
        <p:spPr>
          <a:xfrm>
            <a:off x="611560" y="483518"/>
            <a:ext cx="1296144" cy="496784"/>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defRPr/>
            </a:pPr>
            <a:r>
              <a:rPr lang="zh-CN" altLang="en-US" sz="2800" b="1" dirty="0">
                <a:solidFill>
                  <a:srgbClr val="005DA2"/>
                </a:solidFill>
                <a:latin typeface="微软雅黑" panose="020B0503020204020204" pitchFamily="34" charset="-122"/>
                <a:ea typeface="微软雅黑" panose="020B0503020204020204" pitchFamily="34" charset="-122"/>
              </a:rPr>
              <a:t>小</a:t>
            </a:r>
            <a:r>
              <a:rPr kumimoji="0" lang="zh-CN" altLang="en-US" sz="2800" b="1" i="0" u="none" strike="noStrike" kern="1200" cap="none" spc="0" normalizeH="0" baseline="0" noProof="0" dirty="0">
                <a:ln>
                  <a:noFill/>
                </a:ln>
                <a:solidFill>
                  <a:srgbClr val="005DA2"/>
                </a:solidFill>
                <a:effectLst/>
                <a:uLnTx/>
                <a:uFillTx/>
                <a:latin typeface="微软雅黑" panose="020B0503020204020204" pitchFamily="34" charset="-122"/>
                <a:ea typeface="微软雅黑" panose="020B0503020204020204" pitchFamily="34" charset="-122"/>
                <a:cs typeface="+mn-cs"/>
              </a:rPr>
              <a:t> 结：</a:t>
            </a:r>
            <a:endParaRPr lang="en-GB" altLang="zh-CN" sz="2400" b="1" dirty="0">
              <a:solidFill>
                <a:srgbClr val="005DA2"/>
              </a:solidFill>
              <a:latin typeface="微软雅黑" panose="020B0503020204020204" pitchFamily="34" charset="-122"/>
              <a:ea typeface="微软雅黑" panose="020B0503020204020204" pitchFamily="34" charset="-122"/>
            </a:endParaRPr>
          </a:p>
        </p:txBody>
      </p:sp>
      <p:sp>
        <p:nvSpPr>
          <p:cNvPr id="14" name="Oval 4">
            <a:extLst>
              <a:ext uri="{FF2B5EF4-FFF2-40B4-BE49-F238E27FC236}">
                <a16:creationId xmlns:a16="http://schemas.microsoft.com/office/drawing/2014/main" id="{E581F079-AEEE-4C35-AAA2-3C7008FD6C67}"/>
              </a:ext>
            </a:extLst>
          </p:cNvPr>
          <p:cNvSpPr/>
          <p:nvPr/>
        </p:nvSpPr>
        <p:spPr>
          <a:xfrm>
            <a:off x="1331640" y="1712105"/>
            <a:ext cx="570372" cy="549575"/>
          </a:xfrm>
          <a:prstGeom prst="ellipse">
            <a:avLst/>
          </a:prstGeom>
          <a:solidFill>
            <a:srgbClr val="F87A24"/>
          </a:solidFill>
          <a:ln>
            <a:no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lnSpc>
                <a:spcPct val="120000"/>
              </a:lnSpc>
              <a:spcBef>
                <a:spcPts val="0"/>
              </a:spcBef>
              <a:spcAft>
                <a:spcPts val="0"/>
              </a:spcAft>
              <a:defRPr/>
            </a:pPr>
            <a:r>
              <a:rPr lang="en-US" sz="2400" b="1" dirty="0">
                <a:solidFill>
                  <a:schemeClr val="bg1"/>
                </a:solidFill>
                <a:latin typeface="+mj-lt"/>
                <a:ea typeface="微软雅黑" panose="020B0503020204020204" pitchFamily="34" charset="-122"/>
                <a:cs typeface="+mn-ea"/>
                <a:sym typeface="Arial" panose="020B0604020202020204" pitchFamily="34" charset="0"/>
              </a:rPr>
              <a:t>01</a:t>
            </a:r>
          </a:p>
        </p:txBody>
      </p:sp>
      <p:sp>
        <p:nvSpPr>
          <p:cNvPr id="15" name="Oval 19">
            <a:extLst>
              <a:ext uri="{FF2B5EF4-FFF2-40B4-BE49-F238E27FC236}">
                <a16:creationId xmlns:a16="http://schemas.microsoft.com/office/drawing/2014/main" id="{21185890-1109-48FE-85AE-DDBBE4A516DE}"/>
              </a:ext>
            </a:extLst>
          </p:cNvPr>
          <p:cNvSpPr/>
          <p:nvPr/>
        </p:nvSpPr>
        <p:spPr>
          <a:xfrm>
            <a:off x="1338632" y="2778574"/>
            <a:ext cx="570372" cy="547155"/>
          </a:xfrm>
          <a:prstGeom prst="ellipse">
            <a:avLst/>
          </a:prstGeom>
          <a:solidFill>
            <a:srgbClr val="0070C0"/>
          </a:solidFill>
          <a:ln>
            <a:no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lnSpc>
                <a:spcPct val="120000"/>
              </a:lnSpc>
              <a:spcBef>
                <a:spcPts val="0"/>
              </a:spcBef>
              <a:spcAft>
                <a:spcPts val="0"/>
              </a:spcAft>
              <a:defRPr/>
            </a:pPr>
            <a:r>
              <a:rPr lang="en-US" sz="2400" b="1" dirty="0">
                <a:solidFill>
                  <a:schemeClr val="bg1"/>
                </a:solidFill>
                <a:latin typeface="+mj-lt"/>
                <a:ea typeface="微软雅黑" panose="020B0503020204020204" pitchFamily="34" charset="-122"/>
                <a:cs typeface="+mn-ea"/>
                <a:sym typeface="Arial" panose="020B0604020202020204" pitchFamily="34" charset="0"/>
              </a:rPr>
              <a:t>02</a:t>
            </a:r>
          </a:p>
        </p:txBody>
      </p:sp>
      <p:sp>
        <p:nvSpPr>
          <p:cNvPr id="16" name="Rectangle 24">
            <a:extLst>
              <a:ext uri="{FF2B5EF4-FFF2-40B4-BE49-F238E27FC236}">
                <a16:creationId xmlns:a16="http://schemas.microsoft.com/office/drawing/2014/main" id="{81E9BC80-4FE4-4CDA-9142-CB5F6C7A992A}"/>
              </a:ext>
            </a:extLst>
          </p:cNvPr>
          <p:cNvSpPr>
            <a:spLocks noChangeArrowheads="1"/>
          </p:cNvSpPr>
          <p:nvPr/>
        </p:nvSpPr>
        <p:spPr bwMode="auto">
          <a:xfrm>
            <a:off x="2276524" y="2854941"/>
            <a:ext cx="294354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just">
              <a:spcAft>
                <a:spcPts val="0"/>
              </a:spcAft>
            </a:pPr>
            <a:r>
              <a:rPr lang="zh-CN" altLang="en-US" sz="2400" b="1" kern="100" dirty="0">
                <a:latin typeface="+mj-lt"/>
                <a:cs typeface="Times New Roman" panose="02020603050405020304" pitchFamily="18" charset="0"/>
              </a:rPr>
              <a:t>恒定磁</a:t>
            </a:r>
            <a:r>
              <a:rPr lang="zh-CN" altLang="zh-CN" sz="2400" b="1" kern="100" dirty="0">
                <a:latin typeface="+mj-lt"/>
                <a:cs typeface="Times New Roman" panose="02020603050405020304" pitchFamily="18" charset="0"/>
              </a:rPr>
              <a:t>场</a:t>
            </a:r>
            <a:r>
              <a:rPr lang="zh-CN" altLang="en-US" sz="2400" b="1" kern="100" dirty="0">
                <a:latin typeface="+mj-lt"/>
                <a:cs typeface="Times New Roman" panose="02020603050405020304" pitchFamily="18" charset="0"/>
              </a:rPr>
              <a:t>的典型应用</a:t>
            </a:r>
            <a:endParaRPr lang="zh-CN" altLang="zh-CN" sz="2400" b="1" kern="100" dirty="0">
              <a:latin typeface="+mj-lt"/>
              <a:ea typeface="等线" panose="02010600030101010101" pitchFamily="2" charset="-122"/>
              <a:cs typeface="Times New Roman" panose="02020603050405020304" pitchFamily="18" charset="0"/>
            </a:endParaRPr>
          </a:p>
        </p:txBody>
      </p:sp>
      <p:sp>
        <p:nvSpPr>
          <p:cNvPr id="17" name="矩形 16">
            <a:extLst>
              <a:ext uri="{FF2B5EF4-FFF2-40B4-BE49-F238E27FC236}">
                <a16:creationId xmlns:a16="http://schemas.microsoft.com/office/drawing/2014/main" id="{7BA411AC-3D76-4AFF-B1F3-442824A7FC2E}"/>
              </a:ext>
            </a:extLst>
          </p:cNvPr>
          <p:cNvSpPr/>
          <p:nvPr/>
        </p:nvSpPr>
        <p:spPr>
          <a:xfrm>
            <a:off x="2175901" y="1754496"/>
            <a:ext cx="3044171" cy="461665"/>
          </a:xfrm>
          <a:prstGeom prst="rect">
            <a:avLst/>
          </a:prstGeom>
        </p:spPr>
        <p:txBody>
          <a:bodyPr wrap="square">
            <a:spAutoFit/>
          </a:bodyPr>
          <a:lstStyle/>
          <a:p>
            <a:pPr algn="just">
              <a:spcAft>
                <a:spcPts val="0"/>
              </a:spcAft>
            </a:pPr>
            <a:r>
              <a:rPr lang="zh-CN" altLang="en-US" sz="2400" b="1" kern="100" dirty="0">
                <a:latin typeface="+mj-lt"/>
                <a:cs typeface="Times New Roman" panose="02020603050405020304" pitchFamily="18" charset="0"/>
              </a:rPr>
              <a:t>恒定磁</a:t>
            </a:r>
            <a:r>
              <a:rPr lang="zh-CN" altLang="zh-CN" sz="2400" b="1" kern="100" dirty="0">
                <a:latin typeface="+mj-lt"/>
                <a:cs typeface="Times New Roman" panose="02020603050405020304" pitchFamily="18" charset="0"/>
              </a:rPr>
              <a:t>场</a:t>
            </a:r>
            <a:r>
              <a:rPr lang="zh-CN" altLang="en-US" sz="2400" b="1" kern="100" dirty="0">
                <a:latin typeface="+mj-lt"/>
                <a:cs typeface="Times New Roman" panose="02020603050405020304" pitchFamily="18" charset="0"/>
              </a:rPr>
              <a:t>的</a:t>
            </a:r>
            <a:r>
              <a:rPr lang="zh-CN" altLang="zh-CN" sz="2400" b="1" kern="100" dirty="0">
                <a:latin typeface="+mj-lt"/>
                <a:cs typeface="Times New Roman" panose="02020603050405020304" pitchFamily="18" charset="0"/>
              </a:rPr>
              <a:t>求解方法</a:t>
            </a:r>
            <a:endParaRPr lang="zh-CN" altLang="zh-CN" sz="2400" b="1" kern="100" dirty="0">
              <a:latin typeface="+mj-lt"/>
              <a:ea typeface="等线" panose="02010600030101010101" pitchFamily="2" charset="-122"/>
              <a:cs typeface="Times New Roman" panose="02020603050405020304" pitchFamily="18" charset="0"/>
            </a:endParaRPr>
          </a:p>
        </p:txBody>
      </p:sp>
      <p:pic>
        <p:nvPicPr>
          <p:cNvPr id="18" name="Picture 21" descr="3D勾图片素材 创意图片">
            <a:extLst>
              <a:ext uri="{FF2B5EF4-FFF2-40B4-BE49-F238E27FC236}">
                <a16:creationId xmlns:a16="http://schemas.microsoft.com/office/drawing/2014/main" id="{DF5276E3-C857-468E-B675-9500E46512DD}"/>
              </a:ext>
            </a:extLst>
          </p:cNvPr>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l="17804" r="11372" b="12785"/>
          <a:stretch>
            <a:fillRect/>
          </a:stretch>
        </p:blipFill>
        <p:spPr bwMode="auto">
          <a:xfrm>
            <a:off x="5148064" y="1635646"/>
            <a:ext cx="560632" cy="5177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文本框 18">
            <a:extLst>
              <a:ext uri="{FF2B5EF4-FFF2-40B4-BE49-F238E27FC236}">
                <a16:creationId xmlns:a16="http://schemas.microsoft.com/office/drawing/2014/main" id="{125E5E0D-871A-4258-A07B-661989AA4EE9}"/>
              </a:ext>
            </a:extLst>
          </p:cNvPr>
          <p:cNvSpPr txBox="1"/>
          <p:nvPr/>
        </p:nvSpPr>
        <p:spPr>
          <a:xfrm>
            <a:off x="5148064" y="2245825"/>
            <a:ext cx="2592288" cy="1511952"/>
          </a:xfrm>
          <a:prstGeom prst="rect">
            <a:avLst/>
          </a:prstGeom>
          <a:noFill/>
        </p:spPr>
        <p:txBody>
          <a:bodyPr wrap="square" rtlCol="0">
            <a:spAutoFit/>
          </a:bodyPr>
          <a:lstStyle/>
          <a:p>
            <a:pPr>
              <a:lnSpc>
                <a:spcPct val="150000"/>
              </a:lnSpc>
            </a:pPr>
            <a:r>
              <a:rPr lang="zh-CN" altLang="en-US" sz="1600" b="1" dirty="0">
                <a:solidFill>
                  <a:srgbClr val="009E9A"/>
                </a:solidFill>
                <a:latin typeface="+mn-ea"/>
              </a:rPr>
              <a:t>电流回路的电感</a:t>
            </a:r>
            <a:endParaRPr lang="en-US" altLang="zh-CN" sz="1600" b="1" dirty="0">
              <a:solidFill>
                <a:srgbClr val="009E9A"/>
              </a:solidFill>
              <a:latin typeface="+mn-ea"/>
            </a:endParaRPr>
          </a:p>
          <a:p>
            <a:pPr>
              <a:lnSpc>
                <a:spcPct val="150000"/>
              </a:lnSpc>
            </a:pPr>
            <a:r>
              <a:rPr lang="zh-CN" altLang="en-US" sz="1600" b="1" dirty="0">
                <a:solidFill>
                  <a:srgbClr val="009E9A"/>
                </a:solidFill>
                <a:latin typeface="+mn-ea"/>
              </a:rPr>
              <a:t>磁耦合电路分析</a:t>
            </a:r>
            <a:endParaRPr lang="en-US" altLang="zh-CN" sz="1600" b="1" dirty="0">
              <a:solidFill>
                <a:srgbClr val="009E9A"/>
              </a:solidFill>
              <a:latin typeface="+mn-ea"/>
            </a:endParaRPr>
          </a:p>
          <a:p>
            <a:pPr>
              <a:lnSpc>
                <a:spcPct val="150000"/>
              </a:lnSpc>
            </a:pPr>
            <a:r>
              <a:rPr lang="zh-CN" altLang="en-US" sz="1600" b="1" dirty="0">
                <a:solidFill>
                  <a:srgbClr val="009E9A"/>
                </a:solidFill>
                <a:latin typeface="+mn-ea"/>
              </a:rPr>
              <a:t>磁屏蔽</a:t>
            </a:r>
            <a:endParaRPr lang="en-US" altLang="zh-CN" sz="1600" b="1" dirty="0">
              <a:solidFill>
                <a:srgbClr val="009E9A"/>
              </a:solidFill>
              <a:latin typeface="+mn-ea"/>
            </a:endParaRPr>
          </a:p>
          <a:p>
            <a:pPr>
              <a:lnSpc>
                <a:spcPct val="150000"/>
              </a:lnSpc>
            </a:pPr>
            <a:r>
              <a:rPr lang="zh-CN" altLang="en-US" sz="1600" b="1" dirty="0">
                <a:solidFill>
                  <a:srgbClr val="009E9A"/>
                </a:solidFill>
                <a:latin typeface="+mn-ea"/>
              </a:rPr>
              <a:t>磁场储能与储能回路受力</a:t>
            </a:r>
          </a:p>
        </p:txBody>
      </p:sp>
      <p:sp>
        <p:nvSpPr>
          <p:cNvPr id="20" name="文本框 19"/>
          <p:cNvSpPr txBox="1"/>
          <p:nvPr/>
        </p:nvSpPr>
        <p:spPr>
          <a:xfrm>
            <a:off x="6804248" y="2101593"/>
            <a:ext cx="1296144" cy="830997"/>
          </a:xfrm>
          <a:prstGeom prst="rect">
            <a:avLst/>
          </a:prstGeom>
          <a:noFill/>
        </p:spPr>
        <p:txBody>
          <a:bodyPr wrap="square" rtlCol="0">
            <a:spAutoFit/>
          </a:bodyPr>
          <a:lstStyle/>
          <a:p>
            <a:r>
              <a:rPr lang="zh-CN" altLang="en-US" sz="1600" b="1" dirty="0">
                <a:solidFill>
                  <a:srgbClr val="0070C0"/>
                </a:solidFill>
              </a:rPr>
              <a:t>磁链与电感</a:t>
            </a:r>
            <a:endParaRPr lang="en-US" altLang="zh-CN" sz="1600" b="1" dirty="0">
              <a:solidFill>
                <a:srgbClr val="0070C0"/>
              </a:solidFill>
            </a:endParaRPr>
          </a:p>
          <a:p>
            <a:r>
              <a:rPr lang="zh-CN" altLang="en-US" sz="1600" b="1" dirty="0">
                <a:solidFill>
                  <a:srgbClr val="0070C0"/>
                </a:solidFill>
              </a:rPr>
              <a:t>自感</a:t>
            </a:r>
            <a:endParaRPr lang="en-US" altLang="zh-CN" sz="1600" b="1" dirty="0">
              <a:solidFill>
                <a:srgbClr val="0070C0"/>
              </a:solidFill>
            </a:endParaRPr>
          </a:p>
          <a:p>
            <a:r>
              <a:rPr lang="zh-CN" altLang="en-US" sz="1600" b="1" dirty="0">
                <a:solidFill>
                  <a:srgbClr val="0070C0"/>
                </a:solidFill>
              </a:rPr>
              <a:t>互感</a:t>
            </a:r>
          </a:p>
        </p:txBody>
      </p:sp>
      <p:pic>
        <p:nvPicPr>
          <p:cNvPr id="21" name="Picture 21" descr="3D勾图片素材 创意图片">
            <a:extLst>
              <a:ext uri="{FF2B5EF4-FFF2-40B4-BE49-F238E27FC236}">
                <a16:creationId xmlns:a16="http://schemas.microsoft.com/office/drawing/2014/main" id="{DF5276E3-C857-468E-B675-9500E46512DD}"/>
              </a:ext>
            </a:extLst>
          </p:cNvPr>
          <p:cNvPicPr>
            <a:picLocks noChangeAspect="1" noChangeArrowheads="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l="17804" r="11372" b="12785"/>
          <a:stretch>
            <a:fillRect/>
          </a:stretch>
        </p:blipFill>
        <p:spPr bwMode="auto">
          <a:xfrm>
            <a:off x="7956376" y="2036857"/>
            <a:ext cx="360040" cy="3325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 name="Picture 21" descr="3D勾图片素材 创意图片">
            <a:extLst>
              <a:ext uri="{FF2B5EF4-FFF2-40B4-BE49-F238E27FC236}">
                <a16:creationId xmlns:a16="http://schemas.microsoft.com/office/drawing/2014/main" id="{DF5276E3-C857-468E-B675-9500E46512DD}"/>
              </a:ext>
            </a:extLst>
          </p:cNvPr>
          <p:cNvPicPr>
            <a:picLocks noChangeAspect="1" noChangeArrowheads="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l="17804" r="11372" b="12785"/>
          <a:stretch>
            <a:fillRect/>
          </a:stretch>
        </p:blipFill>
        <p:spPr bwMode="auto">
          <a:xfrm>
            <a:off x="7956376" y="2324889"/>
            <a:ext cx="360040" cy="3325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227712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Isosceles Triangle 2"/>
          <p:cNvSpPr/>
          <p:nvPr/>
        </p:nvSpPr>
        <p:spPr bwMode="auto">
          <a:xfrm>
            <a:off x="1354410" y="4085082"/>
            <a:ext cx="1009650" cy="718915"/>
          </a:xfrm>
          <a:custGeom>
            <a:avLst/>
            <a:gdLst>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1" fmla="*/ 0 w 1278647"/>
              <a:gd name="connsiteY0-2" fmla="*/ 1102282 h 1102282"/>
              <a:gd name="connsiteX1-3" fmla="*/ 639324 w 1278647"/>
              <a:gd name="connsiteY1-4" fmla="*/ 0 h 1102282"/>
              <a:gd name="connsiteX2-5" fmla="*/ 1278647 w 1278647"/>
              <a:gd name="connsiteY2-6" fmla="*/ 1102282 h 1102282"/>
              <a:gd name="connsiteX3-7" fmla="*/ 0 w 1278647"/>
              <a:gd name="connsiteY3-8" fmla="*/ 1102282 h 1102282"/>
              <a:gd name="connsiteX0-9" fmla="*/ 0 w 1278647"/>
              <a:gd name="connsiteY0-10" fmla="*/ 1102284 h 1102284"/>
              <a:gd name="connsiteX1-11" fmla="*/ 639324 w 1278647"/>
              <a:gd name="connsiteY1-12" fmla="*/ 2 h 1102284"/>
              <a:gd name="connsiteX2-13" fmla="*/ 1278647 w 1278647"/>
              <a:gd name="connsiteY2-14" fmla="*/ 1102284 h 1102284"/>
              <a:gd name="connsiteX3-15" fmla="*/ 0 w 1278647"/>
              <a:gd name="connsiteY3-16" fmla="*/ 1102284 h 1102284"/>
            </a:gdLst>
            <a:ahLst/>
            <a:cxnLst>
              <a:cxn ang="0">
                <a:pos x="connsiteX0-1" y="connsiteY0-2"/>
              </a:cxn>
              <a:cxn ang="0">
                <a:pos x="connsiteX1-3" y="connsiteY1-4"/>
              </a:cxn>
              <a:cxn ang="0">
                <a:pos x="connsiteX2-5" y="connsiteY2-6"/>
              </a:cxn>
              <a:cxn ang="0">
                <a:pos x="connsiteX3-7" y="connsiteY3-8"/>
              </a:cxn>
            </a:cxnLst>
            <a:rect l="l" t="t" r="r" b="b"/>
            <a:pathLst>
              <a:path w="1278647" h="1102284">
                <a:moveTo>
                  <a:pt x="0" y="1102284"/>
                </a:moveTo>
                <a:cubicBezTo>
                  <a:pt x="213108" y="734857"/>
                  <a:pt x="133608" y="-1665"/>
                  <a:pt x="639324" y="2"/>
                </a:cubicBezTo>
                <a:cubicBezTo>
                  <a:pt x="1145040" y="1669"/>
                  <a:pt x="1065539" y="734857"/>
                  <a:pt x="1278647" y="1102284"/>
                </a:cubicBezTo>
                <a:lnTo>
                  <a:pt x="0" y="1102284"/>
                </a:lnTo>
                <a:close/>
              </a:path>
            </a:pathLst>
          </a:cu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defRPr/>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4" name="Isosceles Triangle 2"/>
          <p:cNvSpPr/>
          <p:nvPr/>
        </p:nvSpPr>
        <p:spPr bwMode="auto">
          <a:xfrm>
            <a:off x="1965598" y="3704199"/>
            <a:ext cx="1009650" cy="1099797"/>
          </a:xfrm>
          <a:custGeom>
            <a:avLst/>
            <a:gdLst>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1" fmla="*/ 0 w 1278647"/>
              <a:gd name="connsiteY0-2" fmla="*/ 1102282 h 1102282"/>
              <a:gd name="connsiteX1-3" fmla="*/ 639324 w 1278647"/>
              <a:gd name="connsiteY1-4" fmla="*/ 0 h 1102282"/>
              <a:gd name="connsiteX2-5" fmla="*/ 1278647 w 1278647"/>
              <a:gd name="connsiteY2-6" fmla="*/ 1102282 h 1102282"/>
              <a:gd name="connsiteX3-7" fmla="*/ 0 w 1278647"/>
              <a:gd name="connsiteY3-8" fmla="*/ 1102282 h 1102282"/>
              <a:gd name="connsiteX0-9" fmla="*/ 0 w 1278647"/>
              <a:gd name="connsiteY0-10" fmla="*/ 1102284 h 1102284"/>
              <a:gd name="connsiteX1-11" fmla="*/ 639324 w 1278647"/>
              <a:gd name="connsiteY1-12" fmla="*/ 2 h 1102284"/>
              <a:gd name="connsiteX2-13" fmla="*/ 1278647 w 1278647"/>
              <a:gd name="connsiteY2-14" fmla="*/ 1102284 h 1102284"/>
              <a:gd name="connsiteX3-15" fmla="*/ 0 w 1278647"/>
              <a:gd name="connsiteY3-16" fmla="*/ 1102284 h 1102284"/>
            </a:gdLst>
            <a:ahLst/>
            <a:cxnLst>
              <a:cxn ang="0">
                <a:pos x="connsiteX0-1" y="connsiteY0-2"/>
              </a:cxn>
              <a:cxn ang="0">
                <a:pos x="connsiteX1-3" y="connsiteY1-4"/>
              </a:cxn>
              <a:cxn ang="0">
                <a:pos x="connsiteX2-5" y="connsiteY2-6"/>
              </a:cxn>
              <a:cxn ang="0">
                <a:pos x="connsiteX3-7" y="connsiteY3-8"/>
              </a:cxn>
            </a:cxnLst>
            <a:rect l="l" t="t" r="r" b="b"/>
            <a:pathLst>
              <a:path w="1278647" h="1102284">
                <a:moveTo>
                  <a:pt x="0" y="1102284"/>
                </a:moveTo>
                <a:cubicBezTo>
                  <a:pt x="213108" y="734857"/>
                  <a:pt x="133608" y="-1665"/>
                  <a:pt x="639324" y="2"/>
                </a:cubicBezTo>
                <a:cubicBezTo>
                  <a:pt x="1145040" y="1669"/>
                  <a:pt x="1065539" y="734857"/>
                  <a:pt x="1278647" y="1102284"/>
                </a:cubicBezTo>
                <a:lnTo>
                  <a:pt x="0" y="1102284"/>
                </a:lnTo>
                <a:close/>
              </a:path>
            </a:pathLst>
          </a:cu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defRPr/>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7" name="Isosceles Triangle 2"/>
          <p:cNvSpPr/>
          <p:nvPr/>
        </p:nvSpPr>
        <p:spPr bwMode="auto">
          <a:xfrm>
            <a:off x="2743473" y="3966055"/>
            <a:ext cx="927100" cy="837941"/>
          </a:xfrm>
          <a:custGeom>
            <a:avLst/>
            <a:gdLst>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1" fmla="*/ 0 w 1278647"/>
              <a:gd name="connsiteY0-2" fmla="*/ 1102282 h 1102282"/>
              <a:gd name="connsiteX1-3" fmla="*/ 639324 w 1278647"/>
              <a:gd name="connsiteY1-4" fmla="*/ 0 h 1102282"/>
              <a:gd name="connsiteX2-5" fmla="*/ 1278647 w 1278647"/>
              <a:gd name="connsiteY2-6" fmla="*/ 1102282 h 1102282"/>
              <a:gd name="connsiteX3-7" fmla="*/ 0 w 1278647"/>
              <a:gd name="connsiteY3-8" fmla="*/ 1102282 h 1102282"/>
              <a:gd name="connsiteX0-9" fmla="*/ 0 w 1278647"/>
              <a:gd name="connsiteY0-10" fmla="*/ 1102284 h 1102284"/>
              <a:gd name="connsiteX1-11" fmla="*/ 639324 w 1278647"/>
              <a:gd name="connsiteY1-12" fmla="*/ 2 h 1102284"/>
              <a:gd name="connsiteX2-13" fmla="*/ 1278647 w 1278647"/>
              <a:gd name="connsiteY2-14" fmla="*/ 1102284 h 1102284"/>
              <a:gd name="connsiteX3-15" fmla="*/ 0 w 1278647"/>
              <a:gd name="connsiteY3-16" fmla="*/ 1102284 h 1102284"/>
            </a:gdLst>
            <a:ahLst/>
            <a:cxnLst>
              <a:cxn ang="0">
                <a:pos x="connsiteX0-1" y="connsiteY0-2"/>
              </a:cxn>
              <a:cxn ang="0">
                <a:pos x="connsiteX1-3" y="connsiteY1-4"/>
              </a:cxn>
              <a:cxn ang="0">
                <a:pos x="connsiteX2-5" y="connsiteY2-6"/>
              </a:cxn>
              <a:cxn ang="0">
                <a:pos x="connsiteX3-7" y="connsiteY3-8"/>
              </a:cxn>
            </a:cxnLst>
            <a:rect l="l" t="t" r="r" b="b"/>
            <a:pathLst>
              <a:path w="1278647" h="1102284">
                <a:moveTo>
                  <a:pt x="0" y="1102284"/>
                </a:moveTo>
                <a:cubicBezTo>
                  <a:pt x="213108" y="734857"/>
                  <a:pt x="133608" y="-1665"/>
                  <a:pt x="639324" y="2"/>
                </a:cubicBezTo>
                <a:cubicBezTo>
                  <a:pt x="1145040" y="1669"/>
                  <a:pt x="1065539" y="734857"/>
                  <a:pt x="1278647" y="1102284"/>
                </a:cubicBezTo>
                <a:lnTo>
                  <a:pt x="0" y="1102284"/>
                </a:lnTo>
                <a:close/>
              </a:path>
            </a:pathLst>
          </a:custGeom>
          <a:solidFill>
            <a:schemeClr val="accent3">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defRPr/>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0" name="Isosceles Triangle 2"/>
          <p:cNvSpPr/>
          <p:nvPr/>
        </p:nvSpPr>
        <p:spPr bwMode="auto">
          <a:xfrm>
            <a:off x="3441974" y="4226325"/>
            <a:ext cx="865187" cy="577672"/>
          </a:xfrm>
          <a:custGeom>
            <a:avLst/>
            <a:gdLst>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1" fmla="*/ 0 w 1278647"/>
              <a:gd name="connsiteY0-2" fmla="*/ 1102282 h 1102282"/>
              <a:gd name="connsiteX1-3" fmla="*/ 639324 w 1278647"/>
              <a:gd name="connsiteY1-4" fmla="*/ 0 h 1102282"/>
              <a:gd name="connsiteX2-5" fmla="*/ 1278647 w 1278647"/>
              <a:gd name="connsiteY2-6" fmla="*/ 1102282 h 1102282"/>
              <a:gd name="connsiteX3-7" fmla="*/ 0 w 1278647"/>
              <a:gd name="connsiteY3-8" fmla="*/ 1102282 h 1102282"/>
              <a:gd name="connsiteX0-9" fmla="*/ 0 w 1278647"/>
              <a:gd name="connsiteY0-10" fmla="*/ 1102284 h 1102284"/>
              <a:gd name="connsiteX1-11" fmla="*/ 639324 w 1278647"/>
              <a:gd name="connsiteY1-12" fmla="*/ 2 h 1102284"/>
              <a:gd name="connsiteX2-13" fmla="*/ 1278647 w 1278647"/>
              <a:gd name="connsiteY2-14" fmla="*/ 1102284 h 1102284"/>
              <a:gd name="connsiteX3-15" fmla="*/ 0 w 1278647"/>
              <a:gd name="connsiteY3-16" fmla="*/ 1102284 h 1102284"/>
            </a:gdLst>
            <a:ahLst/>
            <a:cxnLst>
              <a:cxn ang="0">
                <a:pos x="connsiteX0-1" y="connsiteY0-2"/>
              </a:cxn>
              <a:cxn ang="0">
                <a:pos x="connsiteX1-3" y="connsiteY1-4"/>
              </a:cxn>
              <a:cxn ang="0">
                <a:pos x="connsiteX2-5" y="connsiteY2-6"/>
              </a:cxn>
              <a:cxn ang="0">
                <a:pos x="connsiteX3-7" y="connsiteY3-8"/>
              </a:cxn>
            </a:cxnLst>
            <a:rect l="l" t="t" r="r" b="b"/>
            <a:pathLst>
              <a:path w="1278647" h="1102284">
                <a:moveTo>
                  <a:pt x="0" y="1102284"/>
                </a:moveTo>
                <a:cubicBezTo>
                  <a:pt x="213108" y="734857"/>
                  <a:pt x="133608" y="-1665"/>
                  <a:pt x="639324" y="2"/>
                </a:cubicBezTo>
                <a:cubicBezTo>
                  <a:pt x="1145040" y="1669"/>
                  <a:pt x="1065539" y="734857"/>
                  <a:pt x="1278647" y="1102284"/>
                </a:cubicBezTo>
                <a:lnTo>
                  <a:pt x="0" y="1102284"/>
                </a:lnTo>
                <a:close/>
              </a:path>
            </a:pathLst>
          </a:cu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defRPr/>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3" name="Isosceles Triangle 2"/>
          <p:cNvSpPr/>
          <p:nvPr/>
        </p:nvSpPr>
        <p:spPr bwMode="auto">
          <a:xfrm>
            <a:off x="4027760" y="4085083"/>
            <a:ext cx="1009650" cy="718915"/>
          </a:xfrm>
          <a:custGeom>
            <a:avLst/>
            <a:gdLst>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1" fmla="*/ 0 w 1278647"/>
              <a:gd name="connsiteY0-2" fmla="*/ 1102282 h 1102282"/>
              <a:gd name="connsiteX1-3" fmla="*/ 639324 w 1278647"/>
              <a:gd name="connsiteY1-4" fmla="*/ 0 h 1102282"/>
              <a:gd name="connsiteX2-5" fmla="*/ 1278647 w 1278647"/>
              <a:gd name="connsiteY2-6" fmla="*/ 1102282 h 1102282"/>
              <a:gd name="connsiteX3-7" fmla="*/ 0 w 1278647"/>
              <a:gd name="connsiteY3-8" fmla="*/ 1102282 h 1102282"/>
              <a:gd name="connsiteX0-9" fmla="*/ 0 w 1278647"/>
              <a:gd name="connsiteY0-10" fmla="*/ 1102284 h 1102284"/>
              <a:gd name="connsiteX1-11" fmla="*/ 639324 w 1278647"/>
              <a:gd name="connsiteY1-12" fmla="*/ 2 h 1102284"/>
              <a:gd name="connsiteX2-13" fmla="*/ 1278647 w 1278647"/>
              <a:gd name="connsiteY2-14" fmla="*/ 1102284 h 1102284"/>
              <a:gd name="connsiteX3-15" fmla="*/ 0 w 1278647"/>
              <a:gd name="connsiteY3-16" fmla="*/ 1102284 h 1102284"/>
            </a:gdLst>
            <a:ahLst/>
            <a:cxnLst>
              <a:cxn ang="0">
                <a:pos x="connsiteX0-1" y="connsiteY0-2"/>
              </a:cxn>
              <a:cxn ang="0">
                <a:pos x="connsiteX1-3" y="connsiteY1-4"/>
              </a:cxn>
              <a:cxn ang="0">
                <a:pos x="connsiteX2-5" y="connsiteY2-6"/>
              </a:cxn>
              <a:cxn ang="0">
                <a:pos x="connsiteX3-7" y="connsiteY3-8"/>
              </a:cxn>
            </a:cxnLst>
            <a:rect l="l" t="t" r="r" b="b"/>
            <a:pathLst>
              <a:path w="1278647" h="1102284">
                <a:moveTo>
                  <a:pt x="0" y="1102284"/>
                </a:moveTo>
                <a:cubicBezTo>
                  <a:pt x="213108" y="734857"/>
                  <a:pt x="133608" y="-1665"/>
                  <a:pt x="639324" y="2"/>
                </a:cubicBezTo>
                <a:cubicBezTo>
                  <a:pt x="1145040" y="1669"/>
                  <a:pt x="1065539" y="734857"/>
                  <a:pt x="1278647" y="1102284"/>
                </a:cubicBezTo>
                <a:lnTo>
                  <a:pt x="0" y="1102284"/>
                </a:lnTo>
                <a:close/>
              </a:path>
            </a:pathLst>
          </a:custGeom>
          <a:solidFill>
            <a:schemeClr val="accent5">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defRPr/>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6" name="Isosceles Triangle 2"/>
          <p:cNvSpPr/>
          <p:nvPr/>
        </p:nvSpPr>
        <p:spPr bwMode="auto">
          <a:xfrm>
            <a:off x="4638948" y="4385026"/>
            <a:ext cx="1009650" cy="418971"/>
          </a:xfrm>
          <a:custGeom>
            <a:avLst/>
            <a:gdLst>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1" fmla="*/ 0 w 1278647"/>
              <a:gd name="connsiteY0-2" fmla="*/ 1102282 h 1102282"/>
              <a:gd name="connsiteX1-3" fmla="*/ 639324 w 1278647"/>
              <a:gd name="connsiteY1-4" fmla="*/ 0 h 1102282"/>
              <a:gd name="connsiteX2-5" fmla="*/ 1278647 w 1278647"/>
              <a:gd name="connsiteY2-6" fmla="*/ 1102282 h 1102282"/>
              <a:gd name="connsiteX3-7" fmla="*/ 0 w 1278647"/>
              <a:gd name="connsiteY3-8" fmla="*/ 1102282 h 1102282"/>
              <a:gd name="connsiteX0-9" fmla="*/ 0 w 1278647"/>
              <a:gd name="connsiteY0-10" fmla="*/ 1102284 h 1102284"/>
              <a:gd name="connsiteX1-11" fmla="*/ 639324 w 1278647"/>
              <a:gd name="connsiteY1-12" fmla="*/ 2 h 1102284"/>
              <a:gd name="connsiteX2-13" fmla="*/ 1278647 w 1278647"/>
              <a:gd name="connsiteY2-14" fmla="*/ 1102284 h 1102284"/>
              <a:gd name="connsiteX3-15" fmla="*/ 0 w 1278647"/>
              <a:gd name="connsiteY3-16" fmla="*/ 1102284 h 1102284"/>
            </a:gdLst>
            <a:ahLst/>
            <a:cxnLst>
              <a:cxn ang="0">
                <a:pos x="connsiteX0-1" y="connsiteY0-2"/>
              </a:cxn>
              <a:cxn ang="0">
                <a:pos x="connsiteX1-3" y="connsiteY1-4"/>
              </a:cxn>
              <a:cxn ang="0">
                <a:pos x="connsiteX2-5" y="connsiteY2-6"/>
              </a:cxn>
              <a:cxn ang="0">
                <a:pos x="connsiteX3-7" y="connsiteY3-8"/>
              </a:cxn>
            </a:cxnLst>
            <a:rect l="l" t="t" r="r" b="b"/>
            <a:pathLst>
              <a:path w="1278647" h="1102284">
                <a:moveTo>
                  <a:pt x="0" y="1102284"/>
                </a:moveTo>
                <a:cubicBezTo>
                  <a:pt x="213108" y="734857"/>
                  <a:pt x="133608" y="-1665"/>
                  <a:pt x="639324" y="2"/>
                </a:cubicBezTo>
                <a:cubicBezTo>
                  <a:pt x="1145040" y="1669"/>
                  <a:pt x="1065539" y="734857"/>
                  <a:pt x="1278647" y="1102284"/>
                </a:cubicBezTo>
                <a:lnTo>
                  <a:pt x="0" y="1102284"/>
                </a:lnTo>
                <a:close/>
              </a:path>
            </a:pathLst>
          </a:custGeom>
          <a:solidFill>
            <a:schemeClr val="accent6">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defRPr/>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9" name="Isosceles Triangle 2"/>
          <p:cNvSpPr/>
          <p:nvPr/>
        </p:nvSpPr>
        <p:spPr bwMode="auto">
          <a:xfrm>
            <a:off x="5169173" y="3551845"/>
            <a:ext cx="1073150" cy="1252150"/>
          </a:xfrm>
          <a:custGeom>
            <a:avLst/>
            <a:gdLst>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1" fmla="*/ 0 w 1278647"/>
              <a:gd name="connsiteY0-2" fmla="*/ 1102282 h 1102282"/>
              <a:gd name="connsiteX1-3" fmla="*/ 639324 w 1278647"/>
              <a:gd name="connsiteY1-4" fmla="*/ 0 h 1102282"/>
              <a:gd name="connsiteX2-5" fmla="*/ 1278647 w 1278647"/>
              <a:gd name="connsiteY2-6" fmla="*/ 1102282 h 1102282"/>
              <a:gd name="connsiteX3-7" fmla="*/ 0 w 1278647"/>
              <a:gd name="connsiteY3-8" fmla="*/ 1102282 h 1102282"/>
              <a:gd name="connsiteX0-9" fmla="*/ 0 w 1278647"/>
              <a:gd name="connsiteY0-10" fmla="*/ 1102284 h 1102284"/>
              <a:gd name="connsiteX1-11" fmla="*/ 639324 w 1278647"/>
              <a:gd name="connsiteY1-12" fmla="*/ 2 h 1102284"/>
              <a:gd name="connsiteX2-13" fmla="*/ 1278647 w 1278647"/>
              <a:gd name="connsiteY2-14" fmla="*/ 1102284 h 1102284"/>
              <a:gd name="connsiteX3-15" fmla="*/ 0 w 1278647"/>
              <a:gd name="connsiteY3-16" fmla="*/ 1102284 h 1102284"/>
            </a:gdLst>
            <a:ahLst/>
            <a:cxnLst>
              <a:cxn ang="0">
                <a:pos x="connsiteX0-1" y="connsiteY0-2"/>
              </a:cxn>
              <a:cxn ang="0">
                <a:pos x="connsiteX1-3" y="connsiteY1-4"/>
              </a:cxn>
              <a:cxn ang="0">
                <a:pos x="connsiteX2-5" y="connsiteY2-6"/>
              </a:cxn>
              <a:cxn ang="0">
                <a:pos x="connsiteX3-7" y="connsiteY3-8"/>
              </a:cxn>
            </a:cxnLst>
            <a:rect l="l" t="t" r="r" b="b"/>
            <a:pathLst>
              <a:path w="1278647" h="1102284">
                <a:moveTo>
                  <a:pt x="0" y="1102284"/>
                </a:moveTo>
                <a:cubicBezTo>
                  <a:pt x="213108" y="734857"/>
                  <a:pt x="133608" y="-1665"/>
                  <a:pt x="639324" y="2"/>
                </a:cubicBezTo>
                <a:cubicBezTo>
                  <a:pt x="1145040" y="1669"/>
                  <a:pt x="1065539" y="734857"/>
                  <a:pt x="1278647" y="1102284"/>
                </a:cubicBezTo>
                <a:lnTo>
                  <a:pt x="0" y="1102284"/>
                </a:lnTo>
                <a:close/>
              </a:path>
            </a:pathLst>
          </a:cu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defRPr/>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2" name="Isosceles Triangle 2"/>
          <p:cNvSpPr/>
          <p:nvPr/>
        </p:nvSpPr>
        <p:spPr bwMode="auto">
          <a:xfrm>
            <a:off x="5734323" y="4226325"/>
            <a:ext cx="1001712" cy="577672"/>
          </a:xfrm>
          <a:custGeom>
            <a:avLst/>
            <a:gdLst>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1" fmla="*/ 0 w 1278647"/>
              <a:gd name="connsiteY0-2" fmla="*/ 1102282 h 1102282"/>
              <a:gd name="connsiteX1-3" fmla="*/ 639324 w 1278647"/>
              <a:gd name="connsiteY1-4" fmla="*/ 0 h 1102282"/>
              <a:gd name="connsiteX2-5" fmla="*/ 1278647 w 1278647"/>
              <a:gd name="connsiteY2-6" fmla="*/ 1102282 h 1102282"/>
              <a:gd name="connsiteX3-7" fmla="*/ 0 w 1278647"/>
              <a:gd name="connsiteY3-8" fmla="*/ 1102282 h 1102282"/>
              <a:gd name="connsiteX0-9" fmla="*/ 0 w 1278647"/>
              <a:gd name="connsiteY0-10" fmla="*/ 1102284 h 1102284"/>
              <a:gd name="connsiteX1-11" fmla="*/ 639324 w 1278647"/>
              <a:gd name="connsiteY1-12" fmla="*/ 2 h 1102284"/>
              <a:gd name="connsiteX2-13" fmla="*/ 1278647 w 1278647"/>
              <a:gd name="connsiteY2-14" fmla="*/ 1102284 h 1102284"/>
              <a:gd name="connsiteX3-15" fmla="*/ 0 w 1278647"/>
              <a:gd name="connsiteY3-16" fmla="*/ 1102284 h 1102284"/>
            </a:gdLst>
            <a:ahLst/>
            <a:cxnLst>
              <a:cxn ang="0">
                <a:pos x="connsiteX0-1" y="connsiteY0-2"/>
              </a:cxn>
              <a:cxn ang="0">
                <a:pos x="connsiteX1-3" y="connsiteY1-4"/>
              </a:cxn>
              <a:cxn ang="0">
                <a:pos x="connsiteX2-5" y="connsiteY2-6"/>
              </a:cxn>
              <a:cxn ang="0">
                <a:pos x="connsiteX3-7" y="connsiteY3-8"/>
              </a:cxn>
            </a:cxnLst>
            <a:rect l="l" t="t" r="r" b="b"/>
            <a:pathLst>
              <a:path w="1278647" h="1102284">
                <a:moveTo>
                  <a:pt x="0" y="1102284"/>
                </a:moveTo>
                <a:cubicBezTo>
                  <a:pt x="213108" y="734857"/>
                  <a:pt x="133608" y="-1665"/>
                  <a:pt x="639324" y="2"/>
                </a:cubicBezTo>
                <a:cubicBezTo>
                  <a:pt x="1145040" y="1669"/>
                  <a:pt x="1065539" y="734857"/>
                  <a:pt x="1278647" y="1102284"/>
                </a:cubicBezTo>
                <a:lnTo>
                  <a:pt x="0" y="1102284"/>
                </a:lnTo>
                <a:close/>
              </a:path>
            </a:pathLst>
          </a:cu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defRPr/>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5" name="Isosceles Triangle 2"/>
          <p:cNvSpPr/>
          <p:nvPr/>
        </p:nvSpPr>
        <p:spPr bwMode="auto">
          <a:xfrm>
            <a:off x="6226448" y="4085083"/>
            <a:ext cx="1168400" cy="718915"/>
          </a:xfrm>
          <a:custGeom>
            <a:avLst/>
            <a:gdLst>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1" fmla="*/ 0 w 1278647"/>
              <a:gd name="connsiteY0-2" fmla="*/ 1102282 h 1102282"/>
              <a:gd name="connsiteX1-3" fmla="*/ 639324 w 1278647"/>
              <a:gd name="connsiteY1-4" fmla="*/ 0 h 1102282"/>
              <a:gd name="connsiteX2-5" fmla="*/ 1278647 w 1278647"/>
              <a:gd name="connsiteY2-6" fmla="*/ 1102282 h 1102282"/>
              <a:gd name="connsiteX3-7" fmla="*/ 0 w 1278647"/>
              <a:gd name="connsiteY3-8" fmla="*/ 1102282 h 1102282"/>
              <a:gd name="connsiteX0-9" fmla="*/ 0 w 1278647"/>
              <a:gd name="connsiteY0-10" fmla="*/ 1102284 h 1102284"/>
              <a:gd name="connsiteX1-11" fmla="*/ 639324 w 1278647"/>
              <a:gd name="connsiteY1-12" fmla="*/ 2 h 1102284"/>
              <a:gd name="connsiteX2-13" fmla="*/ 1278647 w 1278647"/>
              <a:gd name="connsiteY2-14" fmla="*/ 1102284 h 1102284"/>
              <a:gd name="connsiteX3-15" fmla="*/ 0 w 1278647"/>
              <a:gd name="connsiteY3-16" fmla="*/ 1102284 h 1102284"/>
            </a:gdLst>
            <a:ahLst/>
            <a:cxnLst>
              <a:cxn ang="0">
                <a:pos x="connsiteX0-1" y="connsiteY0-2"/>
              </a:cxn>
              <a:cxn ang="0">
                <a:pos x="connsiteX1-3" y="connsiteY1-4"/>
              </a:cxn>
              <a:cxn ang="0">
                <a:pos x="connsiteX2-5" y="connsiteY2-6"/>
              </a:cxn>
              <a:cxn ang="0">
                <a:pos x="connsiteX3-7" y="connsiteY3-8"/>
              </a:cxn>
            </a:cxnLst>
            <a:rect l="l" t="t" r="r" b="b"/>
            <a:pathLst>
              <a:path w="1278647" h="1102284">
                <a:moveTo>
                  <a:pt x="0" y="1102284"/>
                </a:moveTo>
                <a:cubicBezTo>
                  <a:pt x="213108" y="734857"/>
                  <a:pt x="133608" y="-1665"/>
                  <a:pt x="639324" y="2"/>
                </a:cubicBezTo>
                <a:cubicBezTo>
                  <a:pt x="1145040" y="1669"/>
                  <a:pt x="1065539" y="734857"/>
                  <a:pt x="1278647" y="1102284"/>
                </a:cubicBezTo>
                <a:lnTo>
                  <a:pt x="0" y="1102284"/>
                </a:lnTo>
                <a:close/>
              </a:path>
            </a:pathLst>
          </a:custGeom>
          <a:solidFill>
            <a:schemeClr val="accent3">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defRPr/>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8" name="Isosceles Triangle 2"/>
          <p:cNvSpPr/>
          <p:nvPr/>
        </p:nvSpPr>
        <p:spPr bwMode="auto">
          <a:xfrm>
            <a:off x="6810648" y="3972403"/>
            <a:ext cx="1001712" cy="831593"/>
          </a:xfrm>
          <a:custGeom>
            <a:avLst/>
            <a:gdLst>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1" fmla="*/ 0 w 1278647"/>
              <a:gd name="connsiteY0-2" fmla="*/ 1102282 h 1102282"/>
              <a:gd name="connsiteX1-3" fmla="*/ 639324 w 1278647"/>
              <a:gd name="connsiteY1-4" fmla="*/ 0 h 1102282"/>
              <a:gd name="connsiteX2-5" fmla="*/ 1278647 w 1278647"/>
              <a:gd name="connsiteY2-6" fmla="*/ 1102282 h 1102282"/>
              <a:gd name="connsiteX3-7" fmla="*/ 0 w 1278647"/>
              <a:gd name="connsiteY3-8" fmla="*/ 1102282 h 1102282"/>
              <a:gd name="connsiteX0-9" fmla="*/ 0 w 1278647"/>
              <a:gd name="connsiteY0-10" fmla="*/ 1102284 h 1102284"/>
              <a:gd name="connsiteX1-11" fmla="*/ 639324 w 1278647"/>
              <a:gd name="connsiteY1-12" fmla="*/ 2 h 1102284"/>
              <a:gd name="connsiteX2-13" fmla="*/ 1278647 w 1278647"/>
              <a:gd name="connsiteY2-14" fmla="*/ 1102284 h 1102284"/>
              <a:gd name="connsiteX3-15" fmla="*/ 0 w 1278647"/>
              <a:gd name="connsiteY3-16" fmla="*/ 1102284 h 1102284"/>
            </a:gdLst>
            <a:ahLst/>
            <a:cxnLst>
              <a:cxn ang="0">
                <a:pos x="connsiteX0-1" y="connsiteY0-2"/>
              </a:cxn>
              <a:cxn ang="0">
                <a:pos x="connsiteX1-3" y="connsiteY1-4"/>
              </a:cxn>
              <a:cxn ang="0">
                <a:pos x="connsiteX2-5" y="connsiteY2-6"/>
              </a:cxn>
              <a:cxn ang="0">
                <a:pos x="connsiteX3-7" y="connsiteY3-8"/>
              </a:cxn>
            </a:cxnLst>
            <a:rect l="l" t="t" r="r" b="b"/>
            <a:pathLst>
              <a:path w="1278647" h="1102284">
                <a:moveTo>
                  <a:pt x="0" y="1102284"/>
                </a:moveTo>
                <a:cubicBezTo>
                  <a:pt x="213108" y="734857"/>
                  <a:pt x="133608" y="-1665"/>
                  <a:pt x="639324" y="2"/>
                </a:cubicBezTo>
                <a:cubicBezTo>
                  <a:pt x="1145040" y="1669"/>
                  <a:pt x="1065539" y="734857"/>
                  <a:pt x="1278647" y="1102284"/>
                </a:cubicBezTo>
                <a:lnTo>
                  <a:pt x="0" y="1102284"/>
                </a:lnTo>
                <a:close/>
              </a:path>
            </a:pathLst>
          </a:cu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defRPr/>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 name="矩形 1"/>
          <p:cNvSpPr/>
          <p:nvPr/>
        </p:nvSpPr>
        <p:spPr>
          <a:xfrm>
            <a:off x="2965497" y="1812761"/>
            <a:ext cx="3406703" cy="830997"/>
          </a:xfrm>
          <a:prstGeom prst="rect">
            <a:avLst/>
          </a:prstGeom>
        </p:spPr>
        <p:txBody>
          <a:bodyPr wrap="none">
            <a:spAutoFit/>
          </a:bodyPr>
          <a:lstStyle/>
          <a:p>
            <a:pPr algn="ctr"/>
            <a:r>
              <a:rPr lang="zh-CN" altLang="en-US" sz="4400" b="1" dirty="0">
                <a:latin typeface="微软雅黑" panose="020B0503020204020204" pitchFamily="34" charset="-122"/>
                <a:ea typeface="微软雅黑" panose="020B0503020204020204" pitchFamily="34" charset="-122"/>
              </a:rPr>
              <a:t> </a:t>
            </a:r>
            <a:r>
              <a:rPr lang="zh-CN" altLang="en-US" sz="4800" b="1" dirty="0">
                <a:latin typeface="微软雅黑" panose="020B0503020204020204" pitchFamily="34" charset="-122"/>
                <a:ea typeface="微软雅黑" panose="020B0503020204020204" pitchFamily="34" charset="-122"/>
              </a:rPr>
              <a:t>谢谢倾听！</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28"/>
          <p:cNvSpPr/>
          <p:nvPr/>
        </p:nvSpPr>
        <p:spPr>
          <a:xfrm>
            <a:off x="1845541" y="2965925"/>
            <a:ext cx="3600400" cy="1263166"/>
          </a:xfrm>
          <a:prstGeom prst="rect">
            <a:avLst/>
          </a:prstGeom>
          <a:ln w="15875">
            <a:noFill/>
          </a:ln>
        </p:spPr>
        <p:txBody>
          <a:bodyPr wrap="square" lIns="68580" tIns="34290" rIns="68580" bIns="34290">
            <a:spAutoFit/>
          </a:bodyPr>
          <a:lstStyle/>
          <a:p>
            <a:pPr lvl="0">
              <a:lnSpc>
                <a:spcPct val="150000"/>
              </a:lnSpc>
              <a:defRPr/>
            </a:pPr>
            <a:r>
              <a:rPr lang="en-US" altLang="zh-CN" b="1" dirty="0">
                <a:latin typeface="Times New Roman" panose="02020603050405020304" pitchFamily="18" charset="0"/>
                <a:cs typeface="Times New Roman" panose="02020603050405020304" pitchFamily="18" charset="0"/>
              </a:rPr>
              <a:t>2.1.1 </a:t>
            </a:r>
            <a:r>
              <a:rPr lang="zh-CN" altLang="en-US" b="1" dirty="0">
                <a:latin typeface="Times New Roman" panose="02020603050405020304" pitchFamily="18" charset="0"/>
                <a:cs typeface="Times New Roman" panose="02020603050405020304" pitchFamily="18" charset="0"/>
              </a:rPr>
              <a:t>静电场求解与应用</a:t>
            </a:r>
            <a:endParaRPr lang="en-US" altLang="zh-CN" b="1" dirty="0">
              <a:latin typeface="Times New Roman" panose="02020603050405020304" pitchFamily="18" charset="0"/>
              <a:cs typeface="Times New Roman" panose="02020603050405020304" pitchFamily="18" charset="0"/>
            </a:endParaRPr>
          </a:p>
          <a:p>
            <a:pPr lvl="0">
              <a:lnSpc>
                <a:spcPct val="150000"/>
              </a:lnSpc>
              <a:defRPr/>
            </a:pPr>
            <a:r>
              <a:rPr lang="en-US" altLang="zh-CN" b="1" dirty="0">
                <a:latin typeface="Times New Roman" panose="02020603050405020304" pitchFamily="18" charset="0"/>
                <a:cs typeface="Times New Roman" panose="02020603050405020304" pitchFamily="18" charset="0"/>
              </a:rPr>
              <a:t>2.1.2 </a:t>
            </a:r>
            <a:r>
              <a:rPr lang="zh-CN" altLang="zh-CN" b="1" dirty="0">
                <a:latin typeface="Times New Roman" panose="02020603050405020304" pitchFamily="18" charset="0"/>
                <a:cs typeface="Times New Roman" panose="02020603050405020304" pitchFamily="18" charset="0"/>
              </a:rPr>
              <a:t>恒定电场求解与应用</a:t>
            </a:r>
            <a:endParaRPr lang="en-US" altLang="zh-CN" b="1" dirty="0">
              <a:latin typeface="Times New Roman" panose="02020603050405020304" pitchFamily="18" charset="0"/>
              <a:cs typeface="Times New Roman" panose="02020603050405020304" pitchFamily="18" charset="0"/>
            </a:endParaRPr>
          </a:p>
          <a:p>
            <a:pPr>
              <a:lnSpc>
                <a:spcPct val="150000"/>
              </a:lnSpc>
              <a:defRPr/>
            </a:pPr>
            <a:r>
              <a:rPr lang="en-US" altLang="zh-CN" b="1" dirty="0">
                <a:latin typeface="Times New Roman" panose="02020603050405020304" pitchFamily="18" charset="0"/>
                <a:cs typeface="Times New Roman" panose="02020603050405020304" pitchFamily="18" charset="0"/>
              </a:rPr>
              <a:t>2.1.3 </a:t>
            </a:r>
            <a:r>
              <a:rPr lang="zh-CN" altLang="zh-CN" b="1" dirty="0">
                <a:latin typeface="Times New Roman" panose="02020603050405020304" pitchFamily="18" charset="0"/>
                <a:cs typeface="Times New Roman" panose="02020603050405020304" pitchFamily="18" charset="0"/>
              </a:rPr>
              <a:t>恒定</a:t>
            </a:r>
            <a:r>
              <a:rPr lang="zh-CN" altLang="en-US" b="1" dirty="0">
                <a:latin typeface="Times New Roman" panose="02020603050405020304" pitchFamily="18" charset="0"/>
                <a:cs typeface="Times New Roman" panose="02020603050405020304" pitchFamily="18" charset="0"/>
              </a:rPr>
              <a:t>磁场</a:t>
            </a:r>
            <a:r>
              <a:rPr lang="zh-CN" altLang="zh-CN" b="1" dirty="0">
                <a:latin typeface="Times New Roman" panose="02020603050405020304" pitchFamily="18" charset="0"/>
                <a:cs typeface="Times New Roman" panose="02020603050405020304" pitchFamily="18" charset="0"/>
              </a:rPr>
              <a:t>求解与应用</a:t>
            </a:r>
            <a:endParaRPr lang="zh-CN" altLang="en-US" b="1" dirty="0">
              <a:latin typeface="Times New Roman" panose="02020603050405020304" pitchFamily="18" charset="0"/>
              <a:cs typeface="Times New Roman" panose="02020603050405020304" pitchFamily="18" charset="0"/>
            </a:endParaRPr>
          </a:p>
        </p:txBody>
      </p:sp>
      <p:sp>
        <p:nvSpPr>
          <p:cNvPr id="33" name="矩形 32"/>
          <p:cNvSpPr/>
          <p:nvPr/>
        </p:nvSpPr>
        <p:spPr>
          <a:xfrm>
            <a:off x="5197890" y="2939524"/>
            <a:ext cx="2470454" cy="1263166"/>
          </a:xfrm>
          <a:prstGeom prst="rect">
            <a:avLst/>
          </a:prstGeom>
          <a:ln w="15875">
            <a:noFill/>
          </a:ln>
        </p:spPr>
        <p:txBody>
          <a:bodyPr wrap="square" lIns="68580" tIns="34290" rIns="68580" bIns="34290">
            <a:spAutoFit/>
          </a:bodyPr>
          <a:lstStyle/>
          <a:p>
            <a:pPr lvl="0">
              <a:lnSpc>
                <a:spcPct val="150000"/>
              </a:lnSpc>
              <a:defRPr/>
            </a:pPr>
            <a:r>
              <a:rPr lang="en-US" altLang="zh-CN" b="1" dirty="0">
                <a:latin typeface="Times New Roman" panose="02020603050405020304" pitchFamily="18" charset="0"/>
                <a:cs typeface="Times New Roman" panose="02020603050405020304" pitchFamily="18" charset="0"/>
              </a:rPr>
              <a:t>2.2.1 </a:t>
            </a:r>
            <a:r>
              <a:rPr lang="zh-CN" altLang="en-US" b="1" dirty="0">
                <a:latin typeface="Times New Roman" panose="02020603050405020304" pitchFamily="18" charset="0"/>
                <a:cs typeface="Times New Roman" panose="02020603050405020304" pitchFamily="18" charset="0"/>
              </a:rPr>
              <a:t>镜像法</a:t>
            </a:r>
            <a:endParaRPr lang="en-US" altLang="zh-CN" b="1" dirty="0">
              <a:latin typeface="Times New Roman" panose="02020603050405020304" pitchFamily="18" charset="0"/>
              <a:cs typeface="Times New Roman" panose="02020603050405020304" pitchFamily="18" charset="0"/>
            </a:endParaRPr>
          </a:p>
          <a:p>
            <a:pPr lvl="0">
              <a:lnSpc>
                <a:spcPct val="150000"/>
              </a:lnSpc>
              <a:defRPr/>
            </a:pPr>
            <a:r>
              <a:rPr lang="en-US" altLang="zh-CN" b="1" dirty="0">
                <a:latin typeface="Times New Roman" panose="02020603050405020304" pitchFamily="18" charset="0"/>
                <a:cs typeface="Times New Roman" panose="02020603050405020304" pitchFamily="18" charset="0"/>
              </a:rPr>
              <a:t>2.2.2 </a:t>
            </a:r>
            <a:r>
              <a:rPr lang="zh-CN" altLang="en-US" b="1" dirty="0">
                <a:latin typeface="Times New Roman" panose="02020603050405020304" pitchFamily="18" charset="0"/>
                <a:cs typeface="Times New Roman" panose="02020603050405020304" pitchFamily="18" charset="0"/>
              </a:rPr>
              <a:t>分离变量法</a:t>
            </a:r>
            <a:endParaRPr lang="en-US" altLang="zh-CN" b="1" dirty="0">
              <a:latin typeface="Times New Roman" panose="02020603050405020304" pitchFamily="18" charset="0"/>
              <a:cs typeface="Times New Roman" panose="02020603050405020304" pitchFamily="18" charset="0"/>
            </a:endParaRPr>
          </a:p>
          <a:p>
            <a:pPr lvl="0">
              <a:lnSpc>
                <a:spcPct val="150000"/>
              </a:lnSpc>
              <a:defRPr/>
            </a:pPr>
            <a:r>
              <a:rPr lang="en-US" altLang="zh-CN" b="1" dirty="0">
                <a:latin typeface="Times New Roman" panose="02020603050405020304" pitchFamily="18" charset="0"/>
                <a:cs typeface="Times New Roman" panose="02020603050405020304" pitchFamily="18" charset="0"/>
              </a:rPr>
              <a:t>2.2.3 </a:t>
            </a:r>
            <a:r>
              <a:rPr lang="zh-CN" altLang="en-US" b="1" dirty="0">
                <a:latin typeface="Times New Roman" panose="02020603050405020304" pitchFamily="18" charset="0"/>
                <a:cs typeface="Times New Roman" panose="02020603050405020304" pitchFamily="18" charset="0"/>
              </a:rPr>
              <a:t>有限差分法</a:t>
            </a:r>
            <a:endParaRPr lang="en-US" altLang="zh-CN" b="1" dirty="0">
              <a:latin typeface="Times New Roman" panose="02020603050405020304" pitchFamily="18" charset="0"/>
              <a:cs typeface="Times New Roman" panose="02020603050405020304" pitchFamily="18" charset="0"/>
            </a:endParaRPr>
          </a:p>
        </p:txBody>
      </p:sp>
      <p:sp>
        <p:nvSpPr>
          <p:cNvPr id="9" name="Shape 1452">
            <a:extLst>
              <a:ext uri="{FF2B5EF4-FFF2-40B4-BE49-F238E27FC236}">
                <a16:creationId xmlns:a16="http://schemas.microsoft.com/office/drawing/2014/main" id="{87375C46-372C-4613-AD53-DB4560839D1E}"/>
              </a:ext>
            </a:extLst>
          </p:cNvPr>
          <p:cNvSpPr/>
          <p:nvPr/>
        </p:nvSpPr>
        <p:spPr>
          <a:xfrm>
            <a:off x="2359263" y="1426408"/>
            <a:ext cx="1360179" cy="1503511"/>
          </a:xfrm>
          <a:prstGeom prst="roundRect">
            <a:avLst>
              <a:gd name="adj" fmla="val 6924"/>
            </a:avLst>
          </a:prstGeom>
          <a:ln w="12700">
            <a:solidFill>
              <a:srgbClr val="A6AAA9"/>
            </a:solidFill>
            <a:miter lim="400000"/>
          </a:ln>
        </p:spPr>
        <p:txBody>
          <a:bodyPr lIns="14287" tIns="14287" rIns="14287" bIns="14287" anchor="ctr"/>
          <a:lstStyle/>
          <a:p>
            <a:pPr>
              <a:lnSpc>
                <a:spcPct val="120000"/>
              </a:lnSpc>
              <a:defRPr/>
            </a:pPr>
            <a:endParaRPr sz="3600" b="1" dirty="0">
              <a:ea typeface="微软雅黑" panose="020B0503020204020204" pitchFamily="34" charset="-122"/>
              <a:cs typeface="+mn-ea"/>
              <a:sym typeface="Arial" panose="020B0604020202020204" pitchFamily="34" charset="0"/>
            </a:endParaRPr>
          </a:p>
        </p:txBody>
      </p:sp>
      <p:sp>
        <p:nvSpPr>
          <p:cNvPr id="10" name="Shape 1458">
            <a:extLst>
              <a:ext uri="{FF2B5EF4-FFF2-40B4-BE49-F238E27FC236}">
                <a16:creationId xmlns:a16="http://schemas.microsoft.com/office/drawing/2014/main" id="{E9344179-B9EB-4290-9D4E-F00D374D5AE4}"/>
              </a:ext>
            </a:extLst>
          </p:cNvPr>
          <p:cNvSpPr/>
          <p:nvPr/>
        </p:nvSpPr>
        <p:spPr>
          <a:xfrm>
            <a:off x="5225373" y="1400007"/>
            <a:ext cx="1360180" cy="1503511"/>
          </a:xfrm>
          <a:prstGeom prst="roundRect">
            <a:avLst>
              <a:gd name="adj" fmla="val 6924"/>
            </a:avLst>
          </a:prstGeom>
          <a:ln w="12700">
            <a:solidFill>
              <a:srgbClr val="A6AAA9"/>
            </a:solidFill>
            <a:miter lim="400000"/>
          </a:ln>
        </p:spPr>
        <p:txBody>
          <a:bodyPr lIns="14287" tIns="14287" rIns="14287" bIns="14287" anchor="ctr"/>
          <a:lstStyle/>
          <a:p>
            <a:pPr>
              <a:lnSpc>
                <a:spcPct val="120000"/>
              </a:lnSpc>
              <a:defRPr/>
            </a:pPr>
            <a:endParaRPr sz="3600" b="1" dirty="0">
              <a:ea typeface="微软雅黑" panose="020B0503020204020204" pitchFamily="34" charset="-122"/>
              <a:cs typeface="+mn-ea"/>
              <a:sym typeface="Arial" panose="020B0604020202020204" pitchFamily="34" charset="0"/>
            </a:endParaRPr>
          </a:p>
        </p:txBody>
      </p:sp>
      <p:sp>
        <p:nvSpPr>
          <p:cNvPr id="11" name="Shape 1460">
            <a:extLst>
              <a:ext uri="{FF2B5EF4-FFF2-40B4-BE49-F238E27FC236}">
                <a16:creationId xmlns:a16="http://schemas.microsoft.com/office/drawing/2014/main" id="{B6E04181-09C3-4D22-8D3E-257A5AF7A35D}"/>
              </a:ext>
            </a:extLst>
          </p:cNvPr>
          <p:cNvSpPr/>
          <p:nvPr/>
        </p:nvSpPr>
        <p:spPr>
          <a:xfrm>
            <a:off x="2464286" y="796364"/>
            <a:ext cx="1119915" cy="1106667"/>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12700" cap="flat">
            <a:noFill/>
            <a:miter lim="400000"/>
          </a:ln>
          <a:effectLst/>
        </p:spPr>
        <p:txBody>
          <a:bodyPr lIns="14287" tIns="14287" rIns="14287" bIns="14287" anchor="ctr"/>
          <a:lstStyle/>
          <a:p>
            <a:pPr>
              <a:lnSpc>
                <a:spcPct val="120000"/>
              </a:lnSpc>
              <a:defRPr/>
            </a:pPr>
            <a:endParaRPr sz="3600" b="1" dirty="0">
              <a:ea typeface="微软雅黑" panose="020B0503020204020204" pitchFamily="34" charset="-122"/>
              <a:cs typeface="+mn-ea"/>
              <a:sym typeface="Arial" panose="020B0604020202020204" pitchFamily="34" charset="0"/>
            </a:endParaRPr>
          </a:p>
        </p:txBody>
      </p:sp>
      <p:grpSp>
        <p:nvGrpSpPr>
          <p:cNvPr id="12" name="Group 20">
            <a:extLst>
              <a:ext uri="{FF2B5EF4-FFF2-40B4-BE49-F238E27FC236}">
                <a16:creationId xmlns:a16="http://schemas.microsoft.com/office/drawing/2014/main" id="{10BDFA38-224B-4B6F-A922-E1FED30138B7}"/>
              </a:ext>
            </a:extLst>
          </p:cNvPr>
          <p:cNvGrpSpPr>
            <a:grpSpLocks/>
          </p:cNvGrpSpPr>
          <p:nvPr/>
        </p:nvGrpSpPr>
        <p:grpSpPr bwMode="auto">
          <a:xfrm>
            <a:off x="2552896" y="826518"/>
            <a:ext cx="259651" cy="312131"/>
            <a:chOff x="1369087" y="2088729"/>
            <a:chExt cx="474017" cy="474016"/>
          </a:xfrm>
        </p:grpSpPr>
        <p:sp>
          <p:nvSpPr>
            <p:cNvPr id="13" name="Shape 1463">
              <a:extLst>
                <a:ext uri="{FF2B5EF4-FFF2-40B4-BE49-F238E27FC236}">
                  <a16:creationId xmlns:a16="http://schemas.microsoft.com/office/drawing/2014/main" id="{E260E516-C691-4769-8C35-B43B390B4E8A}"/>
                </a:ext>
              </a:extLst>
            </p:cNvPr>
            <p:cNvSpPr/>
            <p:nvPr/>
          </p:nvSpPr>
          <p:spPr>
            <a:xfrm>
              <a:off x="1369087" y="2088729"/>
              <a:ext cx="474017" cy="474016"/>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lumMod val="75000"/>
              </a:schemeClr>
            </a:solidFill>
            <a:ln w="12700">
              <a:miter lim="400000"/>
            </a:ln>
          </p:spPr>
          <p:txBody>
            <a:bodyPr lIns="26784" tIns="26784" rIns="26784" bIns="26784" anchor="ctr"/>
            <a:lstStyle/>
            <a:p>
              <a:pPr>
                <a:lnSpc>
                  <a:spcPct val="120000"/>
                </a:lnSpc>
                <a:defRPr/>
              </a:pPr>
              <a:endParaRPr sz="3600" b="1" dirty="0">
                <a:ea typeface="微软雅黑" panose="020B0503020204020204" pitchFamily="34" charset="-122"/>
                <a:cs typeface="+mn-ea"/>
                <a:sym typeface="Arial" panose="020B0604020202020204" pitchFamily="34" charset="0"/>
              </a:endParaRPr>
            </a:p>
          </p:txBody>
        </p:sp>
        <p:sp>
          <p:nvSpPr>
            <p:cNvPr id="14" name="Shape 1464">
              <a:extLst>
                <a:ext uri="{FF2B5EF4-FFF2-40B4-BE49-F238E27FC236}">
                  <a16:creationId xmlns:a16="http://schemas.microsoft.com/office/drawing/2014/main" id="{0A80F5F4-97CE-4B5D-857C-733BE72F7A2C}"/>
                </a:ext>
              </a:extLst>
            </p:cNvPr>
            <p:cNvSpPr/>
            <p:nvPr/>
          </p:nvSpPr>
          <p:spPr>
            <a:xfrm>
              <a:off x="1477010" y="2232627"/>
              <a:ext cx="232776" cy="186221"/>
            </a:xfrm>
            <a:custGeom>
              <a:avLst/>
              <a:gdLst/>
              <a:ahLst/>
              <a:cxnLst>
                <a:cxn ang="0">
                  <a:pos x="wd2" y="hd2"/>
                </a:cxn>
                <a:cxn ang="5400000">
                  <a:pos x="wd2" y="hd2"/>
                </a:cxn>
                <a:cxn ang="10800000">
                  <a:pos x="wd2" y="hd2"/>
                </a:cxn>
                <a:cxn ang="16200000">
                  <a:pos x="wd2" y="hd2"/>
                </a:cxn>
              </a:cxnLst>
              <a:rect l="0" t="0" r="r" b="b"/>
              <a:pathLst>
                <a:path w="21400" h="21363" extrusionOk="0">
                  <a:moveTo>
                    <a:pt x="7274" y="21020"/>
                  </a:moveTo>
                  <a:cubicBezTo>
                    <a:pt x="7274" y="21376"/>
                    <a:pt x="7435" y="21475"/>
                    <a:pt x="7659" y="21222"/>
                  </a:cubicBezTo>
                  <a:cubicBezTo>
                    <a:pt x="7951" y="20894"/>
                    <a:pt x="10973" y="17529"/>
                    <a:pt x="10973" y="17529"/>
                  </a:cubicBezTo>
                  <a:lnTo>
                    <a:pt x="7274" y="15153"/>
                  </a:lnTo>
                  <a:cubicBezTo>
                    <a:pt x="7274" y="15153"/>
                    <a:pt x="7274" y="21020"/>
                    <a:pt x="7274" y="21020"/>
                  </a:cubicBezTo>
                  <a:close/>
                  <a:moveTo>
                    <a:pt x="20812" y="50"/>
                  </a:moveTo>
                  <a:cubicBezTo>
                    <a:pt x="20412" y="224"/>
                    <a:pt x="667" y="8860"/>
                    <a:pt x="277" y="9030"/>
                  </a:cubicBezTo>
                  <a:cubicBezTo>
                    <a:pt x="-53" y="9174"/>
                    <a:pt x="-126" y="9528"/>
                    <a:pt x="266" y="9723"/>
                  </a:cubicBezTo>
                  <a:cubicBezTo>
                    <a:pt x="733" y="9955"/>
                    <a:pt x="4681" y="11919"/>
                    <a:pt x="4681" y="11919"/>
                  </a:cubicBezTo>
                  <a:lnTo>
                    <a:pt x="4681" y="11919"/>
                  </a:lnTo>
                  <a:lnTo>
                    <a:pt x="7298" y="13221"/>
                  </a:lnTo>
                  <a:cubicBezTo>
                    <a:pt x="7298" y="13221"/>
                    <a:pt x="19903" y="1732"/>
                    <a:pt x="20073" y="1577"/>
                  </a:cubicBezTo>
                  <a:cubicBezTo>
                    <a:pt x="20246" y="1420"/>
                    <a:pt x="20443" y="1713"/>
                    <a:pt x="20319" y="1881"/>
                  </a:cubicBezTo>
                  <a:cubicBezTo>
                    <a:pt x="20194" y="2050"/>
                    <a:pt x="11163" y="14170"/>
                    <a:pt x="11163" y="14170"/>
                  </a:cubicBezTo>
                  <a:cubicBezTo>
                    <a:pt x="11163" y="14170"/>
                    <a:pt x="11163" y="14170"/>
                    <a:pt x="11163" y="14171"/>
                  </a:cubicBezTo>
                  <a:lnTo>
                    <a:pt x="10637" y="14898"/>
                  </a:lnTo>
                  <a:lnTo>
                    <a:pt x="11333" y="15363"/>
                  </a:lnTo>
                  <a:lnTo>
                    <a:pt x="11333" y="15363"/>
                  </a:lnTo>
                  <a:cubicBezTo>
                    <a:pt x="11333" y="15363"/>
                    <a:pt x="16742" y="18976"/>
                    <a:pt x="17127" y="19234"/>
                  </a:cubicBezTo>
                  <a:cubicBezTo>
                    <a:pt x="17464" y="19459"/>
                    <a:pt x="17904" y="19272"/>
                    <a:pt x="18001" y="18750"/>
                  </a:cubicBezTo>
                  <a:cubicBezTo>
                    <a:pt x="18117" y="18135"/>
                    <a:pt x="21310" y="1052"/>
                    <a:pt x="21382" y="671"/>
                  </a:cubicBezTo>
                  <a:cubicBezTo>
                    <a:pt x="21474" y="177"/>
                    <a:pt x="21211" y="-125"/>
                    <a:pt x="20812" y="50"/>
                  </a:cubicBezTo>
                  <a:close/>
                </a:path>
              </a:pathLst>
            </a:custGeom>
            <a:solidFill>
              <a:schemeClr val="bg1"/>
            </a:solidFill>
            <a:ln w="12700">
              <a:miter lim="400000"/>
            </a:ln>
          </p:spPr>
          <p:txBody>
            <a:bodyPr lIns="0" tIns="0" rIns="0" bIns="0" anchor="ctr"/>
            <a:lstStyle/>
            <a:p>
              <a:pPr>
                <a:lnSpc>
                  <a:spcPct val="120000"/>
                </a:lnSpc>
                <a:defRPr/>
              </a:pPr>
              <a:endParaRPr sz="3600" b="1" dirty="0">
                <a:ea typeface="微软雅黑" panose="020B0503020204020204" pitchFamily="34" charset="-122"/>
                <a:cs typeface="+mn-ea"/>
                <a:sym typeface="Arial" panose="020B0604020202020204" pitchFamily="34" charset="0"/>
              </a:endParaRPr>
            </a:p>
          </p:txBody>
        </p:sp>
      </p:grpSp>
      <p:sp>
        <p:nvSpPr>
          <p:cNvPr id="15" name="Shape 1471">
            <a:extLst>
              <a:ext uri="{FF2B5EF4-FFF2-40B4-BE49-F238E27FC236}">
                <a16:creationId xmlns:a16="http://schemas.microsoft.com/office/drawing/2014/main" id="{82B66EFF-680D-4BF2-B577-D6D90D382733}"/>
              </a:ext>
            </a:extLst>
          </p:cNvPr>
          <p:cNvSpPr/>
          <p:nvPr/>
        </p:nvSpPr>
        <p:spPr>
          <a:xfrm>
            <a:off x="5349444" y="771550"/>
            <a:ext cx="1115705" cy="110389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4"/>
          </a:solidFill>
          <a:ln w="12700" cap="flat">
            <a:noFill/>
            <a:miter lim="400000"/>
          </a:ln>
          <a:effectLst/>
        </p:spPr>
        <p:txBody>
          <a:bodyPr lIns="14287" tIns="14287" rIns="14287" bIns="14287" anchor="ctr"/>
          <a:lstStyle/>
          <a:p>
            <a:pPr>
              <a:lnSpc>
                <a:spcPct val="120000"/>
              </a:lnSpc>
              <a:defRPr/>
            </a:pPr>
            <a:endParaRPr sz="3600" b="1" dirty="0">
              <a:ea typeface="微软雅黑" panose="020B0503020204020204" pitchFamily="34" charset="-122"/>
              <a:cs typeface="+mn-ea"/>
              <a:sym typeface="Arial" panose="020B0604020202020204" pitchFamily="34" charset="0"/>
            </a:endParaRPr>
          </a:p>
        </p:txBody>
      </p:sp>
      <p:grpSp>
        <p:nvGrpSpPr>
          <p:cNvPr id="16" name="Group 40">
            <a:extLst>
              <a:ext uri="{FF2B5EF4-FFF2-40B4-BE49-F238E27FC236}">
                <a16:creationId xmlns:a16="http://schemas.microsoft.com/office/drawing/2014/main" id="{EFD8CFF7-87C0-4713-AC6E-5ED389A56A37}"/>
              </a:ext>
            </a:extLst>
          </p:cNvPr>
          <p:cNvGrpSpPr>
            <a:grpSpLocks/>
          </p:cNvGrpSpPr>
          <p:nvPr/>
        </p:nvGrpSpPr>
        <p:grpSpPr bwMode="auto">
          <a:xfrm>
            <a:off x="5281181" y="800117"/>
            <a:ext cx="314362" cy="310643"/>
            <a:chOff x="8994965" y="2088733"/>
            <a:chExt cx="474017" cy="474017"/>
          </a:xfrm>
        </p:grpSpPr>
        <p:sp>
          <p:nvSpPr>
            <p:cNvPr id="17" name="Shape 1476">
              <a:extLst>
                <a:ext uri="{FF2B5EF4-FFF2-40B4-BE49-F238E27FC236}">
                  <a16:creationId xmlns:a16="http://schemas.microsoft.com/office/drawing/2014/main" id="{8B836C70-D13D-40B1-ABAE-B88CC1FD5122}"/>
                </a:ext>
              </a:extLst>
            </p:cNvPr>
            <p:cNvSpPr/>
            <p:nvPr/>
          </p:nvSpPr>
          <p:spPr>
            <a:xfrm>
              <a:off x="8994965" y="2088733"/>
              <a:ext cx="474017" cy="474017"/>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4">
                <a:lumMod val="75000"/>
              </a:schemeClr>
            </a:solidFill>
            <a:ln w="12700">
              <a:miter lim="400000"/>
            </a:ln>
          </p:spPr>
          <p:txBody>
            <a:bodyPr lIns="26784" tIns="26784" rIns="26784" bIns="26784" anchor="ctr"/>
            <a:lstStyle/>
            <a:p>
              <a:pPr>
                <a:lnSpc>
                  <a:spcPct val="120000"/>
                </a:lnSpc>
                <a:defRPr/>
              </a:pPr>
              <a:endParaRPr sz="3600" b="1" dirty="0">
                <a:ea typeface="微软雅黑" panose="020B0503020204020204" pitchFamily="34" charset="-122"/>
                <a:cs typeface="+mn-ea"/>
                <a:sym typeface="Arial" panose="020B0604020202020204" pitchFamily="34" charset="0"/>
              </a:endParaRPr>
            </a:p>
          </p:txBody>
        </p:sp>
        <p:sp>
          <p:nvSpPr>
            <p:cNvPr id="18" name="Shape 1481">
              <a:extLst>
                <a:ext uri="{FF2B5EF4-FFF2-40B4-BE49-F238E27FC236}">
                  <a16:creationId xmlns:a16="http://schemas.microsoft.com/office/drawing/2014/main" id="{C28B06D8-3095-46C2-82B0-E1D3EF9DD641}"/>
                </a:ext>
              </a:extLst>
            </p:cNvPr>
            <p:cNvSpPr/>
            <p:nvPr/>
          </p:nvSpPr>
          <p:spPr>
            <a:xfrm>
              <a:off x="9132514" y="2211470"/>
              <a:ext cx="194686" cy="186221"/>
            </a:xfrm>
            <a:custGeom>
              <a:avLst/>
              <a:gdLst/>
              <a:ahLst/>
              <a:cxnLst>
                <a:cxn ang="0">
                  <a:pos x="wd2" y="hd2"/>
                </a:cxn>
                <a:cxn ang="5400000">
                  <a:pos x="wd2" y="hd2"/>
                </a:cxn>
                <a:cxn ang="10800000">
                  <a:pos x="wd2" y="hd2"/>
                </a:cxn>
                <a:cxn ang="16200000">
                  <a:pos x="wd2" y="hd2"/>
                </a:cxn>
              </a:cxnLst>
              <a:rect l="0" t="0" r="r" b="b"/>
              <a:pathLst>
                <a:path w="21600" h="21600" extrusionOk="0">
                  <a:moveTo>
                    <a:pt x="16913" y="16137"/>
                  </a:moveTo>
                  <a:cubicBezTo>
                    <a:pt x="14080" y="15059"/>
                    <a:pt x="13176" y="14150"/>
                    <a:pt x="13176" y="12203"/>
                  </a:cubicBezTo>
                  <a:cubicBezTo>
                    <a:pt x="13176" y="11034"/>
                    <a:pt x="14040" y="11415"/>
                    <a:pt x="14419" y="9274"/>
                  </a:cubicBezTo>
                  <a:cubicBezTo>
                    <a:pt x="14577" y="8387"/>
                    <a:pt x="15341" y="9261"/>
                    <a:pt x="15487" y="7233"/>
                  </a:cubicBezTo>
                  <a:cubicBezTo>
                    <a:pt x="15487" y="6425"/>
                    <a:pt x="15071" y="6224"/>
                    <a:pt x="15071" y="6224"/>
                  </a:cubicBezTo>
                  <a:cubicBezTo>
                    <a:pt x="15071" y="6224"/>
                    <a:pt x="15283" y="5028"/>
                    <a:pt x="15366" y="4109"/>
                  </a:cubicBezTo>
                  <a:cubicBezTo>
                    <a:pt x="15468" y="2962"/>
                    <a:pt x="14731" y="0"/>
                    <a:pt x="10800" y="0"/>
                  </a:cubicBezTo>
                  <a:cubicBezTo>
                    <a:pt x="6869" y="0"/>
                    <a:pt x="6131" y="2962"/>
                    <a:pt x="6234" y="4109"/>
                  </a:cubicBezTo>
                  <a:cubicBezTo>
                    <a:pt x="6317" y="5028"/>
                    <a:pt x="6529" y="6224"/>
                    <a:pt x="6529" y="6224"/>
                  </a:cubicBezTo>
                  <a:cubicBezTo>
                    <a:pt x="6529" y="6224"/>
                    <a:pt x="6113" y="6425"/>
                    <a:pt x="6113" y="7233"/>
                  </a:cubicBezTo>
                  <a:cubicBezTo>
                    <a:pt x="6258" y="9261"/>
                    <a:pt x="7022" y="8387"/>
                    <a:pt x="7179" y="9274"/>
                  </a:cubicBezTo>
                  <a:cubicBezTo>
                    <a:pt x="7560" y="11415"/>
                    <a:pt x="8424" y="11034"/>
                    <a:pt x="8424" y="12203"/>
                  </a:cubicBezTo>
                  <a:cubicBezTo>
                    <a:pt x="8424" y="14150"/>
                    <a:pt x="7520" y="15059"/>
                    <a:pt x="4687" y="16137"/>
                  </a:cubicBezTo>
                  <a:cubicBezTo>
                    <a:pt x="1846" y="17219"/>
                    <a:pt x="0" y="18321"/>
                    <a:pt x="0" y="19073"/>
                  </a:cubicBezTo>
                  <a:cubicBezTo>
                    <a:pt x="0" y="19825"/>
                    <a:pt x="0" y="21600"/>
                    <a:pt x="0" y="21600"/>
                  </a:cubicBezTo>
                  <a:lnTo>
                    <a:pt x="10800" y="21600"/>
                  </a:lnTo>
                  <a:lnTo>
                    <a:pt x="21600" y="21600"/>
                  </a:lnTo>
                  <a:cubicBezTo>
                    <a:pt x="21600" y="21600"/>
                    <a:pt x="21600" y="19825"/>
                    <a:pt x="21600" y="19073"/>
                  </a:cubicBezTo>
                  <a:cubicBezTo>
                    <a:pt x="21600" y="18321"/>
                    <a:pt x="19754" y="17219"/>
                    <a:pt x="16913" y="16137"/>
                  </a:cubicBezTo>
                  <a:close/>
                </a:path>
              </a:pathLst>
            </a:custGeom>
            <a:solidFill>
              <a:schemeClr val="bg1"/>
            </a:solidFill>
            <a:ln w="12700">
              <a:miter lim="400000"/>
            </a:ln>
          </p:spPr>
          <p:txBody>
            <a:bodyPr lIns="0" tIns="0" rIns="0" bIns="0" anchor="ctr"/>
            <a:lstStyle/>
            <a:p>
              <a:pPr>
                <a:lnSpc>
                  <a:spcPct val="120000"/>
                </a:lnSpc>
                <a:defRPr/>
              </a:pPr>
              <a:endParaRPr sz="3600" b="1" dirty="0">
                <a:ea typeface="微软雅黑" panose="020B0503020204020204" pitchFamily="34" charset="-122"/>
                <a:cs typeface="+mn-ea"/>
                <a:sym typeface="Arial" panose="020B0604020202020204" pitchFamily="34" charset="0"/>
              </a:endParaRPr>
            </a:p>
          </p:txBody>
        </p:sp>
      </p:grpSp>
      <p:sp>
        <p:nvSpPr>
          <p:cNvPr id="19" name="Text Placeholder 5">
            <a:extLst>
              <a:ext uri="{FF2B5EF4-FFF2-40B4-BE49-F238E27FC236}">
                <a16:creationId xmlns:a16="http://schemas.microsoft.com/office/drawing/2014/main" id="{20AA2D07-391E-4028-8594-93FAAD174CEB}"/>
              </a:ext>
            </a:extLst>
          </p:cNvPr>
          <p:cNvSpPr txBox="1">
            <a:spLocks/>
          </p:cNvSpPr>
          <p:nvPr/>
        </p:nvSpPr>
        <p:spPr>
          <a:xfrm>
            <a:off x="2647295" y="1240166"/>
            <a:ext cx="776169" cy="224187"/>
          </a:xfrm>
          <a:prstGeom prst="rect">
            <a:avLst/>
          </a:prstGeom>
        </p:spPr>
        <p:txBody>
          <a:bodyPr lIns="65032" tIns="32516" rIns="65032" bIns="32516" anchor="ct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lnSpc>
                <a:spcPct val="120000"/>
              </a:lnSpc>
              <a:buFont typeface="Arial" pitchFamily="34" charset="0"/>
              <a:buNone/>
              <a:defRPr/>
            </a:pPr>
            <a:r>
              <a:rPr lang="en-US" altLang="zh-CN" sz="2400" b="1"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2.1</a:t>
            </a:r>
            <a:endParaRPr lang="zh-CN" altLang="en-US" sz="2400" b="1"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0" name="Text Placeholder 6">
            <a:extLst>
              <a:ext uri="{FF2B5EF4-FFF2-40B4-BE49-F238E27FC236}">
                <a16:creationId xmlns:a16="http://schemas.microsoft.com/office/drawing/2014/main" id="{DF0003AD-9FB1-4A78-9B7F-071EC97E57C2}"/>
              </a:ext>
            </a:extLst>
          </p:cNvPr>
          <p:cNvSpPr txBox="1">
            <a:spLocks/>
          </p:cNvSpPr>
          <p:nvPr/>
        </p:nvSpPr>
        <p:spPr>
          <a:xfrm>
            <a:off x="2339752" y="1960246"/>
            <a:ext cx="1475763" cy="653064"/>
          </a:xfrm>
          <a:prstGeom prst="rect">
            <a:avLst/>
          </a:prstGeom>
        </p:spPr>
        <p:txBody>
          <a:bodyPr lIns="65032" tIns="32516" rIns="65032" bIns="32516" anchor="ct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lnSpc>
                <a:spcPct val="120000"/>
              </a:lnSpc>
              <a:buNone/>
            </a:pPr>
            <a:r>
              <a:rPr lang="zh-CN" altLang="en-US" sz="2400" b="1" dirty="0">
                <a:latin typeface="华文新魏" panose="02010800040101010101" pitchFamily="2" charset="-122"/>
                <a:ea typeface="华文新魏" panose="02010800040101010101" pitchFamily="2" charset="-122"/>
                <a:cs typeface="Segoe UI Semilight" panose="020B0402040204020203" pitchFamily="34" charset="0"/>
              </a:rPr>
              <a:t>一维问题</a:t>
            </a:r>
            <a:endParaRPr lang="en-US" altLang="zh-CN" sz="2400" b="1" dirty="0">
              <a:latin typeface="华文新魏" panose="02010800040101010101" pitchFamily="2" charset="-122"/>
              <a:ea typeface="华文新魏" panose="02010800040101010101" pitchFamily="2" charset="-122"/>
              <a:cs typeface="Segoe UI Semilight" panose="020B0402040204020203" pitchFamily="34" charset="0"/>
            </a:endParaRPr>
          </a:p>
        </p:txBody>
      </p:sp>
      <p:sp>
        <p:nvSpPr>
          <p:cNvPr id="21" name="Text Placeholder 5">
            <a:extLst>
              <a:ext uri="{FF2B5EF4-FFF2-40B4-BE49-F238E27FC236}">
                <a16:creationId xmlns:a16="http://schemas.microsoft.com/office/drawing/2014/main" id="{EE254F9A-AEEA-4843-B3B4-E7998BED9147}"/>
              </a:ext>
            </a:extLst>
          </p:cNvPr>
          <p:cNvSpPr txBox="1">
            <a:spLocks/>
          </p:cNvSpPr>
          <p:nvPr/>
        </p:nvSpPr>
        <p:spPr>
          <a:xfrm>
            <a:off x="5527615" y="1240166"/>
            <a:ext cx="722165" cy="224187"/>
          </a:xfrm>
          <a:prstGeom prst="rect">
            <a:avLst/>
          </a:prstGeom>
        </p:spPr>
        <p:txBody>
          <a:bodyPr lIns="0" tIns="0" rIns="0" bIns="0" anchor="ctr">
            <a:noAutofit/>
          </a:bodyPr>
          <a:lstStyle>
            <a:lvl1pPr marL="0" indent="0" algn="l" defTabSz="914400" rtl="0" eaLnBrk="1" latinLnBrk="0" hangingPunct="1">
              <a:lnSpc>
                <a:spcPct val="90000"/>
              </a:lnSpc>
              <a:spcBef>
                <a:spcPts val="1000"/>
              </a:spcBef>
              <a:buFont typeface="Arial" panose="020B0604020202020204" pitchFamily="34" charset="0"/>
              <a:buNone/>
              <a:defRPr sz="175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20000"/>
              </a:lnSpc>
              <a:defRPr/>
            </a:pPr>
            <a:r>
              <a:rPr lang="en-US" altLang="zh-CN" sz="2400" b="1"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2.2</a:t>
            </a:r>
            <a:endParaRPr lang="zh-CN" altLang="en-US" sz="2400" b="1"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2" name="Text Placeholder 6">
            <a:extLst>
              <a:ext uri="{FF2B5EF4-FFF2-40B4-BE49-F238E27FC236}">
                <a16:creationId xmlns:a16="http://schemas.microsoft.com/office/drawing/2014/main" id="{213797EA-4889-4968-9A14-B671997B8314}"/>
              </a:ext>
            </a:extLst>
          </p:cNvPr>
          <p:cNvSpPr txBox="1">
            <a:spLocks/>
          </p:cNvSpPr>
          <p:nvPr/>
        </p:nvSpPr>
        <p:spPr>
          <a:xfrm>
            <a:off x="5292080" y="1990694"/>
            <a:ext cx="1239596" cy="653064"/>
          </a:xfrm>
          <a:prstGeom prst="rect">
            <a:avLst/>
          </a:prstGeom>
        </p:spPr>
        <p:txBody>
          <a:bodyPr lIns="0" tIns="0" rIns="0" bIns="0" anchor="ctr"/>
          <a:lstStyle>
            <a:lvl1pPr marL="0" indent="0" algn="l" defTabSz="914400" rtl="0" eaLnBrk="1" latinLnBrk="0" hangingPunct="1">
              <a:lnSpc>
                <a:spcPts val="1400"/>
              </a:lnSpc>
              <a:spcBef>
                <a:spcPts val="1000"/>
              </a:spcBef>
              <a:buFont typeface="Arial" panose="020B0604020202020204" pitchFamily="34" charset="0"/>
              <a:buNone/>
              <a:defRPr sz="10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20000"/>
              </a:lnSpc>
            </a:pPr>
            <a:r>
              <a:rPr lang="zh-CN" altLang="en-US" sz="2400" b="1" dirty="0">
                <a:latin typeface="华文新魏" panose="02010800040101010101" pitchFamily="2" charset="-122"/>
                <a:ea typeface="华文新魏" panose="02010800040101010101" pitchFamily="2" charset="-122"/>
                <a:cs typeface="Segoe UI Semilight" panose="020B0402040204020203" pitchFamily="34" charset="0"/>
              </a:rPr>
              <a:t>高维问题</a:t>
            </a:r>
            <a:endParaRPr lang="en-US" altLang="zh-CN" sz="2400" b="1" dirty="0">
              <a:latin typeface="华文新魏" panose="02010800040101010101" pitchFamily="2" charset="-122"/>
              <a:ea typeface="华文新魏" panose="02010800040101010101" pitchFamily="2" charset="-122"/>
              <a:cs typeface="Segoe UI Semilight" panose="020B0402040204020203" pitchFamily="34" charset="0"/>
            </a:endParaRPr>
          </a:p>
        </p:txBody>
      </p:sp>
      <p:pic>
        <p:nvPicPr>
          <p:cNvPr id="24" name="Picture 22" descr="u=2454598576,2208575018&amp;fm=26&amp;gp=0">
            <a:extLst>
              <a:ext uri="{FF2B5EF4-FFF2-40B4-BE49-F238E27FC236}">
                <a16:creationId xmlns:a16="http://schemas.microsoft.com/office/drawing/2014/main" id="{E2D5DDA8-538C-4ECD-B052-2F44F67FF5CD}"/>
              </a:ext>
            </a:extLst>
          </p:cNvPr>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l="60164" t="14166" r="11237" b="19583"/>
          <a:stretch>
            <a:fillRect/>
          </a:stretch>
        </p:blipFill>
        <p:spPr bwMode="auto">
          <a:xfrm>
            <a:off x="4644008" y="3795886"/>
            <a:ext cx="283418" cy="39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 name="Picture 21" descr="3D勾图片素材 创意图片">
            <a:extLst>
              <a:ext uri="{FF2B5EF4-FFF2-40B4-BE49-F238E27FC236}">
                <a16:creationId xmlns:a16="http://schemas.microsoft.com/office/drawing/2014/main" id="{2FEEF729-0E8F-4A03-A0E0-8933A876D9C5}"/>
              </a:ext>
            </a:extLst>
          </p:cNvPr>
          <p:cNvPicPr>
            <a:picLocks noChangeAspect="1" noChangeArrowheads="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l="17804" r="11372" b="12785"/>
          <a:stretch>
            <a:fillRect/>
          </a:stretch>
        </p:blipFill>
        <p:spPr bwMode="auto">
          <a:xfrm>
            <a:off x="4580589" y="3019938"/>
            <a:ext cx="351451" cy="32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 name="Picture 21" descr="3D勾图片素材 创意图片">
            <a:extLst>
              <a:ext uri="{FF2B5EF4-FFF2-40B4-BE49-F238E27FC236}">
                <a16:creationId xmlns:a16="http://schemas.microsoft.com/office/drawing/2014/main" id="{2FEEF729-0E8F-4A03-A0E0-8933A876D9C5}"/>
              </a:ext>
            </a:extLst>
          </p:cNvPr>
          <p:cNvPicPr>
            <a:picLocks noChangeAspect="1" noChangeArrowheads="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l="17804" r="11372" b="12785"/>
          <a:stretch>
            <a:fillRect/>
          </a:stretch>
        </p:blipFill>
        <p:spPr bwMode="auto">
          <a:xfrm>
            <a:off x="4580589" y="3399278"/>
            <a:ext cx="351451" cy="32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extLst>
      <p:ext uri="{BB962C8B-B14F-4D97-AF65-F5344CB8AC3E}">
        <p14:creationId xmlns:p14="http://schemas.microsoft.com/office/powerpoint/2010/main" val="589574495"/>
      </p:ext>
    </p:extLst>
  </p:cSld>
  <p:clrMapOvr>
    <a:masterClrMapping/>
  </p:clrMapOvr>
  <mc:AlternateContent xmlns:mc="http://schemas.openxmlformats.org/markup-compatibility/2006" xmlns:p14="http://schemas.microsoft.com/office/powerpoint/2010/main">
    <mc:Choice Requires="p14">
      <p:transition spd="slow" p14:dur="2000" advTm="35492"/>
    </mc:Choice>
    <mc:Fallback xmlns="">
      <p:transition spd="slow" advTm="35492"/>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4">
            <a:extLst>
              <a:ext uri="{FF2B5EF4-FFF2-40B4-BE49-F238E27FC236}">
                <a16:creationId xmlns:a16="http://schemas.microsoft.com/office/drawing/2014/main" id="{C59F9A3D-9B11-451E-9082-D852D575E3DF}"/>
              </a:ext>
            </a:extLst>
          </p:cNvPr>
          <p:cNvSpPr txBox="1"/>
          <p:nvPr/>
        </p:nvSpPr>
        <p:spPr>
          <a:xfrm>
            <a:off x="467544" y="490790"/>
            <a:ext cx="6480720" cy="496784"/>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defRPr/>
            </a:pPr>
            <a:r>
              <a:rPr lang="en-US" altLang="zh-CN" sz="2800" b="1" dirty="0">
                <a:solidFill>
                  <a:srgbClr val="005DA2"/>
                </a:solidFill>
                <a:latin typeface="Times New Roman" panose="02020603050405020304" pitchFamily="18" charset="0"/>
                <a:ea typeface="微软雅黑" panose="020B0503020204020204" pitchFamily="34" charset="-122"/>
                <a:cs typeface="Times New Roman" panose="02020603050405020304" pitchFamily="18" charset="0"/>
              </a:rPr>
              <a:t>2.1.3  </a:t>
            </a:r>
            <a:r>
              <a:rPr lang="zh-CN" altLang="en-US" sz="2800" b="1" dirty="0">
                <a:solidFill>
                  <a:srgbClr val="005DA2"/>
                </a:solidFill>
                <a:latin typeface="Times New Roman" panose="02020603050405020304" pitchFamily="18" charset="0"/>
                <a:ea typeface="微软雅黑" panose="020B0503020204020204" pitchFamily="34" charset="-122"/>
                <a:cs typeface="Times New Roman" panose="02020603050405020304" pitchFamily="18" charset="0"/>
              </a:rPr>
              <a:t>恒定磁场求解与应用</a:t>
            </a:r>
            <a:endParaRPr lang="en-GB" altLang="zh-CN" sz="2800" b="1" dirty="0">
              <a:solidFill>
                <a:srgbClr val="005DA2"/>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7" name="Oval 4">
            <a:extLst>
              <a:ext uri="{FF2B5EF4-FFF2-40B4-BE49-F238E27FC236}">
                <a16:creationId xmlns:a16="http://schemas.microsoft.com/office/drawing/2014/main" id="{E581F079-AEEE-4C35-AAA2-3C7008FD6C67}"/>
              </a:ext>
            </a:extLst>
          </p:cNvPr>
          <p:cNvSpPr/>
          <p:nvPr/>
        </p:nvSpPr>
        <p:spPr>
          <a:xfrm>
            <a:off x="1979712" y="1678206"/>
            <a:ext cx="570372" cy="549575"/>
          </a:xfrm>
          <a:prstGeom prst="ellipse">
            <a:avLst/>
          </a:prstGeom>
          <a:solidFill>
            <a:srgbClr val="F87A24"/>
          </a:solidFill>
          <a:ln>
            <a:no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lnSpc>
                <a:spcPct val="120000"/>
              </a:lnSpc>
              <a:spcBef>
                <a:spcPts val="0"/>
              </a:spcBef>
              <a:spcAft>
                <a:spcPts val="0"/>
              </a:spcAft>
              <a:defRPr/>
            </a:pPr>
            <a:r>
              <a:rPr lang="en-US" sz="2400" b="1" dirty="0">
                <a:solidFill>
                  <a:schemeClr val="bg1"/>
                </a:solidFill>
                <a:latin typeface="+mj-lt"/>
                <a:ea typeface="微软雅黑" panose="020B0503020204020204" pitchFamily="34" charset="-122"/>
                <a:cs typeface="+mn-ea"/>
                <a:sym typeface="Arial" panose="020B0604020202020204" pitchFamily="34" charset="0"/>
              </a:rPr>
              <a:t>01</a:t>
            </a:r>
          </a:p>
        </p:txBody>
      </p:sp>
      <p:sp>
        <p:nvSpPr>
          <p:cNvPr id="18" name="Oval 19">
            <a:extLst>
              <a:ext uri="{FF2B5EF4-FFF2-40B4-BE49-F238E27FC236}">
                <a16:creationId xmlns:a16="http://schemas.microsoft.com/office/drawing/2014/main" id="{21185890-1109-48FE-85AE-DDBBE4A516DE}"/>
              </a:ext>
            </a:extLst>
          </p:cNvPr>
          <p:cNvSpPr/>
          <p:nvPr/>
        </p:nvSpPr>
        <p:spPr>
          <a:xfrm>
            <a:off x="1986704" y="2744675"/>
            <a:ext cx="570372" cy="547155"/>
          </a:xfrm>
          <a:prstGeom prst="ellipse">
            <a:avLst/>
          </a:prstGeom>
          <a:solidFill>
            <a:srgbClr val="0070C0"/>
          </a:solidFill>
          <a:ln>
            <a:no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lnSpc>
                <a:spcPct val="120000"/>
              </a:lnSpc>
              <a:spcBef>
                <a:spcPts val="0"/>
              </a:spcBef>
              <a:spcAft>
                <a:spcPts val="0"/>
              </a:spcAft>
              <a:defRPr/>
            </a:pPr>
            <a:r>
              <a:rPr lang="en-US" sz="2400" b="1" dirty="0">
                <a:solidFill>
                  <a:schemeClr val="bg1"/>
                </a:solidFill>
                <a:latin typeface="+mj-lt"/>
                <a:ea typeface="微软雅黑" panose="020B0503020204020204" pitchFamily="34" charset="-122"/>
                <a:cs typeface="+mn-ea"/>
                <a:sym typeface="Arial" panose="020B0604020202020204" pitchFamily="34" charset="0"/>
              </a:rPr>
              <a:t>02</a:t>
            </a:r>
          </a:p>
        </p:txBody>
      </p:sp>
      <p:sp>
        <p:nvSpPr>
          <p:cNvPr id="19" name="Rectangle 24">
            <a:extLst>
              <a:ext uri="{FF2B5EF4-FFF2-40B4-BE49-F238E27FC236}">
                <a16:creationId xmlns:a16="http://schemas.microsoft.com/office/drawing/2014/main" id="{81E9BC80-4FE4-4CDA-9142-CB5F6C7A992A}"/>
              </a:ext>
            </a:extLst>
          </p:cNvPr>
          <p:cNvSpPr>
            <a:spLocks noChangeArrowheads="1"/>
          </p:cNvSpPr>
          <p:nvPr/>
        </p:nvSpPr>
        <p:spPr bwMode="auto">
          <a:xfrm>
            <a:off x="2924596" y="2821042"/>
            <a:ext cx="294354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just">
              <a:spcAft>
                <a:spcPts val="0"/>
              </a:spcAft>
            </a:pPr>
            <a:r>
              <a:rPr lang="zh-CN" altLang="en-US" sz="2400" b="1" kern="100" dirty="0">
                <a:latin typeface="+mj-lt"/>
                <a:cs typeface="Times New Roman" panose="02020603050405020304" pitchFamily="18" charset="0"/>
              </a:rPr>
              <a:t>恒定磁</a:t>
            </a:r>
            <a:r>
              <a:rPr lang="zh-CN" altLang="zh-CN" sz="2400" b="1" kern="100" dirty="0">
                <a:latin typeface="+mj-lt"/>
                <a:cs typeface="Times New Roman" panose="02020603050405020304" pitchFamily="18" charset="0"/>
              </a:rPr>
              <a:t>场</a:t>
            </a:r>
            <a:r>
              <a:rPr lang="zh-CN" altLang="en-US" sz="2400" b="1" kern="100" dirty="0">
                <a:latin typeface="+mj-lt"/>
                <a:cs typeface="Times New Roman" panose="02020603050405020304" pitchFamily="18" charset="0"/>
              </a:rPr>
              <a:t>的典型应用</a:t>
            </a:r>
            <a:endParaRPr lang="zh-CN" altLang="zh-CN" sz="2400" b="1" kern="100" dirty="0">
              <a:latin typeface="+mj-lt"/>
              <a:ea typeface="等线" panose="02010600030101010101" pitchFamily="2" charset="-122"/>
              <a:cs typeface="Times New Roman" panose="02020603050405020304" pitchFamily="18" charset="0"/>
            </a:endParaRPr>
          </a:p>
        </p:txBody>
      </p:sp>
      <p:sp>
        <p:nvSpPr>
          <p:cNvPr id="20" name="矩形 19">
            <a:extLst>
              <a:ext uri="{FF2B5EF4-FFF2-40B4-BE49-F238E27FC236}">
                <a16:creationId xmlns:a16="http://schemas.microsoft.com/office/drawing/2014/main" id="{7BA411AC-3D76-4AFF-B1F3-442824A7FC2E}"/>
              </a:ext>
            </a:extLst>
          </p:cNvPr>
          <p:cNvSpPr/>
          <p:nvPr/>
        </p:nvSpPr>
        <p:spPr>
          <a:xfrm>
            <a:off x="2823973" y="1720597"/>
            <a:ext cx="3044171" cy="461665"/>
          </a:xfrm>
          <a:prstGeom prst="rect">
            <a:avLst/>
          </a:prstGeom>
        </p:spPr>
        <p:txBody>
          <a:bodyPr wrap="square">
            <a:spAutoFit/>
          </a:bodyPr>
          <a:lstStyle/>
          <a:p>
            <a:pPr algn="just">
              <a:spcAft>
                <a:spcPts val="0"/>
              </a:spcAft>
            </a:pPr>
            <a:r>
              <a:rPr lang="zh-CN" altLang="en-US" sz="2400" b="1" kern="100" dirty="0">
                <a:latin typeface="+mj-lt"/>
                <a:cs typeface="Times New Roman" panose="02020603050405020304" pitchFamily="18" charset="0"/>
              </a:rPr>
              <a:t>恒定磁</a:t>
            </a:r>
            <a:r>
              <a:rPr lang="zh-CN" altLang="zh-CN" sz="2400" b="1" kern="100" dirty="0">
                <a:latin typeface="+mj-lt"/>
                <a:cs typeface="Times New Roman" panose="02020603050405020304" pitchFamily="18" charset="0"/>
              </a:rPr>
              <a:t>场</a:t>
            </a:r>
            <a:r>
              <a:rPr lang="zh-CN" altLang="en-US" sz="2400" b="1" kern="100" dirty="0">
                <a:latin typeface="+mj-lt"/>
                <a:cs typeface="Times New Roman" panose="02020603050405020304" pitchFamily="18" charset="0"/>
              </a:rPr>
              <a:t>的</a:t>
            </a:r>
            <a:r>
              <a:rPr lang="zh-CN" altLang="zh-CN" sz="2400" b="1" kern="100" dirty="0">
                <a:latin typeface="+mj-lt"/>
                <a:cs typeface="Times New Roman" panose="02020603050405020304" pitchFamily="18" charset="0"/>
              </a:rPr>
              <a:t>求解方法</a:t>
            </a:r>
            <a:endParaRPr lang="zh-CN" altLang="zh-CN" sz="2400" b="1" kern="100" dirty="0">
              <a:latin typeface="+mj-lt"/>
              <a:ea typeface="等线" panose="02010600030101010101" pitchFamily="2" charset="-122"/>
              <a:cs typeface="Times New Roman" panose="02020603050405020304" pitchFamily="18" charset="0"/>
            </a:endParaRPr>
          </a:p>
        </p:txBody>
      </p:sp>
      <p:pic>
        <p:nvPicPr>
          <p:cNvPr id="7" name="Picture 21" descr="3D勾图片素材 创意图片">
            <a:extLst>
              <a:ext uri="{FF2B5EF4-FFF2-40B4-BE49-F238E27FC236}">
                <a16:creationId xmlns:a16="http://schemas.microsoft.com/office/drawing/2014/main" id="{DF5276E3-C857-468E-B675-9500E46512DD}"/>
              </a:ext>
            </a:extLst>
          </p:cNvPr>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l="17804" r="11372" b="12785"/>
          <a:stretch>
            <a:fillRect/>
          </a:stretch>
        </p:blipFill>
        <p:spPr bwMode="auto">
          <a:xfrm>
            <a:off x="5796136" y="1601747"/>
            <a:ext cx="560632" cy="5177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文本框 7">
            <a:extLst>
              <a:ext uri="{FF2B5EF4-FFF2-40B4-BE49-F238E27FC236}">
                <a16:creationId xmlns:a16="http://schemas.microsoft.com/office/drawing/2014/main" id="{125E5E0D-871A-4258-A07B-661989AA4EE9}"/>
              </a:ext>
            </a:extLst>
          </p:cNvPr>
          <p:cNvSpPr txBox="1"/>
          <p:nvPr/>
        </p:nvSpPr>
        <p:spPr>
          <a:xfrm>
            <a:off x="5796136" y="2211926"/>
            <a:ext cx="2592288" cy="1511952"/>
          </a:xfrm>
          <a:prstGeom prst="rect">
            <a:avLst/>
          </a:prstGeom>
          <a:noFill/>
        </p:spPr>
        <p:txBody>
          <a:bodyPr wrap="square" rtlCol="0">
            <a:spAutoFit/>
          </a:bodyPr>
          <a:lstStyle/>
          <a:p>
            <a:pPr>
              <a:lnSpc>
                <a:spcPct val="150000"/>
              </a:lnSpc>
            </a:pPr>
            <a:r>
              <a:rPr lang="zh-CN" altLang="en-US" sz="1600" b="1" dirty="0">
                <a:solidFill>
                  <a:srgbClr val="009E9A"/>
                </a:solidFill>
                <a:latin typeface="+mn-ea"/>
              </a:rPr>
              <a:t>电流回路的电感</a:t>
            </a:r>
            <a:endParaRPr lang="en-US" altLang="zh-CN" sz="1600" b="1" dirty="0">
              <a:solidFill>
                <a:srgbClr val="009E9A"/>
              </a:solidFill>
              <a:latin typeface="+mn-ea"/>
            </a:endParaRPr>
          </a:p>
          <a:p>
            <a:pPr>
              <a:lnSpc>
                <a:spcPct val="150000"/>
              </a:lnSpc>
            </a:pPr>
            <a:r>
              <a:rPr lang="zh-CN" altLang="en-US" sz="1600" b="1" dirty="0">
                <a:solidFill>
                  <a:srgbClr val="009E9A"/>
                </a:solidFill>
                <a:latin typeface="+mn-ea"/>
              </a:rPr>
              <a:t>磁耦合电路分析</a:t>
            </a:r>
            <a:endParaRPr lang="en-US" altLang="zh-CN" sz="1600" b="1" dirty="0">
              <a:solidFill>
                <a:srgbClr val="009E9A"/>
              </a:solidFill>
              <a:latin typeface="+mn-ea"/>
            </a:endParaRPr>
          </a:p>
          <a:p>
            <a:pPr>
              <a:lnSpc>
                <a:spcPct val="150000"/>
              </a:lnSpc>
            </a:pPr>
            <a:r>
              <a:rPr lang="zh-CN" altLang="en-US" sz="1600" b="1" dirty="0">
                <a:solidFill>
                  <a:srgbClr val="009E9A"/>
                </a:solidFill>
                <a:latin typeface="+mn-ea"/>
              </a:rPr>
              <a:t>磁屏蔽</a:t>
            </a:r>
            <a:endParaRPr lang="en-US" altLang="zh-CN" sz="1600" b="1" dirty="0">
              <a:solidFill>
                <a:srgbClr val="009E9A"/>
              </a:solidFill>
              <a:latin typeface="+mn-ea"/>
            </a:endParaRPr>
          </a:p>
          <a:p>
            <a:pPr>
              <a:lnSpc>
                <a:spcPct val="150000"/>
              </a:lnSpc>
            </a:pPr>
            <a:r>
              <a:rPr lang="zh-CN" altLang="en-US" sz="1600" b="1" dirty="0">
                <a:solidFill>
                  <a:srgbClr val="009E9A"/>
                </a:solidFill>
                <a:latin typeface="+mn-ea"/>
              </a:rPr>
              <a:t>磁场储能与储能回路受力</a:t>
            </a:r>
          </a:p>
        </p:txBody>
      </p:sp>
      <p:sp>
        <p:nvSpPr>
          <p:cNvPr id="9" name="文本框 8"/>
          <p:cNvSpPr txBox="1"/>
          <p:nvPr/>
        </p:nvSpPr>
        <p:spPr>
          <a:xfrm>
            <a:off x="7452320" y="2067694"/>
            <a:ext cx="1296144" cy="830997"/>
          </a:xfrm>
          <a:prstGeom prst="rect">
            <a:avLst/>
          </a:prstGeom>
          <a:noFill/>
        </p:spPr>
        <p:txBody>
          <a:bodyPr wrap="square" rtlCol="0">
            <a:spAutoFit/>
          </a:bodyPr>
          <a:lstStyle/>
          <a:p>
            <a:r>
              <a:rPr lang="zh-CN" altLang="en-US" sz="1600" b="1" dirty="0">
                <a:solidFill>
                  <a:srgbClr val="0070C0"/>
                </a:solidFill>
              </a:rPr>
              <a:t>磁链与电感</a:t>
            </a:r>
            <a:endParaRPr lang="en-US" altLang="zh-CN" sz="1600" b="1" dirty="0">
              <a:solidFill>
                <a:srgbClr val="0070C0"/>
              </a:solidFill>
            </a:endParaRPr>
          </a:p>
          <a:p>
            <a:r>
              <a:rPr lang="zh-CN" altLang="en-US" sz="1600" b="1" dirty="0">
                <a:solidFill>
                  <a:srgbClr val="0070C0"/>
                </a:solidFill>
              </a:rPr>
              <a:t>自感</a:t>
            </a:r>
            <a:endParaRPr lang="en-US" altLang="zh-CN" sz="1600" b="1" dirty="0">
              <a:solidFill>
                <a:srgbClr val="0070C0"/>
              </a:solidFill>
            </a:endParaRPr>
          </a:p>
          <a:p>
            <a:r>
              <a:rPr lang="zh-CN" altLang="en-US" sz="1600" b="1" dirty="0">
                <a:solidFill>
                  <a:srgbClr val="0070C0"/>
                </a:solidFill>
              </a:rPr>
              <a:t>互感</a:t>
            </a:r>
          </a:p>
        </p:txBody>
      </p:sp>
    </p:spTree>
    <p:extLst>
      <p:ext uri="{BB962C8B-B14F-4D97-AF65-F5344CB8AC3E}">
        <p14:creationId xmlns:p14="http://schemas.microsoft.com/office/powerpoint/2010/main" val="17498192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323528" y="205883"/>
            <a:ext cx="5616624" cy="637675"/>
          </a:xfrm>
          <a:prstGeom prst="rect">
            <a:avLst/>
          </a:prstGeom>
          <a:noFill/>
          <a:ln w="25400">
            <a:noFill/>
            <a:miter lim="800000"/>
          </a:ln>
        </p:spPr>
        <p:txBody>
          <a:bodyPr wrap="square">
            <a:spAutoFit/>
          </a:bodyPr>
          <a:lstStyle>
            <a:defPPr>
              <a:defRPr lang="zh-CN"/>
            </a:defPPr>
            <a:lvl1pPr marL="457200" indent="-457200">
              <a:lnSpc>
                <a:spcPct val="150000"/>
              </a:lnSpc>
              <a:spcBef>
                <a:spcPct val="20000"/>
              </a:spcBef>
              <a:buClr>
                <a:schemeClr val="accent5"/>
              </a:buClr>
              <a:buSzTx/>
              <a:buFont typeface="Wingdings" panose="05000000000000000000" pitchFamily="2" charset="2"/>
              <a:buChar char="l"/>
              <a:defRPr sz="2400" b="1">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lr>
                <a:schemeClr val="tx1"/>
              </a:buClr>
              <a:buChar char="–"/>
              <a:defRPr sz="2800" b="1">
                <a:solidFill>
                  <a:srgbClr val="000000"/>
                </a:solidFill>
                <a:latin typeface="Verdana" panose="020B0604030504040204" pitchFamily="34" charset="0"/>
                <a:ea typeface="楷体_GB2312" pitchFamily="49" charset="-122"/>
              </a:defRPr>
            </a:lvl2pPr>
            <a:lvl3pPr marL="1143000" indent="-228600">
              <a:spcBef>
                <a:spcPct val="20000"/>
              </a:spcBef>
              <a:buClr>
                <a:schemeClr val="hlink"/>
              </a:buClr>
              <a:buSzPct val="60000"/>
              <a:buFont typeface="Wingdings" panose="05000000000000000000" pitchFamily="2" charset="2"/>
              <a:buChar char="•"/>
              <a:defRPr sz="2400" b="1">
                <a:solidFill>
                  <a:srgbClr val="000000"/>
                </a:solidFill>
                <a:latin typeface="Verdana" panose="020B0604030504040204" pitchFamily="34" charset="0"/>
                <a:ea typeface="楷体_GB2312" pitchFamily="49" charset="-122"/>
              </a:defRPr>
            </a:lvl3pPr>
            <a:lvl4pPr marL="1600200" indent="-228600">
              <a:spcBef>
                <a:spcPct val="20000"/>
              </a:spcBef>
              <a:buClr>
                <a:schemeClr val="tx1"/>
              </a:buClr>
              <a:buChar char="–"/>
              <a:defRPr sz="2000" b="1">
                <a:solidFill>
                  <a:srgbClr val="000000"/>
                </a:solidFill>
                <a:latin typeface="Verdana" panose="020B0604030504040204" pitchFamily="34" charset="0"/>
                <a:ea typeface="楷体_GB2312" pitchFamily="49" charset="-122"/>
              </a:defRPr>
            </a:lvl4pPr>
            <a:lvl5pPr marL="2057400" indent="-228600">
              <a:spcBef>
                <a:spcPct val="20000"/>
              </a:spcBef>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9pPr>
          </a:lstStyle>
          <a:p>
            <a:pPr marL="0" indent="0">
              <a:spcBef>
                <a:spcPts val="0"/>
              </a:spcBef>
              <a:buClrTx/>
              <a:buNone/>
              <a:defRPr/>
            </a:pPr>
            <a:r>
              <a:rPr lang="zh-CN" altLang="en-US" sz="2800" dirty="0">
                <a:solidFill>
                  <a:srgbClr val="000000"/>
                </a:solidFill>
                <a:latin typeface="+mn-ea"/>
                <a:ea typeface="+mn-ea"/>
              </a:rPr>
              <a:t>二、</a:t>
            </a:r>
            <a:r>
              <a:rPr lang="zh-CN" altLang="en-US" sz="2800" dirty="0">
                <a:solidFill>
                  <a:srgbClr val="000000"/>
                </a:solidFill>
                <a:latin typeface="+mn-ea"/>
              </a:rPr>
              <a:t>恒定磁场典型应用</a:t>
            </a:r>
            <a:endParaRPr lang="zh-CN" altLang="en-US" sz="2800" dirty="0">
              <a:solidFill>
                <a:srgbClr val="000000"/>
              </a:solidFill>
              <a:latin typeface="+mn-ea"/>
              <a:ea typeface="+mn-ea"/>
            </a:endParaRPr>
          </a:p>
        </p:txBody>
      </p:sp>
      <p:sp>
        <p:nvSpPr>
          <p:cNvPr id="3" name="矩形 2"/>
          <p:cNvSpPr/>
          <p:nvPr/>
        </p:nvSpPr>
        <p:spPr>
          <a:xfrm>
            <a:off x="1259632" y="1606029"/>
            <a:ext cx="4717032" cy="461665"/>
          </a:xfrm>
          <a:prstGeom prst="rect">
            <a:avLst/>
          </a:prstGeom>
        </p:spPr>
        <p:txBody>
          <a:bodyPr wrap="square">
            <a:spAutoFit/>
          </a:bodyPr>
          <a:lstStyle/>
          <a:p>
            <a:pPr marL="457200" indent="-457200">
              <a:buClr>
                <a:schemeClr val="accent1"/>
              </a:buClr>
              <a:buFont typeface="+mj-ea"/>
              <a:buAutoNum type="circleNumDbPlain"/>
            </a:pPr>
            <a:r>
              <a:rPr lang="zh-CN" altLang="en-US" sz="2400" b="1" dirty="0">
                <a:latin typeface="Times New Roman" panose="02020603050405020304" pitchFamily="18" charset="0"/>
                <a:cs typeface="Times New Roman" panose="02020603050405020304" pitchFamily="18" charset="0"/>
              </a:rPr>
              <a:t>磁链与电感</a:t>
            </a:r>
          </a:p>
        </p:txBody>
      </p:sp>
      <p:sp>
        <p:nvSpPr>
          <p:cNvPr id="10" name="矩形 9">
            <a:extLst>
              <a:ext uri="{FF2B5EF4-FFF2-40B4-BE49-F238E27FC236}">
                <a16:creationId xmlns:a16="http://schemas.microsoft.com/office/drawing/2014/main" id="{4AB3F151-6152-4598-88E2-B381FEFA55EE}"/>
              </a:ext>
            </a:extLst>
          </p:cNvPr>
          <p:cNvSpPr/>
          <p:nvPr/>
        </p:nvSpPr>
        <p:spPr>
          <a:xfrm>
            <a:off x="885463" y="987574"/>
            <a:ext cx="2696572" cy="461665"/>
          </a:xfrm>
          <a:prstGeom prst="rect">
            <a:avLst/>
          </a:prstGeom>
        </p:spPr>
        <p:txBody>
          <a:bodyPr wrap="none">
            <a:spAutoFit/>
          </a:bodyPr>
          <a:lstStyle/>
          <a:p>
            <a:pPr marL="342900" indent="-342900">
              <a:buClr>
                <a:srgbClr val="0070C0"/>
              </a:buClr>
              <a:buFont typeface="Wingdings" panose="05000000000000000000" pitchFamily="2" charset="2"/>
              <a:buChar char="l"/>
            </a:pPr>
            <a:r>
              <a:rPr lang="zh-CN" altLang="en-US" sz="2400" b="1" dirty="0">
                <a:cs typeface="Times New Roman" panose="02020603050405020304" pitchFamily="18" charset="0"/>
              </a:rPr>
              <a:t>电流回路的电感</a:t>
            </a:r>
          </a:p>
        </p:txBody>
      </p:sp>
      <p:sp>
        <p:nvSpPr>
          <p:cNvPr id="12" name="矩形 11">
            <a:extLst>
              <a:ext uri="{FF2B5EF4-FFF2-40B4-BE49-F238E27FC236}">
                <a16:creationId xmlns:a16="http://schemas.microsoft.com/office/drawing/2014/main" id="{78989083-8D25-46CC-AA86-049D76C4FB13}"/>
              </a:ext>
            </a:extLst>
          </p:cNvPr>
          <p:cNvSpPr/>
          <p:nvPr/>
        </p:nvSpPr>
        <p:spPr>
          <a:xfrm>
            <a:off x="467545" y="2316315"/>
            <a:ext cx="6264696" cy="1551579"/>
          </a:xfrm>
          <a:prstGeom prst="rect">
            <a:avLst/>
          </a:prstGeom>
        </p:spPr>
        <p:txBody>
          <a:bodyPr wrap="square">
            <a:spAutoFit/>
          </a:bodyPr>
          <a:lstStyle/>
          <a:p>
            <a:pPr marL="1165225" indent="-1165225">
              <a:lnSpc>
                <a:spcPct val="150000"/>
              </a:lnSpc>
            </a:pPr>
            <a:r>
              <a:rPr lang="zh-CN" altLang="zh-CN" sz="2200" b="1" dirty="0">
                <a:latin typeface="Times New Roman" panose="02020603050405020304" pitchFamily="18" charset="0"/>
                <a:cs typeface="Times New Roman" panose="02020603050405020304" pitchFamily="18" charset="0"/>
              </a:rPr>
              <a:t>电</a:t>
            </a:r>
            <a:r>
              <a:rPr lang="zh-CN" altLang="en-US" sz="2200" b="1" dirty="0">
                <a:latin typeface="Times New Roman" panose="02020603050405020304" pitchFamily="18" charset="0"/>
                <a:cs typeface="Times New Roman" panose="02020603050405020304" pitchFamily="18" charset="0"/>
              </a:rPr>
              <a:t>感</a:t>
            </a:r>
            <a:r>
              <a:rPr lang="zh-CN" altLang="zh-CN" sz="2200" b="1" dirty="0">
                <a:latin typeface="Times New Roman" panose="02020603050405020304" pitchFamily="18" charset="0"/>
                <a:cs typeface="Times New Roman" panose="02020603050405020304" pitchFamily="18" charset="0"/>
              </a:rPr>
              <a:t>器</a:t>
            </a:r>
            <a:r>
              <a:rPr lang="zh-CN" altLang="en-US" sz="2200" b="1" dirty="0">
                <a:latin typeface="Times New Roman" panose="02020603050405020304" pitchFamily="18" charset="0"/>
                <a:cs typeface="Times New Roman" panose="02020603050405020304" pitchFamily="18" charset="0"/>
              </a:rPr>
              <a:t>：由电流回路构成的能够聚集磁场能量的装置。聚集的磁场能量与穿过电流回路的磁场线密切相关。</a:t>
            </a:r>
            <a:endParaRPr lang="en-US" altLang="zh-CN" sz="2200" b="1" dirty="0">
              <a:latin typeface="Times New Roman" panose="02020603050405020304" pitchFamily="18" charset="0"/>
              <a:cs typeface="Times New Roman" panose="02020603050405020304" pitchFamily="18" charset="0"/>
            </a:endParaRPr>
          </a:p>
        </p:txBody>
      </p:sp>
      <p:pic>
        <p:nvPicPr>
          <p:cNvPr id="11" name="图片 10">
            <a:extLst>
              <a:ext uri="{FF2B5EF4-FFF2-40B4-BE49-F238E27FC236}">
                <a16:creationId xmlns:a16="http://schemas.microsoft.com/office/drawing/2014/main" id="{2B5AAD21-3440-4CE6-AB23-B7B2BD03C9C4}"/>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804248" y="2281478"/>
            <a:ext cx="1970405" cy="1615440"/>
          </a:xfrm>
          <a:prstGeom prst="rect">
            <a:avLst/>
          </a:prstGeom>
          <a:noFill/>
        </p:spPr>
      </p:pic>
    </p:spTree>
    <p:custDataLst>
      <p:tags r:id="rId1"/>
    </p:custDataLst>
    <p:extLst>
      <p:ext uri="{BB962C8B-B14F-4D97-AF65-F5344CB8AC3E}">
        <p14:creationId xmlns:p14="http://schemas.microsoft.com/office/powerpoint/2010/main" val="2698725922"/>
      </p:ext>
    </p:extLst>
  </p:cSld>
  <p:clrMapOvr>
    <a:masterClrMapping/>
  </p:clrMapOvr>
  <mc:AlternateContent xmlns:mc="http://schemas.openxmlformats.org/markup-compatibility/2006" xmlns:p14="http://schemas.microsoft.com/office/powerpoint/2010/main">
    <mc:Choice Requires="p14">
      <p:transition spd="slow" p14:dur="2000" advTm="114564"/>
    </mc:Choice>
    <mc:Fallback xmlns="">
      <p:transition spd="slow" advTm="11456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up)">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up)">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wipe(up)">
                                      <p:cBhvr>
                                        <p:cTn id="1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0" grpId="0"/>
      <p:bldP spid="1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BF022DC6-053B-4437-A783-E4E48062A946}"/>
              </a:ext>
            </a:extLst>
          </p:cNvPr>
          <p:cNvSpPr/>
          <p:nvPr/>
        </p:nvSpPr>
        <p:spPr>
          <a:xfrm>
            <a:off x="251520" y="195486"/>
            <a:ext cx="8712968" cy="2123658"/>
          </a:xfrm>
          <a:prstGeom prst="rect">
            <a:avLst/>
          </a:prstGeom>
        </p:spPr>
        <p:txBody>
          <a:bodyPr wrap="square">
            <a:spAutoFit/>
          </a:bodyPr>
          <a:lstStyle/>
          <a:p>
            <a:pPr marL="1165225" indent="-1165225">
              <a:lnSpc>
                <a:spcPct val="150000"/>
              </a:lnSpc>
            </a:pPr>
            <a:r>
              <a:rPr lang="zh-CN" altLang="en-US" sz="2200" b="1" dirty="0">
                <a:latin typeface="Times New Roman" panose="02020603050405020304" pitchFamily="18" charset="0"/>
                <a:cs typeface="Times New Roman" panose="02020603050405020304" pitchFamily="18" charset="0"/>
              </a:rPr>
              <a:t>电     感：反映电感器聚集磁场能量能力的物理量。对于多个回路构成的电感器，聚集磁场的能力除了包含穿过电流回路的全部磁场线总量（总磁通），还应考虑到磁场线所铰链的回路数量的倍增因素。</a:t>
            </a:r>
          </a:p>
        </p:txBody>
      </p:sp>
      <p:pic>
        <p:nvPicPr>
          <p:cNvPr id="6" name="图片 5">
            <a:extLst>
              <a:ext uri="{FF2B5EF4-FFF2-40B4-BE49-F238E27FC236}">
                <a16:creationId xmlns:a16="http://schemas.microsoft.com/office/drawing/2014/main" id="{F7532B96-B252-42D1-92BC-FB83384CB836}"/>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020272" y="1707654"/>
            <a:ext cx="1970405" cy="1670039"/>
          </a:xfrm>
          <a:prstGeom prst="rect">
            <a:avLst/>
          </a:prstGeom>
          <a:noFill/>
        </p:spPr>
      </p:pic>
      <p:grpSp>
        <p:nvGrpSpPr>
          <p:cNvPr id="7" name="组合 6">
            <a:extLst>
              <a:ext uri="{FF2B5EF4-FFF2-40B4-BE49-F238E27FC236}">
                <a16:creationId xmlns:a16="http://schemas.microsoft.com/office/drawing/2014/main" id="{752C60E4-C283-4614-9C11-21D97C4D4CC2}"/>
              </a:ext>
            </a:extLst>
          </p:cNvPr>
          <p:cNvGrpSpPr/>
          <p:nvPr/>
        </p:nvGrpSpPr>
        <p:grpSpPr>
          <a:xfrm>
            <a:off x="107504" y="3918756"/>
            <a:ext cx="8856984" cy="1015663"/>
            <a:chOff x="684409" y="4247036"/>
            <a:chExt cx="8330103" cy="1015663"/>
          </a:xfrm>
        </p:grpSpPr>
        <p:sp>
          <p:nvSpPr>
            <p:cNvPr id="8" name="矩形 7">
              <a:extLst>
                <a:ext uri="{FF2B5EF4-FFF2-40B4-BE49-F238E27FC236}">
                  <a16:creationId xmlns:a16="http://schemas.microsoft.com/office/drawing/2014/main" id="{B51FC87A-3E7D-48BA-9A08-5B7F62D9F819}"/>
                </a:ext>
              </a:extLst>
            </p:cNvPr>
            <p:cNvSpPr/>
            <p:nvPr/>
          </p:nvSpPr>
          <p:spPr>
            <a:xfrm>
              <a:off x="1381824" y="4247036"/>
              <a:ext cx="7632688" cy="1015663"/>
            </a:xfrm>
            <a:prstGeom prst="rect">
              <a:avLst/>
            </a:prstGeom>
          </p:spPr>
          <p:txBody>
            <a:bodyPr wrap="square">
              <a:spAutoFit/>
            </a:bodyPr>
            <a:lstStyle/>
            <a:p>
              <a:pPr>
                <a:lnSpc>
                  <a:spcPct val="150000"/>
                </a:lnSpc>
                <a:spcBef>
                  <a:spcPts val="600"/>
                </a:spcBef>
                <a:spcAft>
                  <a:spcPts val="600"/>
                </a:spcAft>
                <a:buClr>
                  <a:srgbClr val="00ADA9"/>
                </a:buClr>
              </a:pPr>
              <a:r>
                <a:rPr lang="zh-CN" altLang="en-US" sz="2000" b="1" dirty="0">
                  <a:latin typeface="Times New Roman" panose="02020603050405020304" pitchFamily="18" charset="0"/>
                  <a:cs typeface="Times New Roman" panose="02020603050405020304" pitchFamily="18" charset="0"/>
                </a:rPr>
                <a:t>电感是由回路的几何参数与周围媒质决定的物理量，其大小与电流和磁通量的取值大小无关。电感可分为自感和互感。</a:t>
              </a:r>
            </a:p>
          </p:txBody>
        </p:sp>
        <p:sp>
          <p:nvSpPr>
            <p:cNvPr id="9" name="动作按钮: 信息 3">
              <a:hlinkClick r:id="" action="ppaction://noaction" highlightClick="1"/>
              <a:extLst>
                <a:ext uri="{FF2B5EF4-FFF2-40B4-BE49-F238E27FC236}">
                  <a16:creationId xmlns:a16="http://schemas.microsoft.com/office/drawing/2014/main" id="{A37B143B-16AF-4EAB-8D2E-A8584E4C805F}"/>
                </a:ext>
              </a:extLst>
            </p:cNvPr>
            <p:cNvSpPr/>
            <p:nvPr/>
          </p:nvSpPr>
          <p:spPr>
            <a:xfrm>
              <a:off x="684409" y="4484206"/>
              <a:ext cx="619512" cy="576064"/>
            </a:xfrm>
            <a:prstGeom prst="actionButtonInformation">
              <a:avLst/>
            </a:prstGeom>
            <a:solidFill>
              <a:srgbClr val="F98637"/>
            </a:solidFill>
            <a:ln>
              <a:solidFill>
                <a:srgbClr val="F9863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200" b="1">
                <a:solidFill>
                  <a:srgbClr val="F98637"/>
                </a:solidFill>
              </a:endParaRPr>
            </a:p>
          </p:txBody>
        </p:sp>
      </p:grpSp>
      <p:graphicFrame>
        <p:nvGraphicFramePr>
          <p:cNvPr id="10" name="对象 9">
            <a:extLst>
              <a:ext uri="{FF2B5EF4-FFF2-40B4-BE49-F238E27FC236}">
                <a16:creationId xmlns:a16="http://schemas.microsoft.com/office/drawing/2014/main" id="{F738B945-7F62-445A-ADCF-DD6DE5447FE5}"/>
              </a:ext>
            </a:extLst>
          </p:cNvPr>
          <p:cNvGraphicFramePr>
            <a:graphicFrameLocks noChangeAspect="1"/>
          </p:cNvGraphicFramePr>
          <p:nvPr>
            <p:extLst>
              <p:ext uri="{D42A27DB-BD31-4B8C-83A1-F6EECF244321}">
                <p14:modId xmlns:p14="http://schemas.microsoft.com/office/powerpoint/2010/main" val="1185531093"/>
              </p:ext>
            </p:extLst>
          </p:nvPr>
        </p:nvGraphicFramePr>
        <p:xfrm>
          <a:off x="3059832" y="2211710"/>
          <a:ext cx="1670050" cy="696912"/>
        </p:xfrm>
        <a:graphic>
          <a:graphicData uri="http://schemas.openxmlformats.org/presentationml/2006/ole">
            <mc:AlternateContent xmlns:mc="http://schemas.openxmlformats.org/markup-compatibility/2006">
              <mc:Choice xmlns:v="urn:schemas-microsoft-com:vml" Requires="v">
                <p:oleObj name="Equation" r:id="rId3" imgW="977760" imgH="406080" progId="Equation.DSMT4">
                  <p:embed/>
                </p:oleObj>
              </mc:Choice>
              <mc:Fallback>
                <p:oleObj name="Equation" r:id="rId3" imgW="977760" imgH="406080" progId="Equation.DSMT4">
                  <p:embed/>
                  <p:pic>
                    <p:nvPicPr>
                      <p:cNvPr id="7" name="对象 6">
                        <a:extLst>
                          <a:ext uri="{FF2B5EF4-FFF2-40B4-BE49-F238E27FC236}">
                            <a16:creationId xmlns:a16="http://schemas.microsoft.com/office/drawing/2014/main" id="{CA3FC5F9-F053-4B6C-8A96-5BCC2F882DF0}"/>
                          </a:ext>
                        </a:extLst>
                      </p:cNvPr>
                      <p:cNvPicPr/>
                      <p:nvPr/>
                    </p:nvPicPr>
                    <p:blipFill>
                      <a:blip r:embed="rId4"/>
                      <a:stretch>
                        <a:fillRect/>
                      </a:stretch>
                    </p:blipFill>
                    <p:spPr>
                      <a:xfrm>
                        <a:off x="3059832" y="2211710"/>
                        <a:ext cx="1670050" cy="696912"/>
                      </a:xfrm>
                      <a:prstGeom prst="rect">
                        <a:avLst/>
                      </a:prstGeom>
                    </p:spPr>
                  </p:pic>
                </p:oleObj>
              </mc:Fallback>
            </mc:AlternateContent>
          </a:graphicData>
        </a:graphic>
      </p:graphicFrame>
      <p:graphicFrame>
        <p:nvGraphicFramePr>
          <p:cNvPr id="11" name="对象 10">
            <a:extLst>
              <a:ext uri="{FF2B5EF4-FFF2-40B4-BE49-F238E27FC236}">
                <a16:creationId xmlns:a16="http://schemas.microsoft.com/office/drawing/2014/main" id="{535F4E35-5CB5-4E4F-A8A6-EB72E857B7ED}"/>
              </a:ext>
            </a:extLst>
          </p:cNvPr>
          <p:cNvGraphicFramePr>
            <a:graphicFrameLocks noChangeAspect="1"/>
          </p:cNvGraphicFramePr>
          <p:nvPr>
            <p:extLst>
              <p:ext uri="{D42A27DB-BD31-4B8C-83A1-F6EECF244321}">
                <p14:modId xmlns:p14="http://schemas.microsoft.com/office/powerpoint/2010/main" val="3670918214"/>
              </p:ext>
            </p:extLst>
          </p:nvPr>
        </p:nvGraphicFramePr>
        <p:xfrm>
          <a:off x="5220072" y="2427734"/>
          <a:ext cx="1191021" cy="259115"/>
        </p:xfrm>
        <a:graphic>
          <a:graphicData uri="http://schemas.openxmlformats.org/presentationml/2006/ole">
            <mc:AlternateContent xmlns:mc="http://schemas.openxmlformats.org/markup-compatibility/2006">
              <mc:Choice xmlns:v="urn:schemas-microsoft-com:vml" Requires="v">
                <p:oleObj name="Equation" r:id="rId5" imgW="952200" imgH="190440" progId="Equation.DSMT4">
                  <p:embed/>
                </p:oleObj>
              </mc:Choice>
              <mc:Fallback>
                <p:oleObj name="Equation" r:id="rId5" imgW="952200" imgH="190440" progId="Equation.DSMT4">
                  <p:embed/>
                  <p:pic>
                    <p:nvPicPr>
                      <p:cNvPr id="9" name="对象 8">
                        <a:extLst>
                          <a:ext uri="{FF2B5EF4-FFF2-40B4-BE49-F238E27FC236}">
                            <a16:creationId xmlns:a16="http://schemas.microsoft.com/office/drawing/2014/main" id="{3F6688AD-8A0B-4CC8-A66E-38F918E1B02E}"/>
                          </a:ext>
                        </a:extLst>
                      </p:cNvPr>
                      <p:cNvPicPr/>
                      <p:nvPr/>
                    </p:nvPicPr>
                    <p:blipFill>
                      <a:blip r:embed="rId6"/>
                      <a:stretch>
                        <a:fillRect/>
                      </a:stretch>
                    </p:blipFill>
                    <p:spPr>
                      <a:xfrm>
                        <a:off x="5220072" y="2427734"/>
                        <a:ext cx="1191021" cy="259115"/>
                      </a:xfrm>
                      <a:prstGeom prst="rect">
                        <a:avLst/>
                      </a:prstGeom>
                    </p:spPr>
                  </p:pic>
                </p:oleObj>
              </mc:Fallback>
            </mc:AlternateContent>
          </a:graphicData>
        </a:graphic>
      </p:graphicFrame>
      <p:sp>
        <p:nvSpPr>
          <p:cNvPr id="12" name="矩形 11">
            <a:extLst>
              <a:ext uri="{FF2B5EF4-FFF2-40B4-BE49-F238E27FC236}">
                <a16:creationId xmlns:a16="http://schemas.microsoft.com/office/drawing/2014/main" id="{78989083-8D25-46CC-AA86-049D76C4FB13}"/>
              </a:ext>
            </a:extLst>
          </p:cNvPr>
          <p:cNvSpPr/>
          <p:nvPr/>
        </p:nvSpPr>
        <p:spPr>
          <a:xfrm>
            <a:off x="251520" y="2979698"/>
            <a:ext cx="7056784" cy="600164"/>
          </a:xfrm>
          <a:prstGeom prst="rect">
            <a:avLst/>
          </a:prstGeom>
        </p:spPr>
        <p:txBody>
          <a:bodyPr wrap="square">
            <a:spAutoFit/>
          </a:bodyPr>
          <a:lstStyle/>
          <a:p>
            <a:pPr marL="1165225" indent="-1165225">
              <a:lnSpc>
                <a:spcPct val="150000"/>
              </a:lnSpc>
            </a:pPr>
            <a:r>
              <a:rPr lang="zh-CN" altLang="en-US" sz="2200" b="1" dirty="0">
                <a:latin typeface="Times New Roman" panose="02020603050405020304" pitchFamily="18" charset="0"/>
                <a:cs typeface="Times New Roman" panose="02020603050405020304" pitchFamily="18" charset="0"/>
              </a:rPr>
              <a:t>磁     链：全面反映电感器回路结构储能能力的物理量。</a:t>
            </a:r>
            <a:endParaRPr lang="en-US" altLang="zh-CN" sz="2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66991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par>
                                <p:cTn id="8" presetID="22" presetClass="entr" presetSubtype="1"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wipe(up)">
                                      <p:cBhvr>
                                        <p:cTn id="10" dur="500"/>
                                        <p:tgtEl>
                                          <p:spTgt spid="10"/>
                                        </p:tgtEl>
                                      </p:cBhvr>
                                    </p:animEffect>
                                  </p:childTnLst>
                                </p:cTn>
                              </p:par>
                              <p:par>
                                <p:cTn id="11" presetID="22" presetClass="entr" presetSubtype="1"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wipe(up)">
                                      <p:cBhvr>
                                        <p:cTn id="13" dur="500"/>
                                        <p:tgtEl>
                                          <p:spTgt spid="11"/>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grpId="0" nodeType="click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wipe(up)">
                                      <p:cBhvr>
                                        <p:cTn id="18" dur="500"/>
                                        <p:tgtEl>
                                          <p:spTgt spid="12"/>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wipe(up)">
                                      <p:cBhvr>
                                        <p:cTn id="2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8"/>
          <p:cNvGraphicFramePr>
            <a:graphicFrameLocks noChangeAspect="1"/>
          </p:cNvGraphicFramePr>
          <p:nvPr>
            <p:extLst>
              <p:ext uri="{D42A27DB-BD31-4B8C-83A1-F6EECF244321}">
                <p14:modId xmlns:p14="http://schemas.microsoft.com/office/powerpoint/2010/main" val="1148998455"/>
              </p:ext>
            </p:extLst>
          </p:nvPr>
        </p:nvGraphicFramePr>
        <p:xfrm>
          <a:off x="1638300" y="3219450"/>
          <a:ext cx="5029200" cy="769938"/>
        </p:xfrm>
        <a:graphic>
          <a:graphicData uri="http://schemas.openxmlformats.org/presentationml/2006/ole">
            <mc:AlternateContent xmlns:mc="http://schemas.openxmlformats.org/markup-compatibility/2006">
              <mc:Choice xmlns:v="urn:schemas-microsoft-com:vml" Requires="v">
                <p:oleObj name="Equation" r:id="rId2" imgW="2882880" imgH="406080" progId="Equation.DSMT4">
                  <p:embed/>
                </p:oleObj>
              </mc:Choice>
              <mc:Fallback>
                <p:oleObj name="Equation" r:id="rId2" imgW="2882880" imgH="406080" progId="Equation.DSMT4">
                  <p:embed/>
                  <p:pic>
                    <p:nvPicPr>
                      <p:cNvPr id="476198" name="Object 8"/>
                      <p:cNvPicPr>
                        <a:picLocks noChangeAspect="1" noChangeArrowheads="1"/>
                      </p:cNvPicPr>
                      <p:nvPr/>
                    </p:nvPicPr>
                    <p:blipFill>
                      <a:blip r:embed="rId3"/>
                      <a:srcRect/>
                      <a:stretch>
                        <a:fillRect/>
                      </a:stretch>
                    </p:blipFill>
                    <p:spPr bwMode="auto">
                      <a:xfrm>
                        <a:off x="1638300" y="3219450"/>
                        <a:ext cx="5029200" cy="769938"/>
                      </a:xfrm>
                      <a:prstGeom prst="rect">
                        <a:avLst/>
                      </a:prstGeom>
                      <a:noFill/>
                    </p:spPr>
                  </p:pic>
                </p:oleObj>
              </mc:Fallback>
            </mc:AlternateContent>
          </a:graphicData>
        </a:graphic>
      </p:graphicFrame>
      <mc:AlternateContent xmlns:mc="http://schemas.openxmlformats.org/markup-compatibility/2006" xmlns:a14="http://schemas.microsoft.com/office/drawing/2010/main">
        <mc:Choice Requires="a14">
          <p:sp>
            <p:nvSpPr>
              <p:cNvPr id="4" name="Rectangle 1026"/>
              <p:cNvSpPr>
                <a:spLocks noChangeArrowheads="1"/>
              </p:cNvSpPr>
              <p:nvPr/>
            </p:nvSpPr>
            <p:spPr bwMode="auto">
              <a:xfrm>
                <a:off x="144016" y="1032802"/>
                <a:ext cx="8892480" cy="2055947"/>
              </a:xfrm>
              <a:prstGeom prst="rect">
                <a:avLst/>
              </a:prstGeom>
              <a:solidFill>
                <a:schemeClr val="accent5">
                  <a:lumMod val="40000"/>
                  <a:lumOff val="60000"/>
                </a:schemeClr>
              </a:solidFill>
              <a:ln>
                <a:noFill/>
              </a:ln>
            </p:spPr>
            <p:txBody>
              <a:bodyPr wrap="square">
                <a:spAutoFit/>
              </a:bodyPr>
              <a:lstStyle/>
              <a:p>
                <a:pPr marL="450850" indent="-450850">
                  <a:lnSpc>
                    <a:spcPct val="130000"/>
                  </a:lnSpc>
                  <a:spcBef>
                    <a:spcPct val="30000"/>
                  </a:spcBef>
                  <a:buFont typeface="Wingdings" panose="05000000000000000000" pitchFamily="2" charset="2"/>
                  <a:buChar char="ü"/>
                  <a:tabLst>
                    <a:tab pos="450850" algn="l"/>
                  </a:tabLst>
                </a:pPr>
                <a:r>
                  <a:rPr kumimoji="1" lang="zh-CN" altLang="en-US" sz="2200" b="1" dirty="0">
                    <a:latin typeface="Times New Roman" panose="02020603050405020304" pitchFamily="18" charset="0"/>
                    <a:cs typeface="Times New Roman" panose="02020603050405020304" pitchFamily="18" charset="0"/>
                  </a:rPr>
                  <a:t>首先设定回路的注入电流，并计算出穿过回路面积</a:t>
                </a:r>
                <a:r>
                  <a:rPr kumimoji="1" lang="en-US" altLang="zh-CN" sz="2200" b="1" i="1" dirty="0">
                    <a:latin typeface="Times New Roman" panose="02020603050405020304" pitchFamily="18" charset="0"/>
                    <a:cs typeface="Times New Roman" panose="02020603050405020304" pitchFamily="18" charset="0"/>
                  </a:rPr>
                  <a:t>S</a:t>
                </a:r>
                <a:r>
                  <a:rPr kumimoji="1" lang="zh-CN" altLang="en-US" sz="2200" b="1" dirty="0">
                    <a:latin typeface="Times New Roman" panose="02020603050405020304" pitchFamily="18" charset="0"/>
                    <a:cs typeface="Times New Roman" panose="02020603050405020304" pitchFamily="18" charset="0"/>
                  </a:rPr>
                  <a:t>的总磁通量</a:t>
                </a:r>
                <a:endParaRPr kumimoji="1" lang="en-US" altLang="zh-CN" sz="2200" b="1" dirty="0">
                  <a:latin typeface="Times New Roman" panose="02020603050405020304" pitchFamily="18" charset="0"/>
                  <a:cs typeface="Times New Roman" panose="02020603050405020304" pitchFamily="18" charset="0"/>
                </a:endParaRPr>
              </a:p>
              <a:p>
                <a:pPr marL="450850" indent="-450850">
                  <a:lnSpc>
                    <a:spcPct val="130000"/>
                  </a:lnSpc>
                  <a:spcBef>
                    <a:spcPct val="30000"/>
                  </a:spcBef>
                  <a:buFont typeface="Wingdings" panose="05000000000000000000" pitchFamily="2" charset="2"/>
                  <a:buChar char="ü"/>
                </a:pPr>
                <a:r>
                  <a:rPr kumimoji="1" lang="zh-CN" altLang="en-US" sz="2200" b="1" dirty="0">
                    <a:latin typeface="Times New Roman" panose="02020603050405020304" pitchFamily="18" charset="0"/>
                    <a:cs typeface="Times New Roman" panose="02020603050405020304" pitchFamily="18" charset="0"/>
                  </a:rPr>
                  <a:t>计算该磁通相应磁场线所铰链的全部电流</a:t>
                </a:r>
                <a14:m>
                  <m:oMath xmlns:m="http://schemas.openxmlformats.org/officeDocument/2006/math">
                    <m:r>
                      <a:rPr kumimoji="1" lang="en-US" altLang="zh-CN" sz="2200" b="1" i="1" smtClean="0">
                        <a:latin typeface="Cambria Math" panose="02040503050406030204" pitchFamily="18" charset="0"/>
                        <a:cs typeface="Times New Roman" panose="02020603050405020304" pitchFamily="18" charset="0"/>
                      </a:rPr>
                      <m:t>𝑰</m:t>
                    </m:r>
                    <m:r>
                      <a:rPr kumimoji="1" lang="en-US" altLang="zh-CN" sz="2200" b="1" i="0" smtClean="0">
                        <a:latin typeface="Cambria Math" panose="02040503050406030204" pitchFamily="18" charset="0"/>
                        <a:cs typeface="Times New Roman" panose="02020603050405020304" pitchFamily="18" charset="0"/>
                      </a:rPr>
                      <m:t>′</m:t>
                    </m:r>
                  </m:oMath>
                </a14:m>
                <a:r>
                  <a:rPr kumimoji="1" lang="zh-CN" altLang="en-US" sz="2200" b="1" dirty="0">
                    <a:latin typeface="Times New Roman" panose="02020603050405020304" pitchFamily="18" charset="0"/>
                    <a:cs typeface="Times New Roman" panose="02020603050405020304" pitchFamily="18" charset="0"/>
                  </a:rPr>
                  <a:t>，然后通过</a:t>
                </a:r>
                <a14:m>
                  <m:oMath xmlns:m="http://schemas.openxmlformats.org/officeDocument/2006/math">
                    <m:r>
                      <a:rPr kumimoji="1" lang="en-US" altLang="zh-CN" sz="2200" b="1" i="1">
                        <a:latin typeface="Cambria Math" panose="02040503050406030204" pitchFamily="18" charset="0"/>
                        <a:cs typeface="Times New Roman" panose="02020603050405020304" pitchFamily="18" charset="0"/>
                      </a:rPr>
                      <m:t>𝑰</m:t>
                    </m:r>
                    <m:r>
                      <a:rPr kumimoji="1" lang="en-US" altLang="zh-CN" sz="2200" b="1">
                        <a:latin typeface="Cambria Math" panose="02040503050406030204" pitchFamily="18" charset="0"/>
                        <a:cs typeface="Times New Roman" panose="02020603050405020304" pitchFamily="18" charset="0"/>
                      </a:rPr>
                      <m:t>′</m:t>
                    </m:r>
                  </m:oMath>
                </a14:m>
                <a:r>
                  <a:rPr kumimoji="1" lang="zh-CN" altLang="en-US" sz="2200" b="1" dirty="0">
                    <a:latin typeface="Times New Roman" panose="02020603050405020304" pitchFamily="18" charset="0"/>
                    <a:cs typeface="Times New Roman" panose="02020603050405020304" pitchFamily="18" charset="0"/>
                  </a:rPr>
                  <a:t>与注入电流</a:t>
                </a:r>
                <a:r>
                  <a:rPr kumimoji="1" lang="en-US" altLang="zh-CN" sz="2200" b="1" i="1" dirty="0">
                    <a:latin typeface="Times New Roman" panose="02020603050405020304" pitchFamily="18" charset="0"/>
                    <a:cs typeface="Times New Roman" panose="02020603050405020304" pitchFamily="18" charset="0"/>
                  </a:rPr>
                  <a:t>I</a:t>
                </a:r>
                <a:r>
                  <a:rPr kumimoji="1" lang="zh-CN" altLang="en-US" sz="2200" b="1" dirty="0">
                    <a:latin typeface="Times New Roman" panose="02020603050405020304" pitchFamily="18" charset="0"/>
                    <a:cs typeface="Times New Roman" panose="02020603050405020304" pitchFamily="18" charset="0"/>
                  </a:rPr>
                  <a:t> 的比值确定出回路数量</a:t>
                </a:r>
                <a:endParaRPr kumimoji="1" lang="en-US" altLang="zh-CN" sz="2200" b="1" dirty="0">
                  <a:latin typeface="Times New Roman" panose="02020603050405020304" pitchFamily="18" charset="0"/>
                  <a:cs typeface="Times New Roman" panose="02020603050405020304" pitchFamily="18" charset="0"/>
                </a:endParaRPr>
              </a:p>
              <a:p>
                <a:pPr marL="450850" indent="-450850">
                  <a:lnSpc>
                    <a:spcPct val="130000"/>
                  </a:lnSpc>
                  <a:spcBef>
                    <a:spcPct val="30000"/>
                  </a:spcBef>
                  <a:buFont typeface="Wingdings" panose="05000000000000000000" pitchFamily="2" charset="2"/>
                  <a:buChar char="ü"/>
                </a:pPr>
                <a:r>
                  <a:rPr kumimoji="1" lang="zh-CN" altLang="en-US" sz="2200" b="1" dirty="0">
                    <a:latin typeface="Times New Roman" panose="02020603050405020304" pitchFamily="18" charset="0"/>
                    <a:cs typeface="Times New Roman" panose="02020603050405020304" pitchFamily="18" charset="0"/>
                  </a:rPr>
                  <a:t>将计算得到的磁链带入电感的定义式中，得出所给回路结构的电感</a:t>
                </a:r>
                <a:endParaRPr kumimoji="1" lang="zh-CN" altLang="en-US" sz="2200" b="1" dirty="0">
                  <a:latin typeface="Times New Roman" panose="02020603050405020304" pitchFamily="18" charset="0"/>
                  <a:ea typeface="宋体" panose="02010600030101010101" pitchFamily="2" charset="-122"/>
                  <a:cs typeface="Times New Roman" panose="02020603050405020304" pitchFamily="18" charset="0"/>
                </a:endParaRPr>
              </a:p>
            </p:txBody>
          </p:sp>
        </mc:Choice>
        <mc:Fallback xmlns="">
          <p:sp>
            <p:nvSpPr>
              <p:cNvPr id="4" name="Rectangle 1026"/>
              <p:cNvSpPr>
                <a:spLocks noRot="1" noChangeAspect="1" noMove="1" noResize="1" noEditPoints="1" noAdjustHandles="1" noChangeArrowheads="1" noChangeShapeType="1" noTextEdit="1"/>
              </p:cNvSpPr>
              <p:nvPr/>
            </p:nvSpPr>
            <p:spPr bwMode="auto">
              <a:xfrm>
                <a:off x="144016" y="1032802"/>
                <a:ext cx="8892480" cy="2055947"/>
              </a:xfrm>
              <a:prstGeom prst="rect">
                <a:avLst/>
              </a:prstGeom>
              <a:blipFill>
                <a:blip r:embed="rId5"/>
                <a:stretch>
                  <a:fillRect l="-754" r="-960" b="-2071"/>
                </a:stretch>
              </a:blipFill>
              <a:ln>
                <a:noFill/>
              </a:ln>
            </p:spPr>
            <p:txBody>
              <a:bodyPr/>
              <a:lstStyle/>
              <a:p>
                <a:r>
                  <a:rPr lang="zh-CN" altLang="en-US">
                    <a:noFill/>
                  </a:rPr>
                  <a:t> </a:t>
                </a:r>
              </a:p>
            </p:txBody>
          </p:sp>
        </mc:Fallback>
      </mc:AlternateContent>
      <p:sp>
        <p:nvSpPr>
          <p:cNvPr id="6" name="矩形 5"/>
          <p:cNvSpPr/>
          <p:nvPr/>
        </p:nvSpPr>
        <p:spPr>
          <a:xfrm>
            <a:off x="2445412" y="453901"/>
            <a:ext cx="4185761" cy="461665"/>
          </a:xfrm>
          <a:prstGeom prst="rect">
            <a:avLst/>
          </a:prstGeom>
        </p:spPr>
        <p:txBody>
          <a:bodyPr wrap="none">
            <a:spAutoFit/>
          </a:bodyPr>
          <a:lstStyle/>
          <a:p>
            <a:pPr algn="ctr"/>
            <a:r>
              <a:rPr kumimoji="1" lang="zh-CN" altLang="en-US" sz="2400" b="1" dirty="0">
                <a:solidFill>
                  <a:srgbClr val="C00000"/>
                </a:solidFill>
                <a:latin typeface="微软雅黑" panose="020B0503020204020204" pitchFamily="34" charset="-122"/>
                <a:ea typeface="微软雅黑" panose="020B0503020204020204" pitchFamily="34" charset="-122"/>
              </a:rPr>
              <a:t>计算确定结构回路电感的方法</a:t>
            </a:r>
          </a:p>
        </p:txBody>
      </p:sp>
      <p:grpSp>
        <p:nvGrpSpPr>
          <p:cNvPr id="7" name="组合 6">
            <a:extLst>
              <a:ext uri="{FF2B5EF4-FFF2-40B4-BE49-F238E27FC236}">
                <a16:creationId xmlns:a16="http://schemas.microsoft.com/office/drawing/2014/main" id="{D6BA45ED-9700-4388-9D0F-49BCD0828753}"/>
              </a:ext>
            </a:extLst>
          </p:cNvPr>
          <p:cNvGrpSpPr/>
          <p:nvPr/>
        </p:nvGrpSpPr>
        <p:grpSpPr>
          <a:xfrm>
            <a:off x="8604448" y="4629019"/>
            <a:ext cx="432048" cy="432834"/>
            <a:chOff x="6084168" y="1274820"/>
            <a:chExt cx="432048" cy="432834"/>
          </a:xfrm>
        </p:grpSpPr>
        <p:sp>
          <p:nvSpPr>
            <p:cNvPr id="8" name="椭圆 22">
              <a:extLst>
                <a:ext uri="{FF2B5EF4-FFF2-40B4-BE49-F238E27FC236}">
                  <a16:creationId xmlns:a16="http://schemas.microsoft.com/office/drawing/2014/main" id="{6DBB6176-D0D2-45D6-803A-65524D62AF56}"/>
                </a:ext>
              </a:extLst>
            </p:cNvPr>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9" name="Freeform 59">
              <a:extLst>
                <a:ext uri="{FF2B5EF4-FFF2-40B4-BE49-F238E27FC236}">
                  <a16:creationId xmlns:a16="http://schemas.microsoft.com/office/drawing/2014/main" id="{FDD9B628-0157-4455-80C0-7DE2D7BB9BDE}"/>
                </a:ext>
              </a:extLst>
            </p:cNvPr>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Roboto Light"/>
                <a:ea typeface="+mn-ea"/>
                <a:cs typeface="+mn-cs"/>
              </a:endParaRPr>
            </a:p>
          </p:txBody>
        </p:sp>
      </p:grpSp>
      <p:grpSp>
        <p:nvGrpSpPr>
          <p:cNvPr id="10" name="组合 9">
            <a:extLst>
              <a:ext uri="{FF2B5EF4-FFF2-40B4-BE49-F238E27FC236}">
                <a16:creationId xmlns:a16="http://schemas.microsoft.com/office/drawing/2014/main" id="{57F57819-D9DB-46D1-A073-6CF11D45130A}"/>
              </a:ext>
            </a:extLst>
          </p:cNvPr>
          <p:cNvGrpSpPr/>
          <p:nvPr/>
        </p:nvGrpSpPr>
        <p:grpSpPr>
          <a:xfrm>
            <a:off x="7308304" y="4629412"/>
            <a:ext cx="432048" cy="432048"/>
            <a:chOff x="4788024" y="1275213"/>
            <a:chExt cx="432048" cy="432048"/>
          </a:xfrm>
        </p:grpSpPr>
        <p:sp>
          <p:nvSpPr>
            <p:cNvPr id="11" name="椭圆 65">
              <a:extLst>
                <a:ext uri="{FF2B5EF4-FFF2-40B4-BE49-F238E27FC236}">
                  <a16:creationId xmlns:a16="http://schemas.microsoft.com/office/drawing/2014/main" id="{E1F30D69-7AE0-4881-8D20-852195B1A450}"/>
                </a:ext>
              </a:extLst>
            </p:cNvPr>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12" name="Freeform 110">
              <a:extLst>
                <a:ext uri="{FF2B5EF4-FFF2-40B4-BE49-F238E27FC236}">
                  <a16:creationId xmlns:a16="http://schemas.microsoft.com/office/drawing/2014/main" id="{77F236AE-BB1F-4F78-A614-456211641493}"/>
                </a:ext>
              </a:extLst>
            </p:cNvPr>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Roboto Light"/>
                <a:ea typeface="+mn-ea"/>
                <a:cs typeface="+mn-cs"/>
              </a:endParaRPr>
            </a:p>
          </p:txBody>
        </p:sp>
      </p:grpSp>
      <p:grpSp>
        <p:nvGrpSpPr>
          <p:cNvPr id="13" name="组合 12">
            <a:extLst>
              <a:ext uri="{FF2B5EF4-FFF2-40B4-BE49-F238E27FC236}">
                <a16:creationId xmlns:a16="http://schemas.microsoft.com/office/drawing/2014/main" id="{2CA616C5-403D-44F8-B89E-8BBBE1193470}"/>
              </a:ext>
            </a:extLst>
          </p:cNvPr>
          <p:cNvGrpSpPr/>
          <p:nvPr/>
        </p:nvGrpSpPr>
        <p:grpSpPr>
          <a:xfrm>
            <a:off x="7956376" y="4629019"/>
            <a:ext cx="432833" cy="432834"/>
            <a:chOff x="5436096" y="1274820"/>
            <a:chExt cx="432833" cy="432834"/>
          </a:xfrm>
        </p:grpSpPr>
        <p:sp>
          <p:nvSpPr>
            <p:cNvPr id="14" name="椭圆 13">
              <a:extLst>
                <a:ext uri="{FF2B5EF4-FFF2-40B4-BE49-F238E27FC236}">
                  <a16:creationId xmlns:a16="http://schemas.microsoft.com/office/drawing/2014/main" id="{3ECC9437-54CF-413A-A10D-D0C39D72EBC4}"/>
                </a:ext>
              </a:extLst>
            </p:cNvPr>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15" name="Freeform 16">
              <a:extLst>
                <a:ext uri="{FF2B5EF4-FFF2-40B4-BE49-F238E27FC236}">
                  <a16:creationId xmlns:a16="http://schemas.microsoft.com/office/drawing/2014/main" id="{EC5A7395-A93D-41B5-BE00-53C463943D74}"/>
                </a:ext>
              </a:extLst>
            </p:cNvPr>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Roboto Light"/>
                <a:ea typeface="+mn-ea"/>
                <a:cs typeface="+mn-cs"/>
              </a:endParaRPr>
            </a:p>
          </p:txBody>
        </p:sp>
      </p:grpSp>
      <p:grpSp>
        <p:nvGrpSpPr>
          <p:cNvPr id="16" name="组合 15">
            <a:extLst>
              <a:ext uri="{FF2B5EF4-FFF2-40B4-BE49-F238E27FC236}">
                <a16:creationId xmlns:a16="http://schemas.microsoft.com/office/drawing/2014/main" id="{3F2C28AF-53C7-46EB-A427-775E6276EE1D}"/>
              </a:ext>
            </a:extLst>
          </p:cNvPr>
          <p:cNvGrpSpPr/>
          <p:nvPr/>
        </p:nvGrpSpPr>
        <p:grpSpPr>
          <a:xfrm>
            <a:off x="6012160" y="4629019"/>
            <a:ext cx="432833" cy="432834"/>
            <a:chOff x="3491880" y="1274820"/>
            <a:chExt cx="432833" cy="432834"/>
          </a:xfrm>
        </p:grpSpPr>
        <p:sp>
          <p:nvSpPr>
            <p:cNvPr id="17" name="椭圆 16">
              <a:extLst>
                <a:ext uri="{FF2B5EF4-FFF2-40B4-BE49-F238E27FC236}">
                  <a16:creationId xmlns:a16="http://schemas.microsoft.com/office/drawing/2014/main" id="{93C24634-01A6-472D-B3D3-F760CEC72C19}"/>
                </a:ext>
              </a:extLst>
            </p:cNvPr>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18" name="Freeform 75">
              <a:extLst>
                <a:ext uri="{FF2B5EF4-FFF2-40B4-BE49-F238E27FC236}">
                  <a16:creationId xmlns:a16="http://schemas.microsoft.com/office/drawing/2014/main" id="{03E343B0-0C7C-4230-8424-AF40FDCA0278}"/>
                </a:ext>
              </a:extLst>
            </p:cNvPr>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Roboto Light"/>
                <a:ea typeface="+mn-ea"/>
                <a:cs typeface="+mn-cs"/>
              </a:endParaRPr>
            </a:p>
          </p:txBody>
        </p:sp>
      </p:grpSp>
      <p:grpSp>
        <p:nvGrpSpPr>
          <p:cNvPr id="19" name="组合 18">
            <a:extLst>
              <a:ext uri="{FF2B5EF4-FFF2-40B4-BE49-F238E27FC236}">
                <a16:creationId xmlns:a16="http://schemas.microsoft.com/office/drawing/2014/main" id="{F0FA889D-0CAB-4411-84BA-3BE73F683DDB}"/>
              </a:ext>
            </a:extLst>
          </p:cNvPr>
          <p:cNvGrpSpPr/>
          <p:nvPr/>
        </p:nvGrpSpPr>
        <p:grpSpPr>
          <a:xfrm>
            <a:off x="6660232" y="4629019"/>
            <a:ext cx="432833" cy="432834"/>
            <a:chOff x="4139952" y="1274820"/>
            <a:chExt cx="432833" cy="432834"/>
          </a:xfrm>
        </p:grpSpPr>
        <p:sp>
          <p:nvSpPr>
            <p:cNvPr id="20" name="椭圆 16">
              <a:extLst>
                <a:ext uri="{FF2B5EF4-FFF2-40B4-BE49-F238E27FC236}">
                  <a16:creationId xmlns:a16="http://schemas.microsoft.com/office/drawing/2014/main" id="{196C7A0E-C598-4FF8-830D-765898BEFFCE}"/>
                </a:ext>
              </a:extLst>
            </p:cNvPr>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21" name="Freeform 84">
              <a:extLst>
                <a:ext uri="{FF2B5EF4-FFF2-40B4-BE49-F238E27FC236}">
                  <a16:creationId xmlns:a16="http://schemas.microsoft.com/office/drawing/2014/main" id="{199278A2-F397-49AD-9045-6DC030700F64}"/>
                </a:ext>
              </a:extLst>
            </p:cNvPr>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Roboto Light"/>
                <a:ea typeface="+mn-ea"/>
                <a:cs typeface="+mn-cs"/>
              </a:endParaRPr>
            </a:p>
          </p:txBody>
        </p:sp>
      </p:grpSp>
    </p:spTree>
    <p:extLst>
      <p:ext uri="{BB962C8B-B14F-4D97-AF65-F5344CB8AC3E}">
        <p14:creationId xmlns:p14="http://schemas.microsoft.com/office/powerpoint/2010/main" val="3086380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up)">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9D481DA9-2E42-4D3E-A53A-85261C0A57AC}"/>
              </a:ext>
            </a:extLst>
          </p:cNvPr>
          <p:cNvSpPr/>
          <p:nvPr/>
        </p:nvSpPr>
        <p:spPr>
          <a:xfrm>
            <a:off x="1259632" y="383634"/>
            <a:ext cx="4717032" cy="461665"/>
          </a:xfrm>
          <a:prstGeom prst="rect">
            <a:avLst/>
          </a:prstGeom>
        </p:spPr>
        <p:txBody>
          <a:bodyPr wrap="square">
            <a:spAutoFit/>
          </a:bodyPr>
          <a:lstStyle/>
          <a:p>
            <a:pPr marL="457200" indent="-457200">
              <a:buClr>
                <a:schemeClr val="accent1"/>
              </a:buClr>
              <a:buFont typeface="+mj-ea"/>
              <a:buAutoNum type="circleNumDbPlain" startAt="2"/>
            </a:pPr>
            <a:r>
              <a:rPr lang="zh-CN" altLang="en-US" sz="2400" b="1" dirty="0">
                <a:latin typeface="Times New Roman" panose="02020603050405020304" pitchFamily="18" charset="0"/>
                <a:cs typeface="Times New Roman" panose="02020603050405020304" pitchFamily="18" charset="0"/>
              </a:rPr>
              <a:t>自感</a:t>
            </a:r>
          </a:p>
        </p:txBody>
      </p:sp>
      <p:sp>
        <p:nvSpPr>
          <p:cNvPr id="3" name="矩形 2">
            <a:extLst>
              <a:ext uri="{FF2B5EF4-FFF2-40B4-BE49-F238E27FC236}">
                <a16:creationId xmlns:a16="http://schemas.microsoft.com/office/drawing/2014/main" id="{BF022DC6-053B-4437-A783-E4E48062A946}"/>
              </a:ext>
            </a:extLst>
          </p:cNvPr>
          <p:cNvSpPr/>
          <p:nvPr/>
        </p:nvSpPr>
        <p:spPr>
          <a:xfrm>
            <a:off x="251520" y="887690"/>
            <a:ext cx="8712968" cy="1043747"/>
          </a:xfrm>
          <a:prstGeom prst="rect">
            <a:avLst/>
          </a:prstGeom>
        </p:spPr>
        <p:txBody>
          <a:bodyPr wrap="square">
            <a:spAutoFit/>
          </a:bodyPr>
          <a:lstStyle/>
          <a:p>
            <a:pPr marL="900113" indent="-900113">
              <a:lnSpc>
                <a:spcPct val="150000"/>
              </a:lnSpc>
            </a:pPr>
            <a:r>
              <a:rPr lang="zh-CN" altLang="en-US" sz="2200" b="1" dirty="0">
                <a:latin typeface="Times New Roman" panose="02020603050405020304" pitchFamily="18" charset="0"/>
                <a:cs typeface="Times New Roman" panose="02020603050405020304" pitchFamily="18" charset="0"/>
              </a:rPr>
              <a:t>自感：由回路注入电流在自己回路中形成的磁链与注入电流比值所确定的电感。</a:t>
            </a:r>
          </a:p>
        </p:txBody>
      </p:sp>
      <p:grpSp>
        <p:nvGrpSpPr>
          <p:cNvPr id="4" name="Group 24"/>
          <p:cNvGrpSpPr>
            <a:grpSpLocks/>
          </p:cNvGrpSpPr>
          <p:nvPr/>
        </p:nvGrpSpPr>
        <p:grpSpPr bwMode="auto">
          <a:xfrm>
            <a:off x="179512" y="2643758"/>
            <a:ext cx="2952328" cy="1584273"/>
            <a:chOff x="3310" y="1825"/>
            <a:chExt cx="2428" cy="1560"/>
          </a:xfrm>
        </p:grpSpPr>
        <p:sp>
          <p:nvSpPr>
            <p:cNvPr id="5" name="Rectangle 25"/>
            <p:cNvSpPr>
              <a:spLocks noChangeArrowheads="1"/>
            </p:cNvSpPr>
            <p:nvPr/>
          </p:nvSpPr>
          <p:spPr bwMode="auto">
            <a:xfrm>
              <a:off x="3310" y="1825"/>
              <a:ext cx="2380" cy="1560"/>
            </a:xfrm>
            <a:prstGeom prst="rect">
              <a:avLst/>
            </a:prstGeom>
            <a:solidFill>
              <a:srgbClr val="CCFFFF"/>
            </a:solidFill>
            <a:ln w="9525">
              <a:solidFill>
                <a:srgbClr val="FF0000"/>
              </a:solidFill>
              <a:miter lim="800000"/>
              <a:headEnd/>
              <a:tailEnd/>
            </a:ln>
          </p:spPr>
          <p:txBody>
            <a:bodyPr wrap="none" anchor="ctr"/>
            <a:lstStyle>
              <a:lvl1pPr>
                <a:spcBef>
                  <a:spcPct val="20000"/>
                </a:spcBef>
                <a:buClr>
                  <a:schemeClr val="tx2"/>
                </a:buClr>
                <a:buSzPct val="60000"/>
                <a:buFont typeface="Wingdings" panose="05000000000000000000" pitchFamily="2" charset="2"/>
                <a:buChar char="•"/>
                <a:defRPr sz="3200" b="1">
                  <a:solidFill>
                    <a:srgbClr val="000000"/>
                  </a:solidFill>
                  <a:latin typeface="Verdana" panose="020B0604030504040204" pitchFamily="34" charset="0"/>
                  <a:ea typeface="楷体_GB2312" pitchFamily="49" charset="-122"/>
                </a:defRPr>
              </a:lvl1pPr>
              <a:lvl2pPr marL="742950" indent="-285750">
                <a:spcBef>
                  <a:spcPct val="20000"/>
                </a:spcBef>
                <a:buClr>
                  <a:schemeClr val="tx1"/>
                </a:buClr>
                <a:buChar char="–"/>
                <a:defRPr sz="2800" b="1">
                  <a:solidFill>
                    <a:srgbClr val="000000"/>
                  </a:solidFill>
                  <a:latin typeface="Verdana" panose="020B0604030504040204" pitchFamily="34" charset="0"/>
                  <a:ea typeface="楷体_GB2312" pitchFamily="49" charset="-122"/>
                </a:defRPr>
              </a:lvl2pPr>
              <a:lvl3pPr marL="1143000" indent="-228600">
                <a:spcBef>
                  <a:spcPct val="20000"/>
                </a:spcBef>
                <a:buClr>
                  <a:schemeClr val="hlink"/>
                </a:buClr>
                <a:buSzPct val="60000"/>
                <a:buFont typeface="Wingdings" panose="05000000000000000000" pitchFamily="2" charset="2"/>
                <a:buChar char="•"/>
                <a:defRPr sz="2400" b="1">
                  <a:solidFill>
                    <a:srgbClr val="000000"/>
                  </a:solidFill>
                  <a:latin typeface="Verdana" panose="020B0604030504040204" pitchFamily="34" charset="0"/>
                  <a:ea typeface="楷体_GB2312" pitchFamily="49" charset="-122"/>
                </a:defRPr>
              </a:lvl3pPr>
              <a:lvl4pPr marL="1600200" indent="-228600">
                <a:spcBef>
                  <a:spcPct val="20000"/>
                </a:spcBef>
                <a:buClr>
                  <a:schemeClr val="tx1"/>
                </a:buClr>
                <a:buChar char="–"/>
                <a:defRPr sz="2000" b="1">
                  <a:solidFill>
                    <a:srgbClr val="000000"/>
                  </a:solidFill>
                  <a:latin typeface="Verdana" panose="020B0604030504040204" pitchFamily="34" charset="0"/>
                  <a:ea typeface="楷体_GB2312" pitchFamily="49" charset="-122"/>
                </a:defRPr>
              </a:lvl4pPr>
              <a:lvl5pPr marL="2057400" indent="-228600">
                <a:spcBef>
                  <a:spcPct val="20000"/>
                </a:spcBef>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9pPr>
            </a:lstStyle>
            <a:p>
              <a:pPr algn="ctr" eaLnBrk="1" hangingPunct="1">
                <a:spcBef>
                  <a:spcPct val="50000"/>
                </a:spcBef>
                <a:buClrTx/>
                <a:buSzTx/>
                <a:buFontTx/>
                <a:buNone/>
              </a:pPr>
              <a:endParaRPr lang="zh-CN" altLang="en-US" sz="1400" b="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6" name="Text Box 26"/>
            <p:cNvSpPr txBox="1">
              <a:spLocks noChangeArrowheads="1"/>
            </p:cNvSpPr>
            <p:nvPr/>
          </p:nvSpPr>
          <p:spPr bwMode="auto">
            <a:xfrm>
              <a:off x="5306" y="2052"/>
              <a:ext cx="432" cy="3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60000"/>
                <a:buFont typeface="Wingdings" panose="05000000000000000000" pitchFamily="2" charset="2"/>
                <a:buChar char="•"/>
                <a:defRPr sz="3200" b="1">
                  <a:solidFill>
                    <a:srgbClr val="000000"/>
                  </a:solidFill>
                  <a:latin typeface="Verdana" panose="020B0604030504040204" pitchFamily="34" charset="0"/>
                  <a:ea typeface="楷体_GB2312" pitchFamily="49" charset="-122"/>
                </a:defRPr>
              </a:lvl1pPr>
              <a:lvl2pPr marL="742950" indent="-285750">
                <a:spcBef>
                  <a:spcPct val="20000"/>
                </a:spcBef>
                <a:buClr>
                  <a:schemeClr val="tx1"/>
                </a:buClr>
                <a:buChar char="–"/>
                <a:defRPr sz="2800" b="1">
                  <a:solidFill>
                    <a:srgbClr val="000000"/>
                  </a:solidFill>
                  <a:latin typeface="Verdana" panose="020B0604030504040204" pitchFamily="34" charset="0"/>
                  <a:ea typeface="楷体_GB2312" pitchFamily="49" charset="-122"/>
                </a:defRPr>
              </a:lvl2pPr>
              <a:lvl3pPr marL="1143000" indent="-228600">
                <a:spcBef>
                  <a:spcPct val="20000"/>
                </a:spcBef>
                <a:buClr>
                  <a:schemeClr val="hlink"/>
                </a:buClr>
                <a:buSzPct val="60000"/>
                <a:buFont typeface="Wingdings" panose="05000000000000000000" pitchFamily="2" charset="2"/>
                <a:buChar char="•"/>
                <a:defRPr sz="2400" b="1">
                  <a:solidFill>
                    <a:srgbClr val="000000"/>
                  </a:solidFill>
                  <a:latin typeface="Verdana" panose="020B0604030504040204" pitchFamily="34" charset="0"/>
                  <a:ea typeface="楷体_GB2312" pitchFamily="49" charset="-122"/>
                </a:defRPr>
              </a:lvl3pPr>
              <a:lvl4pPr marL="1600200" indent="-228600">
                <a:spcBef>
                  <a:spcPct val="20000"/>
                </a:spcBef>
                <a:buClr>
                  <a:schemeClr val="tx1"/>
                </a:buClr>
                <a:buChar char="–"/>
                <a:defRPr sz="2000" b="1">
                  <a:solidFill>
                    <a:srgbClr val="000000"/>
                  </a:solidFill>
                  <a:latin typeface="Verdana" panose="020B0604030504040204" pitchFamily="34" charset="0"/>
                  <a:ea typeface="楷体_GB2312" pitchFamily="49" charset="-122"/>
                </a:defRPr>
              </a:lvl4pPr>
              <a:lvl5pPr marL="2057400" indent="-228600">
                <a:spcBef>
                  <a:spcPct val="20000"/>
                </a:spcBef>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9pPr>
            </a:lstStyle>
            <a:p>
              <a:pPr eaLnBrk="1" hangingPunct="1">
                <a:spcBef>
                  <a:spcPct val="50000"/>
                </a:spcBef>
                <a:buClrTx/>
                <a:buSzTx/>
                <a:buFontTx/>
                <a:buNone/>
              </a:pPr>
              <a:r>
                <a:rPr lang="en-US" altLang="zh-CN" sz="1400" b="0" i="1">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sz="1400" b="0" baseline="-2500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i</a:t>
              </a:r>
              <a:endParaRPr lang="en-US" altLang="zh-CN" sz="1400" b="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7" name="Freeform 27"/>
            <p:cNvSpPr>
              <a:spLocks/>
            </p:cNvSpPr>
            <p:nvPr/>
          </p:nvSpPr>
          <p:spPr bwMode="auto">
            <a:xfrm flipV="1">
              <a:off x="5066" y="2580"/>
              <a:ext cx="192" cy="480"/>
            </a:xfrm>
            <a:custGeom>
              <a:avLst/>
              <a:gdLst>
                <a:gd name="T0" fmla="*/ 0 w 192"/>
                <a:gd name="T1" fmla="*/ 480 h 480"/>
                <a:gd name="T2" fmla="*/ 48 w 192"/>
                <a:gd name="T3" fmla="*/ 240 h 480"/>
                <a:gd name="T4" fmla="*/ 192 w 192"/>
                <a:gd name="T5" fmla="*/ 0 h 480"/>
                <a:gd name="T6" fmla="*/ 0 60000 65536"/>
                <a:gd name="T7" fmla="*/ 0 60000 65536"/>
                <a:gd name="T8" fmla="*/ 0 60000 65536"/>
                <a:gd name="T9" fmla="*/ 0 w 192"/>
                <a:gd name="T10" fmla="*/ 0 h 480"/>
                <a:gd name="T11" fmla="*/ 192 w 192"/>
                <a:gd name="T12" fmla="*/ 480 h 480"/>
              </a:gdLst>
              <a:ahLst/>
              <a:cxnLst>
                <a:cxn ang="T6">
                  <a:pos x="T0" y="T1"/>
                </a:cxn>
                <a:cxn ang="T7">
                  <a:pos x="T2" y="T3"/>
                </a:cxn>
                <a:cxn ang="T8">
                  <a:pos x="T4" y="T5"/>
                </a:cxn>
              </a:cxnLst>
              <a:rect l="T9" t="T10" r="T11" b="T12"/>
              <a:pathLst>
                <a:path w="192" h="480">
                  <a:moveTo>
                    <a:pt x="0" y="480"/>
                  </a:moveTo>
                  <a:cubicBezTo>
                    <a:pt x="8" y="400"/>
                    <a:pt x="16" y="320"/>
                    <a:pt x="48" y="240"/>
                  </a:cubicBezTo>
                  <a:cubicBezTo>
                    <a:pt x="80" y="160"/>
                    <a:pt x="168" y="40"/>
                    <a:pt x="192" y="0"/>
                  </a:cubicBezTo>
                </a:path>
              </a:pathLst>
            </a:custGeom>
            <a:noFill/>
            <a:ln w="28575">
              <a:solidFill>
                <a:srgbClr val="009900"/>
              </a:solidFill>
              <a:round/>
              <a:headEnd/>
              <a:tailEnd/>
            </a:ln>
            <a:extLst>
              <a:ext uri="{909E8E84-426E-40DD-AFC4-6F175D3DCCD1}">
                <a14:hiddenFill xmlns:a14="http://schemas.microsoft.com/office/drawing/2010/main">
                  <a:solidFill>
                    <a:srgbClr val="FFFFFF"/>
                  </a:solidFill>
                </a14:hiddenFill>
              </a:ext>
            </a:extLst>
          </p:spPr>
          <p:txBody>
            <a:bodyPr rot="10800000"/>
            <a:lstStyle/>
            <a:p>
              <a:endParaRPr lang="zh-CN" altLang="en-US" sz="1400">
                <a:latin typeface="Times New Roman" panose="02020603050405020304" pitchFamily="18" charset="0"/>
                <a:ea typeface="宋体" panose="02010600030101010101" pitchFamily="2" charset="-122"/>
                <a:cs typeface="Times New Roman" panose="02020603050405020304" pitchFamily="18" charset="0"/>
              </a:endParaRPr>
            </a:p>
          </p:txBody>
        </p:sp>
        <p:sp>
          <p:nvSpPr>
            <p:cNvPr id="8" name="Freeform 28"/>
            <p:cNvSpPr>
              <a:spLocks/>
            </p:cNvSpPr>
            <p:nvPr/>
          </p:nvSpPr>
          <p:spPr bwMode="auto">
            <a:xfrm flipV="1">
              <a:off x="5114" y="2580"/>
              <a:ext cx="192" cy="480"/>
            </a:xfrm>
            <a:custGeom>
              <a:avLst/>
              <a:gdLst>
                <a:gd name="T0" fmla="*/ 0 w 192"/>
                <a:gd name="T1" fmla="*/ 480 h 480"/>
                <a:gd name="T2" fmla="*/ 48 w 192"/>
                <a:gd name="T3" fmla="*/ 240 h 480"/>
                <a:gd name="T4" fmla="*/ 192 w 192"/>
                <a:gd name="T5" fmla="*/ 0 h 480"/>
                <a:gd name="T6" fmla="*/ 0 60000 65536"/>
                <a:gd name="T7" fmla="*/ 0 60000 65536"/>
                <a:gd name="T8" fmla="*/ 0 60000 65536"/>
                <a:gd name="T9" fmla="*/ 0 w 192"/>
                <a:gd name="T10" fmla="*/ 0 h 480"/>
                <a:gd name="T11" fmla="*/ 192 w 192"/>
                <a:gd name="T12" fmla="*/ 480 h 480"/>
              </a:gdLst>
              <a:ahLst/>
              <a:cxnLst>
                <a:cxn ang="T6">
                  <a:pos x="T0" y="T1"/>
                </a:cxn>
                <a:cxn ang="T7">
                  <a:pos x="T2" y="T3"/>
                </a:cxn>
                <a:cxn ang="T8">
                  <a:pos x="T4" y="T5"/>
                </a:cxn>
              </a:cxnLst>
              <a:rect l="T9" t="T10" r="T11" b="T12"/>
              <a:pathLst>
                <a:path w="192" h="480">
                  <a:moveTo>
                    <a:pt x="0" y="480"/>
                  </a:moveTo>
                  <a:cubicBezTo>
                    <a:pt x="8" y="400"/>
                    <a:pt x="16" y="320"/>
                    <a:pt x="48" y="240"/>
                  </a:cubicBezTo>
                  <a:cubicBezTo>
                    <a:pt x="80" y="160"/>
                    <a:pt x="168" y="40"/>
                    <a:pt x="192" y="0"/>
                  </a:cubicBezTo>
                </a:path>
              </a:pathLst>
            </a:custGeom>
            <a:noFill/>
            <a:ln w="28575">
              <a:solidFill>
                <a:srgbClr val="009900"/>
              </a:solidFill>
              <a:round/>
              <a:headEnd/>
              <a:tailEnd/>
            </a:ln>
            <a:extLst>
              <a:ext uri="{909E8E84-426E-40DD-AFC4-6F175D3DCCD1}">
                <a14:hiddenFill xmlns:a14="http://schemas.microsoft.com/office/drawing/2010/main">
                  <a:solidFill>
                    <a:srgbClr val="FFFFFF"/>
                  </a:solidFill>
                </a14:hiddenFill>
              </a:ext>
            </a:extLst>
          </p:spPr>
          <p:txBody>
            <a:bodyPr rot="10800000"/>
            <a:lstStyle/>
            <a:p>
              <a:endParaRPr lang="zh-CN" altLang="en-US" sz="1400">
                <a:latin typeface="Times New Roman" panose="02020603050405020304" pitchFamily="18" charset="0"/>
                <a:ea typeface="宋体" panose="02010600030101010101" pitchFamily="2" charset="-122"/>
                <a:cs typeface="Times New Roman" panose="02020603050405020304" pitchFamily="18" charset="0"/>
              </a:endParaRPr>
            </a:p>
          </p:txBody>
        </p:sp>
        <p:sp>
          <p:nvSpPr>
            <p:cNvPr id="9" name="Freeform 29"/>
            <p:cNvSpPr>
              <a:spLocks/>
            </p:cNvSpPr>
            <p:nvPr/>
          </p:nvSpPr>
          <p:spPr bwMode="auto">
            <a:xfrm flipV="1">
              <a:off x="5162" y="2580"/>
              <a:ext cx="192" cy="480"/>
            </a:xfrm>
            <a:custGeom>
              <a:avLst/>
              <a:gdLst>
                <a:gd name="T0" fmla="*/ 0 w 192"/>
                <a:gd name="T1" fmla="*/ 480 h 480"/>
                <a:gd name="T2" fmla="*/ 48 w 192"/>
                <a:gd name="T3" fmla="*/ 240 h 480"/>
                <a:gd name="T4" fmla="*/ 192 w 192"/>
                <a:gd name="T5" fmla="*/ 0 h 480"/>
                <a:gd name="T6" fmla="*/ 0 60000 65536"/>
                <a:gd name="T7" fmla="*/ 0 60000 65536"/>
                <a:gd name="T8" fmla="*/ 0 60000 65536"/>
                <a:gd name="T9" fmla="*/ 0 w 192"/>
                <a:gd name="T10" fmla="*/ 0 h 480"/>
                <a:gd name="T11" fmla="*/ 192 w 192"/>
                <a:gd name="T12" fmla="*/ 480 h 480"/>
              </a:gdLst>
              <a:ahLst/>
              <a:cxnLst>
                <a:cxn ang="T6">
                  <a:pos x="T0" y="T1"/>
                </a:cxn>
                <a:cxn ang="T7">
                  <a:pos x="T2" y="T3"/>
                </a:cxn>
                <a:cxn ang="T8">
                  <a:pos x="T4" y="T5"/>
                </a:cxn>
              </a:cxnLst>
              <a:rect l="T9" t="T10" r="T11" b="T12"/>
              <a:pathLst>
                <a:path w="192" h="480">
                  <a:moveTo>
                    <a:pt x="0" y="480"/>
                  </a:moveTo>
                  <a:cubicBezTo>
                    <a:pt x="8" y="400"/>
                    <a:pt x="16" y="320"/>
                    <a:pt x="48" y="240"/>
                  </a:cubicBezTo>
                  <a:cubicBezTo>
                    <a:pt x="80" y="160"/>
                    <a:pt x="168" y="40"/>
                    <a:pt x="192" y="0"/>
                  </a:cubicBezTo>
                </a:path>
              </a:pathLst>
            </a:custGeom>
            <a:noFill/>
            <a:ln w="28575">
              <a:solidFill>
                <a:srgbClr val="009900"/>
              </a:solidFill>
              <a:round/>
              <a:headEnd/>
              <a:tailEnd/>
            </a:ln>
            <a:extLst>
              <a:ext uri="{909E8E84-426E-40DD-AFC4-6F175D3DCCD1}">
                <a14:hiddenFill xmlns:a14="http://schemas.microsoft.com/office/drawing/2010/main">
                  <a:solidFill>
                    <a:srgbClr val="FFFFFF"/>
                  </a:solidFill>
                </a14:hiddenFill>
              </a:ext>
            </a:extLst>
          </p:spPr>
          <p:txBody>
            <a:bodyPr rot="10800000"/>
            <a:lstStyle/>
            <a:p>
              <a:endParaRPr lang="zh-CN" altLang="en-US" sz="1400">
                <a:latin typeface="Times New Roman" panose="02020603050405020304" pitchFamily="18" charset="0"/>
                <a:ea typeface="宋体" panose="02010600030101010101" pitchFamily="2" charset="-122"/>
                <a:cs typeface="Times New Roman" panose="02020603050405020304" pitchFamily="18" charset="0"/>
              </a:endParaRPr>
            </a:p>
          </p:txBody>
        </p:sp>
        <p:sp>
          <p:nvSpPr>
            <p:cNvPr id="10" name="Freeform 30"/>
            <p:cNvSpPr>
              <a:spLocks/>
            </p:cNvSpPr>
            <p:nvPr/>
          </p:nvSpPr>
          <p:spPr bwMode="auto">
            <a:xfrm flipV="1">
              <a:off x="4586" y="2724"/>
              <a:ext cx="192" cy="480"/>
            </a:xfrm>
            <a:custGeom>
              <a:avLst/>
              <a:gdLst>
                <a:gd name="T0" fmla="*/ 0 w 192"/>
                <a:gd name="T1" fmla="*/ 480 h 480"/>
                <a:gd name="T2" fmla="*/ 48 w 192"/>
                <a:gd name="T3" fmla="*/ 240 h 480"/>
                <a:gd name="T4" fmla="*/ 192 w 192"/>
                <a:gd name="T5" fmla="*/ 0 h 480"/>
                <a:gd name="T6" fmla="*/ 0 60000 65536"/>
                <a:gd name="T7" fmla="*/ 0 60000 65536"/>
                <a:gd name="T8" fmla="*/ 0 60000 65536"/>
                <a:gd name="T9" fmla="*/ 0 w 192"/>
                <a:gd name="T10" fmla="*/ 0 h 480"/>
                <a:gd name="T11" fmla="*/ 192 w 192"/>
                <a:gd name="T12" fmla="*/ 480 h 480"/>
              </a:gdLst>
              <a:ahLst/>
              <a:cxnLst>
                <a:cxn ang="T6">
                  <a:pos x="T0" y="T1"/>
                </a:cxn>
                <a:cxn ang="T7">
                  <a:pos x="T2" y="T3"/>
                </a:cxn>
                <a:cxn ang="T8">
                  <a:pos x="T4" y="T5"/>
                </a:cxn>
              </a:cxnLst>
              <a:rect l="T9" t="T10" r="T11" b="T12"/>
              <a:pathLst>
                <a:path w="192" h="480">
                  <a:moveTo>
                    <a:pt x="0" y="480"/>
                  </a:moveTo>
                  <a:cubicBezTo>
                    <a:pt x="8" y="400"/>
                    <a:pt x="16" y="320"/>
                    <a:pt x="48" y="240"/>
                  </a:cubicBezTo>
                  <a:cubicBezTo>
                    <a:pt x="80" y="160"/>
                    <a:pt x="168" y="40"/>
                    <a:pt x="192" y="0"/>
                  </a:cubicBezTo>
                </a:path>
              </a:pathLst>
            </a:custGeom>
            <a:noFill/>
            <a:ln w="28575">
              <a:solidFill>
                <a:srgbClr val="CC0000"/>
              </a:solidFill>
              <a:round/>
              <a:headEnd/>
              <a:tailEnd/>
            </a:ln>
            <a:extLst>
              <a:ext uri="{909E8E84-426E-40DD-AFC4-6F175D3DCCD1}">
                <a14:hiddenFill xmlns:a14="http://schemas.microsoft.com/office/drawing/2010/main">
                  <a:solidFill>
                    <a:srgbClr val="FFFFFF"/>
                  </a:solidFill>
                </a14:hiddenFill>
              </a:ext>
            </a:extLst>
          </p:spPr>
          <p:txBody>
            <a:bodyPr rot="10800000"/>
            <a:lstStyle/>
            <a:p>
              <a:endParaRPr lang="zh-CN" altLang="en-US" sz="1400">
                <a:latin typeface="Times New Roman" panose="02020603050405020304" pitchFamily="18" charset="0"/>
                <a:ea typeface="宋体" panose="02010600030101010101" pitchFamily="2" charset="-122"/>
                <a:cs typeface="Times New Roman" panose="02020603050405020304" pitchFamily="18" charset="0"/>
              </a:endParaRPr>
            </a:p>
          </p:txBody>
        </p:sp>
        <p:sp>
          <p:nvSpPr>
            <p:cNvPr id="11" name="Freeform 31"/>
            <p:cNvSpPr>
              <a:spLocks/>
            </p:cNvSpPr>
            <p:nvPr/>
          </p:nvSpPr>
          <p:spPr bwMode="auto">
            <a:xfrm flipH="1" flipV="1">
              <a:off x="4010" y="2724"/>
              <a:ext cx="192" cy="480"/>
            </a:xfrm>
            <a:custGeom>
              <a:avLst/>
              <a:gdLst>
                <a:gd name="T0" fmla="*/ 0 w 192"/>
                <a:gd name="T1" fmla="*/ 480 h 480"/>
                <a:gd name="T2" fmla="*/ 48 w 192"/>
                <a:gd name="T3" fmla="*/ 240 h 480"/>
                <a:gd name="T4" fmla="*/ 192 w 192"/>
                <a:gd name="T5" fmla="*/ 0 h 480"/>
                <a:gd name="T6" fmla="*/ 0 60000 65536"/>
                <a:gd name="T7" fmla="*/ 0 60000 65536"/>
                <a:gd name="T8" fmla="*/ 0 60000 65536"/>
                <a:gd name="T9" fmla="*/ 0 w 192"/>
                <a:gd name="T10" fmla="*/ 0 h 480"/>
                <a:gd name="T11" fmla="*/ 192 w 192"/>
                <a:gd name="T12" fmla="*/ 480 h 480"/>
              </a:gdLst>
              <a:ahLst/>
              <a:cxnLst>
                <a:cxn ang="T6">
                  <a:pos x="T0" y="T1"/>
                </a:cxn>
                <a:cxn ang="T7">
                  <a:pos x="T2" y="T3"/>
                </a:cxn>
                <a:cxn ang="T8">
                  <a:pos x="T4" y="T5"/>
                </a:cxn>
              </a:cxnLst>
              <a:rect l="T9" t="T10" r="T11" b="T12"/>
              <a:pathLst>
                <a:path w="192" h="480">
                  <a:moveTo>
                    <a:pt x="0" y="480"/>
                  </a:moveTo>
                  <a:cubicBezTo>
                    <a:pt x="8" y="400"/>
                    <a:pt x="16" y="320"/>
                    <a:pt x="48" y="240"/>
                  </a:cubicBezTo>
                  <a:cubicBezTo>
                    <a:pt x="80" y="160"/>
                    <a:pt x="168" y="40"/>
                    <a:pt x="192" y="0"/>
                  </a:cubicBezTo>
                </a:path>
              </a:pathLst>
            </a:custGeom>
            <a:noFill/>
            <a:ln w="28575">
              <a:solidFill>
                <a:srgbClr val="CC0000"/>
              </a:solidFill>
              <a:round/>
              <a:headEnd/>
              <a:tailEnd/>
            </a:ln>
            <a:extLst>
              <a:ext uri="{909E8E84-426E-40DD-AFC4-6F175D3DCCD1}">
                <a14:hiddenFill xmlns:a14="http://schemas.microsoft.com/office/drawing/2010/main">
                  <a:solidFill>
                    <a:srgbClr val="FFFFFF"/>
                  </a:solidFill>
                </a14:hiddenFill>
              </a:ext>
            </a:extLst>
          </p:spPr>
          <p:txBody>
            <a:bodyPr rot="10800000"/>
            <a:lstStyle/>
            <a:p>
              <a:endParaRPr lang="zh-CN" altLang="en-US" sz="1400">
                <a:latin typeface="Times New Roman" panose="02020603050405020304" pitchFamily="18" charset="0"/>
                <a:ea typeface="宋体" panose="02010600030101010101" pitchFamily="2" charset="-122"/>
                <a:cs typeface="Times New Roman" panose="02020603050405020304" pitchFamily="18" charset="0"/>
              </a:endParaRPr>
            </a:p>
          </p:txBody>
        </p:sp>
        <p:sp>
          <p:nvSpPr>
            <p:cNvPr id="12" name="Line 32"/>
            <p:cNvSpPr>
              <a:spLocks noChangeShapeType="1"/>
            </p:cNvSpPr>
            <p:nvPr/>
          </p:nvSpPr>
          <p:spPr bwMode="auto">
            <a:xfrm flipV="1">
              <a:off x="4394" y="2676"/>
              <a:ext cx="0" cy="528"/>
            </a:xfrm>
            <a:prstGeom prst="line">
              <a:avLst/>
            </a:prstGeom>
            <a:noFill/>
            <a:ln w="28575">
              <a:solidFill>
                <a:srgbClr val="CC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1400">
                <a:latin typeface="Times New Roman" panose="02020603050405020304" pitchFamily="18" charset="0"/>
                <a:ea typeface="宋体" panose="02010600030101010101" pitchFamily="2" charset="-122"/>
                <a:cs typeface="Times New Roman" panose="02020603050405020304" pitchFamily="18" charset="0"/>
              </a:endParaRPr>
            </a:p>
          </p:txBody>
        </p:sp>
        <p:sp>
          <p:nvSpPr>
            <p:cNvPr id="13" name="Oval 33"/>
            <p:cNvSpPr>
              <a:spLocks noChangeArrowheads="1"/>
            </p:cNvSpPr>
            <p:nvPr/>
          </p:nvSpPr>
          <p:spPr bwMode="auto">
            <a:xfrm>
              <a:off x="3674" y="2484"/>
              <a:ext cx="1488" cy="384"/>
            </a:xfrm>
            <a:prstGeom prst="ellipse">
              <a:avLst/>
            </a:prstGeom>
            <a:solidFill>
              <a:srgbClr val="CCFFFF"/>
            </a:solidFill>
            <a:ln w="254000">
              <a:solidFill>
                <a:srgbClr val="0000CC"/>
              </a:solidFill>
              <a:round/>
              <a:headEnd/>
              <a:tailEnd/>
            </a:ln>
          </p:spPr>
          <p:txBody>
            <a:bodyPr wrap="none" anchor="ctr"/>
            <a:lstStyle>
              <a:lvl1pPr>
                <a:spcBef>
                  <a:spcPct val="20000"/>
                </a:spcBef>
                <a:buClr>
                  <a:schemeClr val="tx2"/>
                </a:buClr>
                <a:buSzPct val="60000"/>
                <a:buFont typeface="Wingdings" panose="05000000000000000000" pitchFamily="2" charset="2"/>
                <a:buChar char="•"/>
                <a:defRPr sz="3200" b="1">
                  <a:solidFill>
                    <a:srgbClr val="000000"/>
                  </a:solidFill>
                  <a:latin typeface="Verdana" panose="020B0604030504040204" pitchFamily="34" charset="0"/>
                  <a:ea typeface="楷体_GB2312" pitchFamily="49" charset="-122"/>
                </a:defRPr>
              </a:lvl1pPr>
              <a:lvl2pPr marL="742950" indent="-285750">
                <a:spcBef>
                  <a:spcPct val="20000"/>
                </a:spcBef>
                <a:buClr>
                  <a:schemeClr val="tx1"/>
                </a:buClr>
                <a:buChar char="–"/>
                <a:defRPr sz="2800" b="1">
                  <a:solidFill>
                    <a:srgbClr val="000000"/>
                  </a:solidFill>
                  <a:latin typeface="Verdana" panose="020B0604030504040204" pitchFamily="34" charset="0"/>
                  <a:ea typeface="楷体_GB2312" pitchFamily="49" charset="-122"/>
                </a:defRPr>
              </a:lvl2pPr>
              <a:lvl3pPr marL="1143000" indent="-228600">
                <a:spcBef>
                  <a:spcPct val="20000"/>
                </a:spcBef>
                <a:buClr>
                  <a:schemeClr val="hlink"/>
                </a:buClr>
                <a:buSzPct val="60000"/>
                <a:buFont typeface="Wingdings" panose="05000000000000000000" pitchFamily="2" charset="2"/>
                <a:buChar char="•"/>
                <a:defRPr sz="2400" b="1">
                  <a:solidFill>
                    <a:srgbClr val="000000"/>
                  </a:solidFill>
                  <a:latin typeface="Verdana" panose="020B0604030504040204" pitchFamily="34" charset="0"/>
                  <a:ea typeface="楷体_GB2312" pitchFamily="49" charset="-122"/>
                </a:defRPr>
              </a:lvl3pPr>
              <a:lvl4pPr marL="1600200" indent="-228600">
                <a:spcBef>
                  <a:spcPct val="20000"/>
                </a:spcBef>
                <a:buClr>
                  <a:schemeClr val="tx1"/>
                </a:buClr>
                <a:buChar char="–"/>
                <a:defRPr sz="2000" b="1">
                  <a:solidFill>
                    <a:srgbClr val="000000"/>
                  </a:solidFill>
                  <a:latin typeface="Verdana" panose="020B0604030504040204" pitchFamily="34" charset="0"/>
                  <a:ea typeface="楷体_GB2312" pitchFamily="49" charset="-122"/>
                </a:defRPr>
              </a:lvl4pPr>
              <a:lvl5pPr marL="2057400" indent="-228600">
                <a:spcBef>
                  <a:spcPct val="20000"/>
                </a:spcBef>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9pPr>
            </a:lstStyle>
            <a:p>
              <a:pPr algn="ctr" eaLnBrk="1" hangingPunct="1">
                <a:spcBef>
                  <a:spcPct val="50000"/>
                </a:spcBef>
                <a:buClrTx/>
                <a:buSzTx/>
                <a:buFontTx/>
                <a:buNone/>
              </a:pPr>
              <a:endParaRPr lang="zh-CN" altLang="en-US" sz="1400" b="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14" name="Line 34"/>
            <p:cNvSpPr>
              <a:spLocks noChangeShapeType="1"/>
            </p:cNvSpPr>
            <p:nvPr/>
          </p:nvSpPr>
          <p:spPr bwMode="auto">
            <a:xfrm flipV="1">
              <a:off x="4394" y="2148"/>
              <a:ext cx="0" cy="528"/>
            </a:xfrm>
            <a:prstGeom prst="line">
              <a:avLst/>
            </a:prstGeom>
            <a:noFill/>
            <a:ln w="28575">
              <a:solidFill>
                <a:srgbClr val="CC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1400">
                <a:latin typeface="Times New Roman" panose="02020603050405020304" pitchFamily="18" charset="0"/>
                <a:ea typeface="宋体" panose="02010600030101010101" pitchFamily="2" charset="-122"/>
                <a:cs typeface="Times New Roman" panose="02020603050405020304" pitchFamily="18" charset="0"/>
              </a:endParaRPr>
            </a:p>
          </p:txBody>
        </p:sp>
        <p:sp>
          <p:nvSpPr>
            <p:cNvPr id="15" name="Freeform 35"/>
            <p:cNvSpPr>
              <a:spLocks/>
            </p:cNvSpPr>
            <p:nvPr/>
          </p:nvSpPr>
          <p:spPr bwMode="auto">
            <a:xfrm>
              <a:off x="4586" y="2196"/>
              <a:ext cx="192" cy="480"/>
            </a:xfrm>
            <a:custGeom>
              <a:avLst/>
              <a:gdLst>
                <a:gd name="T0" fmla="*/ 0 w 192"/>
                <a:gd name="T1" fmla="*/ 480 h 480"/>
                <a:gd name="T2" fmla="*/ 48 w 192"/>
                <a:gd name="T3" fmla="*/ 240 h 480"/>
                <a:gd name="T4" fmla="*/ 192 w 192"/>
                <a:gd name="T5" fmla="*/ 0 h 480"/>
                <a:gd name="T6" fmla="*/ 0 60000 65536"/>
                <a:gd name="T7" fmla="*/ 0 60000 65536"/>
                <a:gd name="T8" fmla="*/ 0 60000 65536"/>
                <a:gd name="T9" fmla="*/ 0 w 192"/>
                <a:gd name="T10" fmla="*/ 0 h 480"/>
                <a:gd name="T11" fmla="*/ 192 w 192"/>
                <a:gd name="T12" fmla="*/ 480 h 480"/>
              </a:gdLst>
              <a:ahLst/>
              <a:cxnLst>
                <a:cxn ang="T6">
                  <a:pos x="T0" y="T1"/>
                </a:cxn>
                <a:cxn ang="T7">
                  <a:pos x="T2" y="T3"/>
                </a:cxn>
                <a:cxn ang="T8">
                  <a:pos x="T4" y="T5"/>
                </a:cxn>
              </a:cxnLst>
              <a:rect l="T9" t="T10" r="T11" b="T12"/>
              <a:pathLst>
                <a:path w="192" h="480">
                  <a:moveTo>
                    <a:pt x="0" y="480"/>
                  </a:moveTo>
                  <a:cubicBezTo>
                    <a:pt x="8" y="400"/>
                    <a:pt x="16" y="320"/>
                    <a:pt x="48" y="240"/>
                  </a:cubicBezTo>
                  <a:cubicBezTo>
                    <a:pt x="80" y="160"/>
                    <a:pt x="168" y="40"/>
                    <a:pt x="192" y="0"/>
                  </a:cubicBezTo>
                </a:path>
              </a:pathLst>
            </a:custGeom>
            <a:noFill/>
            <a:ln w="28575">
              <a:solidFill>
                <a:srgbClr val="CC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sz="1400">
                <a:latin typeface="Times New Roman" panose="02020603050405020304" pitchFamily="18" charset="0"/>
                <a:ea typeface="宋体" panose="02010600030101010101" pitchFamily="2" charset="-122"/>
                <a:cs typeface="Times New Roman" panose="02020603050405020304" pitchFamily="18" charset="0"/>
              </a:endParaRPr>
            </a:p>
          </p:txBody>
        </p:sp>
        <p:sp>
          <p:nvSpPr>
            <p:cNvPr id="16" name="Freeform 36"/>
            <p:cNvSpPr>
              <a:spLocks/>
            </p:cNvSpPr>
            <p:nvPr/>
          </p:nvSpPr>
          <p:spPr bwMode="auto">
            <a:xfrm flipH="1">
              <a:off x="4010" y="2196"/>
              <a:ext cx="192" cy="480"/>
            </a:xfrm>
            <a:custGeom>
              <a:avLst/>
              <a:gdLst>
                <a:gd name="T0" fmla="*/ 0 w 192"/>
                <a:gd name="T1" fmla="*/ 480 h 480"/>
                <a:gd name="T2" fmla="*/ 48 w 192"/>
                <a:gd name="T3" fmla="*/ 240 h 480"/>
                <a:gd name="T4" fmla="*/ 192 w 192"/>
                <a:gd name="T5" fmla="*/ 0 h 480"/>
                <a:gd name="T6" fmla="*/ 0 60000 65536"/>
                <a:gd name="T7" fmla="*/ 0 60000 65536"/>
                <a:gd name="T8" fmla="*/ 0 60000 65536"/>
                <a:gd name="T9" fmla="*/ 0 w 192"/>
                <a:gd name="T10" fmla="*/ 0 h 480"/>
                <a:gd name="T11" fmla="*/ 192 w 192"/>
                <a:gd name="T12" fmla="*/ 480 h 480"/>
              </a:gdLst>
              <a:ahLst/>
              <a:cxnLst>
                <a:cxn ang="T6">
                  <a:pos x="T0" y="T1"/>
                </a:cxn>
                <a:cxn ang="T7">
                  <a:pos x="T2" y="T3"/>
                </a:cxn>
                <a:cxn ang="T8">
                  <a:pos x="T4" y="T5"/>
                </a:cxn>
              </a:cxnLst>
              <a:rect l="T9" t="T10" r="T11" b="T12"/>
              <a:pathLst>
                <a:path w="192" h="480">
                  <a:moveTo>
                    <a:pt x="0" y="480"/>
                  </a:moveTo>
                  <a:cubicBezTo>
                    <a:pt x="8" y="400"/>
                    <a:pt x="16" y="320"/>
                    <a:pt x="48" y="240"/>
                  </a:cubicBezTo>
                  <a:cubicBezTo>
                    <a:pt x="80" y="160"/>
                    <a:pt x="168" y="40"/>
                    <a:pt x="192" y="0"/>
                  </a:cubicBezTo>
                </a:path>
              </a:pathLst>
            </a:custGeom>
            <a:noFill/>
            <a:ln w="28575">
              <a:solidFill>
                <a:srgbClr val="CC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sz="1400">
                <a:latin typeface="Times New Roman" panose="02020603050405020304" pitchFamily="18" charset="0"/>
                <a:ea typeface="宋体" panose="02010600030101010101" pitchFamily="2" charset="-122"/>
                <a:cs typeface="Times New Roman" panose="02020603050405020304" pitchFamily="18" charset="0"/>
              </a:endParaRPr>
            </a:p>
          </p:txBody>
        </p:sp>
        <p:sp>
          <p:nvSpPr>
            <p:cNvPr id="17" name="Arc 37"/>
            <p:cNvSpPr>
              <a:spLocks/>
            </p:cNvSpPr>
            <p:nvPr/>
          </p:nvSpPr>
          <p:spPr bwMode="auto">
            <a:xfrm rot="21303359" flipV="1">
              <a:off x="4739" y="2727"/>
              <a:ext cx="375" cy="96"/>
            </a:xfrm>
            <a:custGeom>
              <a:avLst/>
              <a:gdLst>
                <a:gd name="T0" fmla="*/ 0 w 28121"/>
                <a:gd name="T1" fmla="*/ 0 h 21600"/>
                <a:gd name="T2" fmla="*/ 0 w 28121"/>
                <a:gd name="T3" fmla="*/ 0 h 21600"/>
                <a:gd name="T4" fmla="*/ 0 w 28121"/>
                <a:gd name="T5" fmla="*/ 0 h 21600"/>
                <a:gd name="T6" fmla="*/ 0 60000 65536"/>
                <a:gd name="T7" fmla="*/ 0 60000 65536"/>
                <a:gd name="T8" fmla="*/ 0 60000 65536"/>
                <a:gd name="T9" fmla="*/ 0 w 28121"/>
                <a:gd name="T10" fmla="*/ 0 h 21600"/>
                <a:gd name="T11" fmla="*/ 28121 w 28121"/>
                <a:gd name="T12" fmla="*/ 21600 h 21600"/>
              </a:gdLst>
              <a:ahLst/>
              <a:cxnLst>
                <a:cxn ang="T6">
                  <a:pos x="T0" y="T1"/>
                </a:cxn>
                <a:cxn ang="T7">
                  <a:pos x="T2" y="T3"/>
                </a:cxn>
                <a:cxn ang="T8">
                  <a:pos x="T4" y="T5"/>
                </a:cxn>
              </a:cxnLst>
              <a:rect l="T9" t="T10" r="T11" b="T12"/>
              <a:pathLst>
                <a:path w="28121" h="21600" fill="none" extrusionOk="0">
                  <a:moveTo>
                    <a:pt x="-1" y="1007"/>
                  </a:moveTo>
                  <a:cubicBezTo>
                    <a:pt x="2109" y="339"/>
                    <a:pt x="4308" y="-1"/>
                    <a:pt x="6521" y="0"/>
                  </a:cubicBezTo>
                  <a:cubicBezTo>
                    <a:pt x="18450" y="0"/>
                    <a:pt x="28121" y="9670"/>
                    <a:pt x="28121" y="21600"/>
                  </a:cubicBezTo>
                </a:path>
                <a:path w="28121" h="21600" stroke="0" extrusionOk="0">
                  <a:moveTo>
                    <a:pt x="-1" y="1007"/>
                  </a:moveTo>
                  <a:cubicBezTo>
                    <a:pt x="2109" y="339"/>
                    <a:pt x="4308" y="-1"/>
                    <a:pt x="6521" y="0"/>
                  </a:cubicBezTo>
                  <a:cubicBezTo>
                    <a:pt x="18450" y="0"/>
                    <a:pt x="28121" y="9670"/>
                    <a:pt x="28121" y="21600"/>
                  </a:cubicBezTo>
                  <a:lnTo>
                    <a:pt x="6521" y="21600"/>
                  </a:lnTo>
                  <a:lnTo>
                    <a:pt x="-1" y="1007"/>
                  </a:lnTo>
                  <a:close/>
                </a:path>
              </a:pathLst>
            </a:custGeom>
            <a:noFill/>
            <a:ln w="47625">
              <a:solidFill>
                <a:srgbClr val="FF9900"/>
              </a:solidFill>
              <a:round/>
              <a:headEnd/>
              <a:tailEnd type="triangle" w="med" len="lg"/>
            </a:ln>
            <a:extLst>
              <a:ext uri="{909E8E84-426E-40DD-AFC4-6F175D3DCCD1}">
                <a14:hiddenFill xmlns:a14="http://schemas.microsoft.com/office/drawing/2010/main">
                  <a:solidFill>
                    <a:srgbClr val="FFFFFF"/>
                  </a:solidFill>
                </a14:hiddenFill>
              </a:ext>
            </a:extLst>
          </p:spPr>
          <p:txBody>
            <a:bodyPr rot="10800000" wrap="none" anchor="ctr"/>
            <a:lstStyle/>
            <a:p>
              <a:endParaRPr lang="zh-CN" altLang="en-US" sz="1400">
                <a:latin typeface="Times New Roman" panose="02020603050405020304" pitchFamily="18" charset="0"/>
                <a:ea typeface="宋体" panose="02010600030101010101" pitchFamily="2" charset="-122"/>
                <a:cs typeface="Times New Roman" panose="02020603050405020304" pitchFamily="18" charset="0"/>
              </a:endParaRPr>
            </a:p>
          </p:txBody>
        </p:sp>
        <p:sp>
          <p:nvSpPr>
            <p:cNvPr id="18" name="Text Box 38"/>
            <p:cNvSpPr txBox="1">
              <a:spLocks noChangeArrowheads="1"/>
            </p:cNvSpPr>
            <p:nvPr/>
          </p:nvSpPr>
          <p:spPr bwMode="auto">
            <a:xfrm>
              <a:off x="3606" y="2795"/>
              <a:ext cx="288" cy="3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60000"/>
                <a:buFont typeface="Wingdings" panose="05000000000000000000" pitchFamily="2" charset="2"/>
                <a:buChar char="•"/>
                <a:defRPr sz="3200" b="1">
                  <a:solidFill>
                    <a:srgbClr val="000000"/>
                  </a:solidFill>
                  <a:latin typeface="Verdana" panose="020B0604030504040204" pitchFamily="34" charset="0"/>
                  <a:ea typeface="楷体_GB2312" pitchFamily="49" charset="-122"/>
                </a:defRPr>
              </a:lvl1pPr>
              <a:lvl2pPr marL="742950" indent="-285750">
                <a:spcBef>
                  <a:spcPct val="20000"/>
                </a:spcBef>
                <a:buClr>
                  <a:schemeClr val="tx1"/>
                </a:buClr>
                <a:buChar char="–"/>
                <a:defRPr sz="2800" b="1">
                  <a:solidFill>
                    <a:srgbClr val="000000"/>
                  </a:solidFill>
                  <a:latin typeface="Verdana" panose="020B0604030504040204" pitchFamily="34" charset="0"/>
                  <a:ea typeface="楷体_GB2312" pitchFamily="49" charset="-122"/>
                </a:defRPr>
              </a:lvl2pPr>
              <a:lvl3pPr marL="1143000" indent="-228600">
                <a:spcBef>
                  <a:spcPct val="20000"/>
                </a:spcBef>
                <a:buClr>
                  <a:schemeClr val="hlink"/>
                </a:buClr>
                <a:buSzPct val="60000"/>
                <a:buFont typeface="Wingdings" panose="05000000000000000000" pitchFamily="2" charset="2"/>
                <a:buChar char="•"/>
                <a:defRPr sz="2400" b="1">
                  <a:solidFill>
                    <a:srgbClr val="000000"/>
                  </a:solidFill>
                  <a:latin typeface="Verdana" panose="020B0604030504040204" pitchFamily="34" charset="0"/>
                  <a:ea typeface="楷体_GB2312" pitchFamily="49" charset="-122"/>
                </a:defRPr>
              </a:lvl3pPr>
              <a:lvl4pPr marL="1600200" indent="-228600">
                <a:spcBef>
                  <a:spcPct val="20000"/>
                </a:spcBef>
                <a:buClr>
                  <a:schemeClr val="tx1"/>
                </a:buClr>
                <a:buChar char="–"/>
                <a:defRPr sz="2000" b="1">
                  <a:solidFill>
                    <a:srgbClr val="000000"/>
                  </a:solidFill>
                  <a:latin typeface="Verdana" panose="020B0604030504040204" pitchFamily="34" charset="0"/>
                  <a:ea typeface="楷体_GB2312" pitchFamily="49" charset="-122"/>
                </a:defRPr>
              </a:lvl4pPr>
              <a:lvl5pPr marL="2057400" indent="-228600">
                <a:spcBef>
                  <a:spcPct val="20000"/>
                </a:spcBef>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9pPr>
            </a:lstStyle>
            <a:p>
              <a:pPr eaLnBrk="1" hangingPunct="1">
                <a:spcBef>
                  <a:spcPct val="50000"/>
                </a:spcBef>
                <a:buClrTx/>
                <a:buSzTx/>
                <a:buFontTx/>
                <a:buNone/>
              </a:pPr>
              <a:r>
                <a:rPr lang="en-US" altLang="zh-CN" sz="1400" b="0" i="1">
                  <a:solidFill>
                    <a:schemeClr val="tx1"/>
                  </a:solidFill>
                  <a:latin typeface="Times New Roman" panose="02020603050405020304" pitchFamily="18" charset="0"/>
                  <a:ea typeface="宋体" panose="02010600030101010101" pitchFamily="2" charset="-122"/>
                  <a:cs typeface="Times New Roman" panose="02020603050405020304" pitchFamily="18" charset="0"/>
                </a:rPr>
                <a:t>C</a:t>
              </a:r>
            </a:p>
          </p:txBody>
        </p:sp>
        <p:sp>
          <p:nvSpPr>
            <p:cNvPr id="19" name="Text Box 39"/>
            <p:cNvSpPr txBox="1">
              <a:spLocks noChangeArrowheads="1"/>
            </p:cNvSpPr>
            <p:nvPr/>
          </p:nvSpPr>
          <p:spPr bwMode="auto">
            <a:xfrm>
              <a:off x="4858" y="2890"/>
              <a:ext cx="288" cy="3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60000"/>
                <a:buFont typeface="Wingdings" panose="05000000000000000000" pitchFamily="2" charset="2"/>
                <a:buChar char="•"/>
                <a:defRPr sz="3200" b="1">
                  <a:solidFill>
                    <a:srgbClr val="000000"/>
                  </a:solidFill>
                  <a:latin typeface="Verdana" panose="020B0604030504040204" pitchFamily="34" charset="0"/>
                  <a:ea typeface="楷体_GB2312" pitchFamily="49" charset="-122"/>
                </a:defRPr>
              </a:lvl1pPr>
              <a:lvl2pPr marL="742950" indent="-285750">
                <a:spcBef>
                  <a:spcPct val="20000"/>
                </a:spcBef>
                <a:buClr>
                  <a:schemeClr val="tx1"/>
                </a:buClr>
                <a:buChar char="–"/>
                <a:defRPr sz="2800" b="1">
                  <a:solidFill>
                    <a:srgbClr val="000000"/>
                  </a:solidFill>
                  <a:latin typeface="Verdana" panose="020B0604030504040204" pitchFamily="34" charset="0"/>
                  <a:ea typeface="楷体_GB2312" pitchFamily="49" charset="-122"/>
                </a:defRPr>
              </a:lvl2pPr>
              <a:lvl3pPr marL="1143000" indent="-228600">
                <a:spcBef>
                  <a:spcPct val="20000"/>
                </a:spcBef>
                <a:buClr>
                  <a:schemeClr val="hlink"/>
                </a:buClr>
                <a:buSzPct val="60000"/>
                <a:buFont typeface="Wingdings" panose="05000000000000000000" pitchFamily="2" charset="2"/>
                <a:buChar char="•"/>
                <a:defRPr sz="2400" b="1">
                  <a:solidFill>
                    <a:srgbClr val="000000"/>
                  </a:solidFill>
                  <a:latin typeface="Verdana" panose="020B0604030504040204" pitchFamily="34" charset="0"/>
                  <a:ea typeface="楷体_GB2312" pitchFamily="49" charset="-122"/>
                </a:defRPr>
              </a:lvl3pPr>
              <a:lvl4pPr marL="1600200" indent="-228600">
                <a:spcBef>
                  <a:spcPct val="20000"/>
                </a:spcBef>
                <a:buClr>
                  <a:schemeClr val="tx1"/>
                </a:buClr>
                <a:buChar char="–"/>
                <a:defRPr sz="2000" b="1">
                  <a:solidFill>
                    <a:srgbClr val="000000"/>
                  </a:solidFill>
                  <a:latin typeface="Verdana" panose="020B0604030504040204" pitchFamily="34" charset="0"/>
                  <a:ea typeface="楷体_GB2312" pitchFamily="49" charset="-122"/>
                </a:defRPr>
              </a:lvl4pPr>
              <a:lvl5pPr marL="2057400" indent="-228600">
                <a:spcBef>
                  <a:spcPct val="20000"/>
                </a:spcBef>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9pPr>
            </a:lstStyle>
            <a:p>
              <a:pPr eaLnBrk="1" hangingPunct="1">
                <a:spcBef>
                  <a:spcPct val="50000"/>
                </a:spcBef>
                <a:buClrTx/>
                <a:buSzTx/>
                <a:buFontTx/>
                <a:buNone/>
              </a:pPr>
              <a:r>
                <a:rPr lang="en-US" altLang="zh-CN" sz="1400" b="0" i="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I</a:t>
              </a:r>
            </a:p>
          </p:txBody>
        </p:sp>
        <p:sp>
          <p:nvSpPr>
            <p:cNvPr id="20" name="Text Box 40"/>
            <p:cNvSpPr txBox="1">
              <a:spLocks noChangeArrowheads="1"/>
            </p:cNvSpPr>
            <p:nvPr/>
          </p:nvSpPr>
          <p:spPr bwMode="auto">
            <a:xfrm>
              <a:off x="4345" y="1896"/>
              <a:ext cx="432" cy="3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60000"/>
                <a:buFont typeface="Wingdings" panose="05000000000000000000" pitchFamily="2" charset="2"/>
                <a:buChar char="•"/>
                <a:defRPr sz="3200" b="1">
                  <a:solidFill>
                    <a:srgbClr val="000000"/>
                  </a:solidFill>
                  <a:latin typeface="Verdana" panose="020B0604030504040204" pitchFamily="34" charset="0"/>
                  <a:ea typeface="楷体_GB2312" pitchFamily="49" charset="-122"/>
                </a:defRPr>
              </a:lvl1pPr>
              <a:lvl2pPr marL="742950" indent="-285750">
                <a:spcBef>
                  <a:spcPct val="20000"/>
                </a:spcBef>
                <a:buClr>
                  <a:schemeClr val="tx1"/>
                </a:buClr>
                <a:buChar char="–"/>
                <a:defRPr sz="2800" b="1">
                  <a:solidFill>
                    <a:srgbClr val="000000"/>
                  </a:solidFill>
                  <a:latin typeface="Verdana" panose="020B0604030504040204" pitchFamily="34" charset="0"/>
                  <a:ea typeface="楷体_GB2312" pitchFamily="49" charset="-122"/>
                </a:defRPr>
              </a:lvl2pPr>
              <a:lvl3pPr marL="1143000" indent="-228600">
                <a:spcBef>
                  <a:spcPct val="20000"/>
                </a:spcBef>
                <a:buClr>
                  <a:schemeClr val="hlink"/>
                </a:buClr>
                <a:buSzPct val="60000"/>
                <a:buFont typeface="Wingdings" panose="05000000000000000000" pitchFamily="2" charset="2"/>
                <a:buChar char="•"/>
                <a:defRPr sz="2400" b="1">
                  <a:solidFill>
                    <a:srgbClr val="000000"/>
                  </a:solidFill>
                  <a:latin typeface="Verdana" panose="020B0604030504040204" pitchFamily="34" charset="0"/>
                  <a:ea typeface="楷体_GB2312" pitchFamily="49" charset="-122"/>
                </a:defRPr>
              </a:lvl3pPr>
              <a:lvl4pPr marL="1600200" indent="-228600">
                <a:spcBef>
                  <a:spcPct val="20000"/>
                </a:spcBef>
                <a:buClr>
                  <a:schemeClr val="tx1"/>
                </a:buClr>
                <a:buChar char="–"/>
                <a:defRPr sz="2000" b="1">
                  <a:solidFill>
                    <a:srgbClr val="000000"/>
                  </a:solidFill>
                  <a:latin typeface="Verdana" panose="020B0604030504040204" pitchFamily="34" charset="0"/>
                  <a:ea typeface="楷体_GB2312" pitchFamily="49" charset="-122"/>
                </a:defRPr>
              </a:lvl4pPr>
              <a:lvl5pPr marL="2057400" indent="-228600">
                <a:spcBef>
                  <a:spcPct val="20000"/>
                </a:spcBef>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9pPr>
            </a:lstStyle>
            <a:p>
              <a:pPr eaLnBrk="1" hangingPunct="1">
                <a:spcBef>
                  <a:spcPct val="50000"/>
                </a:spcBef>
                <a:buClrTx/>
                <a:buSzTx/>
                <a:buFontTx/>
                <a:buNone/>
              </a:pPr>
              <a:r>
                <a:rPr lang="en-US" altLang="zh-CN" sz="1400" b="0" i="1" dirty="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sz="1400" b="0" baseline="-250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o</a:t>
              </a:r>
              <a:endParaRPr lang="en-US" altLang="zh-CN" sz="14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21" name="Text Box 41"/>
            <p:cNvSpPr txBox="1">
              <a:spLocks noChangeArrowheads="1"/>
            </p:cNvSpPr>
            <p:nvPr/>
          </p:nvSpPr>
          <p:spPr bwMode="auto">
            <a:xfrm>
              <a:off x="3332" y="2011"/>
              <a:ext cx="720" cy="3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60000"/>
                <a:buFont typeface="Wingdings" panose="05000000000000000000" pitchFamily="2" charset="2"/>
                <a:buChar char="•"/>
                <a:defRPr sz="3200" b="1">
                  <a:solidFill>
                    <a:srgbClr val="000000"/>
                  </a:solidFill>
                  <a:latin typeface="Verdana" panose="020B0604030504040204" pitchFamily="34" charset="0"/>
                  <a:ea typeface="楷体_GB2312" pitchFamily="49" charset="-122"/>
                </a:defRPr>
              </a:lvl1pPr>
              <a:lvl2pPr marL="742950" indent="-285750">
                <a:spcBef>
                  <a:spcPct val="20000"/>
                </a:spcBef>
                <a:buClr>
                  <a:schemeClr val="tx1"/>
                </a:buClr>
                <a:buChar char="–"/>
                <a:defRPr sz="2800" b="1">
                  <a:solidFill>
                    <a:srgbClr val="000000"/>
                  </a:solidFill>
                  <a:latin typeface="Verdana" panose="020B0604030504040204" pitchFamily="34" charset="0"/>
                  <a:ea typeface="楷体_GB2312" pitchFamily="49" charset="-122"/>
                </a:defRPr>
              </a:lvl2pPr>
              <a:lvl3pPr marL="1143000" indent="-228600">
                <a:spcBef>
                  <a:spcPct val="20000"/>
                </a:spcBef>
                <a:buClr>
                  <a:schemeClr val="hlink"/>
                </a:buClr>
                <a:buSzPct val="60000"/>
                <a:buFont typeface="Wingdings" panose="05000000000000000000" pitchFamily="2" charset="2"/>
                <a:buChar char="•"/>
                <a:defRPr sz="2400" b="1">
                  <a:solidFill>
                    <a:srgbClr val="000000"/>
                  </a:solidFill>
                  <a:latin typeface="Verdana" panose="020B0604030504040204" pitchFamily="34" charset="0"/>
                  <a:ea typeface="楷体_GB2312" pitchFamily="49" charset="-122"/>
                </a:defRPr>
              </a:lvl3pPr>
              <a:lvl4pPr marL="1600200" indent="-228600">
                <a:spcBef>
                  <a:spcPct val="20000"/>
                </a:spcBef>
                <a:buClr>
                  <a:schemeClr val="tx1"/>
                </a:buClr>
                <a:buChar char="–"/>
                <a:defRPr sz="2000" b="1">
                  <a:solidFill>
                    <a:srgbClr val="000000"/>
                  </a:solidFill>
                  <a:latin typeface="Verdana" panose="020B0604030504040204" pitchFamily="34" charset="0"/>
                  <a:ea typeface="楷体_GB2312" pitchFamily="49" charset="-122"/>
                </a:defRPr>
              </a:lvl4pPr>
              <a:lvl5pPr marL="2057400" indent="-228600">
                <a:spcBef>
                  <a:spcPct val="20000"/>
                </a:spcBef>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9pPr>
            </a:lstStyle>
            <a:p>
              <a:pPr eaLnBrk="1" hangingPunct="1">
                <a:spcBef>
                  <a:spcPct val="50000"/>
                </a:spcBef>
                <a:buClrTx/>
                <a:buSzTx/>
                <a:buFontTx/>
                <a:buNone/>
              </a:pPr>
              <a:r>
                <a:rPr lang="zh-CN" altLang="en-US" sz="14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粗回路</a:t>
              </a:r>
            </a:p>
          </p:txBody>
        </p:sp>
        <p:sp>
          <p:nvSpPr>
            <p:cNvPr id="22" name="Freeform 42"/>
            <p:cNvSpPr>
              <a:spLocks/>
            </p:cNvSpPr>
            <p:nvPr/>
          </p:nvSpPr>
          <p:spPr bwMode="auto">
            <a:xfrm>
              <a:off x="5114" y="2196"/>
              <a:ext cx="192" cy="480"/>
            </a:xfrm>
            <a:custGeom>
              <a:avLst/>
              <a:gdLst>
                <a:gd name="T0" fmla="*/ 0 w 192"/>
                <a:gd name="T1" fmla="*/ 480 h 480"/>
                <a:gd name="T2" fmla="*/ 48 w 192"/>
                <a:gd name="T3" fmla="*/ 240 h 480"/>
                <a:gd name="T4" fmla="*/ 192 w 192"/>
                <a:gd name="T5" fmla="*/ 0 h 480"/>
                <a:gd name="T6" fmla="*/ 0 60000 65536"/>
                <a:gd name="T7" fmla="*/ 0 60000 65536"/>
                <a:gd name="T8" fmla="*/ 0 60000 65536"/>
                <a:gd name="T9" fmla="*/ 0 w 192"/>
                <a:gd name="T10" fmla="*/ 0 h 480"/>
                <a:gd name="T11" fmla="*/ 192 w 192"/>
                <a:gd name="T12" fmla="*/ 480 h 480"/>
              </a:gdLst>
              <a:ahLst/>
              <a:cxnLst>
                <a:cxn ang="T6">
                  <a:pos x="T0" y="T1"/>
                </a:cxn>
                <a:cxn ang="T7">
                  <a:pos x="T2" y="T3"/>
                </a:cxn>
                <a:cxn ang="T8">
                  <a:pos x="T4" y="T5"/>
                </a:cxn>
              </a:cxnLst>
              <a:rect l="T9" t="T10" r="T11" b="T12"/>
              <a:pathLst>
                <a:path w="192" h="480">
                  <a:moveTo>
                    <a:pt x="0" y="480"/>
                  </a:moveTo>
                  <a:cubicBezTo>
                    <a:pt x="8" y="400"/>
                    <a:pt x="16" y="320"/>
                    <a:pt x="48" y="240"/>
                  </a:cubicBezTo>
                  <a:cubicBezTo>
                    <a:pt x="80" y="160"/>
                    <a:pt x="168" y="40"/>
                    <a:pt x="192" y="0"/>
                  </a:cubicBezTo>
                </a:path>
              </a:pathLst>
            </a:custGeom>
            <a:noFill/>
            <a:ln w="28575">
              <a:solidFill>
                <a:srgbClr val="0099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sz="1400">
                <a:latin typeface="Times New Roman" panose="02020603050405020304" pitchFamily="18" charset="0"/>
                <a:ea typeface="宋体" panose="02010600030101010101" pitchFamily="2" charset="-122"/>
                <a:cs typeface="Times New Roman" panose="02020603050405020304" pitchFamily="18" charset="0"/>
              </a:endParaRPr>
            </a:p>
          </p:txBody>
        </p:sp>
        <p:sp>
          <p:nvSpPr>
            <p:cNvPr id="23" name="Freeform 43"/>
            <p:cNvSpPr>
              <a:spLocks/>
            </p:cNvSpPr>
            <p:nvPr/>
          </p:nvSpPr>
          <p:spPr bwMode="auto">
            <a:xfrm>
              <a:off x="5066" y="2148"/>
              <a:ext cx="192" cy="480"/>
            </a:xfrm>
            <a:custGeom>
              <a:avLst/>
              <a:gdLst>
                <a:gd name="T0" fmla="*/ 0 w 192"/>
                <a:gd name="T1" fmla="*/ 480 h 480"/>
                <a:gd name="T2" fmla="*/ 48 w 192"/>
                <a:gd name="T3" fmla="*/ 240 h 480"/>
                <a:gd name="T4" fmla="*/ 192 w 192"/>
                <a:gd name="T5" fmla="*/ 0 h 480"/>
                <a:gd name="T6" fmla="*/ 0 60000 65536"/>
                <a:gd name="T7" fmla="*/ 0 60000 65536"/>
                <a:gd name="T8" fmla="*/ 0 60000 65536"/>
                <a:gd name="T9" fmla="*/ 0 w 192"/>
                <a:gd name="T10" fmla="*/ 0 h 480"/>
                <a:gd name="T11" fmla="*/ 192 w 192"/>
                <a:gd name="T12" fmla="*/ 480 h 480"/>
              </a:gdLst>
              <a:ahLst/>
              <a:cxnLst>
                <a:cxn ang="T6">
                  <a:pos x="T0" y="T1"/>
                </a:cxn>
                <a:cxn ang="T7">
                  <a:pos x="T2" y="T3"/>
                </a:cxn>
                <a:cxn ang="T8">
                  <a:pos x="T4" y="T5"/>
                </a:cxn>
              </a:cxnLst>
              <a:rect l="T9" t="T10" r="T11" b="T12"/>
              <a:pathLst>
                <a:path w="192" h="480">
                  <a:moveTo>
                    <a:pt x="0" y="480"/>
                  </a:moveTo>
                  <a:cubicBezTo>
                    <a:pt x="8" y="400"/>
                    <a:pt x="16" y="320"/>
                    <a:pt x="48" y="240"/>
                  </a:cubicBezTo>
                  <a:cubicBezTo>
                    <a:pt x="80" y="160"/>
                    <a:pt x="168" y="40"/>
                    <a:pt x="192" y="0"/>
                  </a:cubicBezTo>
                </a:path>
              </a:pathLst>
            </a:custGeom>
            <a:noFill/>
            <a:ln w="28575">
              <a:solidFill>
                <a:srgbClr val="0099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sz="1400">
                <a:latin typeface="Times New Roman" panose="02020603050405020304" pitchFamily="18" charset="0"/>
                <a:ea typeface="宋体" panose="02010600030101010101" pitchFamily="2" charset="-122"/>
                <a:cs typeface="Times New Roman" panose="02020603050405020304" pitchFamily="18" charset="0"/>
              </a:endParaRPr>
            </a:p>
          </p:txBody>
        </p:sp>
        <p:sp>
          <p:nvSpPr>
            <p:cNvPr id="24" name="Freeform 44"/>
            <p:cNvSpPr>
              <a:spLocks/>
            </p:cNvSpPr>
            <p:nvPr/>
          </p:nvSpPr>
          <p:spPr bwMode="auto">
            <a:xfrm>
              <a:off x="5162" y="2244"/>
              <a:ext cx="192" cy="480"/>
            </a:xfrm>
            <a:custGeom>
              <a:avLst/>
              <a:gdLst>
                <a:gd name="T0" fmla="*/ 0 w 192"/>
                <a:gd name="T1" fmla="*/ 480 h 480"/>
                <a:gd name="T2" fmla="*/ 48 w 192"/>
                <a:gd name="T3" fmla="*/ 240 h 480"/>
                <a:gd name="T4" fmla="*/ 192 w 192"/>
                <a:gd name="T5" fmla="*/ 0 h 480"/>
                <a:gd name="T6" fmla="*/ 0 60000 65536"/>
                <a:gd name="T7" fmla="*/ 0 60000 65536"/>
                <a:gd name="T8" fmla="*/ 0 60000 65536"/>
                <a:gd name="T9" fmla="*/ 0 w 192"/>
                <a:gd name="T10" fmla="*/ 0 h 480"/>
                <a:gd name="T11" fmla="*/ 192 w 192"/>
                <a:gd name="T12" fmla="*/ 480 h 480"/>
              </a:gdLst>
              <a:ahLst/>
              <a:cxnLst>
                <a:cxn ang="T6">
                  <a:pos x="T0" y="T1"/>
                </a:cxn>
                <a:cxn ang="T7">
                  <a:pos x="T2" y="T3"/>
                </a:cxn>
                <a:cxn ang="T8">
                  <a:pos x="T4" y="T5"/>
                </a:cxn>
              </a:cxnLst>
              <a:rect l="T9" t="T10" r="T11" b="T12"/>
              <a:pathLst>
                <a:path w="192" h="480">
                  <a:moveTo>
                    <a:pt x="0" y="480"/>
                  </a:moveTo>
                  <a:cubicBezTo>
                    <a:pt x="8" y="400"/>
                    <a:pt x="16" y="320"/>
                    <a:pt x="48" y="240"/>
                  </a:cubicBezTo>
                  <a:cubicBezTo>
                    <a:pt x="80" y="160"/>
                    <a:pt x="168" y="40"/>
                    <a:pt x="192" y="0"/>
                  </a:cubicBezTo>
                </a:path>
              </a:pathLst>
            </a:custGeom>
            <a:noFill/>
            <a:ln w="28575">
              <a:solidFill>
                <a:srgbClr val="0099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sz="1400">
                <a:latin typeface="Times New Roman" panose="02020603050405020304" pitchFamily="18" charset="0"/>
                <a:ea typeface="宋体" panose="02010600030101010101" pitchFamily="2" charset="-122"/>
                <a:cs typeface="Times New Roman" panose="02020603050405020304" pitchFamily="18" charset="0"/>
              </a:endParaRPr>
            </a:p>
          </p:txBody>
        </p:sp>
      </p:grpSp>
      <p:sp>
        <p:nvSpPr>
          <p:cNvPr id="25" name="Text Box 23"/>
          <p:cNvSpPr txBox="1">
            <a:spLocks noChangeArrowheads="1"/>
          </p:cNvSpPr>
          <p:nvPr/>
        </p:nvSpPr>
        <p:spPr bwMode="auto">
          <a:xfrm>
            <a:off x="3131840" y="1849343"/>
            <a:ext cx="5616624" cy="2954655"/>
          </a:xfrm>
          <a:prstGeom prst="rect">
            <a:avLst/>
          </a:prstGeom>
        </p:spPr>
        <p:txBody>
          <a:bodyPr wrap="square">
            <a:spAutoFit/>
          </a:bodyPr>
          <a:lstStyle>
            <a:defPPr>
              <a:defRPr lang="zh-CN"/>
            </a:defPPr>
            <a:lvl1pPr marL="900113" indent="-900113">
              <a:lnSpc>
                <a:spcPct val="150000"/>
              </a:lnSpc>
              <a:defRPr sz="2200" b="1">
                <a:latin typeface="Times New Roman" panose="02020603050405020304" pitchFamily="18" charset="0"/>
                <a:cs typeface="Times New Roman" panose="02020603050405020304" pitchFamily="18" charset="0"/>
              </a:defRPr>
            </a:lvl1pPr>
          </a:lstStyle>
          <a:p>
            <a:r>
              <a:rPr lang="zh-CN" altLang="en-US" sz="2000" dirty="0"/>
              <a:t>粗导线回路的磁链</a:t>
            </a:r>
            <a:r>
              <a:rPr lang="zh-CN" altLang="en-US" sz="2000" dirty="0">
                <a:sym typeface="Symbol" panose="05050102010706020507" pitchFamily="18" charset="2"/>
              </a:rPr>
              <a:t></a:t>
            </a:r>
            <a:r>
              <a:rPr lang="zh-CN" altLang="en-US" sz="2000" dirty="0"/>
              <a:t>分为两部分：</a:t>
            </a:r>
            <a:endParaRPr lang="en-US" altLang="zh-CN" sz="2000" dirty="0"/>
          </a:p>
          <a:p>
            <a:pPr marL="342900" indent="-342900">
              <a:buClr>
                <a:srgbClr val="F87A24"/>
              </a:buClr>
              <a:buFont typeface="Arial" panose="020B0604020202020204" pitchFamily="34" charset="0"/>
              <a:buChar char="•"/>
            </a:pPr>
            <a:r>
              <a:rPr lang="zh-CN" altLang="en-US" sz="2000" dirty="0"/>
              <a:t>导线电流在导体以外产生与回路铰链的磁场所形成的磁链</a:t>
            </a:r>
            <a:r>
              <a:rPr lang="zh-CN" altLang="en-US" sz="2000" dirty="0">
                <a:sym typeface="Symbol" panose="05050102010706020507" pitchFamily="18" charset="2"/>
              </a:rPr>
              <a:t></a:t>
            </a:r>
            <a:r>
              <a:rPr lang="en-US" altLang="zh-CN" sz="2000" baseline="-25000" dirty="0">
                <a:sym typeface="Symbol" panose="05050102010706020507" pitchFamily="18" charset="2"/>
              </a:rPr>
              <a:t>o</a:t>
            </a:r>
            <a:r>
              <a:rPr lang="zh-CN" altLang="en-US" sz="2000" dirty="0">
                <a:sym typeface="Symbol" panose="05050102010706020507" pitchFamily="18" charset="2"/>
              </a:rPr>
              <a:t>（外</a:t>
            </a:r>
            <a:r>
              <a:rPr lang="zh-CN" altLang="zh-CN" dirty="0"/>
              <a:t>磁链</a:t>
            </a:r>
            <a:r>
              <a:rPr lang="zh-CN" altLang="en-US" sz="2000" dirty="0">
                <a:sym typeface="Symbol" panose="05050102010706020507" pitchFamily="18" charset="2"/>
              </a:rPr>
              <a:t>）</a:t>
            </a:r>
            <a:r>
              <a:rPr lang="en-US" altLang="zh-CN" sz="2000" dirty="0">
                <a:sym typeface="Symbol" panose="05050102010706020507" pitchFamily="18" charset="2"/>
              </a:rPr>
              <a:t> </a:t>
            </a:r>
            <a:r>
              <a:rPr lang="zh-CN" altLang="en-US" sz="2000" dirty="0"/>
              <a:t>；</a:t>
            </a:r>
            <a:endParaRPr lang="en-US" altLang="zh-CN" sz="2000" dirty="0"/>
          </a:p>
          <a:p>
            <a:pPr marL="342900" indent="-342900">
              <a:buClr>
                <a:srgbClr val="F87A24"/>
              </a:buClr>
              <a:buFont typeface="Arial" panose="020B0604020202020204" pitchFamily="34" charset="0"/>
              <a:buChar char="•"/>
            </a:pPr>
            <a:r>
              <a:rPr lang="zh-CN" altLang="en-US" sz="2000" dirty="0"/>
              <a:t>导线电流在导线内部产生磁场，并且该磁场会与分布于导体内部的部分注入电流形成磁铰链</a:t>
            </a:r>
            <a:r>
              <a:rPr lang="zh-CN" altLang="en-US" sz="2000" dirty="0">
                <a:sym typeface="Symbol" panose="05050102010706020507" pitchFamily="18" charset="2"/>
              </a:rPr>
              <a:t></a:t>
            </a:r>
            <a:r>
              <a:rPr lang="en-US" altLang="zh-CN" sz="2000" baseline="-25000" dirty="0" err="1">
                <a:sym typeface="Symbol" panose="05050102010706020507" pitchFamily="18" charset="2"/>
              </a:rPr>
              <a:t>i</a:t>
            </a:r>
            <a:r>
              <a:rPr lang="zh-CN" altLang="en-US" sz="2000" dirty="0">
                <a:sym typeface="Symbol" panose="05050102010706020507" pitchFamily="18" charset="2"/>
              </a:rPr>
              <a:t> （内</a:t>
            </a:r>
            <a:r>
              <a:rPr lang="zh-CN" altLang="zh-CN" sz="2000" dirty="0"/>
              <a:t>磁链</a:t>
            </a:r>
            <a:r>
              <a:rPr lang="zh-CN" altLang="en-US" sz="2000" dirty="0">
                <a:sym typeface="Symbol" panose="05050102010706020507" pitchFamily="18" charset="2"/>
              </a:rPr>
              <a:t>）</a:t>
            </a:r>
            <a:r>
              <a:rPr lang="en-US" altLang="zh-CN" sz="2000" dirty="0">
                <a:sym typeface="Symbol" panose="05050102010706020507" pitchFamily="18" charset="2"/>
              </a:rPr>
              <a:t> </a:t>
            </a:r>
            <a:r>
              <a:rPr lang="zh-CN" altLang="en-US" sz="2000" dirty="0"/>
              <a:t>。</a:t>
            </a:r>
          </a:p>
        </p:txBody>
      </p:sp>
    </p:spTree>
    <p:extLst>
      <p:ext uri="{BB962C8B-B14F-4D97-AF65-F5344CB8AC3E}">
        <p14:creationId xmlns:p14="http://schemas.microsoft.com/office/powerpoint/2010/main" val="4180872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up)">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5"/>
                                        </p:tgtEl>
                                        <p:attrNameLst>
                                          <p:attrName>style.visibility</p:attrName>
                                        </p:attrNameLst>
                                      </p:cBhvr>
                                      <p:to>
                                        <p:strVal val="visible"/>
                                      </p:to>
                                    </p:set>
                                    <p:animEffect transition="in" filter="wipe(up)">
                                      <p:cBhvr>
                                        <p:cTn id="17" dur="500"/>
                                        <p:tgtEl>
                                          <p:spTgt spid="25"/>
                                        </p:tgtEl>
                                      </p:cBhvr>
                                    </p:animEffect>
                                  </p:childTnLst>
                                </p:cTn>
                              </p:par>
                              <p:par>
                                <p:cTn id="18" presetID="22" presetClass="entr" presetSubtype="1" fill="hold" nodeType="with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wipe(up)">
                                      <p:cBhvr>
                                        <p:cTn id="2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2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6"/>
          <p:cNvGraphicFramePr>
            <a:graphicFrameLocks noChangeAspect="1"/>
          </p:cNvGraphicFramePr>
          <p:nvPr>
            <p:extLst>
              <p:ext uri="{D42A27DB-BD31-4B8C-83A1-F6EECF244321}">
                <p14:modId xmlns:p14="http://schemas.microsoft.com/office/powerpoint/2010/main" val="3688336992"/>
              </p:ext>
            </p:extLst>
          </p:nvPr>
        </p:nvGraphicFramePr>
        <p:xfrm>
          <a:off x="5220072" y="1995686"/>
          <a:ext cx="1017116" cy="794464"/>
        </p:xfrm>
        <a:graphic>
          <a:graphicData uri="http://schemas.openxmlformats.org/presentationml/2006/ole">
            <mc:AlternateContent xmlns:mc="http://schemas.openxmlformats.org/markup-compatibility/2006">
              <mc:Choice xmlns:v="urn:schemas-microsoft-com:vml" Requires="v">
                <p:oleObj name="Equation" r:id="rId2" imgW="533160" imgH="406080" progId="Equation.DSMT4">
                  <p:embed/>
                </p:oleObj>
              </mc:Choice>
              <mc:Fallback>
                <p:oleObj name="Equation" r:id="rId2" imgW="533160" imgH="406080" progId="Equation.DSMT4">
                  <p:embed/>
                  <p:pic>
                    <p:nvPicPr>
                      <p:cNvPr id="808966" name="Object 6"/>
                      <p:cNvPicPr>
                        <a:picLocks noChangeAspect="1" noChangeArrowheads="1"/>
                      </p:cNvPicPr>
                      <p:nvPr/>
                    </p:nvPicPr>
                    <p:blipFill>
                      <a:blip r:embed="rId3"/>
                      <a:srcRect/>
                      <a:stretch>
                        <a:fillRect/>
                      </a:stretch>
                    </p:blipFill>
                    <p:spPr bwMode="auto">
                      <a:xfrm>
                        <a:off x="5220072" y="1995686"/>
                        <a:ext cx="1017116" cy="794464"/>
                      </a:xfrm>
                      <a:prstGeom prst="rect">
                        <a:avLst/>
                      </a:prstGeom>
                      <a:noFill/>
                    </p:spPr>
                  </p:pic>
                </p:oleObj>
              </mc:Fallback>
            </mc:AlternateContent>
          </a:graphicData>
        </a:graphic>
      </p:graphicFrame>
      <p:graphicFrame>
        <p:nvGraphicFramePr>
          <p:cNvPr id="4" name="Object 7"/>
          <p:cNvGraphicFramePr>
            <a:graphicFrameLocks noChangeAspect="1"/>
          </p:cNvGraphicFramePr>
          <p:nvPr>
            <p:extLst>
              <p:ext uri="{D42A27DB-BD31-4B8C-83A1-F6EECF244321}">
                <p14:modId xmlns:p14="http://schemas.microsoft.com/office/powerpoint/2010/main" val="2854353061"/>
              </p:ext>
            </p:extLst>
          </p:nvPr>
        </p:nvGraphicFramePr>
        <p:xfrm>
          <a:off x="5292081" y="3491852"/>
          <a:ext cx="1008112" cy="736082"/>
        </p:xfrm>
        <a:graphic>
          <a:graphicData uri="http://schemas.openxmlformats.org/presentationml/2006/ole">
            <mc:AlternateContent xmlns:mc="http://schemas.openxmlformats.org/markup-compatibility/2006">
              <mc:Choice xmlns:v="urn:schemas-microsoft-com:vml" Requires="v">
                <p:oleObj name="Equation" r:id="rId4" imgW="571320" imgH="406080" progId="Equation.DSMT4">
                  <p:embed/>
                </p:oleObj>
              </mc:Choice>
              <mc:Fallback>
                <p:oleObj name="Equation" r:id="rId4" imgW="571320" imgH="406080" progId="Equation.DSMT4">
                  <p:embed/>
                  <p:pic>
                    <p:nvPicPr>
                      <p:cNvPr id="808967" name="Object 7"/>
                      <p:cNvPicPr>
                        <a:picLocks noChangeAspect="1" noChangeArrowheads="1"/>
                      </p:cNvPicPr>
                      <p:nvPr/>
                    </p:nvPicPr>
                    <p:blipFill>
                      <a:blip r:embed="rId5"/>
                      <a:srcRect/>
                      <a:stretch>
                        <a:fillRect/>
                      </a:stretch>
                    </p:blipFill>
                    <p:spPr bwMode="auto">
                      <a:xfrm>
                        <a:off x="5292081" y="3491852"/>
                        <a:ext cx="1008112" cy="736082"/>
                      </a:xfrm>
                      <a:prstGeom prst="rect">
                        <a:avLst/>
                      </a:prstGeom>
                      <a:noFill/>
                    </p:spPr>
                  </p:pic>
                </p:oleObj>
              </mc:Fallback>
            </mc:AlternateContent>
          </a:graphicData>
        </a:graphic>
      </p:graphicFrame>
      <p:sp>
        <p:nvSpPr>
          <p:cNvPr id="5" name="Text Box 10"/>
          <p:cNvSpPr txBox="1">
            <a:spLocks noChangeArrowheads="1"/>
          </p:cNvSpPr>
          <p:nvPr/>
        </p:nvSpPr>
        <p:spPr bwMode="auto">
          <a:xfrm>
            <a:off x="2987824" y="627534"/>
            <a:ext cx="5260975"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60000"/>
              <a:buFont typeface="Wingdings" panose="05000000000000000000" pitchFamily="2" charset="2"/>
              <a:buChar char="•"/>
              <a:defRPr sz="3200" b="1">
                <a:solidFill>
                  <a:srgbClr val="000000"/>
                </a:solidFill>
                <a:latin typeface="Verdana" panose="020B0604030504040204" pitchFamily="34" charset="0"/>
                <a:ea typeface="楷体_GB2312" pitchFamily="49" charset="-122"/>
              </a:defRPr>
            </a:lvl1pPr>
            <a:lvl2pPr marL="742950" indent="-285750">
              <a:spcBef>
                <a:spcPct val="20000"/>
              </a:spcBef>
              <a:buClr>
                <a:schemeClr val="tx1"/>
              </a:buClr>
              <a:buChar char="–"/>
              <a:defRPr sz="2800" b="1">
                <a:solidFill>
                  <a:srgbClr val="000000"/>
                </a:solidFill>
                <a:latin typeface="Verdana" panose="020B0604030504040204" pitchFamily="34" charset="0"/>
                <a:ea typeface="楷体_GB2312" pitchFamily="49" charset="-122"/>
              </a:defRPr>
            </a:lvl2pPr>
            <a:lvl3pPr marL="1143000" indent="-228600">
              <a:spcBef>
                <a:spcPct val="20000"/>
              </a:spcBef>
              <a:buClr>
                <a:schemeClr val="hlink"/>
              </a:buClr>
              <a:buSzPct val="60000"/>
              <a:buFont typeface="Wingdings" panose="05000000000000000000" pitchFamily="2" charset="2"/>
              <a:buChar char="•"/>
              <a:defRPr sz="2400" b="1">
                <a:solidFill>
                  <a:srgbClr val="000000"/>
                </a:solidFill>
                <a:latin typeface="Verdana" panose="020B0604030504040204" pitchFamily="34" charset="0"/>
                <a:ea typeface="楷体_GB2312" pitchFamily="49" charset="-122"/>
              </a:defRPr>
            </a:lvl3pPr>
            <a:lvl4pPr marL="1600200" indent="-228600">
              <a:spcBef>
                <a:spcPct val="20000"/>
              </a:spcBef>
              <a:buClr>
                <a:schemeClr val="tx1"/>
              </a:buClr>
              <a:buChar char="–"/>
              <a:defRPr sz="2000" b="1">
                <a:solidFill>
                  <a:srgbClr val="000000"/>
                </a:solidFill>
                <a:latin typeface="Verdana" panose="020B0604030504040204" pitchFamily="34" charset="0"/>
                <a:ea typeface="楷体_GB2312" pitchFamily="49" charset="-122"/>
              </a:defRPr>
            </a:lvl4pPr>
            <a:lvl5pPr marL="2057400" indent="-228600">
              <a:spcBef>
                <a:spcPct val="20000"/>
              </a:spcBef>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9pPr>
          </a:lstStyle>
          <a:p>
            <a:pPr eaLnBrk="1" hangingPunct="1">
              <a:spcBef>
                <a:spcPct val="50000"/>
              </a:spcBef>
              <a:buClrTx/>
              <a:buSzTx/>
              <a:buFontTx/>
              <a:buNone/>
            </a:pPr>
            <a:r>
              <a:rPr kumimoji="1" lang="zh-CN" altLang="en-US" sz="2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粗导体回路的自感：</a:t>
            </a:r>
            <a:r>
              <a:rPr kumimoji="1" lang="en-US" altLang="zh-CN" sz="2200" i="1" dirty="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L = L</a:t>
            </a:r>
            <a:r>
              <a:rPr kumimoji="1" lang="en-US" altLang="zh-CN" sz="2200" baseline="-250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i</a:t>
            </a:r>
            <a:r>
              <a:rPr kumimoji="1" lang="en-US" altLang="zh-CN" sz="2200" i="1" dirty="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 L</a:t>
            </a:r>
            <a:r>
              <a:rPr kumimoji="1" lang="en-US" altLang="zh-CN" sz="2200" baseline="-250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o</a:t>
            </a:r>
          </a:p>
        </p:txBody>
      </p:sp>
      <p:sp>
        <p:nvSpPr>
          <p:cNvPr id="6" name="Text Box 10"/>
          <p:cNvSpPr txBox="1">
            <a:spLocks noChangeArrowheads="1"/>
          </p:cNvSpPr>
          <p:nvPr/>
        </p:nvSpPr>
        <p:spPr bwMode="auto">
          <a:xfrm>
            <a:off x="3312368" y="1492791"/>
            <a:ext cx="586814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tx2"/>
              </a:buClr>
              <a:buSzPct val="60000"/>
              <a:buFont typeface="Wingdings" panose="05000000000000000000" pitchFamily="2" charset="2"/>
              <a:buChar char="•"/>
              <a:defRPr sz="3200" b="1">
                <a:solidFill>
                  <a:srgbClr val="000000"/>
                </a:solidFill>
                <a:latin typeface="Verdana" panose="020B0604030504040204" pitchFamily="34" charset="0"/>
                <a:ea typeface="楷体_GB2312" pitchFamily="49" charset="-122"/>
              </a:defRPr>
            </a:lvl1pPr>
            <a:lvl2pPr marL="742950" indent="-285750">
              <a:spcBef>
                <a:spcPct val="20000"/>
              </a:spcBef>
              <a:buClr>
                <a:schemeClr val="tx1"/>
              </a:buClr>
              <a:buChar char="–"/>
              <a:defRPr sz="2800" b="1">
                <a:solidFill>
                  <a:srgbClr val="000000"/>
                </a:solidFill>
                <a:latin typeface="Verdana" panose="020B0604030504040204" pitchFamily="34" charset="0"/>
                <a:ea typeface="楷体_GB2312" pitchFamily="49" charset="-122"/>
              </a:defRPr>
            </a:lvl2pPr>
            <a:lvl3pPr marL="1143000" indent="-228600">
              <a:spcBef>
                <a:spcPct val="20000"/>
              </a:spcBef>
              <a:buClr>
                <a:schemeClr val="hlink"/>
              </a:buClr>
              <a:buSzPct val="60000"/>
              <a:buFont typeface="Wingdings" panose="05000000000000000000" pitchFamily="2" charset="2"/>
              <a:buChar char="•"/>
              <a:defRPr sz="2400" b="1">
                <a:solidFill>
                  <a:srgbClr val="000000"/>
                </a:solidFill>
                <a:latin typeface="Verdana" panose="020B0604030504040204" pitchFamily="34" charset="0"/>
                <a:ea typeface="楷体_GB2312" pitchFamily="49" charset="-122"/>
              </a:defRPr>
            </a:lvl3pPr>
            <a:lvl4pPr marL="1600200" indent="-228600">
              <a:spcBef>
                <a:spcPct val="20000"/>
              </a:spcBef>
              <a:buClr>
                <a:schemeClr val="tx1"/>
              </a:buClr>
              <a:buChar char="–"/>
              <a:defRPr sz="2000" b="1">
                <a:solidFill>
                  <a:srgbClr val="000000"/>
                </a:solidFill>
                <a:latin typeface="Verdana" panose="020B0604030504040204" pitchFamily="34" charset="0"/>
                <a:ea typeface="楷体_GB2312" pitchFamily="49" charset="-122"/>
              </a:defRPr>
            </a:lvl4pPr>
            <a:lvl5pPr marL="2057400" indent="-228600">
              <a:spcBef>
                <a:spcPct val="20000"/>
              </a:spcBef>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9pPr>
          </a:lstStyle>
          <a:p>
            <a:pPr>
              <a:spcBef>
                <a:spcPct val="50000"/>
              </a:spcBef>
              <a:buClrTx/>
              <a:buSzTx/>
              <a:buNone/>
            </a:pPr>
            <a:r>
              <a:rPr kumimoji="1" lang="zh-CN" altLang="en-US" sz="20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内自感：内磁链与注入电流比值所确定的电感。</a:t>
            </a:r>
            <a:endParaRPr kumimoji="1" lang="en-US" altLang="zh-CN" sz="2000" baseline="-250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endParaRPr>
          </a:p>
        </p:txBody>
      </p:sp>
      <p:grpSp>
        <p:nvGrpSpPr>
          <p:cNvPr id="7" name="Group 24"/>
          <p:cNvGrpSpPr>
            <a:grpSpLocks/>
          </p:cNvGrpSpPr>
          <p:nvPr/>
        </p:nvGrpSpPr>
        <p:grpSpPr bwMode="auto">
          <a:xfrm>
            <a:off x="179512" y="1491630"/>
            <a:ext cx="2952328" cy="1943781"/>
            <a:chOff x="3310" y="1612"/>
            <a:chExt cx="2428" cy="1914"/>
          </a:xfrm>
        </p:grpSpPr>
        <p:sp>
          <p:nvSpPr>
            <p:cNvPr id="8" name="Rectangle 25"/>
            <p:cNvSpPr>
              <a:spLocks noChangeArrowheads="1"/>
            </p:cNvSpPr>
            <p:nvPr/>
          </p:nvSpPr>
          <p:spPr bwMode="auto">
            <a:xfrm>
              <a:off x="3310" y="1612"/>
              <a:ext cx="2380" cy="1914"/>
            </a:xfrm>
            <a:prstGeom prst="rect">
              <a:avLst/>
            </a:prstGeom>
            <a:solidFill>
              <a:srgbClr val="CCFFFF"/>
            </a:solidFill>
            <a:ln w="9525">
              <a:solidFill>
                <a:srgbClr val="FF0000"/>
              </a:solidFill>
              <a:miter lim="800000"/>
              <a:headEnd/>
              <a:tailEnd/>
            </a:ln>
          </p:spPr>
          <p:txBody>
            <a:bodyPr wrap="none" anchor="ctr"/>
            <a:lstStyle>
              <a:lvl1pPr>
                <a:spcBef>
                  <a:spcPct val="20000"/>
                </a:spcBef>
                <a:buClr>
                  <a:schemeClr val="tx2"/>
                </a:buClr>
                <a:buSzPct val="60000"/>
                <a:buFont typeface="Wingdings" panose="05000000000000000000" pitchFamily="2" charset="2"/>
                <a:buChar char="•"/>
                <a:defRPr sz="3200" b="1">
                  <a:solidFill>
                    <a:srgbClr val="000000"/>
                  </a:solidFill>
                  <a:latin typeface="Verdana" panose="020B0604030504040204" pitchFamily="34" charset="0"/>
                  <a:ea typeface="楷体_GB2312" pitchFamily="49" charset="-122"/>
                </a:defRPr>
              </a:lvl1pPr>
              <a:lvl2pPr marL="742950" indent="-285750">
                <a:spcBef>
                  <a:spcPct val="20000"/>
                </a:spcBef>
                <a:buClr>
                  <a:schemeClr val="tx1"/>
                </a:buClr>
                <a:buChar char="–"/>
                <a:defRPr sz="2800" b="1">
                  <a:solidFill>
                    <a:srgbClr val="000000"/>
                  </a:solidFill>
                  <a:latin typeface="Verdana" panose="020B0604030504040204" pitchFamily="34" charset="0"/>
                  <a:ea typeface="楷体_GB2312" pitchFamily="49" charset="-122"/>
                </a:defRPr>
              </a:lvl2pPr>
              <a:lvl3pPr marL="1143000" indent="-228600">
                <a:spcBef>
                  <a:spcPct val="20000"/>
                </a:spcBef>
                <a:buClr>
                  <a:schemeClr val="hlink"/>
                </a:buClr>
                <a:buSzPct val="60000"/>
                <a:buFont typeface="Wingdings" panose="05000000000000000000" pitchFamily="2" charset="2"/>
                <a:buChar char="•"/>
                <a:defRPr sz="2400" b="1">
                  <a:solidFill>
                    <a:srgbClr val="000000"/>
                  </a:solidFill>
                  <a:latin typeface="Verdana" panose="020B0604030504040204" pitchFamily="34" charset="0"/>
                  <a:ea typeface="楷体_GB2312" pitchFamily="49" charset="-122"/>
                </a:defRPr>
              </a:lvl3pPr>
              <a:lvl4pPr marL="1600200" indent="-228600">
                <a:spcBef>
                  <a:spcPct val="20000"/>
                </a:spcBef>
                <a:buClr>
                  <a:schemeClr val="tx1"/>
                </a:buClr>
                <a:buChar char="–"/>
                <a:defRPr sz="2000" b="1">
                  <a:solidFill>
                    <a:srgbClr val="000000"/>
                  </a:solidFill>
                  <a:latin typeface="Verdana" panose="020B0604030504040204" pitchFamily="34" charset="0"/>
                  <a:ea typeface="楷体_GB2312" pitchFamily="49" charset="-122"/>
                </a:defRPr>
              </a:lvl4pPr>
              <a:lvl5pPr marL="2057400" indent="-228600">
                <a:spcBef>
                  <a:spcPct val="20000"/>
                </a:spcBef>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9pPr>
            </a:lstStyle>
            <a:p>
              <a:pPr algn="ctr" eaLnBrk="1" hangingPunct="1">
                <a:spcBef>
                  <a:spcPct val="50000"/>
                </a:spcBef>
                <a:buClrTx/>
                <a:buSzTx/>
                <a:buFontTx/>
                <a:buNone/>
              </a:pPr>
              <a:endParaRPr lang="zh-CN" altLang="en-US" sz="1400" b="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9" name="Text Box 26"/>
            <p:cNvSpPr txBox="1">
              <a:spLocks noChangeArrowheads="1"/>
            </p:cNvSpPr>
            <p:nvPr/>
          </p:nvSpPr>
          <p:spPr bwMode="auto">
            <a:xfrm>
              <a:off x="5306" y="2052"/>
              <a:ext cx="432" cy="3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60000"/>
                <a:buFont typeface="Wingdings" panose="05000000000000000000" pitchFamily="2" charset="2"/>
                <a:buChar char="•"/>
                <a:defRPr sz="3200" b="1">
                  <a:solidFill>
                    <a:srgbClr val="000000"/>
                  </a:solidFill>
                  <a:latin typeface="Verdana" panose="020B0604030504040204" pitchFamily="34" charset="0"/>
                  <a:ea typeface="楷体_GB2312" pitchFamily="49" charset="-122"/>
                </a:defRPr>
              </a:lvl1pPr>
              <a:lvl2pPr marL="742950" indent="-285750">
                <a:spcBef>
                  <a:spcPct val="20000"/>
                </a:spcBef>
                <a:buClr>
                  <a:schemeClr val="tx1"/>
                </a:buClr>
                <a:buChar char="–"/>
                <a:defRPr sz="2800" b="1">
                  <a:solidFill>
                    <a:srgbClr val="000000"/>
                  </a:solidFill>
                  <a:latin typeface="Verdana" panose="020B0604030504040204" pitchFamily="34" charset="0"/>
                  <a:ea typeface="楷体_GB2312" pitchFamily="49" charset="-122"/>
                </a:defRPr>
              </a:lvl2pPr>
              <a:lvl3pPr marL="1143000" indent="-228600">
                <a:spcBef>
                  <a:spcPct val="20000"/>
                </a:spcBef>
                <a:buClr>
                  <a:schemeClr val="hlink"/>
                </a:buClr>
                <a:buSzPct val="60000"/>
                <a:buFont typeface="Wingdings" panose="05000000000000000000" pitchFamily="2" charset="2"/>
                <a:buChar char="•"/>
                <a:defRPr sz="2400" b="1">
                  <a:solidFill>
                    <a:srgbClr val="000000"/>
                  </a:solidFill>
                  <a:latin typeface="Verdana" panose="020B0604030504040204" pitchFamily="34" charset="0"/>
                  <a:ea typeface="楷体_GB2312" pitchFamily="49" charset="-122"/>
                </a:defRPr>
              </a:lvl3pPr>
              <a:lvl4pPr marL="1600200" indent="-228600">
                <a:spcBef>
                  <a:spcPct val="20000"/>
                </a:spcBef>
                <a:buClr>
                  <a:schemeClr val="tx1"/>
                </a:buClr>
                <a:buChar char="–"/>
                <a:defRPr sz="2000" b="1">
                  <a:solidFill>
                    <a:srgbClr val="000000"/>
                  </a:solidFill>
                  <a:latin typeface="Verdana" panose="020B0604030504040204" pitchFamily="34" charset="0"/>
                  <a:ea typeface="楷体_GB2312" pitchFamily="49" charset="-122"/>
                </a:defRPr>
              </a:lvl4pPr>
              <a:lvl5pPr marL="2057400" indent="-228600">
                <a:spcBef>
                  <a:spcPct val="20000"/>
                </a:spcBef>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9pPr>
            </a:lstStyle>
            <a:p>
              <a:pPr eaLnBrk="1" hangingPunct="1">
                <a:spcBef>
                  <a:spcPct val="50000"/>
                </a:spcBef>
                <a:buClrTx/>
                <a:buSzTx/>
                <a:buFontTx/>
                <a:buNone/>
              </a:pPr>
              <a:r>
                <a:rPr lang="en-US" altLang="zh-CN" sz="1400" b="0" i="1">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sz="1400" b="0" baseline="-2500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i</a:t>
              </a:r>
              <a:endParaRPr lang="en-US" altLang="zh-CN" sz="1400" b="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10" name="Freeform 27"/>
            <p:cNvSpPr>
              <a:spLocks/>
            </p:cNvSpPr>
            <p:nvPr/>
          </p:nvSpPr>
          <p:spPr bwMode="auto">
            <a:xfrm flipV="1">
              <a:off x="5066" y="2580"/>
              <a:ext cx="192" cy="480"/>
            </a:xfrm>
            <a:custGeom>
              <a:avLst/>
              <a:gdLst>
                <a:gd name="T0" fmla="*/ 0 w 192"/>
                <a:gd name="T1" fmla="*/ 480 h 480"/>
                <a:gd name="T2" fmla="*/ 48 w 192"/>
                <a:gd name="T3" fmla="*/ 240 h 480"/>
                <a:gd name="T4" fmla="*/ 192 w 192"/>
                <a:gd name="T5" fmla="*/ 0 h 480"/>
                <a:gd name="T6" fmla="*/ 0 60000 65536"/>
                <a:gd name="T7" fmla="*/ 0 60000 65536"/>
                <a:gd name="T8" fmla="*/ 0 60000 65536"/>
                <a:gd name="T9" fmla="*/ 0 w 192"/>
                <a:gd name="T10" fmla="*/ 0 h 480"/>
                <a:gd name="T11" fmla="*/ 192 w 192"/>
                <a:gd name="T12" fmla="*/ 480 h 480"/>
              </a:gdLst>
              <a:ahLst/>
              <a:cxnLst>
                <a:cxn ang="T6">
                  <a:pos x="T0" y="T1"/>
                </a:cxn>
                <a:cxn ang="T7">
                  <a:pos x="T2" y="T3"/>
                </a:cxn>
                <a:cxn ang="T8">
                  <a:pos x="T4" y="T5"/>
                </a:cxn>
              </a:cxnLst>
              <a:rect l="T9" t="T10" r="T11" b="T12"/>
              <a:pathLst>
                <a:path w="192" h="480">
                  <a:moveTo>
                    <a:pt x="0" y="480"/>
                  </a:moveTo>
                  <a:cubicBezTo>
                    <a:pt x="8" y="400"/>
                    <a:pt x="16" y="320"/>
                    <a:pt x="48" y="240"/>
                  </a:cubicBezTo>
                  <a:cubicBezTo>
                    <a:pt x="80" y="160"/>
                    <a:pt x="168" y="40"/>
                    <a:pt x="192" y="0"/>
                  </a:cubicBezTo>
                </a:path>
              </a:pathLst>
            </a:custGeom>
            <a:noFill/>
            <a:ln w="28575">
              <a:solidFill>
                <a:srgbClr val="009900"/>
              </a:solidFill>
              <a:round/>
              <a:headEnd/>
              <a:tailEnd/>
            </a:ln>
            <a:extLst>
              <a:ext uri="{909E8E84-426E-40DD-AFC4-6F175D3DCCD1}">
                <a14:hiddenFill xmlns:a14="http://schemas.microsoft.com/office/drawing/2010/main">
                  <a:solidFill>
                    <a:srgbClr val="FFFFFF"/>
                  </a:solidFill>
                </a14:hiddenFill>
              </a:ext>
            </a:extLst>
          </p:spPr>
          <p:txBody>
            <a:bodyPr rot="10800000"/>
            <a:lstStyle/>
            <a:p>
              <a:endParaRPr lang="zh-CN" altLang="en-US" sz="1400">
                <a:latin typeface="Times New Roman" panose="02020603050405020304" pitchFamily="18" charset="0"/>
                <a:ea typeface="宋体" panose="02010600030101010101" pitchFamily="2" charset="-122"/>
                <a:cs typeface="Times New Roman" panose="02020603050405020304" pitchFamily="18" charset="0"/>
              </a:endParaRPr>
            </a:p>
          </p:txBody>
        </p:sp>
        <p:sp>
          <p:nvSpPr>
            <p:cNvPr id="11" name="Freeform 28"/>
            <p:cNvSpPr>
              <a:spLocks/>
            </p:cNvSpPr>
            <p:nvPr/>
          </p:nvSpPr>
          <p:spPr bwMode="auto">
            <a:xfrm flipV="1">
              <a:off x="5114" y="2580"/>
              <a:ext cx="192" cy="480"/>
            </a:xfrm>
            <a:custGeom>
              <a:avLst/>
              <a:gdLst>
                <a:gd name="T0" fmla="*/ 0 w 192"/>
                <a:gd name="T1" fmla="*/ 480 h 480"/>
                <a:gd name="T2" fmla="*/ 48 w 192"/>
                <a:gd name="T3" fmla="*/ 240 h 480"/>
                <a:gd name="T4" fmla="*/ 192 w 192"/>
                <a:gd name="T5" fmla="*/ 0 h 480"/>
                <a:gd name="T6" fmla="*/ 0 60000 65536"/>
                <a:gd name="T7" fmla="*/ 0 60000 65536"/>
                <a:gd name="T8" fmla="*/ 0 60000 65536"/>
                <a:gd name="T9" fmla="*/ 0 w 192"/>
                <a:gd name="T10" fmla="*/ 0 h 480"/>
                <a:gd name="T11" fmla="*/ 192 w 192"/>
                <a:gd name="T12" fmla="*/ 480 h 480"/>
              </a:gdLst>
              <a:ahLst/>
              <a:cxnLst>
                <a:cxn ang="T6">
                  <a:pos x="T0" y="T1"/>
                </a:cxn>
                <a:cxn ang="T7">
                  <a:pos x="T2" y="T3"/>
                </a:cxn>
                <a:cxn ang="T8">
                  <a:pos x="T4" y="T5"/>
                </a:cxn>
              </a:cxnLst>
              <a:rect l="T9" t="T10" r="T11" b="T12"/>
              <a:pathLst>
                <a:path w="192" h="480">
                  <a:moveTo>
                    <a:pt x="0" y="480"/>
                  </a:moveTo>
                  <a:cubicBezTo>
                    <a:pt x="8" y="400"/>
                    <a:pt x="16" y="320"/>
                    <a:pt x="48" y="240"/>
                  </a:cubicBezTo>
                  <a:cubicBezTo>
                    <a:pt x="80" y="160"/>
                    <a:pt x="168" y="40"/>
                    <a:pt x="192" y="0"/>
                  </a:cubicBezTo>
                </a:path>
              </a:pathLst>
            </a:custGeom>
            <a:noFill/>
            <a:ln w="28575">
              <a:solidFill>
                <a:srgbClr val="009900"/>
              </a:solidFill>
              <a:round/>
              <a:headEnd/>
              <a:tailEnd/>
            </a:ln>
            <a:extLst>
              <a:ext uri="{909E8E84-426E-40DD-AFC4-6F175D3DCCD1}">
                <a14:hiddenFill xmlns:a14="http://schemas.microsoft.com/office/drawing/2010/main">
                  <a:solidFill>
                    <a:srgbClr val="FFFFFF"/>
                  </a:solidFill>
                </a14:hiddenFill>
              </a:ext>
            </a:extLst>
          </p:spPr>
          <p:txBody>
            <a:bodyPr rot="10800000"/>
            <a:lstStyle/>
            <a:p>
              <a:endParaRPr lang="zh-CN" altLang="en-US" sz="1400">
                <a:latin typeface="Times New Roman" panose="02020603050405020304" pitchFamily="18" charset="0"/>
                <a:ea typeface="宋体" panose="02010600030101010101" pitchFamily="2" charset="-122"/>
                <a:cs typeface="Times New Roman" panose="02020603050405020304" pitchFamily="18" charset="0"/>
              </a:endParaRPr>
            </a:p>
          </p:txBody>
        </p:sp>
        <p:sp>
          <p:nvSpPr>
            <p:cNvPr id="12" name="Freeform 29"/>
            <p:cNvSpPr>
              <a:spLocks/>
            </p:cNvSpPr>
            <p:nvPr/>
          </p:nvSpPr>
          <p:spPr bwMode="auto">
            <a:xfrm flipV="1">
              <a:off x="5162" y="2580"/>
              <a:ext cx="192" cy="480"/>
            </a:xfrm>
            <a:custGeom>
              <a:avLst/>
              <a:gdLst>
                <a:gd name="T0" fmla="*/ 0 w 192"/>
                <a:gd name="T1" fmla="*/ 480 h 480"/>
                <a:gd name="T2" fmla="*/ 48 w 192"/>
                <a:gd name="T3" fmla="*/ 240 h 480"/>
                <a:gd name="T4" fmla="*/ 192 w 192"/>
                <a:gd name="T5" fmla="*/ 0 h 480"/>
                <a:gd name="T6" fmla="*/ 0 60000 65536"/>
                <a:gd name="T7" fmla="*/ 0 60000 65536"/>
                <a:gd name="T8" fmla="*/ 0 60000 65536"/>
                <a:gd name="T9" fmla="*/ 0 w 192"/>
                <a:gd name="T10" fmla="*/ 0 h 480"/>
                <a:gd name="T11" fmla="*/ 192 w 192"/>
                <a:gd name="T12" fmla="*/ 480 h 480"/>
              </a:gdLst>
              <a:ahLst/>
              <a:cxnLst>
                <a:cxn ang="T6">
                  <a:pos x="T0" y="T1"/>
                </a:cxn>
                <a:cxn ang="T7">
                  <a:pos x="T2" y="T3"/>
                </a:cxn>
                <a:cxn ang="T8">
                  <a:pos x="T4" y="T5"/>
                </a:cxn>
              </a:cxnLst>
              <a:rect l="T9" t="T10" r="T11" b="T12"/>
              <a:pathLst>
                <a:path w="192" h="480">
                  <a:moveTo>
                    <a:pt x="0" y="480"/>
                  </a:moveTo>
                  <a:cubicBezTo>
                    <a:pt x="8" y="400"/>
                    <a:pt x="16" y="320"/>
                    <a:pt x="48" y="240"/>
                  </a:cubicBezTo>
                  <a:cubicBezTo>
                    <a:pt x="80" y="160"/>
                    <a:pt x="168" y="40"/>
                    <a:pt x="192" y="0"/>
                  </a:cubicBezTo>
                </a:path>
              </a:pathLst>
            </a:custGeom>
            <a:noFill/>
            <a:ln w="28575">
              <a:solidFill>
                <a:srgbClr val="009900"/>
              </a:solidFill>
              <a:round/>
              <a:headEnd/>
              <a:tailEnd/>
            </a:ln>
            <a:extLst>
              <a:ext uri="{909E8E84-426E-40DD-AFC4-6F175D3DCCD1}">
                <a14:hiddenFill xmlns:a14="http://schemas.microsoft.com/office/drawing/2010/main">
                  <a:solidFill>
                    <a:srgbClr val="FFFFFF"/>
                  </a:solidFill>
                </a14:hiddenFill>
              </a:ext>
            </a:extLst>
          </p:spPr>
          <p:txBody>
            <a:bodyPr rot="10800000"/>
            <a:lstStyle/>
            <a:p>
              <a:endParaRPr lang="zh-CN" altLang="en-US" sz="1400">
                <a:latin typeface="Times New Roman" panose="02020603050405020304" pitchFamily="18" charset="0"/>
                <a:ea typeface="宋体" panose="02010600030101010101" pitchFamily="2" charset="-122"/>
                <a:cs typeface="Times New Roman" panose="02020603050405020304" pitchFamily="18" charset="0"/>
              </a:endParaRPr>
            </a:p>
          </p:txBody>
        </p:sp>
        <p:sp>
          <p:nvSpPr>
            <p:cNvPr id="13" name="Freeform 30"/>
            <p:cNvSpPr>
              <a:spLocks/>
            </p:cNvSpPr>
            <p:nvPr/>
          </p:nvSpPr>
          <p:spPr bwMode="auto">
            <a:xfrm flipV="1">
              <a:off x="4586" y="2724"/>
              <a:ext cx="192" cy="480"/>
            </a:xfrm>
            <a:custGeom>
              <a:avLst/>
              <a:gdLst>
                <a:gd name="T0" fmla="*/ 0 w 192"/>
                <a:gd name="T1" fmla="*/ 480 h 480"/>
                <a:gd name="T2" fmla="*/ 48 w 192"/>
                <a:gd name="T3" fmla="*/ 240 h 480"/>
                <a:gd name="T4" fmla="*/ 192 w 192"/>
                <a:gd name="T5" fmla="*/ 0 h 480"/>
                <a:gd name="T6" fmla="*/ 0 60000 65536"/>
                <a:gd name="T7" fmla="*/ 0 60000 65536"/>
                <a:gd name="T8" fmla="*/ 0 60000 65536"/>
                <a:gd name="T9" fmla="*/ 0 w 192"/>
                <a:gd name="T10" fmla="*/ 0 h 480"/>
                <a:gd name="T11" fmla="*/ 192 w 192"/>
                <a:gd name="T12" fmla="*/ 480 h 480"/>
              </a:gdLst>
              <a:ahLst/>
              <a:cxnLst>
                <a:cxn ang="T6">
                  <a:pos x="T0" y="T1"/>
                </a:cxn>
                <a:cxn ang="T7">
                  <a:pos x="T2" y="T3"/>
                </a:cxn>
                <a:cxn ang="T8">
                  <a:pos x="T4" y="T5"/>
                </a:cxn>
              </a:cxnLst>
              <a:rect l="T9" t="T10" r="T11" b="T12"/>
              <a:pathLst>
                <a:path w="192" h="480">
                  <a:moveTo>
                    <a:pt x="0" y="480"/>
                  </a:moveTo>
                  <a:cubicBezTo>
                    <a:pt x="8" y="400"/>
                    <a:pt x="16" y="320"/>
                    <a:pt x="48" y="240"/>
                  </a:cubicBezTo>
                  <a:cubicBezTo>
                    <a:pt x="80" y="160"/>
                    <a:pt x="168" y="40"/>
                    <a:pt x="192" y="0"/>
                  </a:cubicBezTo>
                </a:path>
              </a:pathLst>
            </a:custGeom>
            <a:noFill/>
            <a:ln w="28575">
              <a:solidFill>
                <a:srgbClr val="CC0000"/>
              </a:solidFill>
              <a:round/>
              <a:headEnd/>
              <a:tailEnd/>
            </a:ln>
            <a:extLst>
              <a:ext uri="{909E8E84-426E-40DD-AFC4-6F175D3DCCD1}">
                <a14:hiddenFill xmlns:a14="http://schemas.microsoft.com/office/drawing/2010/main">
                  <a:solidFill>
                    <a:srgbClr val="FFFFFF"/>
                  </a:solidFill>
                </a14:hiddenFill>
              </a:ext>
            </a:extLst>
          </p:spPr>
          <p:txBody>
            <a:bodyPr rot="10800000"/>
            <a:lstStyle/>
            <a:p>
              <a:endParaRPr lang="zh-CN" altLang="en-US" sz="1400">
                <a:latin typeface="Times New Roman" panose="02020603050405020304" pitchFamily="18" charset="0"/>
                <a:ea typeface="宋体" panose="02010600030101010101" pitchFamily="2" charset="-122"/>
                <a:cs typeface="Times New Roman" panose="02020603050405020304" pitchFamily="18" charset="0"/>
              </a:endParaRPr>
            </a:p>
          </p:txBody>
        </p:sp>
        <p:sp>
          <p:nvSpPr>
            <p:cNvPr id="14" name="Freeform 31"/>
            <p:cNvSpPr>
              <a:spLocks/>
            </p:cNvSpPr>
            <p:nvPr/>
          </p:nvSpPr>
          <p:spPr bwMode="auto">
            <a:xfrm flipH="1" flipV="1">
              <a:off x="4010" y="2724"/>
              <a:ext cx="192" cy="480"/>
            </a:xfrm>
            <a:custGeom>
              <a:avLst/>
              <a:gdLst>
                <a:gd name="T0" fmla="*/ 0 w 192"/>
                <a:gd name="T1" fmla="*/ 480 h 480"/>
                <a:gd name="T2" fmla="*/ 48 w 192"/>
                <a:gd name="T3" fmla="*/ 240 h 480"/>
                <a:gd name="T4" fmla="*/ 192 w 192"/>
                <a:gd name="T5" fmla="*/ 0 h 480"/>
                <a:gd name="T6" fmla="*/ 0 60000 65536"/>
                <a:gd name="T7" fmla="*/ 0 60000 65536"/>
                <a:gd name="T8" fmla="*/ 0 60000 65536"/>
                <a:gd name="T9" fmla="*/ 0 w 192"/>
                <a:gd name="T10" fmla="*/ 0 h 480"/>
                <a:gd name="T11" fmla="*/ 192 w 192"/>
                <a:gd name="T12" fmla="*/ 480 h 480"/>
              </a:gdLst>
              <a:ahLst/>
              <a:cxnLst>
                <a:cxn ang="T6">
                  <a:pos x="T0" y="T1"/>
                </a:cxn>
                <a:cxn ang="T7">
                  <a:pos x="T2" y="T3"/>
                </a:cxn>
                <a:cxn ang="T8">
                  <a:pos x="T4" y="T5"/>
                </a:cxn>
              </a:cxnLst>
              <a:rect l="T9" t="T10" r="T11" b="T12"/>
              <a:pathLst>
                <a:path w="192" h="480">
                  <a:moveTo>
                    <a:pt x="0" y="480"/>
                  </a:moveTo>
                  <a:cubicBezTo>
                    <a:pt x="8" y="400"/>
                    <a:pt x="16" y="320"/>
                    <a:pt x="48" y="240"/>
                  </a:cubicBezTo>
                  <a:cubicBezTo>
                    <a:pt x="80" y="160"/>
                    <a:pt x="168" y="40"/>
                    <a:pt x="192" y="0"/>
                  </a:cubicBezTo>
                </a:path>
              </a:pathLst>
            </a:custGeom>
            <a:noFill/>
            <a:ln w="28575">
              <a:solidFill>
                <a:srgbClr val="CC0000"/>
              </a:solidFill>
              <a:round/>
              <a:headEnd/>
              <a:tailEnd/>
            </a:ln>
            <a:extLst>
              <a:ext uri="{909E8E84-426E-40DD-AFC4-6F175D3DCCD1}">
                <a14:hiddenFill xmlns:a14="http://schemas.microsoft.com/office/drawing/2010/main">
                  <a:solidFill>
                    <a:srgbClr val="FFFFFF"/>
                  </a:solidFill>
                </a14:hiddenFill>
              </a:ext>
            </a:extLst>
          </p:spPr>
          <p:txBody>
            <a:bodyPr rot="10800000"/>
            <a:lstStyle/>
            <a:p>
              <a:endParaRPr lang="zh-CN" altLang="en-US" sz="1400">
                <a:latin typeface="Times New Roman" panose="02020603050405020304" pitchFamily="18" charset="0"/>
                <a:ea typeface="宋体" panose="02010600030101010101" pitchFamily="2" charset="-122"/>
                <a:cs typeface="Times New Roman" panose="02020603050405020304" pitchFamily="18" charset="0"/>
              </a:endParaRPr>
            </a:p>
          </p:txBody>
        </p:sp>
        <p:sp>
          <p:nvSpPr>
            <p:cNvPr id="15" name="Line 32"/>
            <p:cNvSpPr>
              <a:spLocks noChangeShapeType="1"/>
            </p:cNvSpPr>
            <p:nvPr/>
          </p:nvSpPr>
          <p:spPr bwMode="auto">
            <a:xfrm flipV="1">
              <a:off x="4394" y="2676"/>
              <a:ext cx="0" cy="528"/>
            </a:xfrm>
            <a:prstGeom prst="line">
              <a:avLst/>
            </a:prstGeom>
            <a:noFill/>
            <a:ln w="28575">
              <a:solidFill>
                <a:srgbClr val="CC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1400">
                <a:latin typeface="Times New Roman" panose="02020603050405020304" pitchFamily="18" charset="0"/>
                <a:ea typeface="宋体" panose="02010600030101010101" pitchFamily="2" charset="-122"/>
                <a:cs typeface="Times New Roman" panose="02020603050405020304" pitchFamily="18" charset="0"/>
              </a:endParaRPr>
            </a:p>
          </p:txBody>
        </p:sp>
        <p:sp>
          <p:nvSpPr>
            <p:cNvPr id="16" name="Oval 33"/>
            <p:cNvSpPr>
              <a:spLocks noChangeArrowheads="1"/>
            </p:cNvSpPr>
            <p:nvPr/>
          </p:nvSpPr>
          <p:spPr bwMode="auto">
            <a:xfrm>
              <a:off x="3674" y="2484"/>
              <a:ext cx="1488" cy="384"/>
            </a:xfrm>
            <a:prstGeom prst="ellipse">
              <a:avLst/>
            </a:prstGeom>
            <a:solidFill>
              <a:srgbClr val="CCFFFF"/>
            </a:solidFill>
            <a:ln w="254000">
              <a:solidFill>
                <a:srgbClr val="0000CC"/>
              </a:solidFill>
              <a:round/>
              <a:headEnd/>
              <a:tailEnd/>
            </a:ln>
          </p:spPr>
          <p:txBody>
            <a:bodyPr wrap="none" anchor="ctr"/>
            <a:lstStyle>
              <a:lvl1pPr>
                <a:spcBef>
                  <a:spcPct val="20000"/>
                </a:spcBef>
                <a:buClr>
                  <a:schemeClr val="tx2"/>
                </a:buClr>
                <a:buSzPct val="60000"/>
                <a:buFont typeface="Wingdings" panose="05000000000000000000" pitchFamily="2" charset="2"/>
                <a:buChar char="•"/>
                <a:defRPr sz="3200" b="1">
                  <a:solidFill>
                    <a:srgbClr val="000000"/>
                  </a:solidFill>
                  <a:latin typeface="Verdana" panose="020B0604030504040204" pitchFamily="34" charset="0"/>
                  <a:ea typeface="楷体_GB2312" pitchFamily="49" charset="-122"/>
                </a:defRPr>
              </a:lvl1pPr>
              <a:lvl2pPr marL="742950" indent="-285750">
                <a:spcBef>
                  <a:spcPct val="20000"/>
                </a:spcBef>
                <a:buClr>
                  <a:schemeClr val="tx1"/>
                </a:buClr>
                <a:buChar char="–"/>
                <a:defRPr sz="2800" b="1">
                  <a:solidFill>
                    <a:srgbClr val="000000"/>
                  </a:solidFill>
                  <a:latin typeface="Verdana" panose="020B0604030504040204" pitchFamily="34" charset="0"/>
                  <a:ea typeface="楷体_GB2312" pitchFamily="49" charset="-122"/>
                </a:defRPr>
              </a:lvl2pPr>
              <a:lvl3pPr marL="1143000" indent="-228600">
                <a:spcBef>
                  <a:spcPct val="20000"/>
                </a:spcBef>
                <a:buClr>
                  <a:schemeClr val="hlink"/>
                </a:buClr>
                <a:buSzPct val="60000"/>
                <a:buFont typeface="Wingdings" panose="05000000000000000000" pitchFamily="2" charset="2"/>
                <a:buChar char="•"/>
                <a:defRPr sz="2400" b="1">
                  <a:solidFill>
                    <a:srgbClr val="000000"/>
                  </a:solidFill>
                  <a:latin typeface="Verdana" panose="020B0604030504040204" pitchFamily="34" charset="0"/>
                  <a:ea typeface="楷体_GB2312" pitchFamily="49" charset="-122"/>
                </a:defRPr>
              </a:lvl3pPr>
              <a:lvl4pPr marL="1600200" indent="-228600">
                <a:spcBef>
                  <a:spcPct val="20000"/>
                </a:spcBef>
                <a:buClr>
                  <a:schemeClr val="tx1"/>
                </a:buClr>
                <a:buChar char="–"/>
                <a:defRPr sz="2000" b="1">
                  <a:solidFill>
                    <a:srgbClr val="000000"/>
                  </a:solidFill>
                  <a:latin typeface="Verdana" panose="020B0604030504040204" pitchFamily="34" charset="0"/>
                  <a:ea typeface="楷体_GB2312" pitchFamily="49" charset="-122"/>
                </a:defRPr>
              </a:lvl4pPr>
              <a:lvl5pPr marL="2057400" indent="-228600">
                <a:spcBef>
                  <a:spcPct val="20000"/>
                </a:spcBef>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9pPr>
            </a:lstStyle>
            <a:p>
              <a:pPr algn="ctr" eaLnBrk="1" hangingPunct="1">
                <a:spcBef>
                  <a:spcPct val="50000"/>
                </a:spcBef>
                <a:buClrTx/>
                <a:buSzTx/>
                <a:buFontTx/>
                <a:buNone/>
              </a:pPr>
              <a:endParaRPr lang="zh-CN" altLang="en-US" sz="1400" b="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17" name="Line 34"/>
            <p:cNvSpPr>
              <a:spLocks noChangeShapeType="1"/>
            </p:cNvSpPr>
            <p:nvPr/>
          </p:nvSpPr>
          <p:spPr bwMode="auto">
            <a:xfrm flipV="1">
              <a:off x="4394" y="2148"/>
              <a:ext cx="0" cy="528"/>
            </a:xfrm>
            <a:prstGeom prst="line">
              <a:avLst/>
            </a:prstGeom>
            <a:noFill/>
            <a:ln w="28575">
              <a:solidFill>
                <a:srgbClr val="CC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1400">
                <a:latin typeface="Times New Roman" panose="02020603050405020304" pitchFamily="18" charset="0"/>
                <a:ea typeface="宋体" panose="02010600030101010101" pitchFamily="2" charset="-122"/>
                <a:cs typeface="Times New Roman" panose="02020603050405020304" pitchFamily="18" charset="0"/>
              </a:endParaRPr>
            </a:p>
          </p:txBody>
        </p:sp>
        <p:sp>
          <p:nvSpPr>
            <p:cNvPr id="18" name="Freeform 35"/>
            <p:cNvSpPr>
              <a:spLocks/>
            </p:cNvSpPr>
            <p:nvPr/>
          </p:nvSpPr>
          <p:spPr bwMode="auto">
            <a:xfrm>
              <a:off x="4586" y="2196"/>
              <a:ext cx="192" cy="480"/>
            </a:xfrm>
            <a:custGeom>
              <a:avLst/>
              <a:gdLst>
                <a:gd name="T0" fmla="*/ 0 w 192"/>
                <a:gd name="T1" fmla="*/ 480 h 480"/>
                <a:gd name="T2" fmla="*/ 48 w 192"/>
                <a:gd name="T3" fmla="*/ 240 h 480"/>
                <a:gd name="T4" fmla="*/ 192 w 192"/>
                <a:gd name="T5" fmla="*/ 0 h 480"/>
                <a:gd name="T6" fmla="*/ 0 60000 65536"/>
                <a:gd name="T7" fmla="*/ 0 60000 65536"/>
                <a:gd name="T8" fmla="*/ 0 60000 65536"/>
                <a:gd name="T9" fmla="*/ 0 w 192"/>
                <a:gd name="T10" fmla="*/ 0 h 480"/>
                <a:gd name="T11" fmla="*/ 192 w 192"/>
                <a:gd name="T12" fmla="*/ 480 h 480"/>
              </a:gdLst>
              <a:ahLst/>
              <a:cxnLst>
                <a:cxn ang="T6">
                  <a:pos x="T0" y="T1"/>
                </a:cxn>
                <a:cxn ang="T7">
                  <a:pos x="T2" y="T3"/>
                </a:cxn>
                <a:cxn ang="T8">
                  <a:pos x="T4" y="T5"/>
                </a:cxn>
              </a:cxnLst>
              <a:rect l="T9" t="T10" r="T11" b="T12"/>
              <a:pathLst>
                <a:path w="192" h="480">
                  <a:moveTo>
                    <a:pt x="0" y="480"/>
                  </a:moveTo>
                  <a:cubicBezTo>
                    <a:pt x="8" y="400"/>
                    <a:pt x="16" y="320"/>
                    <a:pt x="48" y="240"/>
                  </a:cubicBezTo>
                  <a:cubicBezTo>
                    <a:pt x="80" y="160"/>
                    <a:pt x="168" y="40"/>
                    <a:pt x="192" y="0"/>
                  </a:cubicBezTo>
                </a:path>
              </a:pathLst>
            </a:custGeom>
            <a:noFill/>
            <a:ln w="28575">
              <a:solidFill>
                <a:srgbClr val="CC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sz="1400">
                <a:latin typeface="Times New Roman" panose="02020603050405020304" pitchFamily="18" charset="0"/>
                <a:ea typeface="宋体" panose="02010600030101010101" pitchFamily="2" charset="-122"/>
                <a:cs typeface="Times New Roman" panose="02020603050405020304" pitchFamily="18" charset="0"/>
              </a:endParaRPr>
            </a:p>
          </p:txBody>
        </p:sp>
        <p:sp>
          <p:nvSpPr>
            <p:cNvPr id="19" name="Freeform 36"/>
            <p:cNvSpPr>
              <a:spLocks/>
            </p:cNvSpPr>
            <p:nvPr/>
          </p:nvSpPr>
          <p:spPr bwMode="auto">
            <a:xfrm flipH="1">
              <a:off x="4010" y="2196"/>
              <a:ext cx="192" cy="480"/>
            </a:xfrm>
            <a:custGeom>
              <a:avLst/>
              <a:gdLst>
                <a:gd name="T0" fmla="*/ 0 w 192"/>
                <a:gd name="T1" fmla="*/ 480 h 480"/>
                <a:gd name="T2" fmla="*/ 48 w 192"/>
                <a:gd name="T3" fmla="*/ 240 h 480"/>
                <a:gd name="T4" fmla="*/ 192 w 192"/>
                <a:gd name="T5" fmla="*/ 0 h 480"/>
                <a:gd name="T6" fmla="*/ 0 60000 65536"/>
                <a:gd name="T7" fmla="*/ 0 60000 65536"/>
                <a:gd name="T8" fmla="*/ 0 60000 65536"/>
                <a:gd name="T9" fmla="*/ 0 w 192"/>
                <a:gd name="T10" fmla="*/ 0 h 480"/>
                <a:gd name="T11" fmla="*/ 192 w 192"/>
                <a:gd name="T12" fmla="*/ 480 h 480"/>
              </a:gdLst>
              <a:ahLst/>
              <a:cxnLst>
                <a:cxn ang="T6">
                  <a:pos x="T0" y="T1"/>
                </a:cxn>
                <a:cxn ang="T7">
                  <a:pos x="T2" y="T3"/>
                </a:cxn>
                <a:cxn ang="T8">
                  <a:pos x="T4" y="T5"/>
                </a:cxn>
              </a:cxnLst>
              <a:rect l="T9" t="T10" r="T11" b="T12"/>
              <a:pathLst>
                <a:path w="192" h="480">
                  <a:moveTo>
                    <a:pt x="0" y="480"/>
                  </a:moveTo>
                  <a:cubicBezTo>
                    <a:pt x="8" y="400"/>
                    <a:pt x="16" y="320"/>
                    <a:pt x="48" y="240"/>
                  </a:cubicBezTo>
                  <a:cubicBezTo>
                    <a:pt x="80" y="160"/>
                    <a:pt x="168" y="40"/>
                    <a:pt x="192" y="0"/>
                  </a:cubicBezTo>
                </a:path>
              </a:pathLst>
            </a:custGeom>
            <a:noFill/>
            <a:ln w="28575">
              <a:solidFill>
                <a:srgbClr val="CC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sz="1400">
                <a:latin typeface="Times New Roman" panose="02020603050405020304" pitchFamily="18" charset="0"/>
                <a:ea typeface="宋体" panose="02010600030101010101" pitchFamily="2" charset="-122"/>
                <a:cs typeface="Times New Roman" panose="02020603050405020304" pitchFamily="18" charset="0"/>
              </a:endParaRPr>
            </a:p>
          </p:txBody>
        </p:sp>
        <p:sp>
          <p:nvSpPr>
            <p:cNvPr id="20" name="Arc 37"/>
            <p:cNvSpPr>
              <a:spLocks/>
            </p:cNvSpPr>
            <p:nvPr/>
          </p:nvSpPr>
          <p:spPr bwMode="auto">
            <a:xfrm rot="21303359" flipV="1">
              <a:off x="4739" y="2727"/>
              <a:ext cx="375" cy="96"/>
            </a:xfrm>
            <a:custGeom>
              <a:avLst/>
              <a:gdLst>
                <a:gd name="T0" fmla="*/ 0 w 28121"/>
                <a:gd name="T1" fmla="*/ 0 h 21600"/>
                <a:gd name="T2" fmla="*/ 0 w 28121"/>
                <a:gd name="T3" fmla="*/ 0 h 21600"/>
                <a:gd name="T4" fmla="*/ 0 w 28121"/>
                <a:gd name="T5" fmla="*/ 0 h 21600"/>
                <a:gd name="T6" fmla="*/ 0 60000 65536"/>
                <a:gd name="T7" fmla="*/ 0 60000 65536"/>
                <a:gd name="T8" fmla="*/ 0 60000 65536"/>
                <a:gd name="T9" fmla="*/ 0 w 28121"/>
                <a:gd name="T10" fmla="*/ 0 h 21600"/>
                <a:gd name="T11" fmla="*/ 28121 w 28121"/>
                <a:gd name="T12" fmla="*/ 21600 h 21600"/>
              </a:gdLst>
              <a:ahLst/>
              <a:cxnLst>
                <a:cxn ang="T6">
                  <a:pos x="T0" y="T1"/>
                </a:cxn>
                <a:cxn ang="T7">
                  <a:pos x="T2" y="T3"/>
                </a:cxn>
                <a:cxn ang="T8">
                  <a:pos x="T4" y="T5"/>
                </a:cxn>
              </a:cxnLst>
              <a:rect l="T9" t="T10" r="T11" b="T12"/>
              <a:pathLst>
                <a:path w="28121" h="21600" fill="none" extrusionOk="0">
                  <a:moveTo>
                    <a:pt x="-1" y="1007"/>
                  </a:moveTo>
                  <a:cubicBezTo>
                    <a:pt x="2109" y="339"/>
                    <a:pt x="4308" y="-1"/>
                    <a:pt x="6521" y="0"/>
                  </a:cubicBezTo>
                  <a:cubicBezTo>
                    <a:pt x="18450" y="0"/>
                    <a:pt x="28121" y="9670"/>
                    <a:pt x="28121" y="21600"/>
                  </a:cubicBezTo>
                </a:path>
                <a:path w="28121" h="21600" stroke="0" extrusionOk="0">
                  <a:moveTo>
                    <a:pt x="-1" y="1007"/>
                  </a:moveTo>
                  <a:cubicBezTo>
                    <a:pt x="2109" y="339"/>
                    <a:pt x="4308" y="-1"/>
                    <a:pt x="6521" y="0"/>
                  </a:cubicBezTo>
                  <a:cubicBezTo>
                    <a:pt x="18450" y="0"/>
                    <a:pt x="28121" y="9670"/>
                    <a:pt x="28121" y="21600"/>
                  </a:cubicBezTo>
                  <a:lnTo>
                    <a:pt x="6521" y="21600"/>
                  </a:lnTo>
                  <a:lnTo>
                    <a:pt x="-1" y="1007"/>
                  </a:lnTo>
                  <a:close/>
                </a:path>
              </a:pathLst>
            </a:custGeom>
            <a:noFill/>
            <a:ln w="47625">
              <a:solidFill>
                <a:srgbClr val="FF9900"/>
              </a:solidFill>
              <a:round/>
              <a:headEnd/>
              <a:tailEnd type="triangle" w="med" len="lg"/>
            </a:ln>
            <a:extLst>
              <a:ext uri="{909E8E84-426E-40DD-AFC4-6F175D3DCCD1}">
                <a14:hiddenFill xmlns:a14="http://schemas.microsoft.com/office/drawing/2010/main">
                  <a:solidFill>
                    <a:srgbClr val="FFFFFF"/>
                  </a:solidFill>
                </a14:hiddenFill>
              </a:ext>
            </a:extLst>
          </p:spPr>
          <p:txBody>
            <a:bodyPr rot="10800000" wrap="none" anchor="ctr"/>
            <a:lstStyle/>
            <a:p>
              <a:endParaRPr lang="zh-CN" altLang="en-US" sz="1400">
                <a:latin typeface="Times New Roman" panose="02020603050405020304" pitchFamily="18" charset="0"/>
                <a:ea typeface="宋体" panose="02010600030101010101" pitchFamily="2" charset="-122"/>
                <a:cs typeface="Times New Roman" panose="02020603050405020304" pitchFamily="18" charset="0"/>
              </a:endParaRPr>
            </a:p>
          </p:txBody>
        </p:sp>
        <p:sp>
          <p:nvSpPr>
            <p:cNvPr id="21" name="Text Box 38"/>
            <p:cNvSpPr txBox="1">
              <a:spLocks noChangeArrowheads="1"/>
            </p:cNvSpPr>
            <p:nvPr/>
          </p:nvSpPr>
          <p:spPr bwMode="auto">
            <a:xfrm>
              <a:off x="3606" y="2795"/>
              <a:ext cx="288" cy="3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60000"/>
                <a:buFont typeface="Wingdings" panose="05000000000000000000" pitchFamily="2" charset="2"/>
                <a:buChar char="•"/>
                <a:defRPr sz="3200" b="1">
                  <a:solidFill>
                    <a:srgbClr val="000000"/>
                  </a:solidFill>
                  <a:latin typeface="Verdana" panose="020B0604030504040204" pitchFamily="34" charset="0"/>
                  <a:ea typeface="楷体_GB2312" pitchFamily="49" charset="-122"/>
                </a:defRPr>
              </a:lvl1pPr>
              <a:lvl2pPr marL="742950" indent="-285750">
                <a:spcBef>
                  <a:spcPct val="20000"/>
                </a:spcBef>
                <a:buClr>
                  <a:schemeClr val="tx1"/>
                </a:buClr>
                <a:buChar char="–"/>
                <a:defRPr sz="2800" b="1">
                  <a:solidFill>
                    <a:srgbClr val="000000"/>
                  </a:solidFill>
                  <a:latin typeface="Verdana" panose="020B0604030504040204" pitchFamily="34" charset="0"/>
                  <a:ea typeface="楷体_GB2312" pitchFamily="49" charset="-122"/>
                </a:defRPr>
              </a:lvl2pPr>
              <a:lvl3pPr marL="1143000" indent="-228600">
                <a:spcBef>
                  <a:spcPct val="20000"/>
                </a:spcBef>
                <a:buClr>
                  <a:schemeClr val="hlink"/>
                </a:buClr>
                <a:buSzPct val="60000"/>
                <a:buFont typeface="Wingdings" panose="05000000000000000000" pitchFamily="2" charset="2"/>
                <a:buChar char="•"/>
                <a:defRPr sz="2400" b="1">
                  <a:solidFill>
                    <a:srgbClr val="000000"/>
                  </a:solidFill>
                  <a:latin typeface="Verdana" panose="020B0604030504040204" pitchFamily="34" charset="0"/>
                  <a:ea typeface="楷体_GB2312" pitchFamily="49" charset="-122"/>
                </a:defRPr>
              </a:lvl3pPr>
              <a:lvl4pPr marL="1600200" indent="-228600">
                <a:spcBef>
                  <a:spcPct val="20000"/>
                </a:spcBef>
                <a:buClr>
                  <a:schemeClr val="tx1"/>
                </a:buClr>
                <a:buChar char="–"/>
                <a:defRPr sz="2000" b="1">
                  <a:solidFill>
                    <a:srgbClr val="000000"/>
                  </a:solidFill>
                  <a:latin typeface="Verdana" panose="020B0604030504040204" pitchFamily="34" charset="0"/>
                  <a:ea typeface="楷体_GB2312" pitchFamily="49" charset="-122"/>
                </a:defRPr>
              </a:lvl4pPr>
              <a:lvl5pPr marL="2057400" indent="-228600">
                <a:spcBef>
                  <a:spcPct val="20000"/>
                </a:spcBef>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9pPr>
            </a:lstStyle>
            <a:p>
              <a:pPr eaLnBrk="1" hangingPunct="1">
                <a:spcBef>
                  <a:spcPct val="50000"/>
                </a:spcBef>
                <a:buClrTx/>
                <a:buSzTx/>
                <a:buFontTx/>
                <a:buNone/>
              </a:pPr>
              <a:r>
                <a:rPr lang="en-US" altLang="zh-CN" sz="1400" b="0" i="1">
                  <a:solidFill>
                    <a:schemeClr val="tx1"/>
                  </a:solidFill>
                  <a:latin typeface="Times New Roman" panose="02020603050405020304" pitchFamily="18" charset="0"/>
                  <a:ea typeface="宋体" panose="02010600030101010101" pitchFamily="2" charset="-122"/>
                  <a:cs typeface="Times New Roman" panose="02020603050405020304" pitchFamily="18" charset="0"/>
                </a:rPr>
                <a:t>C</a:t>
              </a:r>
            </a:p>
          </p:txBody>
        </p:sp>
        <p:sp>
          <p:nvSpPr>
            <p:cNvPr id="22" name="Text Box 39"/>
            <p:cNvSpPr txBox="1">
              <a:spLocks noChangeArrowheads="1"/>
            </p:cNvSpPr>
            <p:nvPr/>
          </p:nvSpPr>
          <p:spPr bwMode="auto">
            <a:xfrm>
              <a:off x="4858" y="2890"/>
              <a:ext cx="288" cy="3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60000"/>
                <a:buFont typeface="Wingdings" panose="05000000000000000000" pitchFamily="2" charset="2"/>
                <a:buChar char="•"/>
                <a:defRPr sz="3200" b="1">
                  <a:solidFill>
                    <a:srgbClr val="000000"/>
                  </a:solidFill>
                  <a:latin typeface="Verdana" panose="020B0604030504040204" pitchFamily="34" charset="0"/>
                  <a:ea typeface="楷体_GB2312" pitchFamily="49" charset="-122"/>
                </a:defRPr>
              </a:lvl1pPr>
              <a:lvl2pPr marL="742950" indent="-285750">
                <a:spcBef>
                  <a:spcPct val="20000"/>
                </a:spcBef>
                <a:buClr>
                  <a:schemeClr val="tx1"/>
                </a:buClr>
                <a:buChar char="–"/>
                <a:defRPr sz="2800" b="1">
                  <a:solidFill>
                    <a:srgbClr val="000000"/>
                  </a:solidFill>
                  <a:latin typeface="Verdana" panose="020B0604030504040204" pitchFamily="34" charset="0"/>
                  <a:ea typeface="楷体_GB2312" pitchFamily="49" charset="-122"/>
                </a:defRPr>
              </a:lvl2pPr>
              <a:lvl3pPr marL="1143000" indent="-228600">
                <a:spcBef>
                  <a:spcPct val="20000"/>
                </a:spcBef>
                <a:buClr>
                  <a:schemeClr val="hlink"/>
                </a:buClr>
                <a:buSzPct val="60000"/>
                <a:buFont typeface="Wingdings" panose="05000000000000000000" pitchFamily="2" charset="2"/>
                <a:buChar char="•"/>
                <a:defRPr sz="2400" b="1">
                  <a:solidFill>
                    <a:srgbClr val="000000"/>
                  </a:solidFill>
                  <a:latin typeface="Verdana" panose="020B0604030504040204" pitchFamily="34" charset="0"/>
                  <a:ea typeface="楷体_GB2312" pitchFamily="49" charset="-122"/>
                </a:defRPr>
              </a:lvl3pPr>
              <a:lvl4pPr marL="1600200" indent="-228600">
                <a:spcBef>
                  <a:spcPct val="20000"/>
                </a:spcBef>
                <a:buClr>
                  <a:schemeClr val="tx1"/>
                </a:buClr>
                <a:buChar char="–"/>
                <a:defRPr sz="2000" b="1">
                  <a:solidFill>
                    <a:srgbClr val="000000"/>
                  </a:solidFill>
                  <a:latin typeface="Verdana" panose="020B0604030504040204" pitchFamily="34" charset="0"/>
                  <a:ea typeface="楷体_GB2312" pitchFamily="49" charset="-122"/>
                </a:defRPr>
              </a:lvl4pPr>
              <a:lvl5pPr marL="2057400" indent="-228600">
                <a:spcBef>
                  <a:spcPct val="20000"/>
                </a:spcBef>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9pPr>
            </a:lstStyle>
            <a:p>
              <a:pPr eaLnBrk="1" hangingPunct="1">
                <a:spcBef>
                  <a:spcPct val="50000"/>
                </a:spcBef>
                <a:buClrTx/>
                <a:buSzTx/>
                <a:buFontTx/>
                <a:buNone/>
              </a:pPr>
              <a:r>
                <a:rPr lang="en-US" altLang="zh-CN" sz="1400" b="0" i="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I</a:t>
              </a:r>
            </a:p>
          </p:txBody>
        </p:sp>
        <p:sp>
          <p:nvSpPr>
            <p:cNvPr id="23" name="Text Box 40"/>
            <p:cNvSpPr txBox="1">
              <a:spLocks noChangeArrowheads="1"/>
            </p:cNvSpPr>
            <p:nvPr/>
          </p:nvSpPr>
          <p:spPr bwMode="auto">
            <a:xfrm>
              <a:off x="4345" y="1896"/>
              <a:ext cx="432" cy="3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60000"/>
                <a:buFont typeface="Wingdings" panose="05000000000000000000" pitchFamily="2" charset="2"/>
                <a:buChar char="•"/>
                <a:defRPr sz="3200" b="1">
                  <a:solidFill>
                    <a:srgbClr val="000000"/>
                  </a:solidFill>
                  <a:latin typeface="Verdana" panose="020B0604030504040204" pitchFamily="34" charset="0"/>
                  <a:ea typeface="楷体_GB2312" pitchFamily="49" charset="-122"/>
                </a:defRPr>
              </a:lvl1pPr>
              <a:lvl2pPr marL="742950" indent="-285750">
                <a:spcBef>
                  <a:spcPct val="20000"/>
                </a:spcBef>
                <a:buClr>
                  <a:schemeClr val="tx1"/>
                </a:buClr>
                <a:buChar char="–"/>
                <a:defRPr sz="2800" b="1">
                  <a:solidFill>
                    <a:srgbClr val="000000"/>
                  </a:solidFill>
                  <a:latin typeface="Verdana" panose="020B0604030504040204" pitchFamily="34" charset="0"/>
                  <a:ea typeface="楷体_GB2312" pitchFamily="49" charset="-122"/>
                </a:defRPr>
              </a:lvl2pPr>
              <a:lvl3pPr marL="1143000" indent="-228600">
                <a:spcBef>
                  <a:spcPct val="20000"/>
                </a:spcBef>
                <a:buClr>
                  <a:schemeClr val="hlink"/>
                </a:buClr>
                <a:buSzPct val="60000"/>
                <a:buFont typeface="Wingdings" panose="05000000000000000000" pitchFamily="2" charset="2"/>
                <a:buChar char="•"/>
                <a:defRPr sz="2400" b="1">
                  <a:solidFill>
                    <a:srgbClr val="000000"/>
                  </a:solidFill>
                  <a:latin typeface="Verdana" panose="020B0604030504040204" pitchFamily="34" charset="0"/>
                  <a:ea typeface="楷体_GB2312" pitchFamily="49" charset="-122"/>
                </a:defRPr>
              </a:lvl3pPr>
              <a:lvl4pPr marL="1600200" indent="-228600">
                <a:spcBef>
                  <a:spcPct val="20000"/>
                </a:spcBef>
                <a:buClr>
                  <a:schemeClr val="tx1"/>
                </a:buClr>
                <a:buChar char="–"/>
                <a:defRPr sz="2000" b="1">
                  <a:solidFill>
                    <a:srgbClr val="000000"/>
                  </a:solidFill>
                  <a:latin typeface="Verdana" panose="020B0604030504040204" pitchFamily="34" charset="0"/>
                  <a:ea typeface="楷体_GB2312" pitchFamily="49" charset="-122"/>
                </a:defRPr>
              </a:lvl4pPr>
              <a:lvl5pPr marL="2057400" indent="-228600">
                <a:spcBef>
                  <a:spcPct val="20000"/>
                </a:spcBef>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9pPr>
            </a:lstStyle>
            <a:p>
              <a:pPr eaLnBrk="1" hangingPunct="1">
                <a:spcBef>
                  <a:spcPct val="50000"/>
                </a:spcBef>
                <a:buClrTx/>
                <a:buSzTx/>
                <a:buFontTx/>
                <a:buNone/>
              </a:pPr>
              <a:r>
                <a:rPr lang="en-US" altLang="zh-CN" sz="1400" b="0" i="1" dirty="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sz="1400" b="0" baseline="-250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o</a:t>
              </a:r>
              <a:endParaRPr lang="en-US" altLang="zh-CN" sz="14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24" name="Text Box 41"/>
            <p:cNvSpPr txBox="1">
              <a:spLocks noChangeArrowheads="1"/>
            </p:cNvSpPr>
            <p:nvPr/>
          </p:nvSpPr>
          <p:spPr bwMode="auto">
            <a:xfrm>
              <a:off x="3332" y="2011"/>
              <a:ext cx="720" cy="3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60000"/>
                <a:buFont typeface="Wingdings" panose="05000000000000000000" pitchFamily="2" charset="2"/>
                <a:buChar char="•"/>
                <a:defRPr sz="3200" b="1">
                  <a:solidFill>
                    <a:srgbClr val="000000"/>
                  </a:solidFill>
                  <a:latin typeface="Verdana" panose="020B0604030504040204" pitchFamily="34" charset="0"/>
                  <a:ea typeface="楷体_GB2312" pitchFamily="49" charset="-122"/>
                </a:defRPr>
              </a:lvl1pPr>
              <a:lvl2pPr marL="742950" indent="-285750">
                <a:spcBef>
                  <a:spcPct val="20000"/>
                </a:spcBef>
                <a:buClr>
                  <a:schemeClr val="tx1"/>
                </a:buClr>
                <a:buChar char="–"/>
                <a:defRPr sz="2800" b="1">
                  <a:solidFill>
                    <a:srgbClr val="000000"/>
                  </a:solidFill>
                  <a:latin typeface="Verdana" panose="020B0604030504040204" pitchFamily="34" charset="0"/>
                  <a:ea typeface="楷体_GB2312" pitchFamily="49" charset="-122"/>
                </a:defRPr>
              </a:lvl2pPr>
              <a:lvl3pPr marL="1143000" indent="-228600">
                <a:spcBef>
                  <a:spcPct val="20000"/>
                </a:spcBef>
                <a:buClr>
                  <a:schemeClr val="hlink"/>
                </a:buClr>
                <a:buSzPct val="60000"/>
                <a:buFont typeface="Wingdings" panose="05000000000000000000" pitchFamily="2" charset="2"/>
                <a:buChar char="•"/>
                <a:defRPr sz="2400" b="1">
                  <a:solidFill>
                    <a:srgbClr val="000000"/>
                  </a:solidFill>
                  <a:latin typeface="Verdana" panose="020B0604030504040204" pitchFamily="34" charset="0"/>
                  <a:ea typeface="楷体_GB2312" pitchFamily="49" charset="-122"/>
                </a:defRPr>
              </a:lvl3pPr>
              <a:lvl4pPr marL="1600200" indent="-228600">
                <a:spcBef>
                  <a:spcPct val="20000"/>
                </a:spcBef>
                <a:buClr>
                  <a:schemeClr val="tx1"/>
                </a:buClr>
                <a:buChar char="–"/>
                <a:defRPr sz="2000" b="1">
                  <a:solidFill>
                    <a:srgbClr val="000000"/>
                  </a:solidFill>
                  <a:latin typeface="Verdana" panose="020B0604030504040204" pitchFamily="34" charset="0"/>
                  <a:ea typeface="楷体_GB2312" pitchFamily="49" charset="-122"/>
                </a:defRPr>
              </a:lvl4pPr>
              <a:lvl5pPr marL="2057400" indent="-228600">
                <a:spcBef>
                  <a:spcPct val="20000"/>
                </a:spcBef>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9pPr>
            </a:lstStyle>
            <a:p>
              <a:pPr eaLnBrk="1" hangingPunct="1">
                <a:spcBef>
                  <a:spcPct val="50000"/>
                </a:spcBef>
                <a:buClrTx/>
                <a:buSzTx/>
                <a:buFontTx/>
                <a:buNone/>
              </a:pPr>
              <a:r>
                <a:rPr lang="zh-CN" altLang="en-US" sz="14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粗回路</a:t>
              </a:r>
            </a:p>
          </p:txBody>
        </p:sp>
        <p:sp>
          <p:nvSpPr>
            <p:cNvPr id="25" name="Freeform 42"/>
            <p:cNvSpPr>
              <a:spLocks/>
            </p:cNvSpPr>
            <p:nvPr/>
          </p:nvSpPr>
          <p:spPr bwMode="auto">
            <a:xfrm>
              <a:off x="5114" y="2196"/>
              <a:ext cx="192" cy="480"/>
            </a:xfrm>
            <a:custGeom>
              <a:avLst/>
              <a:gdLst>
                <a:gd name="T0" fmla="*/ 0 w 192"/>
                <a:gd name="T1" fmla="*/ 480 h 480"/>
                <a:gd name="T2" fmla="*/ 48 w 192"/>
                <a:gd name="T3" fmla="*/ 240 h 480"/>
                <a:gd name="T4" fmla="*/ 192 w 192"/>
                <a:gd name="T5" fmla="*/ 0 h 480"/>
                <a:gd name="T6" fmla="*/ 0 60000 65536"/>
                <a:gd name="T7" fmla="*/ 0 60000 65536"/>
                <a:gd name="T8" fmla="*/ 0 60000 65536"/>
                <a:gd name="T9" fmla="*/ 0 w 192"/>
                <a:gd name="T10" fmla="*/ 0 h 480"/>
                <a:gd name="T11" fmla="*/ 192 w 192"/>
                <a:gd name="T12" fmla="*/ 480 h 480"/>
              </a:gdLst>
              <a:ahLst/>
              <a:cxnLst>
                <a:cxn ang="T6">
                  <a:pos x="T0" y="T1"/>
                </a:cxn>
                <a:cxn ang="T7">
                  <a:pos x="T2" y="T3"/>
                </a:cxn>
                <a:cxn ang="T8">
                  <a:pos x="T4" y="T5"/>
                </a:cxn>
              </a:cxnLst>
              <a:rect l="T9" t="T10" r="T11" b="T12"/>
              <a:pathLst>
                <a:path w="192" h="480">
                  <a:moveTo>
                    <a:pt x="0" y="480"/>
                  </a:moveTo>
                  <a:cubicBezTo>
                    <a:pt x="8" y="400"/>
                    <a:pt x="16" y="320"/>
                    <a:pt x="48" y="240"/>
                  </a:cubicBezTo>
                  <a:cubicBezTo>
                    <a:pt x="80" y="160"/>
                    <a:pt x="168" y="40"/>
                    <a:pt x="192" y="0"/>
                  </a:cubicBezTo>
                </a:path>
              </a:pathLst>
            </a:custGeom>
            <a:noFill/>
            <a:ln w="28575">
              <a:solidFill>
                <a:srgbClr val="0099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sz="1400">
                <a:latin typeface="Times New Roman" panose="02020603050405020304" pitchFamily="18" charset="0"/>
                <a:ea typeface="宋体" panose="02010600030101010101" pitchFamily="2" charset="-122"/>
                <a:cs typeface="Times New Roman" panose="02020603050405020304" pitchFamily="18" charset="0"/>
              </a:endParaRPr>
            </a:p>
          </p:txBody>
        </p:sp>
        <p:sp>
          <p:nvSpPr>
            <p:cNvPr id="26" name="Freeform 43"/>
            <p:cNvSpPr>
              <a:spLocks/>
            </p:cNvSpPr>
            <p:nvPr/>
          </p:nvSpPr>
          <p:spPr bwMode="auto">
            <a:xfrm>
              <a:off x="5066" y="2148"/>
              <a:ext cx="192" cy="480"/>
            </a:xfrm>
            <a:custGeom>
              <a:avLst/>
              <a:gdLst>
                <a:gd name="T0" fmla="*/ 0 w 192"/>
                <a:gd name="T1" fmla="*/ 480 h 480"/>
                <a:gd name="T2" fmla="*/ 48 w 192"/>
                <a:gd name="T3" fmla="*/ 240 h 480"/>
                <a:gd name="T4" fmla="*/ 192 w 192"/>
                <a:gd name="T5" fmla="*/ 0 h 480"/>
                <a:gd name="T6" fmla="*/ 0 60000 65536"/>
                <a:gd name="T7" fmla="*/ 0 60000 65536"/>
                <a:gd name="T8" fmla="*/ 0 60000 65536"/>
                <a:gd name="T9" fmla="*/ 0 w 192"/>
                <a:gd name="T10" fmla="*/ 0 h 480"/>
                <a:gd name="T11" fmla="*/ 192 w 192"/>
                <a:gd name="T12" fmla="*/ 480 h 480"/>
              </a:gdLst>
              <a:ahLst/>
              <a:cxnLst>
                <a:cxn ang="T6">
                  <a:pos x="T0" y="T1"/>
                </a:cxn>
                <a:cxn ang="T7">
                  <a:pos x="T2" y="T3"/>
                </a:cxn>
                <a:cxn ang="T8">
                  <a:pos x="T4" y="T5"/>
                </a:cxn>
              </a:cxnLst>
              <a:rect l="T9" t="T10" r="T11" b="T12"/>
              <a:pathLst>
                <a:path w="192" h="480">
                  <a:moveTo>
                    <a:pt x="0" y="480"/>
                  </a:moveTo>
                  <a:cubicBezTo>
                    <a:pt x="8" y="400"/>
                    <a:pt x="16" y="320"/>
                    <a:pt x="48" y="240"/>
                  </a:cubicBezTo>
                  <a:cubicBezTo>
                    <a:pt x="80" y="160"/>
                    <a:pt x="168" y="40"/>
                    <a:pt x="192" y="0"/>
                  </a:cubicBezTo>
                </a:path>
              </a:pathLst>
            </a:custGeom>
            <a:noFill/>
            <a:ln w="28575">
              <a:solidFill>
                <a:srgbClr val="0099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sz="1400">
                <a:latin typeface="Times New Roman" panose="02020603050405020304" pitchFamily="18" charset="0"/>
                <a:ea typeface="宋体" panose="02010600030101010101" pitchFamily="2" charset="-122"/>
                <a:cs typeface="Times New Roman" panose="02020603050405020304" pitchFamily="18" charset="0"/>
              </a:endParaRPr>
            </a:p>
          </p:txBody>
        </p:sp>
        <p:sp>
          <p:nvSpPr>
            <p:cNvPr id="27" name="Freeform 44"/>
            <p:cNvSpPr>
              <a:spLocks/>
            </p:cNvSpPr>
            <p:nvPr/>
          </p:nvSpPr>
          <p:spPr bwMode="auto">
            <a:xfrm>
              <a:off x="5162" y="2244"/>
              <a:ext cx="192" cy="480"/>
            </a:xfrm>
            <a:custGeom>
              <a:avLst/>
              <a:gdLst>
                <a:gd name="T0" fmla="*/ 0 w 192"/>
                <a:gd name="T1" fmla="*/ 480 h 480"/>
                <a:gd name="T2" fmla="*/ 48 w 192"/>
                <a:gd name="T3" fmla="*/ 240 h 480"/>
                <a:gd name="T4" fmla="*/ 192 w 192"/>
                <a:gd name="T5" fmla="*/ 0 h 480"/>
                <a:gd name="T6" fmla="*/ 0 60000 65536"/>
                <a:gd name="T7" fmla="*/ 0 60000 65536"/>
                <a:gd name="T8" fmla="*/ 0 60000 65536"/>
                <a:gd name="T9" fmla="*/ 0 w 192"/>
                <a:gd name="T10" fmla="*/ 0 h 480"/>
                <a:gd name="T11" fmla="*/ 192 w 192"/>
                <a:gd name="T12" fmla="*/ 480 h 480"/>
              </a:gdLst>
              <a:ahLst/>
              <a:cxnLst>
                <a:cxn ang="T6">
                  <a:pos x="T0" y="T1"/>
                </a:cxn>
                <a:cxn ang="T7">
                  <a:pos x="T2" y="T3"/>
                </a:cxn>
                <a:cxn ang="T8">
                  <a:pos x="T4" y="T5"/>
                </a:cxn>
              </a:cxnLst>
              <a:rect l="T9" t="T10" r="T11" b="T12"/>
              <a:pathLst>
                <a:path w="192" h="480">
                  <a:moveTo>
                    <a:pt x="0" y="480"/>
                  </a:moveTo>
                  <a:cubicBezTo>
                    <a:pt x="8" y="400"/>
                    <a:pt x="16" y="320"/>
                    <a:pt x="48" y="240"/>
                  </a:cubicBezTo>
                  <a:cubicBezTo>
                    <a:pt x="80" y="160"/>
                    <a:pt x="168" y="40"/>
                    <a:pt x="192" y="0"/>
                  </a:cubicBezTo>
                </a:path>
              </a:pathLst>
            </a:custGeom>
            <a:noFill/>
            <a:ln w="28575">
              <a:solidFill>
                <a:srgbClr val="0099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sz="1400">
                <a:latin typeface="Times New Roman" panose="02020603050405020304" pitchFamily="18" charset="0"/>
                <a:ea typeface="宋体" panose="02010600030101010101" pitchFamily="2" charset="-122"/>
                <a:cs typeface="Times New Roman" panose="02020603050405020304" pitchFamily="18" charset="0"/>
              </a:endParaRPr>
            </a:p>
          </p:txBody>
        </p:sp>
      </p:grpSp>
      <p:sp>
        <p:nvSpPr>
          <p:cNvPr id="28" name="Text Box 10"/>
          <p:cNvSpPr txBox="1">
            <a:spLocks noChangeArrowheads="1"/>
          </p:cNvSpPr>
          <p:nvPr/>
        </p:nvSpPr>
        <p:spPr bwMode="auto">
          <a:xfrm>
            <a:off x="3347864" y="2952502"/>
            <a:ext cx="565212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tx2"/>
              </a:buClr>
              <a:buSzPct val="60000"/>
              <a:buFont typeface="Wingdings" panose="05000000000000000000" pitchFamily="2" charset="2"/>
              <a:buChar char="•"/>
              <a:defRPr sz="3200" b="1">
                <a:solidFill>
                  <a:srgbClr val="000000"/>
                </a:solidFill>
                <a:latin typeface="Verdana" panose="020B0604030504040204" pitchFamily="34" charset="0"/>
                <a:ea typeface="楷体_GB2312" pitchFamily="49" charset="-122"/>
              </a:defRPr>
            </a:lvl1pPr>
            <a:lvl2pPr marL="742950" indent="-285750">
              <a:spcBef>
                <a:spcPct val="20000"/>
              </a:spcBef>
              <a:buClr>
                <a:schemeClr val="tx1"/>
              </a:buClr>
              <a:buChar char="–"/>
              <a:defRPr sz="2800" b="1">
                <a:solidFill>
                  <a:srgbClr val="000000"/>
                </a:solidFill>
                <a:latin typeface="Verdana" panose="020B0604030504040204" pitchFamily="34" charset="0"/>
                <a:ea typeface="楷体_GB2312" pitchFamily="49" charset="-122"/>
              </a:defRPr>
            </a:lvl2pPr>
            <a:lvl3pPr marL="1143000" indent="-228600">
              <a:spcBef>
                <a:spcPct val="20000"/>
              </a:spcBef>
              <a:buClr>
                <a:schemeClr val="hlink"/>
              </a:buClr>
              <a:buSzPct val="60000"/>
              <a:buFont typeface="Wingdings" panose="05000000000000000000" pitchFamily="2" charset="2"/>
              <a:buChar char="•"/>
              <a:defRPr sz="2400" b="1">
                <a:solidFill>
                  <a:srgbClr val="000000"/>
                </a:solidFill>
                <a:latin typeface="Verdana" panose="020B0604030504040204" pitchFamily="34" charset="0"/>
                <a:ea typeface="楷体_GB2312" pitchFamily="49" charset="-122"/>
              </a:defRPr>
            </a:lvl3pPr>
            <a:lvl4pPr marL="1600200" indent="-228600">
              <a:spcBef>
                <a:spcPct val="20000"/>
              </a:spcBef>
              <a:buClr>
                <a:schemeClr val="tx1"/>
              </a:buClr>
              <a:buChar char="–"/>
              <a:defRPr sz="2000" b="1">
                <a:solidFill>
                  <a:srgbClr val="000000"/>
                </a:solidFill>
                <a:latin typeface="Verdana" panose="020B0604030504040204" pitchFamily="34" charset="0"/>
                <a:ea typeface="楷体_GB2312" pitchFamily="49" charset="-122"/>
              </a:defRPr>
            </a:lvl4pPr>
            <a:lvl5pPr marL="2057400" indent="-228600">
              <a:spcBef>
                <a:spcPct val="20000"/>
              </a:spcBef>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9pPr>
          </a:lstStyle>
          <a:p>
            <a:pPr>
              <a:spcBef>
                <a:spcPct val="50000"/>
              </a:spcBef>
              <a:buClrTx/>
              <a:buSzTx/>
              <a:buNone/>
            </a:pPr>
            <a:r>
              <a:rPr kumimoji="1" lang="zh-CN" altLang="en-US" sz="20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外自感：外磁链与注入电流比值所确定的电感。</a:t>
            </a:r>
            <a:endParaRPr kumimoji="1" lang="en-US" altLang="zh-CN" sz="2000" baseline="-250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endParaRPr>
          </a:p>
        </p:txBody>
      </p:sp>
      <p:grpSp>
        <p:nvGrpSpPr>
          <p:cNvPr id="29" name="组合 28">
            <a:extLst>
              <a:ext uri="{FF2B5EF4-FFF2-40B4-BE49-F238E27FC236}">
                <a16:creationId xmlns:a16="http://schemas.microsoft.com/office/drawing/2014/main" id="{D6BA45ED-9700-4388-9D0F-49BCD0828753}"/>
              </a:ext>
            </a:extLst>
          </p:cNvPr>
          <p:cNvGrpSpPr/>
          <p:nvPr/>
        </p:nvGrpSpPr>
        <p:grpSpPr>
          <a:xfrm>
            <a:off x="8604448" y="4629019"/>
            <a:ext cx="432048" cy="432834"/>
            <a:chOff x="6084168" y="1274820"/>
            <a:chExt cx="432048" cy="432834"/>
          </a:xfrm>
        </p:grpSpPr>
        <p:sp>
          <p:nvSpPr>
            <p:cNvPr id="30" name="椭圆 22">
              <a:extLst>
                <a:ext uri="{FF2B5EF4-FFF2-40B4-BE49-F238E27FC236}">
                  <a16:creationId xmlns:a16="http://schemas.microsoft.com/office/drawing/2014/main" id="{6DBB6176-D0D2-45D6-803A-65524D62AF56}"/>
                </a:ext>
              </a:extLst>
            </p:cNvPr>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31" name="Freeform 59">
              <a:extLst>
                <a:ext uri="{FF2B5EF4-FFF2-40B4-BE49-F238E27FC236}">
                  <a16:creationId xmlns:a16="http://schemas.microsoft.com/office/drawing/2014/main" id="{FDD9B628-0157-4455-80C0-7DE2D7BB9BDE}"/>
                </a:ext>
              </a:extLst>
            </p:cNvPr>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Roboto Light"/>
                <a:ea typeface="+mn-ea"/>
                <a:cs typeface="+mn-cs"/>
              </a:endParaRPr>
            </a:p>
          </p:txBody>
        </p:sp>
      </p:grpSp>
      <p:grpSp>
        <p:nvGrpSpPr>
          <p:cNvPr id="32" name="组合 31">
            <a:extLst>
              <a:ext uri="{FF2B5EF4-FFF2-40B4-BE49-F238E27FC236}">
                <a16:creationId xmlns:a16="http://schemas.microsoft.com/office/drawing/2014/main" id="{57F57819-D9DB-46D1-A073-6CF11D45130A}"/>
              </a:ext>
            </a:extLst>
          </p:cNvPr>
          <p:cNvGrpSpPr/>
          <p:nvPr/>
        </p:nvGrpSpPr>
        <p:grpSpPr>
          <a:xfrm>
            <a:off x="7308304" y="4629412"/>
            <a:ext cx="432048" cy="432048"/>
            <a:chOff x="4788024" y="1275213"/>
            <a:chExt cx="432048" cy="432048"/>
          </a:xfrm>
        </p:grpSpPr>
        <p:sp>
          <p:nvSpPr>
            <p:cNvPr id="33" name="椭圆 65">
              <a:extLst>
                <a:ext uri="{FF2B5EF4-FFF2-40B4-BE49-F238E27FC236}">
                  <a16:creationId xmlns:a16="http://schemas.microsoft.com/office/drawing/2014/main" id="{E1F30D69-7AE0-4881-8D20-852195B1A450}"/>
                </a:ext>
              </a:extLst>
            </p:cNvPr>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34" name="Freeform 110">
              <a:extLst>
                <a:ext uri="{FF2B5EF4-FFF2-40B4-BE49-F238E27FC236}">
                  <a16:creationId xmlns:a16="http://schemas.microsoft.com/office/drawing/2014/main" id="{77F236AE-BB1F-4F78-A614-456211641493}"/>
                </a:ext>
              </a:extLst>
            </p:cNvPr>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Roboto Light"/>
                <a:ea typeface="+mn-ea"/>
                <a:cs typeface="+mn-cs"/>
              </a:endParaRPr>
            </a:p>
          </p:txBody>
        </p:sp>
      </p:grpSp>
      <p:grpSp>
        <p:nvGrpSpPr>
          <p:cNvPr id="35" name="组合 34">
            <a:extLst>
              <a:ext uri="{FF2B5EF4-FFF2-40B4-BE49-F238E27FC236}">
                <a16:creationId xmlns:a16="http://schemas.microsoft.com/office/drawing/2014/main" id="{2CA616C5-403D-44F8-B89E-8BBBE1193470}"/>
              </a:ext>
            </a:extLst>
          </p:cNvPr>
          <p:cNvGrpSpPr/>
          <p:nvPr/>
        </p:nvGrpSpPr>
        <p:grpSpPr>
          <a:xfrm>
            <a:off x="7956376" y="4629019"/>
            <a:ext cx="432833" cy="432834"/>
            <a:chOff x="5436096" y="1274820"/>
            <a:chExt cx="432833" cy="432834"/>
          </a:xfrm>
        </p:grpSpPr>
        <p:sp>
          <p:nvSpPr>
            <p:cNvPr id="36" name="椭圆 35">
              <a:extLst>
                <a:ext uri="{FF2B5EF4-FFF2-40B4-BE49-F238E27FC236}">
                  <a16:creationId xmlns:a16="http://schemas.microsoft.com/office/drawing/2014/main" id="{3ECC9437-54CF-413A-A10D-D0C39D72EBC4}"/>
                </a:ext>
              </a:extLst>
            </p:cNvPr>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37" name="Freeform 16">
              <a:extLst>
                <a:ext uri="{FF2B5EF4-FFF2-40B4-BE49-F238E27FC236}">
                  <a16:creationId xmlns:a16="http://schemas.microsoft.com/office/drawing/2014/main" id="{EC5A7395-A93D-41B5-BE00-53C463943D74}"/>
                </a:ext>
              </a:extLst>
            </p:cNvPr>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Roboto Light"/>
                <a:ea typeface="+mn-ea"/>
                <a:cs typeface="+mn-cs"/>
              </a:endParaRPr>
            </a:p>
          </p:txBody>
        </p:sp>
      </p:grpSp>
      <p:grpSp>
        <p:nvGrpSpPr>
          <p:cNvPr id="38" name="组合 37">
            <a:extLst>
              <a:ext uri="{FF2B5EF4-FFF2-40B4-BE49-F238E27FC236}">
                <a16:creationId xmlns:a16="http://schemas.microsoft.com/office/drawing/2014/main" id="{3F2C28AF-53C7-46EB-A427-775E6276EE1D}"/>
              </a:ext>
            </a:extLst>
          </p:cNvPr>
          <p:cNvGrpSpPr/>
          <p:nvPr/>
        </p:nvGrpSpPr>
        <p:grpSpPr>
          <a:xfrm>
            <a:off x="6012160" y="4629019"/>
            <a:ext cx="432833" cy="432834"/>
            <a:chOff x="3491880" y="1274820"/>
            <a:chExt cx="432833" cy="432834"/>
          </a:xfrm>
        </p:grpSpPr>
        <p:sp>
          <p:nvSpPr>
            <p:cNvPr id="39" name="椭圆 38">
              <a:extLst>
                <a:ext uri="{FF2B5EF4-FFF2-40B4-BE49-F238E27FC236}">
                  <a16:creationId xmlns:a16="http://schemas.microsoft.com/office/drawing/2014/main" id="{93C24634-01A6-472D-B3D3-F760CEC72C19}"/>
                </a:ext>
              </a:extLst>
            </p:cNvPr>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40" name="Freeform 75">
              <a:extLst>
                <a:ext uri="{FF2B5EF4-FFF2-40B4-BE49-F238E27FC236}">
                  <a16:creationId xmlns:a16="http://schemas.microsoft.com/office/drawing/2014/main" id="{03E343B0-0C7C-4230-8424-AF40FDCA0278}"/>
                </a:ext>
              </a:extLst>
            </p:cNvPr>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Roboto Light"/>
                <a:ea typeface="+mn-ea"/>
                <a:cs typeface="+mn-cs"/>
              </a:endParaRPr>
            </a:p>
          </p:txBody>
        </p:sp>
      </p:grpSp>
      <p:grpSp>
        <p:nvGrpSpPr>
          <p:cNvPr id="41" name="组合 40">
            <a:extLst>
              <a:ext uri="{FF2B5EF4-FFF2-40B4-BE49-F238E27FC236}">
                <a16:creationId xmlns:a16="http://schemas.microsoft.com/office/drawing/2014/main" id="{F0FA889D-0CAB-4411-84BA-3BE73F683DDB}"/>
              </a:ext>
            </a:extLst>
          </p:cNvPr>
          <p:cNvGrpSpPr/>
          <p:nvPr/>
        </p:nvGrpSpPr>
        <p:grpSpPr>
          <a:xfrm>
            <a:off x="6660232" y="4629019"/>
            <a:ext cx="432833" cy="432834"/>
            <a:chOff x="4139952" y="1274820"/>
            <a:chExt cx="432833" cy="432834"/>
          </a:xfrm>
        </p:grpSpPr>
        <p:sp>
          <p:nvSpPr>
            <p:cNvPr id="42" name="椭圆 16">
              <a:extLst>
                <a:ext uri="{FF2B5EF4-FFF2-40B4-BE49-F238E27FC236}">
                  <a16:creationId xmlns:a16="http://schemas.microsoft.com/office/drawing/2014/main" id="{196C7A0E-C598-4FF8-830D-765898BEFFCE}"/>
                </a:ext>
              </a:extLst>
            </p:cNvPr>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43" name="Freeform 84">
              <a:extLst>
                <a:ext uri="{FF2B5EF4-FFF2-40B4-BE49-F238E27FC236}">
                  <a16:creationId xmlns:a16="http://schemas.microsoft.com/office/drawing/2014/main" id="{199278A2-F397-49AD-9045-6DC030700F64}"/>
                </a:ext>
              </a:extLst>
            </p:cNvPr>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Roboto Light"/>
                <a:ea typeface="+mn-ea"/>
                <a:cs typeface="+mn-cs"/>
              </a:endParaRPr>
            </a:p>
          </p:txBody>
        </p:sp>
      </p:grpSp>
    </p:spTree>
    <p:extLst>
      <p:ext uri="{BB962C8B-B14F-4D97-AF65-F5344CB8AC3E}">
        <p14:creationId xmlns:p14="http://schemas.microsoft.com/office/powerpoint/2010/main" val="3560550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up)">
                                      <p:cBhvr>
                                        <p:cTn id="12" dur="500"/>
                                        <p:tgtEl>
                                          <p:spTgt spid="6"/>
                                        </p:tgtEl>
                                      </p:cBhvr>
                                    </p:animEffect>
                                  </p:childTnLst>
                                </p:cTn>
                              </p:par>
                              <p:par>
                                <p:cTn id="13" presetID="22" presetClass="entr" presetSubtype="1" fill="hold" nodeType="with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up)">
                                      <p:cBhvr>
                                        <p:cTn id="15" dur="5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grpId="0" nodeType="clickEffect">
                                  <p:stCondLst>
                                    <p:cond delay="0"/>
                                  </p:stCondLst>
                                  <p:childTnLst>
                                    <p:set>
                                      <p:cBhvr>
                                        <p:cTn id="19" dur="1" fill="hold">
                                          <p:stCondLst>
                                            <p:cond delay="0"/>
                                          </p:stCondLst>
                                        </p:cTn>
                                        <p:tgtEl>
                                          <p:spTgt spid="28"/>
                                        </p:tgtEl>
                                        <p:attrNameLst>
                                          <p:attrName>style.visibility</p:attrName>
                                        </p:attrNameLst>
                                      </p:cBhvr>
                                      <p:to>
                                        <p:strVal val="visible"/>
                                      </p:to>
                                    </p:set>
                                    <p:animEffect transition="in" filter="wipe(up)">
                                      <p:cBhvr>
                                        <p:cTn id="20" dur="500"/>
                                        <p:tgtEl>
                                          <p:spTgt spid="28"/>
                                        </p:tgtEl>
                                      </p:cBhvr>
                                    </p:animEffect>
                                  </p:childTnLst>
                                </p:cTn>
                              </p:par>
                              <p:par>
                                <p:cTn id="21" presetID="22" presetClass="entr" presetSubtype="1" fill="hold" nodeType="with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wipe(up)">
                                      <p:cBhvr>
                                        <p:cTn id="2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2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2">
            <a:extLst>
              <a:ext uri="{FF2B5EF4-FFF2-40B4-BE49-F238E27FC236}">
                <a16:creationId xmlns:a16="http://schemas.microsoft.com/office/drawing/2014/main" id="{163C9058-F570-44F5-94B7-FA69DBDAD111}"/>
              </a:ext>
            </a:extLst>
          </p:cNvPr>
          <p:cNvSpPr txBox="1">
            <a:spLocks noChangeArrowheads="1"/>
          </p:cNvSpPr>
          <p:nvPr/>
        </p:nvSpPr>
        <p:spPr bwMode="auto">
          <a:xfrm>
            <a:off x="35496" y="195486"/>
            <a:ext cx="6336704"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tx2"/>
              </a:buClr>
              <a:buSzPct val="60000"/>
              <a:buFont typeface="Wingdings" panose="05000000000000000000" pitchFamily="2" charset="2"/>
              <a:buChar char="•"/>
              <a:defRPr sz="3200" b="1">
                <a:solidFill>
                  <a:srgbClr val="000000"/>
                </a:solidFill>
                <a:latin typeface="Verdana" panose="020B0604030504040204" pitchFamily="34" charset="0"/>
                <a:ea typeface="楷体_GB2312" pitchFamily="49" charset="-122"/>
              </a:defRPr>
            </a:lvl1pPr>
            <a:lvl2pPr marL="742950" indent="-285750">
              <a:spcBef>
                <a:spcPct val="20000"/>
              </a:spcBef>
              <a:buClr>
                <a:schemeClr val="tx1"/>
              </a:buClr>
              <a:buChar char="–"/>
              <a:defRPr sz="2800" b="1">
                <a:solidFill>
                  <a:srgbClr val="000000"/>
                </a:solidFill>
                <a:latin typeface="Verdana" panose="020B0604030504040204" pitchFamily="34" charset="0"/>
                <a:ea typeface="楷体_GB2312" pitchFamily="49" charset="-122"/>
              </a:defRPr>
            </a:lvl2pPr>
            <a:lvl3pPr marL="1143000" indent="-228600">
              <a:spcBef>
                <a:spcPct val="20000"/>
              </a:spcBef>
              <a:buClr>
                <a:schemeClr val="hlink"/>
              </a:buClr>
              <a:buSzPct val="60000"/>
              <a:buFont typeface="Wingdings" panose="05000000000000000000" pitchFamily="2" charset="2"/>
              <a:buChar char="•"/>
              <a:defRPr sz="2400" b="1">
                <a:solidFill>
                  <a:srgbClr val="000000"/>
                </a:solidFill>
                <a:latin typeface="Verdana" panose="020B0604030504040204" pitchFamily="34" charset="0"/>
                <a:ea typeface="楷体_GB2312" pitchFamily="49" charset="-122"/>
              </a:defRPr>
            </a:lvl3pPr>
            <a:lvl4pPr marL="1600200" indent="-228600">
              <a:spcBef>
                <a:spcPct val="20000"/>
              </a:spcBef>
              <a:buClr>
                <a:schemeClr val="tx1"/>
              </a:buClr>
              <a:buChar char="–"/>
              <a:defRPr sz="2000" b="1">
                <a:solidFill>
                  <a:srgbClr val="000000"/>
                </a:solidFill>
                <a:latin typeface="Verdana" panose="020B0604030504040204" pitchFamily="34" charset="0"/>
                <a:ea typeface="楷体_GB2312" pitchFamily="49" charset="-122"/>
              </a:defRPr>
            </a:lvl4pPr>
            <a:lvl5pPr marL="2057400" indent="-228600">
              <a:spcBef>
                <a:spcPct val="20000"/>
              </a:spcBef>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9pPr>
          </a:lstStyle>
          <a:p>
            <a:pPr>
              <a:lnSpc>
                <a:spcPct val="150000"/>
              </a:lnSpc>
              <a:spcBef>
                <a:spcPts val="0"/>
              </a:spcBef>
              <a:buNone/>
            </a:pPr>
            <a:r>
              <a:rPr kumimoji="1" lang="en-US" altLang="zh-CN" sz="2200" dirty="0">
                <a:solidFill>
                  <a:srgbClr val="F87A24"/>
                </a:solidFill>
                <a:latin typeface="Times New Roman" panose="02020603050405020304" pitchFamily="18" charset="0"/>
                <a:ea typeface="+mn-ea"/>
                <a:cs typeface="Times New Roman" panose="02020603050405020304" pitchFamily="18" charset="0"/>
              </a:rPr>
              <a:t>【</a:t>
            </a:r>
            <a:r>
              <a:rPr kumimoji="1" lang="zh-CN" altLang="en-US" sz="2200" dirty="0">
                <a:solidFill>
                  <a:srgbClr val="F87A24"/>
                </a:solidFill>
                <a:latin typeface="Times New Roman" panose="02020603050405020304" pitchFamily="18" charset="0"/>
                <a:ea typeface="+mn-ea"/>
                <a:cs typeface="Times New Roman" panose="02020603050405020304" pitchFamily="18" charset="0"/>
              </a:rPr>
              <a:t>例题巩固</a:t>
            </a:r>
            <a:r>
              <a:rPr kumimoji="1" lang="en-US" altLang="zh-CN" sz="2200" dirty="0">
                <a:solidFill>
                  <a:srgbClr val="F87A24"/>
                </a:solidFill>
                <a:latin typeface="Times New Roman" panose="02020603050405020304" pitchFamily="18" charset="0"/>
                <a:ea typeface="+mn-ea"/>
                <a:cs typeface="Times New Roman" panose="02020603050405020304" pitchFamily="18" charset="0"/>
              </a:rPr>
              <a:t>1】</a:t>
            </a:r>
            <a:r>
              <a:rPr kumimoji="1" lang="zh-CN" altLang="en-US" sz="2200" dirty="0">
                <a:solidFill>
                  <a:schemeClr val="tx1"/>
                </a:solidFill>
                <a:latin typeface="Times New Roman" panose="02020603050405020304" pitchFamily="18" charset="0"/>
                <a:ea typeface="+mn-ea"/>
                <a:cs typeface="Times New Roman" panose="02020603050405020304" pitchFamily="18" charset="0"/>
              </a:rPr>
              <a:t>求图示由同轴线内外导体所构成的回路结构单位长度的电感。</a:t>
            </a:r>
            <a:endParaRPr kumimoji="1" lang="zh-CN" altLang="zh-CN" sz="2200" dirty="0">
              <a:solidFill>
                <a:schemeClr val="tx1"/>
              </a:solidFill>
              <a:latin typeface="Times New Roman" panose="02020603050405020304" pitchFamily="18" charset="0"/>
              <a:ea typeface="+mn-ea"/>
              <a:cs typeface="Times New Roman" panose="02020603050405020304" pitchFamily="18" charset="0"/>
            </a:endParaRPr>
          </a:p>
        </p:txBody>
      </p:sp>
      <p:sp>
        <p:nvSpPr>
          <p:cNvPr id="20" name="矩形 19">
            <a:extLst>
              <a:ext uri="{FF2B5EF4-FFF2-40B4-BE49-F238E27FC236}">
                <a16:creationId xmlns:a16="http://schemas.microsoft.com/office/drawing/2014/main" id="{29939331-4BC3-4CC8-A4E5-5139806721E0}"/>
              </a:ext>
            </a:extLst>
          </p:cNvPr>
          <p:cNvSpPr/>
          <p:nvPr/>
        </p:nvSpPr>
        <p:spPr>
          <a:xfrm>
            <a:off x="827584" y="1326468"/>
            <a:ext cx="5616624"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spcBef>
                <a:spcPct val="20000"/>
              </a:spcBef>
              <a:buClr>
                <a:schemeClr val="tx2"/>
              </a:buClr>
              <a:buSzPct val="60000"/>
            </a:pPr>
            <a:r>
              <a:rPr kumimoji="1" lang="zh-CN" altLang="en-US" sz="2000" b="1" dirty="0">
                <a:latin typeface="Times New Roman" panose="02020603050405020304" pitchFamily="18" charset="0"/>
                <a:cs typeface="Times New Roman" panose="02020603050405020304" pitchFamily="18" charset="0"/>
                <a:sym typeface="Wingdings" panose="05000000000000000000" pitchFamily="2" charset="2"/>
              </a:rPr>
              <a:t>建立与同轴线共轴的圆柱坐标系。设同轴线的回路电流为</a:t>
            </a:r>
            <a:r>
              <a:rPr kumimoji="1" lang="en-US" altLang="zh-CN" sz="2000" b="1" i="1" dirty="0">
                <a:latin typeface="Times New Roman" panose="02020603050405020304" pitchFamily="18" charset="0"/>
                <a:cs typeface="Times New Roman" panose="02020603050405020304" pitchFamily="18" charset="0"/>
                <a:sym typeface="Wingdings" panose="05000000000000000000" pitchFamily="2" charset="2"/>
              </a:rPr>
              <a:t>I</a:t>
            </a:r>
            <a:r>
              <a:rPr kumimoji="1" lang="zh-CN" altLang="en-US" sz="2000" b="1" dirty="0">
                <a:latin typeface="Times New Roman" panose="02020603050405020304" pitchFamily="18" charset="0"/>
                <a:cs typeface="Times New Roman" panose="02020603050405020304" pitchFamily="18" charset="0"/>
                <a:sym typeface="Wingdings" panose="05000000000000000000" pitchFamily="2" charset="2"/>
              </a:rPr>
              <a:t>并均匀分布于内导体中。</a:t>
            </a:r>
            <a:endParaRPr kumimoji="1" lang="zh-CN" altLang="en-US" sz="2000" b="1" dirty="0">
              <a:latin typeface="Times New Roman" panose="02020603050405020304" pitchFamily="18" charset="0"/>
              <a:cs typeface="Times New Roman" panose="02020603050405020304" pitchFamily="18" charset="0"/>
            </a:endParaRPr>
          </a:p>
        </p:txBody>
      </p:sp>
      <p:graphicFrame>
        <p:nvGraphicFramePr>
          <p:cNvPr id="21" name="对象 20">
            <a:extLst>
              <a:ext uri="{FF2B5EF4-FFF2-40B4-BE49-F238E27FC236}">
                <a16:creationId xmlns:a16="http://schemas.microsoft.com/office/drawing/2014/main" id="{C2D40BDE-077B-4DD4-A344-51FF384F5849}"/>
              </a:ext>
            </a:extLst>
          </p:cNvPr>
          <p:cNvGraphicFramePr>
            <a:graphicFrameLocks noChangeAspect="1"/>
          </p:cNvGraphicFramePr>
          <p:nvPr>
            <p:extLst>
              <p:ext uri="{D42A27DB-BD31-4B8C-83A1-F6EECF244321}">
                <p14:modId xmlns:p14="http://schemas.microsoft.com/office/powerpoint/2010/main" val="88099643"/>
              </p:ext>
            </p:extLst>
          </p:nvPr>
        </p:nvGraphicFramePr>
        <p:xfrm>
          <a:off x="2051720" y="3075806"/>
          <a:ext cx="4108450" cy="1679575"/>
        </p:xfrm>
        <a:graphic>
          <a:graphicData uri="http://schemas.openxmlformats.org/presentationml/2006/ole">
            <mc:AlternateContent xmlns:mc="http://schemas.openxmlformats.org/markup-compatibility/2006">
              <mc:Choice xmlns:v="urn:schemas-microsoft-com:vml" Requires="v">
                <p:oleObj name="Equation" r:id="rId3" imgW="2120760" imgH="863280" progId="Equation.DSMT4">
                  <p:embed/>
                </p:oleObj>
              </mc:Choice>
              <mc:Fallback>
                <p:oleObj name="Equation" r:id="rId3" imgW="2120760" imgH="863280" progId="Equation.DSMT4">
                  <p:embed/>
                  <p:pic>
                    <p:nvPicPr>
                      <p:cNvPr id="7" name="对象 6">
                        <a:extLst>
                          <a:ext uri="{FF2B5EF4-FFF2-40B4-BE49-F238E27FC236}">
                            <a16:creationId xmlns:a16="http://schemas.microsoft.com/office/drawing/2014/main" id="{9081B358-5862-4CFB-8F02-47579C188101}"/>
                          </a:ext>
                        </a:extLst>
                      </p:cNvPr>
                      <p:cNvPicPr/>
                      <p:nvPr/>
                    </p:nvPicPr>
                    <p:blipFill>
                      <a:blip r:embed="rId4"/>
                      <a:stretch>
                        <a:fillRect/>
                      </a:stretch>
                    </p:blipFill>
                    <p:spPr>
                      <a:xfrm>
                        <a:off x="2051720" y="3075806"/>
                        <a:ext cx="4108450" cy="1679575"/>
                      </a:xfrm>
                      <a:prstGeom prst="rect">
                        <a:avLst/>
                      </a:prstGeom>
                    </p:spPr>
                  </p:pic>
                </p:oleObj>
              </mc:Fallback>
            </mc:AlternateContent>
          </a:graphicData>
        </a:graphic>
      </p:graphicFrame>
      <p:sp>
        <p:nvSpPr>
          <p:cNvPr id="27" name="矩形 26">
            <a:extLst>
              <a:ext uri="{FF2B5EF4-FFF2-40B4-BE49-F238E27FC236}">
                <a16:creationId xmlns:a16="http://schemas.microsoft.com/office/drawing/2014/main" id="{86922D53-BD65-4E3F-A985-0069F4927DD8}"/>
              </a:ext>
            </a:extLst>
          </p:cNvPr>
          <p:cNvSpPr/>
          <p:nvPr/>
        </p:nvSpPr>
        <p:spPr>
          <a:xfrm>
            <a:off x="251520" y="1419622"/>
            <a:ext cx="649537" cy="369332"/>
          </a:xfrm>
          <a:prstGeom prst="rect">
            <a:avLst/>
          </a:prstGeom>
        </p:spPr>
        <p:txBody>
          <a:bodyPr wrap="none">
            <a:spAutoFit/>
          </a:bodyPr>
          <a:lstStyle/>
          <a:p>
            <a:r>
              <a:rPr kumimoji="1" lang="zh-CN" altLang="en-US" b="1" dirty="0">
                <a:latin typeface="Times New Roman" panose="02020603050405020304" pitchFamily="18" charset="0"/>
                <a:cs typeface="Times New Roman" panose="02020603050405020304" pitchFamily="18" charset="0"/>
              </a:rPr>
              <a:t>解</a:t>
            </a:r>
            <a:r>
              <a:rPr kumimoji="1" lang="zh-CN" altLang="en-US" b="1" dirty="0">
                <a:latin typeface="Times New Roman" panose="02020603050405020304" pitchFamily="18" charset="0"/>
                <a:cs typeface="Times New Roman" panose="02020603050405020304" pitchFamily="18" charset="0"/>
                <a:sym typeface="Wingdings" panose="05000000000000000000" pitchFamily="2" charset="2"/>
              </a:rPr>
              <a:t>：</a:t>
            </a:r>
            <a:endParaRPr lang="zh-CN" altLang="en-US" dirty="0"/>
          </a:p>
        </p:txBody>
      </p:sp>
      <p:grpSp>
        <p:nvGrpSpPr>
          <p:cNvPr id="18" name="Group 14"/>
          <p:cNvGrpSpPr>
            <a:grpSpLocks/>
          </p:cNvGrpSpPr>
          <p:nvPr/>
        </p:nvGrpSpPr>
        <p:grpSpPr bwMode="auto">
          <a:xfrm>
            <a:off x="6444208" y="195486"/>
            <a:ext cx="2499990" cy="1878137"/>
            <a:chOff x="3742" y="618"/>
            <a:chExt cx="1905" cy="1587"/>
          </a:xfrm>
        </p:grpSpPr>
        <p:sp>
          <p:nvSpPr>
            <p:cNvPr id="19" name="Rectangle 15"/>
            <p:cNvSpPr>
              <a:spLocks noChangeArrowheads="1"/>
            </p:cNvSpPr>
            <p:nvPr/>
          </p:nvSpPr>
          <p:spPr bwMode="auto">
            <a:xfrm>
              <a:off x="3742" y="618"/>
              <a:ext cx="1905" cy="1587"/>
            </a:xfrm>
            <a:prstGeom prst="rect">
              <a:avLst/>
            </a:prstGeom>
            <a:solidFill>
              <a:srgbClr val="CCFFFF"/>
            </a:solidFill>
            <a:ln w="9525">
              <a:solidFill>
                <a:srgbClr val="FF0000"/>
              </a:solidFill>
              <a:miter lim="800000"/>
              <a:headEnd/>
              <a:tailEnd/>
            </a:ln>
          </p:spPr>
          <p:txBody>
            <a:bodyPr wrap="none" anchor="ctr"/>
            <a:lstStyle>
              <a:lvl1pPr>
                <a:spcBef>
                  <a:spcPct val="20000"/>
                </a:spcBef>
                <a:buClr>
                  <a:schemeClr val="tx2"/>
                </a:buClr>
                <a:buSzPct val="60000"/>
                <a:buFont typeface="Wingdings" panose="05000000000000000000" pitchFamily="2" charset="2"/>
                <a:buChar char="•"/>
                <a:defRPr sz="3200" b="1">
                  <a:solidFill>
                    <a:srgbClr val="000000"/>
                  </a:solidFill>
                  <a:latin typeface="Verdana" panose="020B0604030504040204" pitchFamily="34" charset="0"/>
                  <a:ea typeface="楷体_GB2312" pitchFamily="49" charset="-122"/>
                </a:defRPr>
              </a:lvl1pPr>
              <a:lvl2pPr marL="742950" indent="-285750">
                <a:spcBef>
                  <a:spcPct val="20000"/>
                </a:spcBef>
                <a:buClr>
                  <a:schemeClr val="tx1"/>
                </a:buClr>
                <a:buChar char="–"/>
                <a:defRPr sz="2800" b="1">
                  <a:solidFill>
                    <a:srgbClr val="000000"/>
                  </a:solidFill>
                  <a:latin typeface="Verdana" panose="020B0604030504040204" pitchFamily="34" charset="0"/>
                  <a:ea typeface="楷体_GB2312" pitchFamily="49" charset="-122"/>
                </a:defRPr>
              </a:lvl2pPr>
              <a:lvl3pPr marL="1143000" indent="-228600">
                <a:spcBef>
                  <a:spcPct val="20000"/>
                </a:spcBef>
                <a:buClr>
                  <a:schemeClr val="hlink"/>
                </a:buClr>
                <a:buSzPct val="60000"/>
                <a:buFont typeface="Wingdings" panose="05000000000000000000" pitchFamily="2" charset="2"/>
                <a:buChar char="•"/>
                <a:defRPr sz="2400" b="1">
                  <a:solidFill>
                    <a:srgbClr val="000000"/>
                  </a:solidFill>
                  <a:latin typeface="Verdana" panose="020B0604030504040204" pitchFamily="34" charset="0"/>
                  <a:ea typeface="楷体_GB2312" pitchFamily="49" charset="-122"/>
                </a:defRPr>
              </a:lvl3pPr>
              <a:lvl4pPr marL="1600200" indent="-228600">
                <a:spcBef>
                  <a:spcPct val="20000"/>
                </a:spcBef>
                <a:buClr>
                  <a:schemeClr val="tx1"/>
                </a:buClr>
                <a:buChar char="–"/>
                <a:defRPr sz="2000" b="1">
                  <a:solidFill>
                    <a:srgbClr val="000000"/>
                  </a:solidFill>
                  <a:latin typeface="Verdana" panose="020B0604030504040204" pitchFamily="34" charset="0"/>
                  <a:ea typeface="楷体_GB2312" pitchFamily="49" charset="-122"/>
                </a:defRPr>
              </a:lvl4pPr>
              <a:lvl5pPr marL="2057400" indent="-228600">
                <a:spcBef>
                  <a:spcPct val="20000"/>
                </a:spcBef>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9pPr>
            </a:lstStyle>
            <a:p>
              <a:pPr algn="ctr" eaLnBrk="1" hangingPunct="1">
                <a:spcBef>
                  <a:spcPct val="50000"/>
                </a:spcBef>
                <a:buClrTx/>
                <a:buSzTx/>
                <a:buFontTx/>
                <a:buNone/>
              </a:pPr>
              <a:endParaRPr lang="zh-CN" altLang="en-US">
                <a:solidFill>
                  <a:schemeClr val="tx1"/>
                </a:solidFill>
                <a:latin typeface="Times" panose="02020603050405020304" pitchFamily="18" charset="0"/>
                <a:ea typeface="宋体" panose="02010600030101010101" pitchFamily="2" charset="-122"/>
                <a:cs typeface="Times" panose="02020603050405020304" pitchFamily="18" charset="0"/>
              </a:endParaRPr>
            </a:p>
          </p:txBody>
        </p:sp>
        <p:grpSp>
          <p:nvGrpSpPr>
            <p:cNvPr id="23" name="Group 16"/>
            <p:cNvGrpSpPr>
              <a:grpSpLocks/>
            </p:cNvGrpSpPr>
            <p:nvPr/>
          </p:nvGrpSpPr>
          <p:grpSpPr bwMode="auto">
            <a:xfrm>
              <a:off x="3878" y="1071"/>
              <a:ext cx="954" cy="953"/>
              <a:chOff x="3921" y="2522"/>
              <a:chExt cx="954" cy="953"/>
            </a:xfrm>
          </p:grpSpPr>
          <p:sp>
            <p:nvSpPr>
              <p:cNvPr id="37" name="Oval 17"/>
              <p:cNvSpPr>
                <a:spLocks noChangeArrowheads="1"/>
              </p:cNvSpPr>
              <p:nvPr/>
            </p:nvSpPr>
            <p:spPr bwMode="auto">
              <a:xfrm>
                <a:off x="3923" y="2522"/>
                <a:ext cx="952" cy="953"/>
              </a:xfrm>
              <a:prstGeom prst="ellipse">
                <a:avLst/>
              </a:prstGeom>
              <a:solidFill>
                <a:srgbClr val="C2C2C2"/>
              </a:solidFill>
              <a:ln w="9525">
                <a:round/>
                <a:headEnd/>
                <a:tailEnd/>
              </a:ln>
              <a:scene3d>
                <a:camera prst="legacyPerspectiveTopRight">
                  <a:rot lat="600000" lon="1500000" rev="0"/>
                </a:camera>
                <a:lightRig rig="legacyFlat4" dir="b"/>
              </a:scene3d>
              <a:sp3d extrusionH="2767000" prstMaterial="legacyMatte">
                <a:bevelT w="13500" h="13500" prst="angle"/>
                <a:bevelB w="13500" h="13500" prst="angle"/>
                <a:extrusionClr>
                  <a:srgbClr val="C2C2C2"/>
                </a:extrusionClr>
                <a:contourClr>
                  <a:srgbClr val="C2C2C2"/>
                </a:contourClr>
              </a:sp3d>
            </p:spPr>
            <p:txBody>
              <a:bodyPr wrap="none" anchor="ctr">
                <a:flatTx/>
              </a:bodyPr>
              <a:lstStyle>
                <a:lvl1pPr>
                  <a:spcBef>
                    <a:spcPct val="20000"/>
                  </a:spcBef>
                  <a:buClr>
                    <a:schemeClr val="tx2"/>
                  </a:buClr>
                  <a:buSzPct val="60000"/>
                  <a:buFont typeface="Wingdings" panose="05000000000000000000" pitchFamily="2" charset="2"/>
                  <a:buChar char="•"/>
                  <a:defRPr sz="3200" b="1">
                    <a:solidFill>
                      <a:srgbClr val="000000"/>
                    </a:solidFill>
                    <a:latin typeface="Verdana" panose="020B0604030504040204" pitchFamily="34" charset="0"/>
                    <a:ea typeface="楷体_GB2312" pitchFamily="49" charset="-122"/>
                  </a:defRPr>
                </a:lvl1pPr>
                <a:lvl2pPr marL="742950" indent="-285750">
                  <a:spcBef>
                    <a:spcPct val="20000"/>
                  </a:spcBef>
                  <a:buClr>
                    <a:schemeClr val="tx1"/>
                  </a:buClr>
                  <a:buChar char="–"/>
                  <a:defRPr sz="2800" b="1">
                    <a:solidFill>
                      <a:srgbClr val="000000"/>
                    </a:solidFill>
                    <a:latin typeface="Verdana" panose="020B0604030504040204" pitchFamily="34" charset="0"/>
                    <a:ea typeface="楷体_GB2312" pitchFamily="49" charset="-122"/>
                  </a:defRPr>
                </a:lvl2pPr>
                <a:lvl3pPr marL="1143000" indent="-228600">
                  <a:spcBef>
                    <a:spcPct val="20000"/>
                  </a:spcBef>
                  <a:buClr>
                    <a:schemeClr val="hlink"/>
                  </a:buClr>
                  <a:buSzPct val="60000"/>
                  <a:buFont typeface="Wingdings" panose="05000000000000000000" pitchFamily="2" charset="2"/>
                  <a:buChar char="•"/>
                  <a:defRPr sz="2400" b="1">
                    <a:solidFill>
                      <a:srgbClr val="000000"/>
                    </a:solidFill>
                    <a:latin typeface="Verdana" panose="020B0604030504040204" pitchFamily="34" charset="0"/>
                    <a:ea typeface="楷体_GB2312" pitchFamily="49" charset="-122"/>
                  </a:defRPr>
                </a:lvl3pPr>
                <a:lvl4pPr marL="1600200" indent="-228600">
                  <a:spcBef>
                    <a:spcPct val="20000"/>
                  </a:spcBef>
                  <a:buClr>
                    <a:schemeClr val="tx1"/>
                  </a:buClr>
                  <a:buChar char="–"/>
                  <a:defRPr sz="2000" b="1">
                    <a:solidFill>
                      <a:srgbClr val="000000"/>
                    </a:solidFill>
                    <a:latin typeface="Verdana" panose="020B0604030504040204" pitchFamily="34" charset="0"/>
                    <a:ea typeface="楷体_GB2312" pitchFamily="49" charset="-122"/>
                  </a:defRPr>
                </a:lvl4pPr>
                <a:lvl5pPr marL="2057400" indent="-228600">
                  <a:spcBef>
                    <a:spcPct val="20000"/>
                  </a:spcBef>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9pPr>
              </a:lstStyle>
              <a:p>
                <a:pPr algn="ctr" eaLnBrk="1" hangingPunct="1">
                  <a:spcBef>
                    <a:spcPct val="50000"/>
                  </a:spcBef>
                  <a:buClrTx/>
                  <a:buSzTx/>
                  <a:buFontTx/>
                  <a:buNone/>
                </a:pPr>
                <a:endParaRPr lang="zh-CN" altLang="en-US">
                  <a:solidFill>
                    <a:schemeClr val="tx1"/>
                  </a:solidFill>
                  <a:latin typeface="Times" panose="02020603050405020304" pitchFamily="18" charset="0"/>
                  <a:ea typeface="宋体" panose="02010600030101010101" pitchFamily="2" charset="-122"/>
                  <a:cs typeface="Times" panose="02020603050405020304" pitchFamily="18" charset="0"/>
                </a:endParaRPr>
              </a:p>
            </p:txBody>
          </p:sp>
          <p:sp>
            <p:nvSpPr>
              <p:cNvPr id="39" name="Oval 18"/>
              <p:cNvSpPr>
                <a:spLocks noChangeArrowheads="1"/>
              </p:cNvSpPr>
              <p:nvPr/>
            </p:nvSpPr>
            <p:spPr bwMode="auto">
              <a:xfrm>
                <a:off x="3921" y="2522"/>
                <a:ext cx="952" cy="952"/>
              </a:xfrm>
              <a:prstGeom prst="ellipse">
                <a:avLst/>
              </a:pr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tx2"/>
                  </a:buClr>
                  <a:buSzPct val="60000"/>
                  <a:buFont typeface="Wingdings" panose="05000000000000000000" pitchFamily="2" charset="2"/>
                  <a:buChar char="•"/>
                  <a:defRPr sz="3200" b="1">
                    <a:solidFill>
                      <a:srgbClr val="000000"/>
                    </a:solidFill>
                    <a:latin typeface="Verdana" panose="020B0604030504040204" pitchFamily="34" charset="0"/>
                    <a:ea typeface="楷体_GB2312" pitchFamily="49" charset="-122"/>
                  </a:defRPr>
                </a:lvl1pPr>
                <a:lvl2pPr marL="742950" indent="-285750">
                  <a:spcBef>
                    <a:spcPct val="20000"/>
                  </a:spcBef>
                  <a:buClr>
                    <a:schemeClr val="tx1"/>
                  </a:buClr>
                  <a:buChar char="–"/>
                  <a:defRPr sz="2800" b="1">
                    <a:solidFill>
                      <a:srgbClr val="000000"/>
                    </a:solidFill>
                    <a:latin typeface="Verdana" panose="020B0604030504040204" pitchFamily="34" charset="0"/>
                    <a:ea typeface="楷体_GB2312" pitchFamily="49" charset="-122"/>
                  </a:defRPr>
                </a:lvl2pPr>
                <a:lvl3pPr marL="1143000" indent="-228600">
                  <a:spcBef>
                    <a:spcPct val="20000"/>
                  </a:spcBef>
                  <a:buClr>
                    <a:schemeClr val="hlink"/>
                  </a:buClr>
                  <a:buSzPct val="60000"/>
                  <a:buFont typeface="Wingdings" panose="05000000000000000000" pitchFamily="2" charset="2"/>
                  <a:buChar char="•"/>
                  <a:defRPr sz="2400" b="1">
                    <a:solidFill>
                      <a:srgbClr val="000000"/>
                    </a:solidFill>
                    <a:latin typeface="Verdana" panose="020B0604030504040204" pitchFamily="34" charset="0"/>
                    <a:ea typeface="楷体_GB2312" pitchFamily="49" charset="-122"/>
                  </a:defRPr>
                </a:lvl3pPr>
                <a:lvl4pPr marL="1600200" indent="-228600">
                  <a:spcBef>
                    <a:spcPct val="20000"/>
                  </a:spcBef>
                  <a:buClr>
                    <a:schemeClr val="tx1"/>
                  </a:buClr>
                  <a:buChar char="–"/>
                  <a:defRPr sz="2000" b="1">
                    <a:solidFill>
                      <a:srgbClr val="000000"/>
                    </a:solidFill>
                    <a:latin typeface="Verdana" panose="020B0604030504040204" pitchFamily="34" charset="0"/>
                    <a:ea typeface="楷体_GB2312" pitchFamily="49" charset="-122"/>
                  </a:defRPr>
                </a:lvl4pPr>
                <a:lvl5pPr marL="2057400" indent="-228600">
                  <a:spcBef>
                    <a:spcPct val="20000"/>
                  </a:spcBef>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9pPr>
              </a:lstStyle>
              <a:p>
                <a:pPr algn="ctr" eaLnBrk="1" hangingPunct="1">
                  <a:spcBef>
                    <a:spcPct val="50000"/>
                  </a:spcBef>
                  <a:buClrTx/>
                  <a:buSzTx/>
                  <a:buFontTx/>
                  <a:buNone/>
                </a:pPr>
                <a:endParaRPr lang="zh-CN" altLang="en-US">
                  <a:solidFill>
                    <a:schemeClr val="tx1"/>
                  </a:solidFill>
                  <a:latin typeface="Times" panose="02020603050405020304" pitchFamily="18" charset="0"/>
                  <a:ea typeface="宋体" panose="02010600030101010101" pitchFamily="2" charset="-122"/>
                  <a:cs typeface="Times" panose="02020603050405020304" pitchFamily="18" charset="0"/>
                </a:endParaRPr>
              </a:p>
            </p:txBody>
          </p:sp>
          <p:sp>
            <p:nvSpPr>
              <p:cNvPr id="42" name="Oval 19"/>
              <p:cNvSpPr>
                <a:spLocks noChangeAspect="1" noChangeArrowheads="1"/>
              </p:cNvSpPr>
              <p:nvPr/>
            </p:nvSpPr>
            <p:spPr bwMode="auto">
              <a:xfrm>
                <a:off x="3947" y="2547"/>
                <a:ext cx="907" cy="907"/>
              </a:xfrm>
              <a:prstGeom prst="ellipse">
                <a:avLst/>
              </a:prstGeom>
              <a:gradFill rotWithShape="1">
                <a:gsLst>
                  <a:gs pos="0">
                    <a:srgbClr val="4A4A4A"/>
                  </a:gs>
                  <a:gs pos="100000">
                    <a:srgbClr val="CDCDCD"/>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tx2"/>
                  </a:buClr>
                  <a:buSzPct val="60000"/>
                  <a:buFont typeface="Wingdings" panose="05000000000000000000" pitchFamily="2" charset="2"/>
                  <a:buChar char="•"/>
                  <a:defRPr sz="3200" b="1">
                    <a:solidFill>
                      <a:srgbClr val="000000"/>
                    </a:solidFill>
                    <a:latin typeface="Verdana" panose="020B0604030504040204" pitchFamily="34" charset="0"/>
                    <a:ea typeface="楷体_GB2312" pitchFamily="49" charset="-122"/>
                  </a:defRPr>
                </a:lvl1pPr>
                <a:lvl2pPr marL="742950" indent="-285750">
                  <a:spcBef>
                    <a:spcPct val="20000"/>
                  </a:spcBef>
                  <a:buClr>
                    <a:schemeClr val="tx1"/>
                  </a:buClr>
                  <a:buChar char="–"/>
                  <a:defRPr sz="2800" b="1">
                    <a:solidFill>
                      <a:srgbClr val="000000"/>
                    </a:solidFill>
                    <a:latin typeface="Verdana" panose="020B0604030504040204" pitchFamily="34" charset="0"/>
                    <a:ea typeface="楷体_GB2312" pitchFamily="49" charset="-122"/>
                  </a:defRPr>
                </a:lvl2pPr>
                <a:lvl3pPr marL="1143000" indent="-228600">
                  <a:spcBef>
                    <a:spcPct val="20000"/>
                  </a:spcBef>
                  <a:buClr>
                    <a:schemeClr val="hlink"/>
                  </a:buClr>
                  <a:buSzPct val="60000"/>
                  <a:buFont typeface="Wingdings" panose="05000000000000000000" pitchFamily="2" charset="2"/>
                  <a:buChar char="•"/>
                  <a:defRPr sz="2400" b="1">
                    <a:solidFill>
                      <a:srgbClr val="000000"/>
                    </a:solidFill>
                    <a:latin typeface="Verdana" panose="020B0604030504040204" pitchFamily="34" charset="0"/>
                    <a:ea typeface="楷体_GB2312" pitchFamily="49" charset="-122"/>
                  </a:defRPr>
                </a:lvl3pPr>
                <a:lvl4pPr marL="1600200" indent="-228600">
                  <a:spcBef>
                    <a:spcPct val="20000"/>
                  </a:spcBef>
                  <a:buClr>
                    <a:schemeClr val="tx1"/>
                  </a:buClr>
                  <a:buChar char="–"/>
                  <a:defRPr sz="2000" b="1">
                    <a:solidFill>
                      <a:srgbClr val="000000"/>
                    </a:solidFill>
                    <a:latin typeface="Verdana" panose="020B0604030504040204" pitchFamily="34" charset="0"/>
                    <a:ea typeface="楷体_GB2312" pitchFamily="49" charset="-122"/>
                  </a:defRPr>
                </a:lvl4pPr>
                <a:lvl5pPr marL="2057400" indent="-228600">
                  <a:spcBef>
                    <a:spcPct val="20000"/>
                  </a:spcBef>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9pPr>
              </a:lstStyle>
              <a:p>
                <a:pPr algn="ctr" eaLnBrk="1" hangingPunct="1">
                  <a:spcBef>
                    <a:spcPct val="50000"/>
                  </a:spcBef>
                  <a:buClrTx/>
                  <a:buSzTx/>
                  <a:buFontTx/>
                  <a:buNone/>
                </a:pPr>
                <a:endParaRPr lang="zh-CN" altLang="en-US">
                  <a:solidFill>
                    <a:schemeClr val="tx1"/>
                  </a:solidFill>
                  <a:latin typeface="Times" panose="02020603050405020304" pitchFamily="18" charset="0"/>
                  <a:ea typeface="宋体" panose="02010600030101010101" pitchFamily="2" charset="-122"/>
                  <a:cs typeface="Times" panose="02020603050405020304" pitchFamily="18" charset="0"/>
                </a:endParaRPr>
              </a:p>
            </p:txBody>
          </p:sp>
          <p:sp>
            <p:nvSpPr>
              <p:cNvPr id="43" name="Oval 20"/>
              <p:cNvSpPr>
                <a:spLocks noChangeAspect="1" noChangeArrowheads="1"/>
              </p:cNvSpPr>
              <p:nvPr/>
            </p:nvSpPr>
            <p:spPr bwMode="auto">
              <a:xfrm>
                <a:off x="4164" y="2750"/>
                <a:ext cx="485" cy="485"/>
              </a:xfrm>
              <a:prstGeom prst="ellipse">
                <a:avLst/>
              </a:prstGeom>
              <a:solidFill>
                <a:srgbClr val="A3A3A3"/>
              </a:solidFill>
              <a:ln w="9525">
                <a:round/>
                <a:headEnd/>
                <a:tailEnd/>
              </a:ln>
              <a:scene3d>
                <a:camera prst="legacyPerspectiveTopRight">
                  <a:rot lat="600000" lon="1500000" rev="0"/>
                </a:camera>
                <a:lightRig rig="legacyFlat4" dir="b"/>
              </a:scene3d>
              <a:sp3d extrusionH="709600" prstMaterial="legacyMatte">
                <a:bevelT w="13500" h="13500" prst="angle"/>
                <a:bevelB w="13500" h="13500" prst="angle"/>
                <a:extrusionClr>
                  <a:srgbClr val="A3A3A3"/>
                </a:extrusionClr>
                <a:contourClr>
                  <a:srgbClr val="A3A3A3"/>
                </a:contourClr>
              </a:sp3d>
            </p:spPr>
            <p:txBody>
              <a:bodyPr wrap="none" anchor="ctr">
                <a:flatTx/>
              </a:bodyPr>
              <a:lstStyle>
                <a:lvl1pPr>
                  <a:spcBef>
                    <a:spcPct val="20000"/>
                  </a:spcBef>
                  <a:buClr>
                    <a:schemeClr val="tx2"/>
                  </a:buClr>
                  <a:buSzPct val="60000"/>
                  <a:buFont typeface="Wingdings" panose="05000000000000000000" pitchFamily="2" charset="2"/>
                  <a:buChar char="•"/>
                  <a:defRPr sz="3200" b="1">
                    <a:solidFill>
                      <a:srgbClr val="000000"/>
                    </a:solidFill>
                    <a:latin typeface="Verdana" panose="020B0604030504040204" pitchFamily="34" charset="0"/>
                    <a:ea typeface="楷体_GB2312" pitchFamily="49" charset="-122"/>
                  </a:defRPr>
                </a:lvl1pPr>
                <a:lvl2pPr marL="742950" indent="-285750">
                  <a:spcBef>
                    <a:spcPct val="20000"/>
                  </a:spcBef>
                  <a:buClr>
                    <a:schemeClr val="tx1"/>
                  </a:buClr>
                  <a:buChar char="–"/>
                  <a:defRPr sz="2800" b="1">
                    <a:solidFill>
                      <a:srgbClr val="000000"/>
                    </a:solidFill>
                    <a:latin typeface="Verdana" panose="020B0604030504040204" pitchFamily="34" charset="0"/>
                    <a:ea typeface="楷体_GB2312" pitchFamily="49" charset="-122"/>
                  </a:defRPr>
                </a:lvl2pPr>
                <a:lvl3pPr marL="1143000" indent="-228600">
                  <a:spcBef>
                    <a:spcPct val="20000"/>
                  </a:spcBef>
                  <a:buClr>
                    <a:schemeClr val="hlink"/>
                  </a:buClr>
                  <a:buSzPct val="60000"/>
                  <a:buFont typeface="Wingdings" panose="05000000000000000000" pitchFamily="2" charset="2"/>
                  <a:buChar char="•"/>
                  <a:defRPr sz="2400" b="1">
                    <a:solidFill>
                      <a:srgbClr val="000000"/>
                    </a:solidFill>
                    <a:latin typeface="Verdana" panose="020B0604030504040204" pitchFamily="34" charset="0"/>
                    <a:ea typeface="楷体_GB2312" pitchFamily="49" charset="-122"/>
                  </a:defRPr>
                </a:lvl3pPr>
                <a:lvl4pPr marL="1600200" indent="-228600">
                  <a:spcBef>
                    <a:spcPct val="20000"/>
                  </a:spcBef>
                  <a:buClr>
                    <a:schemeClr val="tx1"/>
                  </a:buClr>
                  <a:buChar char="–"/>
                  <a:defRPr sz="2000" b="1">
                    <a:solidFill>
                      <a:srgbClr val="000000"/>
                    </a:solidFill>
                    <a:latin typeface="Verdana" panose="020B0604030504040204" pitchFamily="34" charset="0"/>
                    <a:ea typeface="楷体_GB2312" pitchFamily="49" charset="-122"/>
                  </a:defRPr>
                </a:lvl4pPr>
                <a:lvl5pPr marL="2057400" indent="-228600">
                  <a:spcBef>
                    <a:spcPct val="20000"/>
                  </a:spcBef>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9pPr>
              </a:lstStyle>
              <a:p>
                <a:pPr algn="ctr" eaLnBrk="1" hangingPunct="1">
                  <a:spcBef>
                    <a:spcPct val="50000"/>
                  </a:spcBef>
                  <a:buClrTx/>
                  <a:buSzTx/>
                  <a:buFontTx/>
                  <a:buNone/>
                </a:pPr>
                <a:endParaRPr lang="zh-CN" altLang="en-US">
                  <a:solidFill>
                    <a:schemeClr val="tx1"/>
                  </a:solidFill>
                  <a:latin typeface="Times" panose="02020603050405020304" pitchFamily="18" charset="0"/>
                  <a:ea typeface="宋体" panose="02010600030101010101" pitchFamily="2" charset="-122"/>
                  <a:cs typeface="Times" panose="02020603050405020304" pitchFamily="18" charset="0"/>
                </a:endParaRPr>
              </a:p>
            </p:txBody>
          </p:sp>
          <p:sp>
            <p:nvSpPr>
              <p:cNvPr id="44" name="Oval 21"/>
              <p:cNvSpPr>
                <a:spLocks noChangeArrowheads="1"/>
              </p:cNvSpPr>
              <p:nvPr/>
            </p:nvSpPr>
            <p:spPr bwMode="auto">
              <a:xfrm>
                <a:off x="4166" y="2758"/>
                <a:ext cx="462" cy="476"/>
              </a:xfrm>
              <a:prstGeom prst="ellipse">
                <a:avLst/>
              </a:prstGeom>
              <a:solidFill>
                <a:srgbClr val="C7C7C7"/>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tx2"/>
                  </a:buClr>
                  <a:buSzPct val="60000"/>
                  <a:buFont typeface="Wingdings" panose="05000000000000000000" pitchFamily="2" charset="2"/>
                  <a:buChar char="•"/>
                  <a:defRPr sz="3200" b="1">
                    <a:solidFill>
                      <a:srgbClr val="000000"/>
                    </a:solidFill>
                    <a:latin typeface="Verdana" panose="020B0604030504040204" pitchFamily="34" charset="0"/>
                    <a:ea typeface="楷体_GB2312" pitchFamily="49" charset="-122"/>
                  </a:defRPr>
                </a:lvl1pPr>
                <a:lvl2pPr marL="742950" indent="-285750">
                  <a:spcBef>
                    <a:spcPct val="20000"/>
                  </a:spcBef>
                  <a:buClr>
                    <a:schemeClr val="tx1"/>
                  </a:buClr>
                  <a:buChar char="–"/>
                  <a:defRPr sz="2800" b="1">
                    <a:solidFill>
                      <a:srgbClr val="000000"/>
                    </a:solidFill>
                    <a:latin typeface="Verdana" panose="020B0604030504040204" pitchFamily="34" charset="0"/>
                    <a:ea typeface="楷体_GB2312" pitchFamily="49" charset="-122"/>
                  </a:defRPr>
                </a:lvl2pPr>
                <a:lvl3pPr marL="1143000" indent="-228600">
                  <a:spcBef>
                    <a:spcPct val="20000"/>
                  </a:spcBef>
                  <a:buClr>
                    <a:schemeClr val="hlink"/>
                  </a:buClr>
                  <a:buSzPct val="60000"/>
                  <a:buFont typeface="Wingdings" panose="05000000000000000000" pitchFamily="2" charset="2"/>
                  <a:buChar char="•"/>
                  <a:defRPr sz="2400" b="1">
                    <a:solidFill>
                      <a:srgbClr val="000000"/>
                    </a:solidFill>
                    <a:latin typeface="Verdana" panose="020B0604030504040204" pitchFamily="34" charset="0"/>
                    <a:ea typeface="楷体_GB2312" pitchFamily="49" charset="-122"/>
                  </a:defRPr>
                </a:lvl3pPr>
                <a:lvl4pPr marL="1600200" indent="-228600">
                  <a:spcBef>
                    <a:spcPct val="20000"/>
                  </a:spcBef>
                  <a:buClr>
                    <a:schemeClr val="tx1"/>
                  </a:buClr>
                  <a:buChar char="–"/>
                  <a:defRPr sz="2000" b="1">
                    <a:solidFill>
                      <a:srgbClr val="000000"/>
                    </a:solidFill>
                    <a:latin typeface="Verdana" panose="020B0604030504040204" pitchFamily="34" charset="0"/>
                    <a:ea typeface="楷体_GB2312" pitchFamily="49" charset="-122"/>
                  </a:defRPr>
                </a:lvl4pPr>
                <a:lvl5pPr marL="2057400" indent="-228600">
                  <a:spcBef>
                    <a:spcPct val="20000"/>
                  </a:spcBef>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9pPr>
              </a:lstStyle>
              <a:p>
                <a:pPr algn="ctr" eaLnBrk="1" hangingPunct="1">
                  <a:spcBef>
                    <a:spcPct val="50000"/>
                  </a:spcBef>
                  <a:buClrTx/>
                  <a:buSzTx/>
                  <a:buFontTx/>
                  <a:buNone/>
                </a:pPr>
                <a:endParaRPr lang="zh-CN" altLang="en-US">
                  <a:solidFill>
                    <a:schemeClr val="tx1"/>
                  </a:solidFill>
                  <a:latin typeface="Times" panose="02020603050405020304" pitchFamily="18" charset="0"/>
                  <a:ea typeface="宋体" panose="02010600030101010101" pitchFamily="2" charset="-122"/>
                  <a:cs typeface="Times" panose="02020603050405020304" pitchFamily="18" charset="0"/>
                </a:endParaRPr>
              </a:p>
            </p:txBody>
          </p:sp>
          <p:sp>
            <p:nvSpPr>
              <p:cNvPr id="45" name="Oval 22"/>
              <p:cNvSpPr>
                <a:spLocks noChangeAspect="1" noChangeArrowheads="1"/>
              </p:cNvSpPr>
              <p:nvPr/>
            </p:nvSpPr>
            <p:spPr bwMode="auto">
              <a:xfrm>
                <a:off x="3939" y="2539"/>
                <a:ext cx="929" cy="928"/>
              </a:xfrm>
              <a:prstGeom prst="ellipse">
                <a:avLst/>
              </a:prstGeom>
              <a:noFill/>
              <a:ln w="50800">
                <a:solidFill>
                  <a:srgbClr val="B2B2B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60000"/>
                  <a:buFont typeface="Wingdings" panose="05000000000000000000" pitchFamily="2" charset="2"/>
                  <a:buChar char="•"/>
                  <a:defRPr sz="3200" b="1">
                    <a:solidFill>
                      <a:srgbClr val="000000"/>
                    </a:solidFill>
                    <a:latin typeface="Verdana" panose="020B0604030504040204" pitchFamily="34" charset="0"/>
                    <a:ea typeface="楷体_GB2312" pitchFamily="49" charset="-122"/>
                  </a:defRPr>
                </a:lvl1pPr>
                <a:lvl2pPr marL="742950" indent="-285750">
                  <a:spcBef>
                    <a:spcPct val="20000"/>
                  </a:spcBef>
                  <a:buClr>
                    <a:schemeClr val="tx1"/>
                  </a:buClr>
                  <a:buChar char="–"/>
                  <a:defRPr sz="2800" b="1">
                    <a:solidFill>
                      <a:srgbClr val="000000"/>
                    </a:solidFill>
                    <a:latin typeface="Verdana" panose="020B0604030504040204" pitchFamily="34" charset="0"/>
                    <a:ea typeface="楷体_GB2312" pitchFamily="49" charset="-122"/>
                  </a:defRPr>
                </a:lvl2pPr>
                <a:lvl3pPr marL="1143000" indent="-228600">
                  <a:spcBef>
                    <a:spcPct val="20000"/>
                  </a:spcBef>
                  <a:buClr>
                    <a:schemeClr val="hlink"/>
                  </a:buClr>
                  <a:buSzPct val="60000"/>
                  <a:buFont typeface="Wingdings" panose="05000000000000000000" pitchFamily="2" charset="2"/>
                  <a:buChar char="•"/>
                  <a:defRPr sz="2400" b="1">
                    <a:solidFill>
                      <a:srgbClr val="000000"/>
                    </a:solidFill>
                    <a:latin typeface="Verdana" panose="020B0604030504040204" pitchFamily="34" charset="0"/>
                    <a:ea typeface="楷体_GB2312" pitchFamily="49" charset="-122"/>
                  </a:defRPr>
                </a:lvl3pPr>
                <a:lvl4pPr marL="1600200" indent="-228600">
                  <a:spcBef>
                    <a:spcPct val="20000"/>
                  </a:spcBef>
                  <a:buClr>
                    <a:schemeClr val="tx1"/>
                  </a:buClr>
                  <a:buChar char="–"/>
                  <a:defRPr sz="2000" b="1">
                    <a:solidFill>
                      <a:srgbClr val="000000"/>
                    </a:solidFill>
                    <a:latin typeface="Verdana" panose="020B0604030504040204" pitchFamily="34" charset="0"/>
                    <a:ea typeface="楷体_GB2312" pitchFamily="49" charset="-122"/>
                  </a:defRPr>
                </a:lvl4pPr>
                <a:lvl5pPr marL="2057400" indent="-228600">
                  <a:spcBef>
                    <a:spcPct val="20000"/>
                  </a:spcBef>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9pPr>
              </a:lstStyle>
              <a:p>
                <a:pPr algn="ctr" eaLnBrk="1" hangingPunct="1">
                  <a:spcBef>
                    <a:spcPct val="50000"/>
                  </a:spcBef>
                  <a:buClrTx/>
                  <a:buSzTx/>
                  <a:buFontTx/>
                  <a:buNone/>
                </a:pPr>
                <a:endParaRPr lang="zh-CN" altLang="en-US">
                  <a:solidFill>
                    <a:schemeClr val="tx1"/>
                  </a:solidFill>
                  <a:latin typeface="Times" panose="02020603050405020304" pitchFamily="18" charset="0"/>
                  <a:ea typeface="宋体" panose="02010600030101010101" pitchFamily="2" charset="-122"/>
                  <a:cs typeface="Times" panose="02020603050405020304" pitchFamily="18" charset="0"/>
                </a:endParaRPr>
              </a:p>
            </p:txBody>
          </p:sp>
        </p:grpSp>
        <p:sp>
          <p:nvSpPr>
            <p:cNvPr id="29" name="Freeform 23"/>
            <p:cNvSpPr>
              <a:spLocks/>
            </p:cNvSpPr>
            <p:nvPr/>
          </p:nvSpPr>
          <p:spPr bwMode="auto">
            <a:xfrm>
              <a:off x="5155" y="653"/>
              <a:ext cx="432" cy="658"/>
            </a:xfrm>
            <a:custGeom>
              <a:avLst/>
              <a:gdLst>
                <a:gd name="T0" fmla="*/ 0 w 432"/>
                <a:gd name="T1" fmla="*/ 32 h 658"/>
                <a:gd name="T2" fmla="*/ 24 w 432"/>
                <a:gd name="T3" fmla="*/ 48 h 658"/>
                <a:gd name="T4" fmla="*/ 40 w 432"/>
                <a:gd name="T5" fmla="*/ 72 h 658"/>
                <a:gd name="T6" fmla="*/ 104 w 432"/>
                <a:gd name="T7" fmla="*/ 88 h 658"/>
                <a:gd name="T8" fmla="*/ 152 w 432"/>
                <a:gd name="T9" fmla="*/ 160 h 658"/>
                <a:gd name="T10" fmla="*/ 184 w 432"/>
                <a:gd name="T11" fmla="*/ 264 h 658"/>
                <a:gd name="T12" fmla="*/ 208 w 432"/>
                <a:gd name="T13" fmla="*/ 320 h 658"/>
                <a:gd name="T14" fmla="*/ 232 w 432"/>
                <a:gd name="T15" fmla="*/ 328 h 658"/>
                <a:gd name="T16" fmla="*/ 272 w 432"/>
                <a:gd name="T17" fmla="*/ 384 h 658"/>
                <a:gd name="T18" fmla="*/ 304 w 432"/>
                <a:gd name="T19" fmla="*/ 496 h 658"/>
                <a:gd name="T20" fmla="*/ 336 w 432"/>
                <a:gd name="T21" fmla="*/ 600 h 658"/>
                <a:gd name="T22" fmla="*/ 344 w 432"/>
                <a:gd name="T23" fmla="*/ 648 h 658"/>
                <a:gd name="T24" fmla="*/ 368 w 432"/>
                <a:gd name="T25" fmla="*/ 656 h 658"/>
                <a:gd name="T26" fmla="*/ 416 w 432"/>
                <a:gd name="T27" fmla="*/ 600 h 658"/>
                <a:gd name="T28" fmla="*/ 432 w 432"/>
                <a:gd name="T29" fmla="*/ 552 h 658"/>
                <a:gd name="T30" fmla="*/ 424 w 432"/>
                <a:gd name="T31" fmla="*/ 432 h 658"/>
                <a:gd name="T32" fmla="*/ 288 w 432"/>
                <a:gd name="T33" fmla="*/ 96 h 658"/>
                <a:gd name="T34" fmla="*/ 176 w 432"/>
                <a:gd name="T35" fmla="*/ 24 h 658"/>
                <a:gd name="T36" fmla="*/ 128 w 432"/>
                <a:gd name="T37" fmla="*/ 8 h 658"/>
                <a:gd name="T38" fmla="*/ 104 w 432"/>
                <a:gd name="T39" fmla="*/ 0 h 658"/>
                <a:gd name="T40" fmla="*/ 0 w 432"/>
                <a:gd name="T41" fmla="*/ 32 h 65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432"/>
                <a:gd name="T64" fmla="*/ 0 h 658"/>
                <a:gd name="T65" fmla="*/ 432 w 432"/>
                <a:gd name="T66" fmla="*/ 658 h 658"/>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432" h="658">
                  <a:moveTo>
                    <a:pt x="0" y="32"/>
                  </a:moveTo>
                  <a:cubicBezTo>
                    <a:pt x="8" y="37"/>
                    <a:pt x="17" y="41"/>
                    <a:pt x="24" y="48"/>
                  </a:cubicBezTo>
                  <a:cubicBezTo>
                    <a:pt x="31" y="55"/>
                    <a:pt x="32" y="66"/>
                    <a:pt x="40" y="72"/>
                  </a:cubicBezTo>
                  <a:cubicBezTo>
                    <a:pt x="48" y="79"/>
                    <a:pt x="102" y="88"/>
                    <a:pt x="104" y="88"/>
                  </a:cubicBezTo>
                  <a:cubicBezTo>
                    <a:pt x="123" y="116"/>
                    <a:pt x="128" y="136"/>
                    <a:pt x="152" y="160"/>
                  </a:cubicBezTo>
                  <a:cubicBezTo>
                    <a:pt x="163" y="194"/>
                    <a:pt x="175" y="230"/>
                    <a:pt x="184" y="264"/>
                  </a:cubicBezTo>
                  <a:cubicBezTo>
                    <a:pt x="189" y="283"/>
                    <a:pt x="191" y="306"/>
                    <a:pt x="208" y="320"/>
                  </a:cubicBezTo>
                  <a:cubicBezTo>
                    <a:pt x="215" y="325"/>
                    <a:pt x="224" y="325"/>
                    <a:pt x="232" y="328"/>
                  </a:cubicBezTo>
                  <a:cubicBezTo>
                    <a:pt x="246" y="346"/>
                    <a:pt x="268" y="362"/>
                    <a:pt x="272" y="384"/>
                  </a:cubicBezTo>
                  <a:cubicBezTo>
                    <a:pt x="295" y="499"/>
                    <a:pt x="249" y="459"/>
                    <a:pt x="304" y="496"/>
                  </a:cubicBezTo>
                  <a:cubicBezTo>
                    <a:pt x="315" y="530"/>
                    <a:pt x="329" y="565"/>
                    <a:pt x="336" y="600"/>
                  </a:cubicBezTo>
                  <a:cubicBezTo>
                    <a:pt x="339" y="616"/>
                    <a:pt x="336" y="634"/>
                    <a:pt x="344" y="648"/>
                  </a:cubicBezTo>
                  <a:cubicBezTo>
                    <a:pt x="348" y="655"/>
                    <a:pt x="360" y="653"/>
                    <a:pt x="368" y="656"/>
                  </a:cubicBezTo>
                  <a:cubicBezTo>
                    <a:pt x="416" y="644"/>
                    <a:pt x="397" y="658"/>
                    <a:pt x="416" y="600"/>
                  </a:cubicBezTo>
                  <a:cubicBezTo>
                    <a:pt x="421" y="584"/>
                    <a:pt x="432" y="552"/>
                    <a:pt x="432" y="552"/>
                  </a:cubicBezTo>
                  <a:cubicBezTo>
                    <a:pt x="429" y="512"/>
                    <a:pt x="427" y="472"/>
                    <a:pt x="424" y="432"/>
                  </a:cubicBezTo>
                  <a:cubicBezTo>
                    <a:pt x="417" y="320"/>
                    <a:pt x="421" y="140"/>
                    <a:pt x="288" y="96"/>
                  </a:cubicBezTo>
                  <a:cubicBezTo>
                    <a:pt x="267" y="64"/>
                    <a:pt x="212" y="40"/>
                    <a:pt x="176" y="24"/>
                  </a:cubicBezTo>
                  <a:cubicBezTo>
                    <a:pt x="161" y="17"/>
                    <a:pt x="144" y="13"/>
                    <a:pt x="128" y="8"/>
                  </a:cubicBezTo>
                  <a:cubicBezTo>
                    <a:pt x="120" y="5"/>
                    <a:pt x="104" y="0"/>
                    <a:pt x="104" y="0"/>
                  </a:cubicBezTo>
                  <a:cubicBezTo>
                    <a:pt x="76" y="9"/>
                    <a:pt x="32" y="32"/>
                    <a:pt x="0" y="32"/>
                  </a:cubicBez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Times" panose="02020603050405020304" pitchFamily="18" charset="0"/>
                <a:ea typeface="宋体" panose="02010600030101010101" pitchFamily="2" charset="-122"/>
                <a:cs typeface="Times" panose="02020603050405020304" pitchFamily="18" charset="0"/>
              </a:endParaRPr>
            </a:p>
          </p:txBody>
        </p:sp>
        <p:sp>
          <p:nvSpPr>
            <p:cNvPr id="32" name="Line 24"/>
            <p:cNvSpPr>
              <a:spLocks noChangeShapeType="1"/>
            </p:cNvSpPr>
            <p:nvPr/>
          </p:nvSpPr>
          <p:spPr bwMode="auto">
            <a:xfrm>
              <a:off x="4340" y="1546"/>
              <a:ext cx="362" cy="272"/>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Times" panose="02020603050405020304" pitchFamily="18" charset="0"/>
                <a:ea typeface="宋体" panose="02010600030101010101" pitchFamily="2" charset="-122"/>
                <a:cs typeface="Times" panose="02020603050405020304" pitchFamily="18" charset="0"/>
              </a:endParaRPr>
            </a:p>
          </p:txBody>
        </p:sp>
        <p:sp>
          <p:nvSpPr>
            <p:cNvPr id="33" name="Line 25"/>
            <p:cNvSpPr>
              <a:spLocks noChangeShapeType="1"/>
            </p:cNvSpPr>
            <p:nvPr/>
          </p:nvSpPr>
          <p:spPr bwMode="auto">
            <a:xfrm flipV="1">
              <a:off x="4340" y="1434"/>
              <a:ext cx="210" cy="112"/>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Times" panose="02020603050405020304" pitchFamily="18" charset="0"/>
                <a:ea typeface="宋体" panose="02010600030101010101" pitchFamily="2" charset="-122"/>
                <a:cs typeface="Times" panose="02020603050405020304" pitchFamily="18" charset="0"/>
              </a:endParaRPr>
            </a:p>
          </p:txBody>
        </p:sp>
        <p:graphicFrame>
          <p:nvGraphicFramePr>
            <p:cNvPr id="35" name="Object 26"/>
            <p:cNvGraphicFramePr>
              <a:graphicFrameLocks noChangeAspect="1"/>
            </p:cNvGraphicFramePr>
            <p:nvPr/>
          </p:nvGraphicFramePr>
          <p:xfrm>
            <a:off x="4332" y="1344"/>
            <a:ext cx="147" cy="175"/>
          </p:xfrm>
          <a:graphic>
            <a:graphicData uri="http://schemas.openxmlformats.org/presentationml/2006/ole">
              <mc:AlternateContent xmlns:mc="http://schemas.openxmlformats.org/markup-compatibility/2006">
                <mc:Choice xmlns:v="urn:schemas-microsoft-com:vml" Requires="v">
                  <p:oleObj name="Equation" r:id="rId5" imgW="80280" imgH="95040" progId="Equation.DSMT4">
                    <p:embed/>
                  </p:oleObj>
                </mc:Choice>
                <mc:Fallback>
                  <p:oleObj name="Equation" r:id="rId5" imgW="80280" imgH="95040" progId="Equation.DSMT4">
                    <p:embed/>
                    <p:pic>
                      <p:nvPicPr>
                        <p:cNvPr id="130095" name="Object 2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32" y="1344"/>
                          <a:ext cx="147" cy="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6" name="Object 27"/>
            <p:cNvGraphicFramePr>
              <a:graphicFrameLocks noChangeAspect="1"/>
            </p:cNvGraphicFramePr>
            <p:nvPr/>
          </p:nvGraphicFramePr>
          <p:xfrm>
            <a:off x="4468" y="1710"/>
            <a:ext cx="147" cy="223"/>
          </p:xfrm>
          <a:graphic>
            <a:graphicData uri="http://schemas.openxmlformats.org/presentationml/2006/ole">
              <mc:AlternateContent xmlns:mc="http://schemas.openxmlformats.org/markup-compatibility/2006">
                <mc:Choice xmlns:v="urn:schemas-microsoft-com:vml" Requires="v">
                  <p:oleObj name="Equation" r:id="rId7" imgW="80280" imgH="124200" progId="Equation.DSMT4">
                    <p:embed/>
                  </p:oleObj>
                </mc:Choice>
                <mc:Fallback>
                  <p:oleObj name="Equation" r:id="rId7" imgW="80280" imgH="124200" progId="Equation.DSMT4">
                    <p:embed/>
                    <p:pic>
                      <p:nvPicPr>
                        <p:cNvPr id="130096" name="Object 2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468" y="1710"/>
                          <a:ext cx="147" cy="22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3" name="矩形 2"/>
          <p:cNvSpPr/>
          <p:nvPr/>
        </p:nvSpPr>
        <p:spPr>
          <a:xfrm>
            <a:off x="827584" y="2499742"/>
            <a:ext cx="2880320"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spcBef>
                <a:spcPct val="20000"/>
              </a:spcBef>
              <a:buClr>
                <a:schemeClr val="tx2"/>
              </a:buClr>
              <a:buSzPct val="60000"/>
            </a:pPr>
            <a:r>
              <a:rPr kumimoji="1" lang="zh-CN" altLang="en-US" sz="2000" b="1" dirty="0">
                <a:latin typeface="Times New Roman" panose="02020603050405020304" pitchFamily="18" charset="0"/>
                <a:cs typeface="Times New Roman" panose="02020603050405020304" pitchFamily="18" charset="0"/>
              </a:rPr>
              <a:t>根据安培环路定律可得</a:t>
            </a:r>
          </a:p>
        </p:txBody>
      </p:sp>
    </p:spTree>
    <p:extLst>
      <p:ext uri="{BB962C8B-B14F-4D97-AF65-F5344CB8AC3E}">
        <p14:creationId xmlns:p14="http://schemas.microsoft.com/office/powerpoint/2010/main" val="40581866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up)">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up)">
                                      <p:cBhvr>
                                        <p:cTn id="12" dur="500"/>
                                        <p:tgtEl>
                                          <p:spTgt spid="3"/>
                                        </p:tgtEl>
                                      </p:cBhvr>
                                    </p:animEffect>
                                  </p:childTnLst>
                                </p:cTn>
                              </p:par>
                              <p:par>
                                <p:cTn id="13" presetID="22" presetClass="entr" presetSubtype="1" fill="hold" nodeType="with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wipe(up)">
                                      <p:cBhvr>
                                        <p:cTn id="15"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3" grpId="0"/>
    </p:bldLst>
  </p:timing>
</p:sld>
</file>

<file path=ppt/tags/tag1.xml><?xml version="1.0" encoding="utf-8"?>
<p:tagLst xmlns:a="http://schemas.openxmlformats.org/drawingml/2006/main" xmlns:r="http://schemas.openxmlformats.org/officeDocument/2006/relationships" xmlns:p="http://schemas.openxmlformats.org/presentationml/2006/main">
  <p:tag name="TIMING" val="|4|15|0.9|10"/>
</p:tagLst>
</file>

<file path=ppt/tags/tag2.xml><?xml version="1.0" encoding="utf-8"?>
<p:tagLst xmlns:a="http://schemas.openxmlformats.org/drawingml/2006/main" xmlns:r="http://schemas.openxmlformats.org/officeDocument/2006/relationships" xmlns:p="http://schemas.openxmlformats.org/presentationml/2006/main">
  <p:tag name="TIMING" val="|5.1|10.7|13.1|8.3|17"/>
</p:tagLst>
</file>

<file path=ppt/theme/theme1.xml><?xml version="1.0" encoding="utf-8"?>
<a:theme xmlns:a="http://schemas.openxmlformats.org/drawingml/2006/main" name="Office 主题​​">
  <a:themeElements>
    <a:clrScheme name="自定义 15">
      <a:dk1>
        <a:srgbClr val="000000"/>
      </a:dk1>
      <a:lt1>
        <a:srgbClr val="FFFFFF"/>
      </a:lt1>
      <a:dk2>
        <a:srgbClr val="768395"/>
      </a:dk2>
      <a:lt2>
        <a:srgbClr val="F0F0F0"/>
      </a:lt2>
      <a:accent1>
        <a:srgbClr val="00ADA9"/>
      </a:accent1>
      <a:accent2>
        <a:srgbClr val="027F7D"/>
      </a:accent2>
      <a:accent3>
        <a:srgbClr val="125CCB"/>
      </a:accent3>
      <a:accent4>
        <a:srgbClr val="F98637"/>
      </a:accent4>
      <a:accent5>
        <a:srgbClr val="2F79E6"/>
      </a:accent5>
      <a:accent6>
        <a:srgbClr val="006A68"/>
      </a:accent6>
      <a:hlink>
        <a:srgbClr val="00ADA9"/>
      </a:hlink>
      <a:folHlink>
        <a:srgbClr val="BFBFB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5653</TotalTime>
  <Words>873</Words>
  <Application>Microsoft Office PowerPoint</Application>
  <PresentationFormat>全屏显示(16:9)</PresentationFormat>
  <Paragraphs>99</Paragraphs>
  <Slides>17</Slides>
  <Notes>7</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2</vt:i4>
      </vt:variant>
      <vt:variant>
        <vt:lpstr>幻灯片标题</vt:lpstr>
      </vt:variant>
      <vt:variant>
        <vt:i4>17</vt:i4>
      </vt:variant>
    </vt:vector>
  </HeadingPairs>
  <TitlesOfParts>
    <vt:vector size="31" baseType="lpstr">
      <vt:lpstr>华文新魏</vt:lpstr>
      <vt:lpstr>宋体</vt:lpstr>
      <vt:lpstr>微软雅黑</vt:lpstr>
      <vt:lpstr>Arial</vt:lpstr>
      <vt:lpstr>Calibri</vt:lpstr>
      <vt:lpstr>Cambria Math</vt:lpstr>
      <vt:lpstr>Impact</vt:lpstr>
      <vt:lpstr>Roboto Light</vt:lpstr>
      <vt:lpstr>Times</vt:lpstr>
      <vt:lpstr>Times New Roman</vt:lpstr>
      <vt:lpstr>Wingdings</vt:lpstr>
      <vt:lpstr>Office 主题​​</vt:lpstr>
      <vt:lpstr>Equation</vt:lpstr>
      <vt:lpstr>MathType 7.0 Equation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摄图网设计</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400105372</dc:title>
  <dc:creator>摄图网设计</dc:creator>
  <cp:lastModifiedBy>刘 正浩</cp:lastModifiedBy>
  <cp:revision>630</cp:revision>
  <dcterms:created xsi:type="dcterms:W3CDTF">2018-02-02T09:54:00Z</dcterms:created>
  <dcterms:modified xsi:type="dcterms:W3CDTF">2021-07-03T08:42:25Z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2052-11.1.0.8415</vt:lpwstr>
  </property>
</Properties>
</file>