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3" r:id="rId5"/>
    <p:sldId id="281" r:id="rId6"/>
    <p:sldId id="282" r:id="rId7"/>
    <p:sldId id="257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4" r:id="rId16"/>
    <p:sldId id="271" r:id="rId17"/>
    <p:sldId id="278" r:id="rId18"/>
    <p:sldId id="272" r:id="rId19"/>
    <p:sldId id="273" r:id="rId20"/>
    <p:sldId id="279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6641db6-3829-4a4e-a07b-206211efa310}">
          <p14:sldIdLst>
            <p14:sldId id="256"/>
            <p14:sldId id="263"/>
            <p14:sldId id="257"/>
            <p14:sldId id="264"/>
            <p14:sldId id="265"/>
            <p14:sldId id="266"/>
            <p14:sldId id="267"/>
            <p14:sldId id="269"/>
            <p14:sldId id="274"/>
            <p14:sldId id="271"/>
            <p14:sldId id="272"/>
            <p14:sldId id="273"/>
            <p14:sldId id="279"/>
            <p14:sldId id="280"/>
            <p14:sldId id="268"/>
            <p14:sldId id="270"/>
            <p14:sldId id="278"/>
            <p14:sldId id="281"/>
            <p14:sldId id="282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08B23-28A3-4585-AB94-3D984235BF56}" type="doc">
      <dgm:prSet loTypeId="urn:microsoft.com/office/officeart/2005/8/layout/orgChart1" qsTypeId="urn:microsoft.com/office/officeart/2005/8/quickstyle/simple5" csTypeId="urn:microsoft.com/office/officeart/2005/8/colors/accent1_2"/>
      <dgm:spPr/>
    </dgm:pt>
    <dgm:pt modelId="{054542A7-2027-444B-A93D-40299FB047BE}">
      <dgm:prSet phldr="0" custT="1"/>
      <dgm:spPr/>
      <dgm:t>
        <a:bodyPr wrap="square" lIns="23495" tIns="23495" rIns="23495" bIns="23495" anchor="ctr"/>
        <a:lstStyle>
          <a:lvl2pPr marL="285750" indent="-285750">
            <a:defRPr sz="2800"/>
          </a:lvl2pPr>
          <a:lvl3pPr marL="571500" indent="-285750">
            <a:defRPr sz="2800"/>
          </a:lvl3pPr>
          <a:lvl4pPr marL="857250" indent="-285750">
            <a:defRPr sz="2800"/>
          </a:lvl4pPr>
          <a:lvl5pPr marL="1143000" indent="-285750">
            <a:defRPr sz="2800"/>
          </a:lvl5pPr>
          <a:lvl6pPr marL="1428750" indent="-285750">
            <a:defRPr sz="2800"/>
          </a:lvl6pPr>
          <a:lvl7pPr marL="1714500" indent="-285750">
            <a:defRPr sz="2800"/>
          </a:lvl7pPr>
          <a:lvl8pPr marL="2000250" indent="-285750">
            <a:defRPr sz="2800"/>
          </a:lvl8pPr>
          <a:lvl9pPr marL="2286000" indent="-285750">
            <a:defRPr sz="28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异步编程模式</a:t>
          </a:r>
          <a:endParaRPr lang="zh-CN" altLang="en-US" sz="2800"/>
        </a:p>
      </dgm:t>
    </dgm:pt>
    <dgm:pt modelId="{802B9EF2-532B-485F-AC97-F65A478C5072}" cxnId="{7C9BE35A-594C-48A1-AF01-E0D59335B172}" type="parTrans">
      <dgm:prSet/>
      <dgm:spPr/>
    </dgm:pt>
    <dgm:pt modelId="{8030F875-784A-45F2-9337-A1E617CF32F6}" cxnId="{7C9BE35A-594C-48A1-AF01-E0D59335B172}" type="sibTrans">
      <dgm:prSet/>
      <dgm:spPr/>
    </dgm:pt>
    <dgm:pt modelId="{84885111-2901-481F-B698-7AF596ADBE73}">
      <dgm:prSet phldr="0" custT="1"/>
      <dgm:spPr/>
      <dgm:t>
        <a:bodyPr wrap="square" lIns="19050" tIns="19050" rIns="19050" bIns="190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400"/>
            <a:t>异步编程模型</a:t>
          </a:r>
          <a:endParaRPr lang="zh-CN" sz="240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/>
            <a:t>APM</a:t>
          </a:r>
          <a:endParaRPr lang="en-US" altLang="zh-CN" sz="2400"/>
        </a:p>
      </dgm:t>
    </dgm:pt>
    <dgm:pt modelId="{0A0B43DC-7156-4D16-B119-745CF68BC62F}" cxnId="{045BD72D-E69D-45A2-881F-77338D5A90A5}" type="parTrans">
      <dgm:prSet/>
      <dgm:spPr/>
    </dgm:pt>
    <dgm:pt modelId="{464A6E56-1081-49C1-A288-FB063FE39EE0}" cxnId="{045BD72D-E69D-45A2-881F-77338D5A90A5}" type="sibTrans">
      <dgm:prSet/>
      <dgm:spPr/>
    </dgm:pt>
    <dgm:pt modelId="{F7915F69-B51B-4BF5-AF61-99BA49CF9F22}">
      <dgm:prSet phldr="0" custT="1"/>
      <dgm:spPr/>
      <dgm:t>
        <a:bodyPr wrap="square" lIns="19050" tIns="19050" rIns="19050" bIns="19050" anchor="ctr"/>
        <a:lstStyle>
          <a:lvl2pPr marL="171450" indent="-171450">
            <a:defRPr sz="1700"/>
          </a:lvl2pPr>
          <a:lvl3pPr marL="342900" indent="-171450">
            <a:defRPr sz="1700"/>
          </a:lvl3pPr>
          <a:lvl4pPr marL="514350" indent="-171450">
            <a:defRPr sz="1700"/>
          </a:lvl4pPr>
          <a:lvl5pPr marL="685800" indent="-171450">
            <a:defRPr sz="1700"/>
          </a:lvl5pPr>
          <a:lvl6pPr marL="857250" indent="-171450">
            <a:defRPr sz="1700"/>
          </a:lvl6pPr>
          <a:lvl7pPr marL="1028700" indent="-171450">
            <a:defRPr sz="1700"/>
          </a:lvl7pPr>
          <a:lvl8pPr marL="1200150" indent="-171450">
            <a:defRPr sz="1700"/>
          </a:lvl8pPr>
          <a:lvl9pPr marL="1371600" indent="-171450">
            <a:defRPr sz="17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/>
            <a:t>基于事件的异步模型</a:t>
          </a:r>
          <a:endParaRPr lang="zh-CN" sz="200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/>
            <a:t>EAP</a:t>
          </a:r>
          <a:endParaRPr lang="en-US" altLang="zh-CN" sz="2000"/>
        </a:p>
      </dgm:t>
    </dgm:pt>
    <dgm:pt modelId="{4DE7FDAA-5BC9-495D-B010-4CDB48D7E4E0}" cxnId="{5F4F48BA-E551-409D-B7A0-1596EF963DB6}" type="parTrans">
      <dgm:prSet/>
      <dgm:spPr/>
    </dgm:pt>
    <dgm:pt modelId="{C16461C4-171F-425D-8C76-B4A1C8D88A17}" cxnId="{5F4F48BA-E551-409D-B7A0-1596EF963DB6}" type="sibTrans">
      <dgm:prSet/>
      <dgm:spPr/>
    </dgm:pt>
    <dgm:pt modelId="{BE629273-C977-452F-9B04-1CA50E4909A7}">
      <dgm:prSet phldr="0" custT="1"/>
      <dgm:spPr/>
      <dgm:t>
        <a:bodyPr wrap="square" lIns="13970" tIns="13970" rIns="13970" bIns="13970" anchor="ctr"/>
        <a:lstStyle>
          <a:lvl2pPr marL="171450" indent="-171450">
            <a:defRPr sz="1700"/>
          </a:lvl2pPr>
          <a:lvl3pPr marL="342900" indent="-171450">
            <a:defRPr sz="1700"/>
          </a:lvl3pPr>
          <a:lvl4pPr marL="514350" indent="-171450">
            <a:defRPr sz="1700"/>
          </a:lvl4pPr>
          <a:lvl5pPr marL="685800" indent="-171450">
            <a:defRPr sz="1700"/>
          </a:lvl5pPr>
          <a:lvl6pPr marL="857250" indent="-171450">
            <a:defRPr sz="1700"/>
          </a:lvl6pPr>
          <a:lvl7pPr marL="1028700" indent="-171450">
            <a:defRPr sz="1700"/>
          </a:lvl7pPr>
          <a:lvl8pPr marL="1200150" indent="-171450">
            <a:defRPr sz="1700"/>
          </a:lvl8pPr>
          <a:lvl9pPr marL="1371600" indent="-171450">
            <a:defRPr sz="17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/>
            <a:t>基于</a:t>
          </a:r>
          <a:r>
            <a:rPr lang="en-US" altLang="zh-CN" sz="2000"/>
            <a:t>Task</a:t>
          </a:r>
          <a:r>
            <a:rPr lang="zh-CN" altLang="en-US" sz="2000"/>
            <a:t>的异步模型</a:t>
          </a:r>
          <a:endParaRPr lang="zh-CN" altLang="en-US" sz="200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/>
            <a:t>TAP</a:t>
          </a:r>
          <a:endParaRPr lang="en-US" altLang="zh-CN" sz="2000"/>
        </a:p>
      </dgm:t>
    </dgm:pt>
    <dgm:pt modelId="{A52D27CF-DB2C-42FF-BB5B-D5D8B5AA2FD5}" cxnId="{CC31D01B-A160-4C2A-AEB7-C25C87B43298}" type="parTrans">
      <dgm:prSet/>
      <dgm:spPr/>
    </dgm:pt>
    <dgm:pt modelId="{65F5574C-30C0-45A5-863C-E60765AAFDCB}" cxnId="{CC31D01B-A160-4C2A-AEB7-C25C87B43298}" type="sibTrans">
      <dgm:prSet/>
      <dgm:spPr/>
    </dgm:pt>
    <dgm:pt modelId="{7EE48123-A502-454C-BDEA-4D2D01A19BED}" type="pres">
      <dgm:prSet presAssocID="{05A08B23-28A3-4585-AB94-3D984235BF56}" presName="hierChild1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721128B-6E28-474A-B1E6-065D22269738}" type="pres">
      <dgm:prSet presAssocID="{054542A7-2027-444B-A93D-40299FB047BE}" presName="hierRoot1">
        <dgm:presLayoutVars>
          <dgm:hierBranch val="init"/>
        </dgm:presLayoutVars>
      </dgm:prSet>
      <dgm:spPr/>
    </dgm:pt>
    <dgm:pt modelId="{C2FC3E6B-9D74-4CA2-9F21-FA890892DD47}" type="pres">
      <dgm:prSet presAssocID="{054542A7-2027-444B-A93D-40299FB047BE}" presName="rootComposite1"/>
      <dgm:spPr/>
    </dgm:pt>
    <dgm:pt modelId="{BD35891F-CBAB-4AFE-AB07-E6DA3123F95D}" type="pres">
      <dgm:prSet presAssocID="{054542A7-2027-444B-A93D-40299FB047BE}" presName="hierChild2"/>
      <dgm:spPr/>
    </dgm:pt>
    <dgm:pt modelId="{35F06682-9D29-414A-970A-124D20F1B526}" type="pres">
      <dgm:prSet presAssocID="{054542A7-2027-444B-A93D-40299FB047BE}" presName="hierChild3"/>
      <dgm:spPr/>
    </dgm:pt>
    <dgm:pt modelId="{D1B603A7-E493-4BA6-86DC-01031B861555}" type="pres">
      <dgm:prSet presAssocID="{054542A7-2027-444B-A93D-40299FB047BE}" presName="rootText1" presStyleLbl="node0" presStyleIdx="0" presStyleCnt="1">
        <dgm:presLayoutVars>
          <dgm:chPref val="3"/>
        </dgm:presLayoutVars>
      </dgm:prSet>
      <dgm:spPr/>
    </dgm:pt>
    <dgm:pt modelId="{C5C35B0B-DF6C-4B87-98D0-182B595AB4FC}" type="pres">
      <dgm:prSet presAssocID="{054542A7-2027-444B-A93D-40299FB047BE}" presName="rootConnector1" presStyleLbl="node1"/>
      <dgm:spPr/>
    </dgm:pt>
    <dgm:pt modelId="{42E0C642-8241-4DA1-B035-1BBF7585CAD8}" type="pres">
      <dgm:prSet presAssocID="{0A0B43DC-7156-4D16-B119-745CF68BC62F}" presName="Name37" presStyleLbl="parChTrans1D2" presStyleIdx="0" presStyleCnt="3"/>
      <dgm:spPr/>
    </dgm:pt>
    <dgm:pt modelId="{8A922BC8-D355-4A4B-A36E-27AA01947EA3}" type="pres">
      <dgm:prSet presAssocID="{84885111-2901-481F-B698-7AF596ADBE73}" presName="hierRoot2">
        <dgm:presLayoutVars>
          <dgm:hierBranch val="init"/>
        </dgm:presLayoutVars>
      </dgm:prSet>
      <dgm:spPr/>
    </dgm:pt>
    <dgm:pt modelId="{7C42C0CB-97C6-44CD-8916-0E4FDA6D2C78}" type="pres">
      <dgm:prSet presAssocID="{84885111-2901-481F-B698-7AF596ADBE73}" presName="rootComposite"/>
      <dgm:spPr/>
    </dgm:pt>
    <dgm:pt modelId="{B945281A-776D-4ED4-9069-72068BB5640D}" type="pres">
      <dgm:prSet presAssocID="{84885111-2901-481F-B698-7AF596ADBE73}" presName="hierChild4"/>
      <dgm:spPr/>
    </dgm:pt>
    <dgm:pt modelId="{1732A4A8-2DFD-4A98-A90A-B9CBC92CDCEB}" type="pres">
      <dgm:prSet presAssocID="{84885111-2901-481F-B698-7AF596ADBE73}" presName="hierChild5"/>
      <dgm:spPr/>
    </dgm:pt>
    <dgm:pt modelId="{63B65EBF-4DB6-4CAC-8473-348499C77F0D}" type="pres">
      <dgm:prSet presAssocID="{84885111-2901-481F-B698-7AF596ADBE73}" presName="rootText" presStyleLbl="node2" presStyleIdx="0" presStyleCnt="3">
        <dgm:presLayoutVars>
          <dgm:chPref val="3"/>
        </dgm:presLayoutVars>
      </dgm:prSet>
      <dgm:spPr/>
    </dgm:pt>
    <dgm:pt modelId="{53A9AC4A-C609-4A5A-8B08-916BDDEF8A2B}" type="pres">
      <dgm:prSet presAssocID="{84885111-2901-481F-B698-7AF596ADBE73}" presName="rootConnector" presStyleLbl="node2" presStyleIdx="0" presStyleCnt="3"/>
      <dgm:spPr/>
    </dgm:pt>
    <dgm:pt modelId="{63F6FACC-0BD6-4C21-BBA5-04E45852E375}" type="pres">
      <dgm:prSet presAssocID="{4DE7FDAA-5BC9-495D-B010-4CDB48D7E4E0}" presName="Name37" presStyleLbl="parChTrans1D2" presStyleIdx="1" presStyleCnt="3"/>
      <dgm:spPr/>
    </dgm:pt>
    <dgm:pt modelId="{0ADCC7D3-FD94-4BB0-B4B3-6E838775EA3D}" type="pres">
      <dgm:prSet presAssocID="{F7915F69-B51B-4BF5-AF61-99BA49CF9F22}" presName="hierRoot2">
        <dgm:presLayoutVars>
          <dgm:hierBranch val="init"/>
        </dgm:presLayoutVars>
      </dgm:prSet>
      <dgm:spPr/>
    </dgm:pt>
    <dgm:pt modelId="{0772926F-1938-467A-A263-B7F116A56C50}" type="pres">
      <dgm:prSet presAssocID="{F7915F69-B51B-4BF5-AF61-99BA49CF9F22}" presName="rootComposite"/>
      <dgm:spPr/>
    </dgm:pt>
    <dgm:pt modelId="{2A628393-B5E1-455A-BD13-0EB8F4742E30}" type="pres">
      <dgm:prSet presAssocID="{F7915F69-B51B-4BF5-AF61-99BA49CF9F22}" presName="hierChild4"/>
      <dgm:spPr/>
    </dgm:pt>
    <dgm:pt modelId="{049E6834-D61F-4FC1-BAF3-0CDCB1A860A4}" type="pres">
      <dgm:prSet presAssocID="{F7915F69-B51B-4BF5-AF61-99BA49CF9F22}" presName="hierChild5"/>
      <dgm:spPr/>
    </dgm:pt>
    <dgm:pt modelId="{CDA0715C-DBF4-474F-BC61-0DAB76E328B8}" type="pres">
      <dgm:prSet presAssocID="{F7915F69-B51B-4BF5-AF61-99BA49CF9F22}" presName="rootText" presStyleLbl="node2" presStyleIdx="1" presStyleCnt="3">
        <dgm:presLayoutVars>
          <dgm:chPref val="3"/>
        </dgm:presLayoutVars>
      </dgm:prSet>
      <dgm:spPr/>
    </dgm:pt>
    <dgm:pt modelId="{C35ED536-5687-40C1-B851-432A3203F0B7}" type="pres">
      <dgm:prSet presAssocID="{F7915F69-B51B-4BF5-AF61-99BA49CF9F22}" presName="rootConnector" presStyleLbl="node2" presStyleIdx="1" presStyleCnt="3"/>
      <dgm:spPr/>
    </dgm:pt>
    <dgm:pt modelId="{FC5D2725-35CB-42EF-9B79-7805195E30C8}" type="pres">
      <dgm:prSet presAssocID="{A52D27CF-DB2C-42FF-BB5B-D5D8B5AA2FD5}" presName="Name37" presStyleLbl="parChTrans1D2" presStyleIdx="2" presStyleCnt="3"/>
      <dgm:spPr/>
    </dgm:pt>
    <dgm:pt modelId="{1202AAC0-1959-41AF-97DF-9054A6B8898D}" type="pres">
      <dgm:prSet presAssocID="{BE629273-C977-452F-9B04-1CA50E4909A7}" presName="hierRoot2">
        <dgm:presLayoutVars>
          <dgm:hierBranch val="init"/>
        </dgm:presLayoutVars>
      </dgm:prSet>
      <dgm:spPr/>
    </dgm:pt>
    <dgm:pt modelId="{48BEF41E-9624-45C7-82A4-009F92C8C675}" type="pres">
      <dgm:prSet presAssocID="{BE629273-C977-452F-9B04-1CA50E4909A7}" presName="rootComposite"/>
      <dgm:spPr/>
    </dgm:pt>
    <dgm:pt modelId="{456DC061-CF8E-4D40-9A50-5AF2CF488CDF}" type="pres">
      <dgm:prSet presAssocID="{BE629273-C977-452F-9B04-1CA50E4909A7}" presName="hierChild4"/>
      <dgm:spPr/>
    </dgm:pt>
    <dgm:pt modelId="{5BF68AA8-5C46-462B-9840-2F4EFB1230DE}" type="pres">
      <dgm:prSet presAssocID="{BE629273-C977-452F-9B04-1CA50E4909A7}" presName="hierChild5"/>
      <dgm:spPr/>
    </dgm:pt>
    <dgm:pt modelId="{AB412E90-F0FB-43AE-BBEB-61F0A149D33C}" type="pres">
      <dgm:prSet presAssocID="{BE629273-C977-452F-9B04-1CA50E4909A7}" presName="rootText" presStyleLbl="node2" presStyleIdx="2" presStyleCnt="3">
        <dgm:presLayoutVars>
          <dgm:chPref val="3"/>
        </dgm:presLayoutVars>
      </dgm:prSet>
      <dgm:spPr/>
    </dgm:pt>
    <dgm:pt modelId="{BCDF2A00-60F4-41CB-BB00-92E8622D6F0D}" type="pres">
      <dgm:prSet presAssocID="{BE629273-C977-452F-9B04-1CA50E4909A7}" presName="rootConnector" presStyleLbl="node2" presStyleIdx="2" presStyleCnt="3"/>
      <dgm:spPr/>
    </dgm:pt>
  </dgm:ptLst>
  <dgm:cxnLst>
    <dgm:cxn modelId="{7C9BE35A-594C-48A1-AF01-E0D59335B172}" srcId="{05A08B23-28A3-4585-AB94-3D984235BF56}" destId="{054542A7-2027-444B-A93D-40299FB047BE}" srcOrd="0" destOrd="0" parTransId="{802B9EF2-532B-485F-AC97-F65A478C5072}" sibTransId="{8030F875-784A-45F2-9337-A1E617CF32F6}"/>
    <dgm:cxn modelId="{045BD72D-E69D-45A2-881F-77338D5A90A5}" srcId="{054542A7-2027-444B-A93D-40299FB047BE}" destId="{84885111-2901-481F-B698-7AF596ADBE73}" srcOrd="0" destOrd="0" parTransId="{0A0B43DC-7156-4D16-B119-745CF68BC62F}" sibTransId="{464A6E56-1081-49C1-A288-FB063FE39EE0}"/>
    <dgm:cxn modelId="{5F4F48BA-E551-409D-B7A0-1596EF963DB6}" srcId="{054542A7-2027-444B-A93D-40299FB047BE}" destId="{F7915F69-B51B-4BF5-AF61-99BA49CF9F22}" srcOrd="1" destOrd="0" parTransId="{4DE7FDAA-5BC9-495D-B010-4CDB48D7E4E0}" sibTransId="{C16461C4-171F-425D-8C76-B4A1C8D88A17}"/>
    <dgm:cxn modelId="{CC31D01B-A160-4C2A-AEB7-C25C87B43298}" srcId="{054542A7-2027-444B-A93D-40299FB047BE}" destId="{BE629273-C977-452F-9B04-1CA50E4909A7}" srcOrd="2" destOrd="0" parTransId="{A52D27CF-DB2C-42FF-BB5B-D5D8B5AA2FD5}" sibTransId="{65F5574C-30C0-45A5-863C-E60765AAFDCB}"/>
    <dgm:cxn modelId="{C2E94A88-EB89-4EFD-8CC0-BF97B3EE058E}" type="presOf" srcId="{05A08B23-28A3-4585-AB94-3D984235BF56}" destId="{7EE48123-A502-454C-BDEA-4D2D01A19BED}" srcOrd="0" destOrd="0"/>
    <dgm:cxn modelId="{B729696A-E3DD-4511-8C92-5F0763B0D906}" type="presParOf" srcId="{7EE48123-A502-454C-BDEA-4D2D01A19BED}" destId="{0721128B-6E28-474A-B1E6-065D22269738}" srcOrd="0" destOrd="0"/>
    <dgm:cxn modelId="{9762039F-220D-484E-8959-177012E4E45E}" type="presParOf" srcId="{0721128B-6E28-474A-B1E6-065D22269738}" destId="{C2FC3E6B-9D74-4CA2-9F21-FA890892DD47}" srcOrd="0" destOrd="0"/>
    <dgm:cxn modelId="{A7FC886A-CB77-4E9F-86CE-176053B8E93A}" type="presParOf" srcId="{0721128B-6E28-474A-B1E6-065D22269738}" destId="{BD35891F-CBAB-4AFE-AB07-E6DA3123F95D}" srcOrd="1" destOrd="0"/>
    <dgm:cxn modelId="{43F7BB7B-495B-433F-9127-5A8E4A6B59DA}" type="presParOf" srcId="{0721128B-6E28-474A-B1E6-065D22269738}" destId="{35F06682-9D29-414A-970A-124D20F1B526}" srcOrd="2" destOrd="0"/>
    <dgm:cxn modelId="{F8C762E5-3386-43C2-A38D-65C4929495AB}" type="presParOf" srcId="{C2FC3E6B-9D74-4CA2-9F21-FA890892DD47}" destId="{D1B603A7-E493-4BA6-86DC-01031B861555}" srcOrd="0" destOrd="0"/>
    <dgm:cxn modelId="{83C36A99-F0ED-4910-9715-166C92782CC4}" type="presOf" srcId="{054542A7-2027-444B-A93D-40299FB047BE}" destId="{D1B603A7-E493-4BA6-86DC-01031B861555}" srcOrd="0" destOrd="0"/>
    <dgm:cxn modelId="{B3A356E4-9042-44CC-A456-76CBBBD93BC1}" type="presParOf" srcId="{C2FC3E6B-9D74-4CA2-9F21-FA890892DD47}" destId="{C5C35B0B-DF6C-4B87-98D0-182B595AB4FC}" srcOrd="1" destOrd="0"/>
    <dgm:cxn modelId="{833BCA54-9D3D-4404-9CF0-BA2BDCEE5398}" type="presOf" srcId="{054542A7-2027-444B-A93D-40299FB047BE}" destId="{C5C35B0B-DF6C-4B87-98D0-182B595AB4FC}" srcOrd="0" destOrd="0"/>
    <dgm:cxn modelId="{6DBC1DA3-953B-4519-955A-A75F21D4D5A0}" type="presParOf" srcId="{BD35891F-CBAB-4AFE-AB07-E6DA3123F95D}" destId="{42E0C642-8241-4DA1-B035-1BBF7585CAD8}" srcOrd="0" destOrd="0"/>
    <dgm:cxn modelId="{0383FEC8-4911-441F-8611-8F078FE90C78}" type="presOf" srcId="{0A0B43DC-7156-4D16-B119-745CF68BC62F}" destId="{42E0C642-8241-4DA1-B035-1BBF7585CAD8}" srcOrd="0" destOrd="0"/>
    <dgm:cxn modelId="{B791B13F-1A82-4170-9710-F8E8F3ADA18A}" type="presParOf" srcId="{BD35891F-CBAB-4AFE-AB07-E6DA3123F95D}" destId="{8A922BC8-D355-4A4B-A36E-27AA01947EA3}" srcOrd="1" destOrd="0"/>
    <dgm:cxn modelId="{8BD9585B-4593-49BA-A591-9EF45CB57CD8}" type="presParOf" srcId="{8A922BC8-D355-4A4B-A36E-27AA01947EA3}" destId="{7C42C0CB-97C6-44CD-8916-0E4FDA6D2C78}" srcOrd="0" destOrd="0"/>
    <dgm:cxn modelId="{1C9D0A4C-1E3B-4BD7-BD18-BE304FC4A23E}" type="presParOf" srcId="{8A922BC8-D355-4A4B-A36E-27AA01947EA3}" destId="{B945281A-776D-4ED4-9069-72068BB5640D}" srcOrd="1" destOrd="0"/>
    <dgm:cxn modelId="{8DAAA538-A1A8-4272-8FFC-B06A926674F6}" type="presParOf" srcId="{8A922BC8-D355-4A4B-A36E-27AA01947EA3}" destId="{1732A4A8-2DFD-4A98-A90A-B9CBC92CDCEB}" srcOrd="2" destOrd="0"/>
    <dgm:cxn modelId="{B1342D91-63B6-48E1-8A7D-C7209ADCFB5E}" type="presParOf" srcId="{7C42C0CB-97C6-44CD-8916-0E4FDA6D2C78}" destId="{63B65EBF-4DB6-4CAC-8473-348499C77F0D}" srcOrd="0" destOrd="0"/>
    <dgm:cxn modelId="{242510D0-860E-4FAC-AA76-2D23B99EC62E}" type="presOf" srcId="{84885111-2901-481F-B698-7AF596ADBE73}" destId="{63B65EBF-4DB6-4CAC-8473-348499C77F0D}" srcOrd="0" destOrd="0"/>
    <dgm:cxn modelId="{D3183969-7956-42FE-A223-F5DF4E6F6833}" type="presParOf" srcId="{7C42C0CB-97C6-44CD-8916-0E4FDA6D2C78}" destId="{53A9AC4A-C609-4A5A-8B08-916BDDEF8A2B}" srcOrd="1" destOrd="0"/>
    <dgm:cxn modelId="{E9D3164C-0D4C-4FA1-930B-8CD5D7D7028E}" type="presOf" srcId="{84885111-2901-481F-B698-7AF596ADBE73}" destId="{53A9AC4A-C609-4A5A-8B08-916BDDEF8A2B}" srcOrd="0" destOrd="0"/>
    <dgm:cxn modelId="{622D76A7-514D-44CC-A52F-CA18DB4E3B93}" type="presParOf" srcId="{BD35891F-CBAB-4AFE-AB07-E6DA3123F95D}" destId="{63F6FACC-0BD6-4C21-BBA5-04E45852E375}" srcOrd="2" destOrd="0"/>
    <dgm:cxn modelId="{19F72D7B-F2E8-4702-8251-166AF7B5F14C}" type="presOf" srcId="{4DE7FDAA-5BC9-495D-B010-4CDB48D7E4E0}" destId="{63F6FACC-0BD6-4C21-BBA5-04E45852E375}" srcOrd="0" destOrd="0"/>
    <dgm:cxn modelId="{0EA73299-8932-4A2C-B59A-81C76A18DA1E}" type="presParOf" srcId="{BD35891F-CBAB-4AFE-AB07-E6DA3123F95D}" destId="{0ADCC7D3-FD94-4BB0-B4B3-6E838775EA3D}" srcOrd="3" destOrd="0"/>
    <dgm:cxn modelId="{B58C1CC8-8EC2-4138-9FAB-92199990F0E6}" type="presParOf" srcId="{0ADCC7D3-FD94-4BB0-B4B3-6E838775EA3D}" destId="{0772926F-1938-467A-A263-B7F116A56C50}" srcOrd="0" destOrd="0"/>
    <dgm:cxn modelId="{F046FC88-D3F4-454B-8320-26228FD502E0}" type="presParOf" srcId="{0ADCC7D3-FD94-4BB0-B4B3-6E838775EA3D}" destId="{2A628393-B5E1-455A-BD13-0EB8F4742E30}" srcOrd="1" destOrd="0"/>
    <dgm:cxn modelId="{A1A23EFE-03FA-4CC2-9701-CFEC49A13989}" type="presParOf" srcId="{0ADCC7D3-FD94-4BB0-B4B3-6E838775EA3D}" destId="{049E6834-D61F-4FC1-BAF3-0CDCB1A860A4}" srcOrd="2" destOrd="0"/>
    <dgm:cxn modelId="{BE066294-C507-4A17-9C6C-A263414EB502}" type="presParOf" srcId="{0772926F-1938-467A-A263-B7F116A56C50}" destId="{CDA0715C-DBF4-474F-BC61-0DAB76E328B8}" srcOrd="0" destOrd="0"/>
    <dgm:cxn modelId="{A88D7016-3923-4CA7-B305-DFF360271822}" type="presOf" srcId="{F7915F69-B51B-4BF5-AF61-99BA49CF9F22}" destId="{CDA0715C-DBF4-474F-BC61-0DAB76E328B8}" srcOrd="0" destOrd="0"/>
    <dgm:cxn modelId="{B10046E2-7B04-473C-91D9-246920374C9A}" type="presParOf" srcId="{0772926F-1938-467A-A263-B7F116A56C50}" destId="{C35ED536-5687-40C1-B851-432A3203F0B7}" srcOrd="1" destOrd="0"/>
    <dgm:cxn modelId="{D8AB325E-16C8-4168-8E80-1C3215D7BD27}" type="presOf" srcId="{F7915F69-B51B-4BF5-AF61-99BA49CF9F22}" destId="{C35ED536-5687-40C1-B851-432A3203F0B7}" srcOrd="0" destOrd="0"/>
    <dgm:cxn modelId="{5054DF19-D5F4-46E9-8FED-7E154C023BF4}" type="presParOf" srcId="{BD35891F-CBAB-4AFE-AB07-E6DA3123F95D}" destId="{FC5D2725-35CB-42EF-9B79-7805195E30C8}" srcOrd="4" destOrd="0"/>
    <dgm:cxn modelId="{0D4DC877-0595-42FE-A02D-716573B1B7FB}" type="presOf" srcId="{A52D27CF-DB2C-42FF-BB5B-D5D8B5AA2FD5}" destId="{FC5D2725-35CB-42EF-9B79-7805195E30C8}" srcOrd="0" destOrd="0"/>
    <dgm:cxn modelId="{A8AF416D-6A34-4A2D-B22C-E684ADB6CC7C}" type="presParOf" srcId="{BD35891F-CBAB-4AFE-AB07-E6DA3123F95D}" destId="{1202AAC0-1959-41AF-97DF-9054A6B8898D}" srcOrd="5" destOrd="0"/>
    <dgm:cxn modelId="{AA3B66FC-66A1-49DC-A438-061423E65DD3}" type="presParOf" srcId="{1202AAC0-1959-41AF-97DF-9054A6B8898D}" destId="{48BEF41E-9624-45C7-82A4-009F92C8C675}" srcOrd="0" destOrd="0"/>
    <dgm:cxn modelId="{68DBE7B0-A5DC-48E8-8175-332419A83076}" type="presParOf" srcId="{1202AAC0-1959-41AF-97DF-9054A6B8898D}" destId="{456DC061-CF8E-4D40-9A50-5AF2CF488CDF}" srcOrd="1" destOrd="0"/>
    <dgm:cxn modelId="{14392E6C-2038-435D-AF7A-BB7B7440B614}" type="presParOf" srcId="{1202AAC0-1959-41AF-97DF-9054A6B8898D}" destId="{5BF68AA8-5C46-462B-9840-2F4EFB1230DE}" srcOrd="2" destOrd="0"/>
    <dgm:cxn modelId="{914A63BA-B8D9-4CA6-99C8-CDBE55172321}" type="presParOf" srcId="{48BEF41E-9624-45C7-82A4-009F92C8C675}" destId="{AB412E90-F0FB-43AE-BBEB-61F0A149D33C}" srcOrd="0" destOrd="0"/>
    <dgm:cxn modelId="{E3553BB3-FCD3-40DC-85F5-66FED4185BCD}" type="presOf" srcId="{BE629273-C977-452F-9B04-1CA50E4909A7}" destId="{AB412E90-F0FB-43AE-BBEB-61F0A149D33C}" srcOrd="0" destOrd="0"/>
    <dgm:cxn modelId="{F6F6CF80-07FD-469A-B074-4DAC27E1D178}" type="presParOf" srcId="{48BEF41E-9624-45C7-82A4-009F92C8C675}" destId="{BCDF2A00-60F4-41CB-BB00-92E8622D6F0D}" srcOrd="1" destOrd="0"/>
    <dgm:cxn modelId="{FB8375B4-3918-4F42-851F-A22849048EA6}" type="presOf" srcId="{BE629273-C977-452F-9B04-1CA50E4909A7}" destId="{BCDF2A00-60F4-41CB-BB00-92E8622D6F0D}" srcOrd="0" destOrd="0"/>
  </dgm:cxn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组合 0"/>
      <dsp:cNvGrpSpPr/>
    </dsp:nvGrpSpPr>
    <dsp:grpSpPr>
      <a:xfrm>
        <a:off x="0" y="0"/>
        <a:ext cx="8128000" cy="5418455"/>
        <a:chOff x="0" y="0"/>
        <a:chExt cx="8128000" cy="5418455"/>
      </a:xfrm>
    </dsp:grpSpPr>
    <dsp:sp>
      <dsp:nvSpPr>
        <dsp:cNvPr id="2" name="任意多边形 1"/>
        <dsp:cNvSpPr/>
      </dsp:nvSpPr>
      <dsp:spPr bwMode="white">
        <a:xfrm>
          <a:off x="1188304" y="2459684"/>
          <a:ext cx="2875696" cy="499088"/>
        </a:xfrm>
        <a:custGeom>
          <a:avLst/>
          <a:gdLst/>
          <a:ahLst/>
          <a:cxnLst/>
          <a:pathLst>
            <a:path w="4529" h="786">
              <a:moveTo>
                <a:pt x="4529" y="0"/>
              </a:moveTo>
              <a:lnTo>
                <a:pt x="4529" y="393"/>
              </a:lnTo>
              <a:lnTo>
                <a:pt x="0" y="393"/>
              </a:lnTo>
              <a:lnTo>
                <a:pt x="0" y="78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188304" y="2459684"/>
        <a:ext cx="2875696" cy="499088"/>
      </dsp:txXfrm>
    </dsp:sp>
    <dsp:sp>
      <dsp:nvSpPr>
        <dsp:cNvPr id="3" name="任意多边形 2"/>
        <dsp:cNvSpPr/>
      </dsp:nvSpPr>
      <dsp:spPr bwMode="white">
        <a:xfrm>
          <a:off x="4064000" y="2459684"/>
          <a:ext cx="0" cy="499088"/>
        </a:xfrm>
        <a:custGeom>
          <a:avLst/>
          <a:gdLst/>
          <a:ahLst/>
          <a:cxnLst/>
          <a:pathLst>
            <a:path h="786">
              <a:moveTo>
                <a:pt x="0" y="0"/>
              </a:moveTo>
              <a:lnTo>
                <a:pt x="0" y="78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064000" y="2459684"/>
        <a:ext cx="0" cy="499088"/>
      </dsp:txXfrm>
    </dsp:sp>
    <dsp:sp>
      <dsp:nvSpPr>
        <dsp:cNvPr id="4" name="任意多边形 3"/>
        <dsp:cNvSpPr/>
      </dsp:nvSpPr>
      <dsp:spPr bwMode="white">
        <a:xfrm>
          <a:off x="4064000" y="2459684"/>
          <a:ext cx="2875696" cy="499088"/>
        </a:xfrm>
        <a:custGeom>
          <a:avLst/>
          <a:gdLst/>
          <a:ahLst/>
          <a:cxnLst/>
          <a:pathLst>
            <a:path w="4529" h="786">
              <a:moveTo>
                <a:pt x="0" y="0"/>
              </a:moveTo>
              <a:lnTo>
                <a:pt x="0" y="393"/>
              </a:lnTo>
              <a:lnTo>
                <a:pt x="4529" y="393"/>
              </a:lnTo>
              <a:lnTo>
                <a:pt x="4529" y="78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064000" y="2459684"/>
        <a:ext cx="2875696" cy="499088"/>
      </dsp:txXfrm>
    </dsp:sp>
    <dsp:sp>
      <dsp:nvSpPr>
        <dsp:cNvPr id="5" name="矩形 4"/>
        <dsp:cNvSpPr/>
      </dsp:nvSpPr>
      <dsp:spPr bwMode="white">
        <a:xfrm>
          <a:off x="2875696" y="1271380"/>
          <a:ext cx="2376608" cy="11883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23495" tIns="23495" rIns="23495" bIns="2349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/>
            <a:t>异步编程模式</a:t>
          </a:r>
          <a:endParaRPr lang="zh-CN" altLang="en-US" sz="2800"/>
        </a:p>
      </dsp:txBody>
      <dsp:txXfrm>
        <a:off x="2875696" y="1271380"/>
        <a:ext cx="2376608" cy="1188304"/>
      </dsp:txXfrm>
    </dsp:sp>
    <dsp:sp>
      <dsp:nvSpPr>
        <dsp:cNvPr id="6" name="矩形 5"/>
        <dsp:cNvSpPr/>
      </dsp:nvSpPr>
      <dsp:spPr bwMode="white">
        <a:xfrm>
          <a:off x="0" y="2958771"/>
          <a:ext cx="2376608" cy="11883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19050" tIns="19050" rIns="19050" bIns="190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400"/>
            <a:t>异步编程模型</a:t>
          </a:r>
          <a:endParaRPr lang="zh-CN" sz="240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/>
            <a:t>APM</a:t>
          </a:r>
          <a:endParaRPr lang="en-US" altLang="zh-CN" sz="2400"/>
        </a:p>
      </dsp:txBody>
      <dsp:txXfrm>
        <a:off x="0" y="2958771"/>
        <a:ext cx="2376608" cy="1188304"/>
      </dsp:txXfrm>
    </dsp:sp>
    <dsp:sp>
      <dsp:nvSpPr>
        <dsp:cNvPr id="7" name="矩形 6"/>
        <dsp:cNvSpPr/>
      </dsp:nvSpPr>
      <dsp:spPr bwMode="white">
        <a:xfrm>
          <a:off x="2875696" y="2958771"/>
          <a:ext cx="2376608" cy="11883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19050" tIns="19050" rIns="19050" bIns="190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/>
            <a:t>基于事件的异步模型</a:t>
          </a:r>
          <a:endParaRPr lang="zh-CN" sz="200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/>
            <a:t>EAP</a:t>
          </a:r>
          <a:endParaRPr lang="en-US" altLang="zh-CN" sz="2000"/>
        </a:p>
      </dsp:txBody>
      <dsp:txXfrm>
        <a:off x="2875696" y="2958771"/>
        <a:ext cx="2376608" cy="1188304"/>
      </dsp:txXfrm>
    </dsp:sp>
    <dsp:sp>
      <dsp:nvSpPr>
        <dsp:cNvPr id="8" name="矩形 7"/>
        <dsp:cNvSpPr/>
      </dsp:nvSpPr>
      <dsp:spPr bwMode="white">
        <a:xfrm>
          <a:off x="5751392" y="2958771"/>
          <a:ext cx="2376608" cy="11883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13970" tIns="13970" rIns="13970" bIns="1397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/>
            <a:t>基于</a:t>
          </a:r>
          <a:r>
            <a:rPr lang="en-US" altLang="zh-CN" sz="2000"/>
            <a:t>Task</a:t>
          </a:r>
          <a:r>
            <a:rPr lang="zh-CN" altLang="en-US" sz="2000"/>
            <a:t>的异步模型</a:t>
          </a:r>
          <a:endParaRPr lang="zh-CN" altLang="en-US" sz="200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/>
            <a:t>TAP</a:t>
          </a:r>
          <a:endParaRPr lang="en-US" altLang="zh-CN" sz="2000"/>
        </a:p>
      </dsp:txBody>
      <dsp:txXfrm>
        <a:off x="5751392" y="2958771"/>
        <a:ext cx="2376608" cy="1188304"/>
      </dsp:txXfrm>
    </dsp:sp>
    <dsp:sp>
      <dsp:nvSpPr>
        <dsp:cNvPr id="9" name="矩形 8" hidden="1"/>
        <dsp:cNvSpPr/>
      </dsp:nvSpPr>
      <dsp:spPr bwMode="white">
        <a:xfrm>
          <a:off x="2875696" y="1271380"/>
          <a:ext cx="475322" cy="11883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875696" y="1271380"/>
        <a:ext cx="475322" cy="1188304"/>
      </dsp:txXfrm>
    </dsp:sp>
    <dsp:sp>
      <dsp:nvSpPr>
        <dsp:cNvPr id="10" name="矩形 9" hidden="1"/>
        <dsp:cNvSpPr/>
      </dsp:nvSpPr>
      <dsp:spPr bwMode="white">
        <a:xfrm>
          <a:off x="0" y="2958771"/>
          <a:ext cx="475322" cy="11883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958771"/>
        <a:ext cx="475322" cy="1188304"/>
      </dsp:txXfrm>
    </dsp:sp>
    <dsp:sp>
      <dsp:nvSpPr>
        <dsp:cNvPr id="11" name="矩形 10" hidden="1"/>
        <dsp:cNvSpPr/>
      </dsp:nvSpPr>
      <dsp:spPr bwMode="white">
        <a:xfrm>
          <a:off x="2875696" y="2958771"/>
          <a:ext cx="475322" cy="11883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875696" y="2958771"/>
        <a:ext cx="475322" cy="1188304"/>
      </dsp:txXfrm>
    </dsp:sp>
    <dsp:sp>
      <dsp:nvSpPr>
        <dsp:cNvPr id="12" name="矩形 11" hidden="1"/>
        <dsp:cNvSpPr/>
      </dsp:nvSpPr>
      <dsp:spPr bwMode="white">
        <a:xfrm>
          <a:off x="5751392" y="2958771"/>
          <a:ext cx="475322" cy="11883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751392" y="2958771"/>
        <a:ext cx="475322" cy="1188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nuget.org/packages/Nito.AsyncEx" TargetMode="External"/><Relationship Id="rId2" Type="http://schemas.openxmlformats.org/officeDocument/2006/relationships/hyperlink" Target="https://github.com/StephenCleary/AsyncEx" TargetMode="External"/><Relationship Id="rId1" Type="http://schemas.openxmlformats.org/officeDocument/2006/relationships/hyperlink" Target="https://blogs.msdn.microsoft.com/pfxteam/2011/01/15/asynclazy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异步编程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2880" y="4684713"/>
            <a:ext cx="9144000" cy="1655762"/>
          </a:xfrm>
        </p:spPr>
        <p:txBody>
          <a:bodyPr/>
          <a:p>
            <a:r>
              <a:rPr lang="zh-CN" altLang="en-US"/>
              <a:t>高鹏</a:t>
            </a:r>
            <a:endParaRPr lang="zh-CN" altLang="en-US"/>
          </a:p>
          <a:p>
            <a:r>
              <a:rPr lang="en-US" altLang="zh-CN"/>
              <a:t>2016</a:t>
            </a:r>
            <a:r>
              <a:rPr lang="zh-CN" altLang="en-US"/>
              <a:t>年</a:t>
            </a:r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28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AsyncOperation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AsyncOperationManager</a:t>
            </a:r>
            <a:endParaRPr lang="en-US" altLang="zh-CN"/>
          </a:p>
          <a:p>
            <a:r>
              <a:rPr lang="en-US" altLang="zh-CN"/>
              <a:t>AsyncOperation</a:t>
            </a:r>
            <a:endParaRPr lang="en-US" altLang="zh-CN"/>
          </a:p>
          <a:p>
            <a:r>
              <a:rPr lang="en-US" altLang="zh-CN"/>
              <a:t>SynchronizationContext</a:t>
            </a:r>
            <a:endParaRPr lang="en-US" altLang="zh-CN"/>
          </a:p>
          <a:p>
            <a:r>
              <a:rPr lang="zh-CN" altLang="en-US"/>
              <a:t>WindowsFormsSynchronizationContext</a:t>
            </a:r>
            <a:endParaRPr lang="zh-CN" altLang="en-US"/>
          </a:p>
          <a:p>
            <a:r>
              <a:rPr lang="zh-CN" altLang="en-US"/>
              <a:t>AspNetSynchronizationContext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Task</a:t>
            </a:r>
            <a:r>
              <a:rPr lang="zh-CN" altLang="en-US"/>
              <a:t>的异步编程模型</a:t>
            </a:r>
            <a:r>
              <a:rPr lang="en-US" altLang="zh-CN"/>
              <a:t>(TAP)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Task</a:t>
            </a:r>
            <a:endParaRPr lang="en-US" altLang="zh-CN"/>
          </a:p>
          <a:p>
            <a:r>
              <a:rPr lang="en-US" altLang="zh-CN"/>
              <a:t>async/await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async/await</a:t>
            </a:r>
            <a:r>
              <a:rPr lang="zh-CN" altLang="en-US"/>
              <a:t>异步方法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async Task XXX()</a:t>
            </a:r>
            <a:endParaRPr lang="en-US" altLang="zh-CN"/>
          </a:p>
          <a:p>
            <a:r>
              <a:rPr lang="en-US" altLang="zh-CN"/>
              <a:t>async Task&lt;T&gt; XXX()</a:t>
            </a:r>
            <a:endParaRPr lang="en-US" altLang="zh-CN"/>
          </a:p>
          <a:p>
            <a:r>
              <a:rPr lang="en-US" altLang="zh-CN"/>
              <a:t>async void XXX()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APM/EAP</a:t>
            </a:r>
            <a:r>
              <a:rPr lang="zh-CN" altLang="en-US"/>
              <a:t>转换成</a:t>
            </a:r>
            <a:r>
              <a:rPr lang="en-US" altLang="zh-CN"/>
              <a:t>TAP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APM</a:t>
            </a:r>
            <a:r>
              <a:rPr lang="zh-CN" altLang="en-US"/>
              <a:t>和</a:t>
            </a:r>
            <a:r>
              <a:rPr lang="en-US" altLang="zh-CN"/>
              <a:t>EAP</a:t>
            </a:r>
            <a:r>
              <a:rPr lang="zh-CN" altLang="en-US"/>
              <a:t>的不足之处</a:t>
            </a:r>
            <a:endParaRPr lang="zh-CN" altLang="en-US"/>
          </a:p>
          <a:p>
            <a:r>
              <a:rPr lang="en-US" altLang="zh-CN"/>
              <a:t>Task.Factory.FromAsync()</a:t>
            </a:r>
            <a:endParaRPr lang="en-US" altLang="zh-CN"/>
          </a:p>
          <a:p>
            <a:r>
              <a:rPr lang="en-US" altLang="zh-CN"/>
              <a:t>TaskCompletionSource&lt;T&gt;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延迟加载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Lazy&lt;T&gt;</a:t>
            </a:r>
            <a:endParaRPr lang="en-US" altLang="zh-CN" sz="2400"/>
          </a:p>
          <a:p>
            <a:r>
              <a:rPr lang="en-US" altLang="zh-CN" sz="2400"/>
              <a:t>AsyncLazy&lt;T&gt;</a:t>
            </a:r>
            <a:endParaRPr lang="en-US" altLang="zh-CN" sz="2400"/>
          </a:p>
          <a:p>
            <a:r>
              <a:rPr lang="en-US" altLang="zh-CN" sz="2400"/>
              <a:t>Reference:</a:t>
            </a:r>
            <a:r>
              <a:rPr lang="en-US" altLang="zh-CN" sz="2400">
                <a:hlinkClick r:id="rId1" action="ppaction://hlinkfile"/>
              </a:rPr>
              <a:t>https://blogs.msdn.microsoft.com/pfxteam/2011/01/15/asynclazyt</a:t>
            </a:r>
            <a:endParaRPr lang="en-US" altLang="zh-CN" sz="2400">
              <a:hlinkClick r:id="rId1" action="ppaction://hlinkfile"/>
            </a:endParaRPr>
          </a:p>
          <a:p>
            <a:r>
              <a:rPr lang="en-US" altLang="zh-CN" sz="2400"/>
              <a:t>Source Code:</a:t>
            </a:r>
            <a:r>
              <a:rPr lang="en-US" altLang="zh-CN" sz="2000">
                <a:hlinkClick r:id="rId2" action="ppaction://hlinkfile"/>
              </a:rPr>
              <a:t>https://github.com/StephenCleary/AsyncEx</a:t>
            </a:r>
            <a:endParaRPr lang="en-US" altLang="zh-CN" sz="2000">
              <a:hlinkClick r:id="rId2" action="ppaction://hlinkfile"/>
            </a:endParaRPr>
          </a:p>
          <a:p>
            <a:r>
              <a:rPr lang="en-US" altLang="zh-CN" sz="2400"/>
              <a:t>Nuget Package:</a:t>
            </a:r>
            <a:r>
              <a:rPr lang="en-US" altLang="zh-CN" sz="2400">
                <a:hlinkClick r:id="rId3" action="ppaction://hlinkfile"/>
              </a:rPr>
              <a:t>https://www.nuget.org/packages/Nito.AsyncEx</a:t>
            </a:r>
            <a:endParaRPr lang="en-US" altLang="zh-CN" sz="2400">
              <a:hlinkClick r:id="rId3" action="ppaction://hlinkfi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上下文</a:t>
            </a:r>
            <a:r>
              <a:rPr lang="en-US" altLang="zh-CN"/>
              <a:t>(Context)</a:t>
            </a:r>
            <a:r>
              <a:rPr lang="zh-CN"/>
              <a:t>捕获</a:t>
            </a:r>
            <a:endParaRPr 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57580" y="1405255"/>
            <a:ext cx="10515600" cy="4351338"/>
          </a:xfrm>
        </p:spPr>
        <p:txBody>
          <a:bodyPr/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如果SynchronizationContext.Current不是</a:t>
            </a: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null,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则当前的上下文则是SynchronizationContext.Current</a:t>
            </a: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 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如</a:t>
            </a: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Windows Forms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程序当前上下文是WindowsFormsSynchronizationContext实例</a:t>
            </a: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Asp.Net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程序当前上下文是AspNetSynchronizationContext实例。</a:t>
            </a:r>
            <a:endParaRPr lang="zh-CN" altLang="en-US" sz="2000"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如果SynchronizationContext.Current是</a:t>
            </a: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null, 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则是当前上下文则是线程池上下文，</a:t>
            </a: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TaskScheduler.Default. 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如</a:t>
            </a: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Console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程序。</a:t>
            </a:r>
            <a:endParaRPr lang="en-US" altLang="zh-CN" sz="2000"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Task.ConfigureAwait(false)</a:t>
            </a:r>
            <a:r>
              <a:rPr lang="zh-CN" altLang="en-US">
                <a:sym typeface="+mn-ea"/>
              </a:rPr>
              <a:t>可以避免上下文捕获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每个异步方法都会捕获上下文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异步锁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lock</a:t>
            </a:r>
            <a:r>
              <a:rPr lang="zh-CN" altLang="en-US"/>
              <a:t>块中不能使用</a:t>
            </a:r>
            <a:r>
              <a:rPr lang="en-US" altLang="zh-CN"/>
              <a:t>await</a:t>
            </a:r>
            <a:r>
              <a:rPr lang="zh-CN" altLang="en-US"/>
              <a:t>关键字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SemaphoreSlim.WaitAsync()/Release()</a:t>
            </a:r>
            <a:r>
              <a:rPr lang="zh-CN" altLang="en-US"/>
              <a:t>代替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异步状态机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954405" y="19710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4000"/>
              <a:t>IAsyncStateMachine </a:t>
            </a:r>
            <a:r>
              <a:rPr lang="en-US" sz="4000"/>
              <a:t>/ AsyncTaskMethodBuilder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异步编程最佳实践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避免 Async Void</a:t>
            </a:r>
            <a:endParaRPr lang="zh-CN" altLang="en-US"/>
          </a:p>
          <a:p>
            <a:r>
              <a:rPr lang="en-US" altLang="zh-CN"/>
              <a:t>始终使用 Async</a:t>
            </a:r>
            <a:endParaRPr lang="en-US" altLang="zh-CN"/>
          </a:p>
          <a:p>
            <a:r>
              <a:rPr lang="en-US" altLang="zh-CN"/>
              <a:t>ConfigureAwait(false)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的</a:t>
            </a:r>
            <a:r>
              <a:rPr lang="en-US" altLang="zh-CN"/>
              <a:t>IO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同步阻塞I/O（blocking I/O）</a:t>
            </a:r>
            <a:endParaRPr lang="zh-CN" altLang="en-US"/>
          </a:p>
          <a:p>
            <a:r>
              <a:rPr lang="zh-CN" altLang="en-US"/>
              <a:t>同步非阻塞I/O （nonblocking I/O）</a:t>
            </a:r>
            <a:endParaRPr lang="zh-CN" altLang="en-US"/>
          </a:p>
          <a:p>
            <a:r>
              <a:rPr lang="zh-CN" altLang="en-US"/>
              <a:t>I/O复用(select 和poll) （I/O multiplexing）</a:t>
            </a:r>
            <a:endParaRPr lang="zh-CN" altLang="en-US"/>
          </a:p>
          <a:p>
            <a:r>
              <a:rPr lang="zh-CN" altLang="en-US"/>
              <a:t>信号驱动I/O （signal driven I/O (SIGIO)）</a:t>
            </a:r>
            <a:endParaRPr lang="zh-CN" altLang="en-US"/>
          </a:p>
          <a:p>
            <a:r>
              <a:rPr lang="zh-CN" altLang="en-US"/>
              <a:t>异步I/O （asynchronous I/O (the POSIX aio_functions)）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3930"/>
            <a:ext cx="10515600" cy="1325563"/>
          </a:xfrm>
        </p:spPr>
        <p:txBody>
          <a:bodyPr/>
          <a:p>
            <a:pPr algn="ctr"/>
            <a:r>
              <a:rPr lang="zh-CN" altLang="en-US"/>
              <a:t>售票流程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同步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0" name=" 10"/>
          <p:cNvSpPr/>
          <p:nvPr/>
        </p:nvSpPr>
        <p:spPr bwMode="auto">
          <a:xfrm>
            <a:off x="3828415" y="4004945"/>
            <a:ext cx="836930" cy="109220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11"/>
          <p:cNvSpPr/>
          <p:nvPr/>
        </p:nvSpPr>
        <p:spPr bwMode="auto">
          <a:xfrm>
            <a:off x="6972935" y="4116070"/>
            <a:ext cx="1020445" cy="981075"/>
          </a:xfrm>
          <a:custGeom>
            <a:avLst/>
            <a:gdLst>
              <a:gd name="T0" fmla="*/ 885340 w 6524"/>
              <a:gd name="T1" fmla="*/ 839496 h 4376"/>
              <a:gd name="T2" fmla="*/ 828693 w 6524"/>
              <a:gd name="T3" fmla="*/ 733209 h 4376"/>
              <a:gd name="T4" fmla="*/ 858184 w 6524"/>
              <a:gd name="T5" fmla="*/ 652033 h 4376"/>
              <a:gd name="T6" fmla="*/ 887676 w 6524"/>
              <a:gd name="T7" fmla="*/ 591881 h 4376"/>
              <a:gd name="T8" fmla="*/ 927096 w 6524"/>
              <a:gd name="T9" fmla="*/ 529102 h 4376"/>
              <a:gd name="T10" fmla="*/ 924176 w 6524"/>
              <a:gd name="T11" fmla="*/ 420186 h 4376"/>
              <a:gd name="T12" fmla="*/ 909576 w 6524"/>
              <a:gd name="T13" fmla="*/ 333754 h 4376"/>
              <a:gd name="T14" fmla="*/ 906948 w 6524"/>
              <a:gd name="T15" fmla="*/ 127603 h 4376"/>
              <a:gd name="T16" fmla="*/ 800661 w 6524"/>
              <a:gd name="T17" fmla="*/ 33872 h 4376"/>
              <a:gd name="T18" fmla="*/ 661085 w 6524"/>
              <a:gd name="T19" fmla="*/ 584 h 4376"/>
              <a:gd name="T20" fmla="*/ 510122 w 6524"/>
              <a:gd name="T21" fmla="*/ 41756 h 4376"/>
              <a:gd name="T22" fmla="*/ 417850 w 6524"/>
              <a:gd name="T23" fmla="*/ 149503 h 4376"/>
              <a:gd name="T24" fmla="*/ 409674 w 6524"/>
              <a:gd name="T25" fmla="*/ 359742 h 4376"/>
              <a:gd name="T26" fmla="*/ 397118 w 6524"/>
              <a:gd name="T27" fmla="*/ 436830 h 4376"/>
              <a:gd name="T28" fmla="*/ 420186 w 6524"/>
              <a:gd name="T29" fmla="*/ 571441 h 4376"/>
              <a:gd name="T30" fmla="*/ 465446 w 6524"/>
              <a:gd name="T31" fmla="*/ 597137 h 4376"/>
              <a:gd name="T32" fmla="*/ 510998 w 6524"/>
              <a:gd name="T33" fmla="*/ 762408 h 4376"/>
              <a:gd name="T34" fmla="*/ 427486 w 6524"/>
              <a:gd name="T35" fmla="*/ 869280 h 4376"/>
              <a:gd name="T36" fmla="*/ 56648 w 6524"/>
              <a:gd name="T37" fmla="*/ 1014695 h 4376"/>
              <a:gd name="T38" fmla="*/ 3212 w 6524"/>
              <a:gd name="T39" fmla="*/ 1073679 h 4376"/>
              <a:gd name="T40" fmla="*/ 1334726 w 6524"/>
              <a:gd name="T41" fmla="*/ 1073679 h 4376"/>
              <a:gd name="T42" fmla="*/ 1270779 w 6524"/>
              <a:gd name="T43" fmla="*/ 1009439 h 4376"/>
              <a:gd name="T44" fmla="*/ 1406850 w 6524"/>
              <a:gd name="T45" fmla="*/ 904612 h 4376"/>
              <a:gd name="T46" fmla="*/ 1298227 w 6524"/>
              <a:gd name="T47" fmla="*/ 822560 h 4376"/>
              <a:gd name="T48" fmla="*/ 1324506 w 6524"/>
              <a:gd name="T49" fmla="*/ 770292 h 4376"/>
              <a:gd name="T50" fmla="*/ 1336186 w 6524"/>
              <a:gd name="T51" fmla="*/ 705761 h 4376"/>
              <a:gd name="T52" fmla="*/ 1371518 w 6524"/>
              <a:gd name="T53" fmla="*/ 671305 h 4376"/>
              <a:gd name="T54" fmla="*/ 1378526 w 6524"/>
              <a:gd name="T55" fmla="*/ 581661 h 4376"/>
              <a:gd name="T56" fmla="*/ 1365094 w 6524"/>
              <a:gd name="T57" fmla="*/ 511582 h 4376"/>
              <a:gd name="T58" fmla="*/ 1359838 w 6524"/>
              <a:gd name="T59" fmla="*/ 353902 h 4376"/>
              <a:gd name="T60" fmla="*/ 1265815 w 6524"/>
              <a:gd name="T61" fmla="*/ 286743 h 4376"/>
              <a:gd name="T62" fmla="*/ 1161571 w 6524"/>
              <a:gd name="T63" fmla="*/ 277399 h 4376"/>
              <a:gd name="T64" fmla="*/ 1043896 w 6524"/>
              <a:gd name="T65" fmla="*/ 329374 h 4376"/>
              <a:gd name="T66" fmla="*/ 1002724 w 6524"/>
              <a:gd name="T67" fmla="*/ 442086 h 4376"/>
              <a:gd name="T68" fmla="*/ 1010316 w 6524"/>
              <a:gd name="T69" fmla="*/ 560345 h 4376"/>
              <a:gd name="T70" fmla="*/ 1008564 w 6524"/>
              <a:gd name="T71" fmla="*/ 660793 h 4376"/>
              <a:gd name="T72" fmla="*/ 1045648 w 6524"/>
              <a:gd name="T73" fmla="*/ 699337 h 4376"/>
              <a:gd name="T74" fmla="*/ 1076599 w 6524"/>
              <a:gd name="T75" fmla="*/ 806792 h 4376"/>
              <a:gd name="T76" fmla="*/ 1107551 w 6524"/>
              <a:gd name="T77" fmla="*/ 909284 h 4376"/>
              <a:gd name="T78" fmla="*/ 1318082 w 6524"/>
              <a:gd name="T79" fmla="*/ 999803 h 4376"/>
              <a:gd name="T80" fmla="*/ 1366846 w 6524"/>
              <a:gd name="T81" fmla="*/ 1068131 h 4376"/>
              <a:gd name="T82" fmla="*/ 1666145 w 6524"/>
              <a:gd name="T83" fmla="*/ 1034843 h 4376"/>
              <a:gd name="T84" fmla="*/ 1606285 w 6524"/>
              <a:gd name="T85" fmla="*/ 986663 h 4376"/>
              <a:gd name="T86" fmla="*/ 1881932 w 6524"/>
              <a:gd name="T87" fmla="*/ 971187 h 4376"/>
              <a:gd name="T88" fmla="*/ 1692425 w 6524"/>
              <a:gd name="T89" fmla="*/ 895852 h 4376"/>
              <a:gd name="T90" fmla="*/ 1646873 w 6524"/>
              <a:gd name="T91" fmla="*/ 837160 h 4376"/>
              <a:gd name="T92" fmla="*/ 1666145 w 6524"/>
              <a:gd name="T93" fmla="*/ 787812 h 4376"/>
              <a:gd name="T94" fmla="*/ 1689213 w 6524"/>
              <a:gd name="T95" fmla="*/ 752772 h 4376"/>
              <a:gd name="T96" fmla="*/ 1703813 w 6524"/>
              <a:gd name="T97" fmla="*/ 691161 h 4376"/>
              <a:gd name="T98" fmla="*/ 1691549 w 6524"/>
              <a:gd name="T99" fmla="*/ 638893 h 4376"/>
              <a:gd name="T100" fmla="*/ 1686877 w 6524"/>
              <a:gd name="T101" fmla="*/ 515962 h 4376"/>
              <a:gd name="T102" fmla="*/ 1612709 w 6524"/>
              <a:gd name="T103" fmla="*/ 468950 h 4376"/>
              <a:gd name="T104" fmla="*/ 1509926 w 6524"/>
              <a:gd name="T105" fmla="*/ 478002 h 4376"/>
              <a:gd name="T106" fmla="*/ 1453862 w 6524"/>
              <a:gd name="T107" fmla="*/ 522678 h 4376"/>
              <a:gd name="T108" fmla="*/ 1439554 w 6524"/>
              <a:gd name="T109" fmla="*/ 618161 h 4376"/>
              <a:gd name="T110" fmla="*/ 1437218 w 6524"/>
              <a:gd name="T111" fmla="*/ 679481 h 4376"/>
              <a:gd name="T112" fmla="*/ 1455322 w 6524"/>
              <a:gd name="T113" fmla="*/ 756276 h 4376"/>
              <a:gd name="T114" fmla="*/ 1485398 w 6524"/>
              <a:gd name="T115" fmla="*/ 828692 h 4376"/>
              <a:gd name="T116" fmla="*/ 1457074 w 6524"/>
              <a:gd name="T117" fmla="*/ 891180 h 4376"/>
              <a:gd name="T118" fmla="*/ 1654757 w 6524"/>
              <a:gd name="T119" fmla="*/ 974691 h 4376"/>
              <a:gd name="T120" fmla="*/ 1699725 w 6524"/>
              <a:gd name="T121" fmla="*/ 1038931 h 437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524" h="4376">
                <a:moveTo>
                  <a:pt x="4032" y="3336"/>
                </a:moveTo>
                <a:lnTo>
                  <a:pt x="4032" y="3336"/>
                </a:lnTo>
                <a:lnTo>
                  <a:pt x="3856" y="3260"/>
                </a:lnTo>
                <a:lnTo>
                  <a:pt x="3674" y="3182"/>
                </a:lnTo>
                <a:lnTo>
                  <a:pt x="3492" y="3105"/>
                </a:lnTo>
                <a:lnTo>
                  <a:pt x="3315" y="3031"/>
                </a:lnTo>
                <a:lnTo>
                  <a:pt x="3118" y="2977"/>
                </a:lnTo>
                <a:lnTo>
                  <a:pt x="3103" y="2966"/>
                </a:lnTo>
                <a:lnTo>
                  <a:pt x="3089" y="2952"/>
                </a:lnTo>
                <a:lnTo>
                  <a:pt x="3075" y="2934"/>
                </a:lnTo>
                <a:lnTo>
                  <a:pt x="3060" y="2916"/>
                </a:lnTo>
                <a:lnTo>
                  <a:pt x="3046" y="2896"/>
                </a:lnTo>
                <a:lnTo>
                  <a:pt x="3032" y="2875"/>
                </a:lnTo>
                <a:lnTo>
                  <a:pt x="3019" y="2852"/>
                </a:lnTo>
                <a:lnTo>
                  <a:pt x="3006" y="2829"/>
                </a:lnTo>
                <a:lnTo>
                  <a:pt x="2981" y="2781"/>
                </a:lnTo>
                <a:lnTo>
                  <a:pt x="2958" y="2735"/>
                </a:lnTo>
                <a:lnTo>
                  <a:pt x="2921" y="2655"/>
                </a:lnTo>
                <a:lnTo>
                  <a:pt x="2795" y="2636"/>
                </a:lnTo>
                <a:lnTo>
                  <a:pt x="2797" y="2612"/>
                </a:lnTo>
                <a:lnTo>
                  <a:pt x="2801" y="2591"/>
                </a:lnTo>
                <a:lnTo>
                  <a:pt x="2806" y="2571"/>
                </a:lnTo>
                <a:lnTo>
                  <a:pt x="2813" y="2554"/>
                </a:lnTo>
                <a:lnTo>
                  <a:pt x="2820" y="2538"/>
                </a:lnTo>
                <a:lnTo>
                  <a:pt x="2829" y="2525"/>
                </a:lnTo>
                <a:lnTo>
                  <a:pt x="2838" y="2511"/>
                </a:lnTo>
                <a:lnTo>
                  <a:pt x="2847" y="2498"/>
                </a:lnTo>
                <a:lnTo>
                  <a:pt x="2868" y="2475"/>
                </a:lnTo>
                <a:lnTo>
                  <a:pt x="2878" y="2463"/>
                </a:lnTo>
                <a:lnTo>
                  <a:pt x="2888" y="2450"/>
                </a:lnTo>
                <a:lnTo>
                  <a:pt x="2897" y="2436"/>
                </a:lnTo>
                <a:lnTo>
                  <a:pt x="2906" y="2421"/>
                </a:lnTo>
                <a:lnTo>
                  <a:pt x="2913" y="2404"/>
                </a:lnTo>
                <a:lnTo>
                  <a:pt x="2921" y="2386"/>
                </a:lnTo>
                <a:lnTo>
                  <a:pt x="2926" y="2367"/>
                </a:lnTo>
                <a:lnTo>
                  <a:pt x="2930" y="2349"/>
                </a:lnTo>
                <a:lnTo>
                  <a:pt x="2933" y="2331"/>
                </a:lnTo>
                <a:lnTo>
                  <a:pt x="2935" y="2312"/>
                </a:lnTo>
                <a:lnTo>
                  <a:pt x="2937" y="2272"/>
                </a:lnTo>
                <a:lnTo>
                  <a:pt x="2939" y="2233"/>
                </a:lnTo>
                <a:lnTo>
                  <a:pt x="2942" y="2194"/>
                </a:lnTo>
                <a:lnTo>
                  <a:pt x="2944" y="2175"/>
                </a:lnTo>
                <a:lnTo>
                  <a:pt x="2947" y="2155"/>
                </a:lnTo>
                <a:lnTo>
                  <a:pt x="2951" y="2137"/>
                </a:lnTo>
                <a:lnTo>
                  <a:pt x="2956" y="2119"/>
                </a:lnTo>
                <a:lnTo>
                  <a:pt x="2963" y="2102"/>
                </a:lnTo>
                <a:lnTo>
                  <a:pt x="2971" y="2085"/>
                </a:lnTo>
                <a:lnTo>
                  <a:pt x="2977" y="2074"/>
                </a:lnTo>
                <a:lnTo>
                  <a:pt x="2984" y="2065"/>
                </a:lnTo>
                <a:lnTo>
                  <a:pt x="2993" y="2057"/>
                </a:lnTo>
                <a:lnTo>
                  <a:pt x="3002" y="2050"/>
                </a:lnTo>
                <a:lnTo>
                  <a:pt x="3011" y="2043"/>
                </a:lnTo>
                <a:lnTo>
                  <a:pt x="3021" y="2038"/>
                </a:lnTo>
                <a:lnTo>
                  <a:pt x="3040" y="2027"/>
                </a:lnTo>
                <a:lnTo>
                  <a:pt x="3061" y="2015"/>
                </a:lnTo>
                <a:lnTo>
                  <a:pt x="3081" y="2004"/>
                </a:lnTo>
                <a:lnTo>
                  <a:pt x="3090" y="1998"/>
                </a:lnTo>
                <a:lnTo>
                  <a:pt x="3098" y="1991"/>
                </a:lnTo>
                <a:lnTo>
                  <a:pt x="3106" y="1983"/>
                </a:lnTo>
                <a:lnTo>
                  <a:pt x="3113" y="1974"/>
                </a:lnTo>
                <a:lnTo>
                  <a:pt x="3119" y="1965"/>
                </a:lnTo>
                <a:lnTo>
                  <a:pt x="3125" y="1955"/>
                </a:lnTo>
                <a:lnTo>
                  <a:pt x="3137" y="1933"/>
                </a:lnTo>
                <a:lnTo>
                  <a:pt x="3147" y="1910"/>
                </a:lnTo>
                <a:lnTo>
                  <a:pt x="3155" y="1886"/>
                </a:lnTo>
                <a:lnTo>
                  <a:pt x="3163" y="1860"/>
                </a:lnTo>
                <a:lnTo>
                  <a:pt x="3169" y="1836"/>
                </a:lnTo>
                <a:lnTo>
                  <a:pt x="3175" y="1812"/>
                </a:lnTo>
                <a:lnTo>
                  <a:pt x="3179" y="1789"/>
                </a:lnTo>
                <a:lnTo>
                  <a:pt x="3186" y="1749"/>
                </a:lnTo>
                <a:lnTo>
                  <a:pt x="3192" y="1705"/>
                </a:lnTo>
                <a:lnTo>
                  <a:pt x="3196" y="1659"/>
                </a:lnTo>
                <a:lnTo>
                  <a:pt x="3197" y="1637"/>
                </a:lnTo>
                <a:lnTo>
                  <a:pt x="3198" y="1614"/>
                </a:lnTo>
                <a:lnTo>
                  <a:pt x="3197" y="1590"/>
                </a:lnTo>
                <a:lnTo>
                  <a:pt x="3196" y="1568"/>
                </a:lnTo>
                <a:lnTo>
                  <a:pt x="3194" y="1545"/>
                </a:lnTo>
                <a:lnTo>
                  <a:pt x="3191" y="1522"/>
                </a:lnTo>
                <a:lnTo>
                  <a:pt x="3186" y="1501"/>
                </a:lnTo>
                <a:lnTo>
                  <a:pt x="3181" y="1480"/>
                </a:lnTo>
                <a:lnTo>
                  <a:pt x="3174" y="1459"/>
                </a:lnTo>
                <a:lnTo>
                  <a:pt x="3165" y="1439"/>
                </a:lnTo>
                <a:lnTo>
                  <a:pt x="3155" y="1419"/>
                </a:lnTo>
                <a:lnTo>
                  <a:pt x="3146" y="1403"/>
                </a:lnTo>
                <a:lnTo>
                  <a:pt x="3138" y="1389"/>
                </a:lnTo>
                <a:lnTo>
                  <a:pt x="3131" y="1375"/>
                </a:lnTo>
                <a:lnTo>
                  <a:pt x="3124" y="1361"/>
                </a:lnTo>
                <a:lnTo>
                  <a:pt x="3119" y="1345"/>
                </a:lnTo>
                <a:lnTo>
                  <a:pt x="3114" y="1326"/>
                </a:lnTo>
                <a:lnTo>
                  <a:pt x="3111" y="1302"/>
                </a:lnTo>
                <a:lnTo>
                  <a:pt x="3110" y="1283"/>
                </a:lnTo>
                <a:lnTo>
                  <a:pt x="3109" y="1261"/>
                </a:lnTo>
                <a:lnTo>
                  <a:pt x="3110" y="1234"/>
                </a:lnTo>
                <a:lnTo>
                  <a:pt x="3111" y="1206"/>
                </a:lnTo>
                <a:lnTo>
                  <a:pt x="3115" y="1143"/>
                </a:lnTo>
                <a:lnTo>
                  <a:pt x="3120" y="1075"/>
                </a:lnTo>
                <a:lnTo>
                  <a:pt x="3133" y="949"/>
                </a:lnTo>
                <a:lnTo>
                  <a:pt x="3137" y="901"/>
                </a:lnTo>
                <a:lnTo>
                  <a:pt x="3139" y="868"/>
                </a:lnTo>
                <a:lnTo>
                  <a:pt x="3140" y="809"/>
                </a:lnTo>
                <a:lnTo>
                  <a:pt x="3140" y="751"/>
                </a:lnTo>
                <a:lnTo>
                  <a:pt x="3138" y="694"/>
                </a:lnTo>
                <a:lnTo>
                  <a:pt x="3135" y="637"/>
                </a:lnTo>
                <a:lnTo>
                  <a:pt x="3130" y="580"/>
                </a:lnTo>
                <a:lnTo>
                  <a:pt x="3126" y="552"/>
                </a:lnTo>
                <a:lnTo>
                  <a:pt x="3122" y="523"/>
                </a:lnTo>
                <a:lnTo>
                  <a:pt x="3117" y="495"/>
                </a:lnTo>
                <a:lnTo>
                  <a:pt x="3112" y="465"/>
                </a:lnTo>
                <a:lnTo>
                  <a:pt x="3106" y="437"/>
                </a:lnTo>
                <a:lnTo>
                  <a:pt x="3099" y="408"/>
                </a:lnTo>
                <a:lnTo>
                  <a:pt x="3091" y="385"/>
                </a:lnTo>
                <a:lnTo>
                  <a:pt x="3081" y="361"/>
                </a:lnTo>
                <a:lnTo>
                  <a:pt x="3067" y="333"/>
                </a:lnTo>
                <a:lnTo>
                  <a:pt x="3058" y="317"/>
                </a:lnTo>
                <a:lnTo>
                  <a:pt x="3049" y="301"/>
                </a:lnTo>
                <a:lnTo>
                  <a:pt x="3039" y="286"/>
                </a:lnTo>
                <a:lnTo>
                  <a:pt x="3029" y="272"/>
                </a:lnTo>
                <a:lnTo>
                  <a:pt x="3017" y="258"/>
                </a:lnTo>
                <a:lnTo>
                  <a:pt x="3005" y="244"/>
                </a:lnTo>
                <a:lnTo>
                  <a:pt x="2993" y="234"/>
                </a:lnTo>
                <a:lnTo>
                  <a:pt x="2979" y="225"/>
                </a:lnTo>
                <a:lnTo>
                  <a:pt x="2832" y="200"/>
                </a:lnTo>
                <a:lnTo>
                  <a:pt x="2742" y="116"/>
                </a:lnTo>
                <a:lnTo>
                  <a:pt x="2707" y="95"/>
                </a:lnTo>
                <a:lnTo>
                  <a:pt x="2673" y="78"/>
                </a:lnTo>
                <a:lnTo>
                  <a:pt x="2638" y="62"/>
                </a:lnTo>
                <a:lnTo>
                  <a:pt x="2604" y="48"/>
                </a:lnTo>
                <a:lnTo>
                  <a:pt x="2568" y="36"/>
                </a:lnTo>
                <a:lnTo>
                  <a:pt x="2534" y="26"/>
                </a:lnTo>
                <a:lnTo>
                  <a:pt x="2500" y="18"/>
                </a:lnTo>
                <a:lnTo>
                  <a:pt x="2466" y="11"/>
                </a:lnTo>
                <a:lnTo>
                  <a:pt x="2432" y="6"/>
                </a:lnTo>
                <a:lnTo>
                  <a:pt x="2397" y="3"/>
                </a:lnTo>
                <a:lnTo>
                  <a:pt x="2364" y="1"/>
                </a:lnTo>
                <a:lnTo>
                  <a:pt x="2330" y="0"/>
                </a:lnTo>
                <a:lnTo>
                  <a:pt x="2297" y="0"/>
                </a:lnTo>
                <a:lnTo>
                  <a:pt x="2264" y="2"/>
                </a:lnTo>
                <a:lnTo>
                  <a:pt x="2232" y="4"/>
                </a:lnTo>
                <a:lnTo>
                  <a:pt x="2199" y="8"/>
                </a:lnTo>
                <a:lnTo>
                  <a:pt x="2168" y="13"/>
                </a:lnTo>
                <a:lnTo>
                  <a:pt x="2136" y="18"/>
                </a:lnTo>
                <a:lnTo>
                  <a:pt x="2106" y="24"/>
                </a:lnTo>
                <a:lnTo>
                  <a:pt x="2076" y="31"/>
                </a:lnTo>
                <a:lnTo>
                  <a:pt x="2047" y="38"/>
                </a:lnTo>
                <a:lnTo>
                  <a:pt x="2018" y="47"/>
                </a:lnTo>
                <a:lnTo>
                  <a:pt x="1963" y="63"/>
                </a:lnTo>
                <a:lnTo>
                  <a:pt x="1910" y="81"/>
                </a:lnTo>
                <a:lnTo>
                  <a:pt x="1861" y="98"/>
                </a:lnTo>
                <a:lnTo>
                  <a:pt x="1816" y="117"/>
                </a:lnTo>
                <a:lnTo>
                  <a:pt x="1774" y="133"/>
                </a:lnTo>
                <a:lnTo>
                  <a:pt x="1747" y="143"/>
                </a:lnTo>
                <a:lnTo>
                  <a:pt x="1719" y="155"/>
                </a:lnTo>
                <a:lnTo>
                  <a:pt x="1692" y="169"/>
                </a:lnTo>
                <a:lnTo>
                  <a:pt x="1667" y="186"/>
                </a:lnTo>
                <a:lnTo>
                  <a:pt x="1641" y="203"/>
                </a:lnTo>
                <a:lnTo>
                  <a:pt x="1618" y="222"/>
                </a:lnTo>
                <a:lnTo>
                  <a:pt x="1595" y="243"/>
                </a:lnTo>
                <a:lnTo>
                  <a:pt x="1572" y="267"/>
                </a:lnTo>
                <a:lnTo>
                  <a:pt x="1550" y="291"/>
                </a:lnTo>
                <a:lnTo>
                  <a:pt x="1530" y="318"/>
                </a:lnTo>
                <a:lnTo>
                  <a:pt x="1510" y="346"/>
                </a:lnTo>
                <a:lnTo>
                  <a:pt x="1492" y="376"/>
                </a:lnTo>
                <a:lnTo>
                  <a:pt x="1475" y="408"/>
                </a:lnTo>
                <a:lnTo>
                  <a:pt x="1460" y="441"/>
                </a:lnTo>
                <a:lnTo>
                  <a:pt x="1444" y="476"/>
                </a:lnTo>
                <a:lnTo>
                  <a:pt x="1431" y="512"/>
                </a:lnTo>
                <a:lnTo>
                  <a:pt x="1419" y="550"/>
                </a:lnTo>
                <a:lnTo>
                  <a:pt x="1408" y="589"/>
                </a:lnTo>
                <a:lnTo>
                  <a:pt x="1398" y="631"/>
                </a:lnTo>
                <a:lnTo>
                  <a:pt x="1390" y="673"/>
                </a:lnTo>
                <a:lnTo>
                  <a:pt x="1383" y="717"/>
                </a:lnTo>
                <a:lnTo>
                  <a:pt x="1377" y="763"/>
                </a:lnTo>
                <a:lnTo>
                  <a:pt x="1373" y="809"/>
                </a:lnTo>
                <a:lnTo>
                  <a:pt x="1371" y="857"/>
                </a:lnTo>
                <a:lnTo>
                  <a:pt x="1371" y="907"/>
                </a:lnTo>
                <a:lnTo>
                  <a:pt x="1372" y="958"/>
                </a:lnTo>
                <a:lnTo>
                  <a:pt x="1374" y="1010"/>
                </a:lnTo>
                <a:lnTo>
                  <a:pt x="1378" y="1064"/>
                </a:lnTo>
                <a:lnTo>
                  <a:pt x="1385" y="1119"/>
                </a:lnTo>
                <a:lnTo>
                  <a:pt x="1393" y="1176"/>
                </a:lnTo>
                <a:lnTo>
                  <a:pt x="1403" y="1232"/>
                </a:lnTo>
                <a:lnTo>
                  <a:pt x="1414" y="1291"/>
                </a:lnTo>
                <a:lnTo>
                  <a:pt x="1417" y="1311"/>
                </a:lnTo>
                <a:lnTo>
                  <a:pt x="1418" y="1330"/>
                </a:lnTo>
                <a:lnTo>
                  <a:pt x="1417" y="1346"/>
                </a:lnTo>
                <a:lnTo>
                  <a:pt x="1415" y="1362"/>
                </a:lnTo>
                <a:lnTo>
                  <a:pt x="1411" y="1377"/>
                </a:lnTo>
                <a:lnTo>
                  <a:pt x="1406" y="1392"/>
                </a:lnTo>
                <a:lnTo>
                  <a:pt x="1400" y="1405"/>
                </a:lnTo>
                <a:lnTo>
                  <a:pt x="1394" y="1418"/>
                </a:lnTo>
                <a:lnTo>
                  <a:pt x="1382" y="1441"/>
                </a:lnTo>
                <a:lnTo>
                  <a:pt x="1369" y="1464"/>
                </a:lnTo>
                <a:lnTo>
                  <a:pt x="1365" y="1474"/>
                </a:lnTo>
                <a:lnTo>
                  <a:pt x="1362" y="1485"/>
                </a:lnTo>
                <a:lnTo>
                  <a:pt x="1360" y="1496"/>
                </a:lnTo>
                <a:lnTo>
                  <a:pt x="1360" y="1507"/>
                </a:lnTo>
                <a:lnTo>
                  <a:pt x="1364" y="1563"/>
                </a:lnTo>
                <a:lnTo>
                  <a:pt x="1369" y="1631"/>
                </a:lnTo>
                <a:lnTo>
                  <a:pt x="1372" y="1668"/>
                </a:lnTo>
                <a:lnTo>
                  <a:pt x="1376" y="1706"/>
                </a:lnTo>
                <a:lnTo>
                  <a:pt x="1382" y="1746"/>
                </a:lnTo>
                <a:lnTo>
                  <a:pt x="1387" y="1784"/>
                </a:lnTo>
                <a:lnTo>
                  <a:pt x="1395" y="1823"/>
                </a:lnTo>
                <a:lnTo>
                  <a:pt x="1403" y="1859"/>
                </a:lnTo>
                <a:lnTo>
                  <a:pt x="1413" y="1895"/>
                </a:lnTo>
                <a:lnTo>
                  <a:pt x="1419" y="1911"/>
                </a:lnTo>
                <a:lnTo>
                  <a:pt x="1425" y="1927"/>
                </a:lnTo>
                <a:lnTo>
                  <a:pt x="1432" y="1942"/>
                </a:lnTo>
                <a:lnTo>
                  <a:pt x="1439" y="1957"/>
                </a:lnTo>
                <a:lnTo>
                  <a:pt x="1447" y="1971"/>
                </a:lnTo>
                <a:lnTo>
                  <a:pt x="1456" y="1983"/>
                </a:lnTo>
                <a:lnTo>
                  <a:pt x="1465" y="1994"/>
                </a:lnTo>
                <a:lnTo>
                  <a:pt x="1475" y="2005"/>
                </a:lnTo>
                <a:lnTo>
                  <a:pt x="1485" y="2014"/>
                </a:lnTo>
                <a:lnTo>
                  <a:pt x="1496" y="2022"/>
                </a:lnTo>
                <a:lnTo>
                  <a:pt x="1504" y="2026"/>
                </a:lnTo>
                <a:lnTo>
                  <a:pt x="1516" y="2030"/>
                </a:lnTo>
                <a:lnTo>
                  <a:pt x="1550" y="2038"/>
                </a:lnTo>
                <a:lnTo>
                  <a:pt x="1580" y="2045"/>
                </a:lnTo>
                <a:lnTo>
                  <a:pt x="1591" y="2046"/>
                </a:lnTo>
                <a:lnTo>
                  <a:pt x="1593" y="2046"/>
                </a:lnTo>
                <a:lnTo>
                  <a:pt x="1594" y="2045"/>
                </a:lnTo>
                <a:lnTo>
                  <a:pt x="1629" y="2421"/>
                </a:lnTo>
                <a:lnTo>
                  <a:pt x="1635" y="2436"/>
                </a:lnTo>
                <a:lnTo>
                  <a:pt x="1642" y="2450"/>
                </a:lnTo>
                <a:lnTo>
                  <a:pt x="1650" y="2462"/>
                </a:lnTo>
                <a:lnTo>
                  <a:pt x="1658" y="2473"/>
                </a:lnTo>
                <a:lnTo>
                  <a:pt x="1677" y="2493"/>
                </a:lnTo>
                <a:lnTo>
                  <a:pt x="1695" y="2514"/>
                </a:lnTo>
                <a:lnTo>
                  <a:pt x="1704" y="2524"/>
                </a:lnTo>
                <a:lnTo>
                  <a:pt x="1713" y="2536"/>
                </a:lnTo>
                <a:lnTo>
                  <a:pt x="1721" y="2548"/>
                </a:lnTo>
                <a:lnTo>
                  <a:pt x="1730" y="2561"/>
                </a:lnTo>
                <a:lnTo>
                  <a:pt x="1738" y="2575"/>
                </a:lnTo>
                <a:lnTo>
                  <a:pt x="1744" y="2593"/>
                </a:lnTo>
                <a:lnTo>
                  <a:pt x="1750" y="2611"/>
                </a:lnTo>
                <a:lnTo>
                  <a:pt x="1754" y="2631"/>
                </a:lnTo>
                <a:lnTo>
                  <a:pt x="1661" y="2655"/>
                </a:lnTo>
                <a:lnTo>
                  <a:pt x="1623" y="2735"/>
                </a:lnTo>
                <a:lnTo>
                  <a:pt x="1601" y="2781"/>
                </a:lnTo>
                <a:lnTo>
                  <a:pt x="1575" y="2829"/>
                </a:lnTo>
                <a:lnTo>
                  <a:pt x="1563" y="2852"/>
                </a:lnTo>
                <a:lnTo>
                  <a:pt x="1549" y="2875"/>
                </a:lnTo>
                <a:lnTo>
                  <a:pt x="1536" y="2896"/>
                </a:lnTo>
                <a:lnTo>
                  <a:pt x="1522" y="2916"/>
                </a:lnTo>
                <a:lnTo>
                  <a:pt x="1507" y="2934"/>
                </a:lnTo>
                <a:lnTo>
                  <a:pt x="1493" y="2952"/>
                </a:lnTo>
                <a:lnTo>
                  <a:pt x="1478" y="2966"/>
                </a:lnTo>
                <a:lnTo>
                  <a:pt x="1464" y="2977"/>
                </a:lnTo>
                <a:lnTo>
                  <a:pt x="1266" y="3031"/>
                </a:lnTo>
                <a:lnTo>
                  <a:pt x="1089" y="3105"/>
                </a:lnTo>
                <a:lnTo>
                  <a:pt x="908" y="3182"/>
                </a:lnTo>
                <a:lnTo>
                  <a:pt x="726" y="3260"/>
                </a:lnTo>
                <a:lnTo>
                  <a:pt x="549" y="3336"/>
                </a:lnTo>
                <a:lnTo>
                  <a:pt x="509" y="3352"/>
                </a:lnTo>
                <a:lnTo>
                  <a:pt x="469" y="3367"/>
                </a:lnTo>
                <a:lnTo>
                  <a:pt x="386" y="3396"/>
                </a:lnTo>
                <a:lnTo>
                  <a:pt x="346" y="3410"/>
                </a:lnTo>
                <a:lnTo>
                  <a:pt x="306" y="3424"/>
                </a:lnTo>
                <a:lnTo>
                  <a:pt x="267" y="3440"/>
                </a:lnTo>
                <a:lnTo>
                  <a:pt x="229" y="3457"/>
                </a:lnTo>
                <a:lnTo>
                  <a:pt x="194" y="3475"/>
                </a:lnTo>
                <a:lnTo>
                  <a:pt x="175" y="3485"/>
                </a:lnTo>
                <a:lnTo>
                  <a:pt x="159" y="3495"/>
                </a:lnTo>
                <a:lnTo>
                  <a:pt x="143" y="3507"/>
                </a:lnTo>
                <a:lnTo>
                  <a:pt x="127" y="3518"/>
                </a:lnTo>
                <a:lnTo>
                  <a:pt x="111" y="3530"/>
                </a:lnTo>
                <a:lnTo>
                  <a:pt x="97" y="3543"/>
                </a:lnTo>
                <a:lnTo>
                  <a:pt x="83" y="3556"/>
                </a:lnTo>
                <a:lnTo>
                  <a:pt x="71" y="3571"/>
                </a:lnTo>
                <a:lnTo>
                  <a:pt x="59" y="3586"/>
                </a:lnTo>
                <a:lnTo>
                  <a:pt x="46" y="3602"/>
                </a:lnTo>
                <a:lnTo>
                  <a:pt x="36" y="3619"/>
                </a:lnTo>
                <a:lnTo>
                  <a:pt x="27" y="3637"/>
                </a:lnTo>
                <a:lnTo>
                  <a:pt x="18" y="3657"/>
                </a:lnTo>
                <a:lnTo>
                  <a:pt x="11" y="3677"/>
                </a:lnTo>
                <a:lnTo>
                  <a:pt x="10" y="3742"/>
                </a:lnTo>
                <a:lnTo>
                  <a:pt x="9" y="3821"/>
                </a:lnTo>
                <a:lnTo>
                  <a:pt x="4" y="4009"/>
                </a:lnTo>
                <a:lnTo>
                  <a:pt x="1" y="4204"/>
                </a:lnTo>
                <a:lnTo>
                  <a:pt x="0" y="4296"/>
                </a:lnTo>
                <a:lnTo>
                  <a:pt x="1" y="4376"/>
                </a:lnTo>
                <a:lnTo>
                  <a:pt x="4581" y="4376"/>
                </a:lnTo>
                <a:lnTo>
                  <a:pt x="4581" y="4296"/>
                </a:lnTo>
                <a:lnTo>
                  <a:pt x="4581" y="4204"/>
                </a:lnTo>
                <a:lnTo>
                  <a:pt x="4577" y="4009"/>
                </a:lnTo>
                <a:lnTo>
                  <a:pt x="4573" y="3821"/>
                </a:lnTo>
                <a:lnTo>
                  <a:pt x="4571" y="3742"/>
                </a:lnTo>
                <a:lnTo>
                  <a:pt x="4571" y="3677"/>
                </a:lnTo>
                <a:lnTo>
                  <a:pt x="4563" y="3657"/>
                </a:lnTo>
                <a:lnTo>
                  <a:pt x="4555" y="3637"/>
                </a:lnTo>
                <a:lnTo>
                  <a:pt x="4545" y="3619"/>
                </a:lnTo>
                <a:lnTo>
                  <a:pt x="4535" y="3602"/>
                </a:lnTo>
                <a:lnTo>
                  <a:pt x="4523" y="3586"/>
                </a:lnTo>
                <a:lnTo>
                  <a:pt x="4511" y="3571"/>
                </a:lnTo>
                <a:lnTo>
                  <a:pt x="4498" y="3556"/>
                </a:lnTo>
                <a:lnTo>
                  <a:pt x="4484" y="3543"/>
                </a:lnTo>
                <a:lnTo>
                  <a:pt x="4470" y="3530"/>
                </a:lnTo>
                <a:lnTo>
                  <a:pt x="4454" y="3518"/>
                </a:lnTo>
                <a:lnTo>
                  <a:pt x="4439" y="3507"/>
                </a:lnTo>
                <a:lnTo>
                  <a:pt x="4423" y="3495"/>
                </a:lnTo>
                <a:lnTo>
                  <a:pt x="4406" y="3485"/>
                </a:lnTo>
                <a:lnTo>
                  <a:pt x="4388" y="3475"/>
                </a:lnTo>
                <a:lnTo>
                  <a:pt x="4352" y="3457"/>
                </a:lnTo>
                <a:lnTo>
                  <a:pt x="4314" y="3440"/>
                </a:lnTo>
                <a:lnTo>
                  <a:pt x="4275" y="3424"/>
                </a:lnTo>
                <a:lnTo>
                  <a:pt x="4235" y="3410"/>
                </a:lnTo>
                <a:lnTo>
                  <a:pt x="4195" y="3396"/>
                </a:lnTo>
                <a:lnTo>
                  <a:pt x="4113" y="3367"/>
                </a:lnTo>
                <a:lnTo>
                  <a:pt x="4073" y="3352"/>
                </a:lnTo>
                <a:lnTo>
                  <a:pt x="4032" y="3336"/>
                </a:lnTo>
                <a:close/>
                <a:moveTo>
                  <a:pt x="5329" y="3316"/>
                </a:moveTo>
                <a:lnTo>
                  <a:pt x="5329" y="3316"/>
                </a:lnTo>
                <a:lnTo>
                  <a:pt x="5202" y="3262"/>
                </a:lnTo>
                <a:lnTo>
                  <a:pt x="5073" y="3206"/>
                </a:lnTo>
                <a:lnTo>
                  <a:pt x="4943" y="3151"/>
                </a:lnTo>
                <a:lnTo>
                  <a:pt x="4818" y="3098"/>
                </a:lnTo>
                <a:lnTo>
                  <a:pt x="4677" y="3060"/>
                </a:lnTo>
                <a:lnTo>
                  <a:pt x="4666" y="3052"/>
                </a:lnTo>
                <a:lnTo>
                  <a:pt x="4656" y="3042"/>
                </a:lnTo>
                <a:lnTo>
                  <a:pt x="4645" y="3030"/>
                </a:lnTo>
                <a:lnTo>
                  <a:pt x="4635" y="3017"/>
                </a:lnTo>
                <a:lnTo>
                  <a:pt x="4625" y="3002"/>
                </a:lnTo>
                <a:lnTo>
                  <a:pt x="4616" y="2987"/>
                </a:lnTo>
                <a:lnTo>
                  <a:pt x="4596" y="2955"/>
                </a:lnTo>
                <a:lnTo>
                  <a:pt x="4579" y="2920"/>
                </a:lnTo>
                <a:lnTo>
                  <a:pt x="4563" y="2887"/>
                </a:lnTo>
                <a:lnTo>
                  <a:pt x="4536" y="2830"/>
                </a:lnTo>
                <a:lnTo>
                  <a:pt x="4446" y="2817"/>
                </a:lnTo>
                <a:lnTo>
                  <a:pt x="4448" y="2800"/>
                </a:lnTo>
                <a:lnTo>
                  <a:pt x="4450" y="2784"/>
                </a:lnTo>
                <a:lnTo>
                  <a:pt x="4454" y="2770"/>
                </a:lnTo>
                <a:lnTo>
                  <a:pt x="4459" y="2758"/>
                </a:lnTo>
                <a:lnTo>
                  <a:pt x="4465" y="2747"/>
                </a:lnTo>
                <a:lnTo>
                  <a:pt x="4471" y="2737"/>
                </a:lnTo>
                <a:lnTo>
                  <a:pt x="4477" y="2728"/>
                </a:lnTo>
                <a:lnTo>
                  <a:pt x="4484" y="2718"/>
                </a:lnTo>
                <a:lnTo>
                  <a:pt x="4498" y="2702"/>
                </a:lnTo>
                <a:lnTo>
                  <a:pt x="4512" y="2684"/>
                </a:lnTo>
                <a:lnTo>
                  <a:pt x="4519" y="2674"/>
                </a:lnTo>
                <a:lnTo>
                  <a:pt x="4525" y="2664"/>
                </a:lnTo>
                <a:lnTo>
                  <a:pt x="4532" y="2651"/>
                </a:lnTo>
                <a:lnTo>
                  <a:pt x="4536" y="2638"/>
                </a:lnTo>
                <a:lnTo>
                  <a:pt x="4540" y="2625"/>
                </a:lnTo>
                <a:lnTo>
                  <a:pt x="4543" y="2612"/>
                </a:lnTo>
                <a:lnTo>
                  <a:pt x="4545" y="2599"/>
                </a:lnTo>
                <a:lnTo>
                  <a:pt x="4546" y="2586"/>
                </a:lnTo>
                <a:lnTo>
                  <a:pt x="4548" y="2557"/>
                </a:lnTo>
                <a:lnTo>
                  <a:pt x="4549" y="2530"/>
                </a:lnTo>
                <a:lnTo>
                  <a:pt x="4551" y="2501"/>
                </a:lnTo>
                <a:lnTo>
                  <a:pt x="4553" y="2488"/>
                </a:lnTo>
                <a:lnTo>
                  <a:pt x="4555" y="2474"/>
                </a:lnTo>
                <a:lnTo>
                  <a:pt x="4558" y="2461"/>
                </a:lnTo>
                <a:lnTo>
                  <a:pt x="4562" y="2449"/>
                </a:lnTo>
                <a:lnTo>
                  <a:pt x="4566" y="2436"/>
                </a:lnTo>
                <a:lnTo>
                  <a:pt x="4572" y="2424"/>
                </a:lnTo>
                <a:lnTo>
                  <a:pt x="4576" y="2417"/>
                </a:lnTo>
                <a:lnTo>
                  <a:pt x="4581" y="2410"/>
                </a:lnTo>
                <a:lnTo>
                  <a:pt x="4587" y="2404"/>
                </a:lnTo>
                <a:lnTo>
                  <a:pt x="4593" y="2399"/>
                </a:lnTo>
                <a:lnTo>
                  <a:pt x="4608" y="2390"/>
                </a:lnTo>
                <a:lnTo>
                  <a:pt x="4622" y="2383"/>
                </a:lnTo>
                <a:lnTo>
                  <a:pt x="4636" y="2375"/>
                </a:lnTo>
                <a:lnTo>
                  <a:pt x="4650" y="2366"/>
                </a:lnTo>
                <a:lnTo>
                  <a:pt x="4656" y="2362"/>
                </a:lnTo>
                <a:lnTo>
                  <a:pt x="4662" y="2357"/>
                </a:lnTo>
                <a:lnTo>
                  <a:pt x="4668" y="2351"/>
                </a:lnTo>
                <a:lnTo>
                  <a:pt x="4674" y="2345"/>
                </a:lnTo>
                <a:lnTo>
                  <a:pt x="4682" y="2331"/>
                </a:lnTo>
                <a:lnTo>
                  <a:pt x="4690" y="2316"/>
                </a:lnTo>
                <a:lnTo>
                  <a:pt x="4697" y="2299"/>
                </a:lnTo>
                <a:lnTo>
                  <a:pt x="4703" y="2281"/>
                </a:lnTo>
                <a:lnTo>
                  <a:pt x="4709" y="2264"/>
                </a:lnTo>
                <a:lnTo>
                  <a:pt x="4713" y="2246"/>
                </a:lnTo>
                <a:lnTo>
                  <a:pt x="4720" y="2213"/>
                </a:lnTo>
                <a:lnTo>
                  <a:pt x="4725" y="2184"/>
                </a:lnTo>
                <a:lnTo>
                  <a:pt x="4729" y="2153"/>
                </a:lnTo>
                <a:lnTo>
                  <a:pt x="4732" y="2121"/>
                </a:lnTo>
                <a:lnTo>
                  <a:pt x="4733" y="2088"/>
                </a:lnTo>
                <a:lnTo>
                  <a:pt x="4733" y="2071"/>
                </a:lnTo>
                <a:lnTo>
                  <a:pt x="4732" y="2055"/>
                </a:lnTo>
                <a:lnTo>
                  <a:pt x="4731" y="2039"/>
                </a:lnTo>
                <a:lnTo>
                  <a:pt x="4728" y="2024"/>
                </a:lnTo>
                <a:lnTo>
                  <a:pt x="4725" y="2007"/>
                </a:lnTo>
                <a:lnTo>
                  <a:pt x="4721" y="1992"/>
                </a:lnTo>
                <a:lnTo>
                  <a:pt x="4716" y="1978"/>
                </a:lnTo>
                <a:lnTo>
                  <a:pt x="4710" y="1964"/>
                </a:lnTo>
                <a:lnTo>
                  <a:pt x="4703" y="1950"/>
                </a:lnTo>
                <a:lnTo>
                  <a:pt x="4697" y="1937"/>
                </a:lnTo>
                <a:lnTo>
                  <a:pt x="4686" y="1918"/>
                </a:lnTo>
                <a:lnTo>
                  <a:pt x="4682" y="1908"/>
                </a:lnTo>
                <a:lnTo>
                  <a:pt x="4678" y="1897"/>
                </a:lnTo>
                <a:lnTo>
                  <a:pt x="4675" y="1883"/>
                </a:lnTo>
                <a:lnTo>
                  <a:pt x="4672" y="1865"/>
                </a:lnTo>
                <a:lnTo>
                  <a:pt x="4671" y="1852"/>
                </a:lnTo>
                <a:lnTo>
                  <a:pt x="4671" y="1836"/>
                </a:lnTo>
                <a:lnTo>
                  <a:pt x="4672" y="1797"/>
                </a:lnTo>
                <a:lnTo>
                  <a:pt x="4675" y="1752"/>
                </a:lnTo>
                <a:lnTo>
                  <a:pt x="4679" y="1704"/>
                </a:lnTo>
                <a:lnTo>
                  <a:pt x="4687" y="1615"/>
                </a:lnTo>
                <a:lnTo>
                  <a:pt x="4690" y="1580"/>
                </a:lnTo>
                <a:lnTo>
                  <a:pt x="4691" y="1557"/>
                </a:lnTo>
                <a:lnTo>
                  <a:pt x="4692" y="1514"/>
                </a:lnTo>
                <a:lnTo>
                  <a:pt x="4692" y="1473"/>
                </a:lnTo>
                <a:lnTo>
                  <a:pt x="4691" y="1432"/>
                </a:lnTo>
                <a:lnTo>
                  <a:pt x="4689" y="1392"/>
                </a:lnTo>
                <a:lnTo>
                  <a:pt x="4685" y="1351"/>
                </a:lnTo>
                <a:lnTo>
                  <a:pt x="4680" y="1310"/>
                </a:lnTo>
                <a:lnTo>
                  <a:pt x="4673" y="1270"/>
                </a:lnTo>
                <a:lnTo>
                  <a:pt x="4663" y="1228"/>
                </a:lnTo>
                <a:lnTo>
                  <a:pt x="4657" y="1212"/>
                </a:lnTo>
                <a:lnTo>
                  <a:pt x="4650" y="1195"/>
                </a:lnTo>
                <a:lnTo>
                  <a:pt x="4640" y="1175"/>
                </a:lnTo>
                <a:lnTo>
                  <a:pt x="4628" y="1152"/>
                </a:lnTo>
                <a:lnTo>
                  <a:pt x="4621" y="1142"/>
                </a:lnTo>
                <a:lnTo>
                  <a:pt x="4613" y="1131"/>
                </a:lnTo>
                <a:lnTo>
                  <a:pt x="4605" y="1121"/>
                </a:lnTo>
                <a:lnTo>
                  <a:pt x="4596" y="1112"/>
                </a:lnTo>
                <a:lnTo>
                  <a:pt x="4587" y="1105"/>
                </a:lnTo>
                <a:lnTo>
                  <a:pt x="4577" y="1097"/>
                </a:lnTo>
                <a:lnTo>
                  <a:pt x="4473" y="1080"/>
                </a:lnTo>
                <a:lnTo>
                  <a:pt x="4408" y="1020"/>
                </a:lnTo>
                <a:lnTo>
                  <a:pt x="4383" y="1006"/>
                </a:lnTo>
                <a:lnTo>
                  <a:pt x="4359" y="993"/>
                </a:lnTo>
                <a:lnTo>
                  <a:pt x="4335" y="982"/>
                </a:lnTo>
                <a:lnTo>
                  <a:pt x="4310" y="972"/>
                </a:lnTo>
                <a:lnTo>
                  <a:pt x="4285" y="964"/>
                </a:lnTo>
                <a:lnTo>
                  <a:pt x="4261" y="956"/>
                </a:lnTo>
                <a:lnTo>
                  <a:pt x="4236" y="950"/>
                </a:lnTo>
                <a:lnTo>
                  <a:pt x="4212" y="946"/>
                </a:lnTo>
                <a:lnTo>
                  <a:pt x="4188" y="942"/>
                </a:lnTo>
                <a:lnTo>
                  <a:pt x="4163" y="940"/>
                </a:lnTo>
                <a:lnTo>
                  <a:pt x="4139" y="938"/>
                </a:lnTo>
                <a:lnTo>
                  <a:pt x="4115" y="937"/>
                </a:lnTo>
                <a:lnTo>
                  <a:pt x="4091" y="938"/>
                </a:lnTo>
                <a:lnTo>
                  <a:pt x="4068" y="939"/>
                </a:lnTo>
                <a:lnTo>
                  <a:pt x="4045" y="941"/>
                </a:lnTo>
                <a:lnTo>
                  <a:pt x="4022" y="943"/>
                </a:lnTo>
                <a:lnTo>
                  <a:pt x="3999" y="946"/>
                </a:lnTo>
                <a:lnTo>
                  <a:pt x="3978" y="950"/>
                </a:lnTo>
                <a:lnTo>
                  <a:pt x="3934" y="959"/>
                </a:lnTo>
                <a:lnTo>
                  <a:pt x="3892" y="971"/>
                </a:lnTo>
                <a:lnTo>
                  <a:pt x="3853" y="983"/>
                </a:lnTo>
                <a:lnTo>
                  <a:pt x="3815" y="995"/>
                </a:lnTo>
                <a:lnTo>
                  <a:pt x="3781" y="1008"/>
                </a:lnTo>
                <a:lnTo>
                  <a:pt x="3719" y="1033"/>
                </a:lnTo>
                <a:lnTo>
                  <a:pt x="3699" y="1040"/>
                </a:lnTo>
                <a:lnTo>
                  <a:pt x="3679" y="1049"/>
                </a:lnTo>
                <a:lnTo>
                  <a:pt x="3661" y="1059"/>
                </a:lnTo>
                <a:lnTo>
                  <a:pt x="3642" y="1070"/>
                </a:lnTo>
                <a:lnTo>
                  <a:pt x="3625" y="1082"/>
                </a:lnTo>
                <a:lnTo>
                  <a:pt x="3607" y="1096"/>
                </a:lnTo>
                <a:lnTo>
                  <a:pt x="3590" y="1112"/>
                </a:lnTo>
                <a:lnTo>
                  <a:pt x="3575" y="1128"/>
                </a:lnTo>
                <a:lnTo>
                  <a:pt x="3560" y="1145"/>
                </a:lnTo>
                <a:lnTo>
                  <a:pt x="3544" y="1164"/>
                </a:lnTo>
                <a:lnTo>
                  <a:pt x="3531" y="1185"/>
                </a:lnTo>
                <a:lnTo>
                  <a:pt x="3518" y="1206"/>
                </a:lnTo>
                <a:lnTo>
                  <a:pt x="3506" y="1228"/>
                </a:lnTo>
                <a:lnTo>
                  <a:pt x="3495" y="1252"/>
                </a:lnTo>
                <a:lnTo>
                  <a:pt x="3484" y="1277"/>
                </a:lnTo>
                <a:lnTo>
                  <a:pt x="3474" y="1302"/>
                </a:lnTo>
                <a:lnTo>
                  <a:pt x="3465" y="1330"/>
                </a:lnTo>
                <a:lnTo>
                  <a:pt x="3457" y="1358"/>
                </a:lnTo>
                <a:lnTo>
                  <a:pt x="3451" y="1388"/>
                </a:lnTo>
                <a:lnTo>
                  <a:pt x="3445" y="1417"/>
                </a:lnTo>
                <a:lnTo>
                  <a:pt x="3440" y="1448"/>
                </a:lnTo>
                <a:lnTo>
                  <a:pt x="3436" y="1481"/>
                </a:lnTo>
                <a:lnTo>
                  <a:pt x="3434" y="1514"/>
                </a:lnTo>
                <a:lnTo>
                  <a:pt x="3432" y="1549"/>
                </a:lnTo>
                <a:lnTo>
                  <a:pt x="3432" y="1584"/>
                </a:lnTo>
                <a:lnTo>
                  <a:pt x="3432" y="1621"/>
                </a:lnTo>
                <a:lnTo>
                  <a:pt x="3434" y="1658"/>
                </a:lnTo>
                <a:lnTo>
                  <a:pt x="3437" y="1696"/>
                </a:lnTo>
                <a:lnTo>
                  <a:pt x="3442" y="1735"/>
                </a:lnTo>
                <a:lnTo>
                  <a:pt x="3447" y="1775"/>
                </a:lnTo>
                <a:lnTo>
                  <a:pt x="3454" y="1817"/>
                </a:lnTo>
                <a:lnTo>
                  <a:pt x="3462" y="1858"/>
                </a:lnTo>
                <a:lnTo>
                  <a:pt x="3464" y="1872"/>
                </a:lnTo>
                <a:lnTo>
                  <a:pt x="3465" y="1886"/>
                </a:lnTo>
                <a:lnTo>
                  <a:pt x="3464" y="1898"/>
                </a:lnTo>
                <a:lnTo>
                  <a:pt x="3462" y="1909"/>
                </a:lnTo>
                <a:lnTo>
                  <a:pt x="3460" y="1919"/>
                </a:lnTo>
                <a:lnTo>
                  <a:pt x="3456" y="1929"/>
                </a:lnTo>
                <a:lnTo>
                  <a:pt x="3448" y="1949"/>
                </a:lnTo>
                <a:lnTo>
                  <a:pt x="3439" y="1965"/>
                </a:lnTo>
                <a:lnTo>
                  <a:pt x="3431" y="1981"/>
                </a:lnTo>
                <a:lnTo>
                  <a:pt x="3428" y="1988"/>
                </a:lnTo>
                <a:lnTo>
                  <a:pt x="3425" y="1996"/>
                </a:lnTo>
                <a:lnTo>
                  <a:pt x="3424" y="2004"/>
                </a:lnTo>
                <a:lnTo>
                  <a:pt x="3424" y="2011"/>
                </a:lnTo>
                <a:lnTo>
                  <a:pt x="3431" y="2101"/>
                </a:lnTo>
                <a:lnTo>
                  <a:pt x="3435" y="2153"/>
                </a:lnTo>
                <a:lnTo>
                  <a:pt x="3439" y="2182"/>
                </a:lnTo>
                <a:lnTo>
                  <a:pt x="3443" y="2209"/>
                </a:lnTo>
                <a:lnTo>
                  <a:pt x="3448" y="2237"/>
                </a:lnTo>
                <a:lnTo>
                  <a:pt x="3454" y="2263"/>
                </a:lnTo>
                <a:lnTo>
                  <a:pt x="3461" y="2288"/>
                </a:lnTo>
                <a:lnTo>
                  <a:pt x="3470" y="2312"/>
                </a:lnTo>
                <a:lnTo>
                  <a:pt x="3475" y="2323"/>
                </a:lnTo>
                <a:lnTo>
                  <a:pt x="3481" y="2333"/>
                </a:lnTo>
                <a:lnTo>
                  <a:pt x="3486" y="2342"/>
                </a:lnTo>
                <a:lnTo>
                  <a:pt x="3492" y="2351"/>
                </a:lnTo>
                <a:lnTo>
                  <a:pt x="3499" y="2359"/>
                </a:lnTo>
                <a:lnTo>
                  <a:pt x="3506" y="2366"/>
                </a:lnTo>
                <a:lnTo>
                  <a:pt x="3513" y="2374"/>
                </a:lnTo>
                <a:lnTo>
                  <a:pt x="3521" y="2379"/>
                </a:lnTo>
                <a:lnTo>
                  <a:pt x="3526" y="2382"/>
                </a:lnTo>
                <a:lnTo>
                  <a:pt x="3535" y="2384"/>
                </a:lnTo>
                <a:lnTo>
                  <a:pt x="3559" y="2391"/>
                </a:lnTo>
                <a:lnTo>
                  <a:pt x="3581" y="2395"/>
                </a:lnTo>
                <a:lnTo>
                  <a:pt x="3588" y="2396"/>
                </a:lnTo>
                <a:lnTo>
                  <a:pt x="3589" y="2396"/>
                </a:lnTo>
                <a:lnTo>
                  <a:pt x="3590" y="2395"/>
                </a:lnTo>
                <a:lnTo>
                  <a:pt x="3615" y="2664"/>
                </a:lnTo>
                <a:lnTo>
                  <a:pt x="3621" y="2674"/>
                </a:lnTo>
                <a:lnTo>
                  <a:pt x="3625" y="2684"/>
                </a:lnTo>
                <a:lnTo>
                  <a:pt x="3631" y="2692"/>
                </a:lnTo>
                <a:lnTo>
                  <a:pt x="3637" y="2700"/>
                </a:lnTo>
                <a:lnTo>
                  <a:pt x="3649" y="2715"/>
                </a:lnTo>
                <a:lnTo>
                  <a:pt x="3662" y="2730"/>
                </a:lnTo>
                <a:lnTo>
                  <a:pt x="3675" y="2745"/>
                </a:lnTo>
                <a:lnTo>
                  <a:pt x="3681" y="2754"/>
                </a:lnTo>
                <a:lnTo>
                  <a:pt x="3687" y="2763"/>
                </a:lnTo>
                <a:lnTo>
                  <a:pt x="3693" y="2773"/>
                </a:lnTo>
                <a:lnTo>
                  <a:pt x="3698" y="2785"/>
                </a:lnTo>
                <a:lnTo>
                  <a:pt x="3702" y="2799"/>
                </a:lnTo>
                <a:lnTo>
                  <a:pt x="3705" y="2814"/>
                </a:lnTo>
                <a:lnTo>
                  <a:pt x="3638" y="2830"/>
                </a:lnTo>
                <a:lnTo>
                  <a:pt x="3619" y="2869"/>
                </a:lnTo>
                <a:lnTo>
                  <a:pt x="3597" y="2915"/>
                </a:lnTo>
                <a:lnTo>
                  <a:pt x="3585" y="2940"/>
                </a:lnTo>
                <a:lnTo>
                  <a:pt x="3572" y="2963"/>
                </a:lnTo>
                <a:lnTo>
                  <a:pt x="3559" y="2986"/>
                </a:lnTo>
                <a:lnTo>
                  <a:pt x="3544" y="3008"/>
                </a:lnTo>
                <a:lnTo>
                  <a:pt x="3793" y="3114"/>
                </a:lnTo>
                <a:lnTo>
                  <a:pt x="3936" y="3176"/>
                </a:lnTo>
                <a:lnTo>
                  <a:pt x="4076" y="3235"/>
                </a:lnTo>
                <a:lnTo>
                  <a:pt x="4109" y="3248"/>
                </a:lnTo>
                <a:lnTo>
                  <a:pt x="4143" y="3261"/>
                </a:lnTo>
                <a:lnTo>
                  <a:pt x="4214" y="3285"/>
                </a:lnTo>
                <a:lnTo>
                  <a:pt x="4282" y="3310"/>
                </a:lnTo>
                <a:lnTo>
                  <a:pt x="4316" y="3323"/>
                </a:lnTo>
                <a:lnTo>
                  <a:pt x="4351" y="3336"/>
                </a:lnTo>
                <a:lnTo>
                  <a:pt x="4385" y="3351"/>
                </a:lnTo>
                <a:lnTo>
                  <a:pt x="4419" y="3368"/>
                </a:lnTo>
                <a:lnTo>
                  <a:pt x="4451" y="3385"/>
                </a:lnTo>
                <a:lnTo>
                  <a:pt x="4483" y="3404"/>
                </a:lnTo>
                <a:lnTo>
                  <a:pt x="4514" y="3424"/>
                </a:lnTo>
                <a:lnTo>
                  <a:pt x="4528" y="3436"/>
                </a:lnTo>
                <a:lnTo>
                  <a:pt x="4543" y="3448"/>
                </a:lnTo>
                <a:lnTo>
                  <a:pt x="4557" y="3460"/>
                </a:lnTo>
                <a:lnTo>
                  <a:pt x="4570" y="3473"/>
                </a:lnTo>
                <a:lnTo>
                  <a:pt x="4583" y="3486"/>
                </a:lnTo>
                <a:lnTo>
                  <a:pt x="4596" y="3501"/>
                </a:lnTo>
                <a:lnTo>
                  <a:pt x="4609" y="3516"/>
                </a:lnTo>
                <a:lnTo>
                  <a:pt x="4620" y="3531"/>
                </a:lnTo>
                <a:lnTo>
                  <a:pt x="4631" y="3547"/>
                </a:lnTo>
                <a:lnTo>
                  <a:pt x="4641" y="3564"/>
                </a:lnTo>
                <a:lnTo>
                  <a:pt x="4650" y="3583"/>
                </a:lnTo>
                <a:lnTo>
                  <a:pt x="4659" y="3601"/>
                </a:lnTo>
                <a:lnTo>
                  <a:pt x="4667" y="3620"/>
                </a:lnTo>
                <a:lnTo>
                  <a:pt x="4676" y="3640"/>
                </a:lnTo>
                <a:lnTo>
                  <a:pt x="4681" y="3658"/>
                </a:lnTo>
                <a:lnTo>
                  <a:pt x="4681" y="3677"/>
                </a:lnTo>
                <a:lnTo>
                  <a:pt x="4683" y="3786"/>
                </a:lnTo>
                <a:lnTo>
                  <a:pt x="4686" y="3924"/>
                </a:lnTo>
                <a:lnTo>
                  <a:pt x="4689" y="4056"/>
                </a:lnTo>
                <a:lnTo>
                  <a:pt x="5719" y="4056"/>
                </a:lnTo>
                <a:lnTo>
                  <a:pt x="5719" y="4000"/>
                </a:lnTo>
                <a:lnTo>
                  <a:pt x="5719" y="3935"/>
                </a:lnTo>
                <a:lnTo>
                  <a:pt x="5716" y="3796"/>
                </a:lnTo>
                <a:lnTo>
                  <a:pt x="5713" y="3662"/>
                </a:lnTo>
                <a:lnTo>
                  <a:pt x="5712" y="3558"/>
                </a:lnTo>
                <a:lnTo>
                  <a:pt x="5706" y="3544"/>
                </a:lnTo>
                <a:lnTo>
                  <a:pt x="5700" y="3531"/>
                </a:lnTo>
                <a:lnTo>
                  <a:pt x="5694" y="3518"/>
                </a:lnTo>
                <a:lnTo>
                  <a:pt x="5686" y="3506"/>
                </a:lnTo>
                <a:lnTo>
                  <a:pt x="5678" y="3494"/>
                </a:lnTo>
                <a:lnTo>
                  <a:pt x="5670" y="3483"/>
                </a:lnTo>
                <a:lnTo>
                  <a:pt x="5661" y="3473"/>
                </a:lnTo>
                <a:lnTo>
                  <a:pt x="5650" y="3463"/>
                </a:lnTo>
                <a:lnTo>
                  <a:pt x="5640" y="3454"/>
                </a:lnTo>
                <a:lnTo>
                  <a:pt x="5629" y="3445"/>
                </a:lnTo>
                <a:lnTo>
                  <a:pt x="5618" y="3437"/>
                </a:lnTo>
                <a:lnTo>
                  <a:pt x="5607" y="3430"/>
                </a:lnTo>
                <a:lnTo>
                  <a:pt x="5583" y="3414"/>
                </a:lnTo>
                <a:lnTo>
                  <a:pt x="5556" y="3402"/>
                </a:lnTo>
                <a:lnTo>
                  <a:pt x="5530" y="3390"/>
                </a:lnTo>
                <a:lnTo>
                  <a:pt x="5501" y="3379"/>
                </a:lnTo>
                <a:lnTo>
                  <a:pt x="5445" y="3358"/>
                </a:lnTo>
                <a:lnTo>
                  <a:pt x="5386" y="3337"/>
                </a:lnTo>
                <a:lnTo>
                  <a:pt x="5357" y="3327"/>
                </a:lnTo>
                <a:lnTo>
                  <a:pt x="5329" y="3316"/>
                </a:lnTo>
                <a:close/>
                <a:moveTo>
                  <a:pt x="6518" y="3416"/>
                </a:moveTo>
                <a:lnTo>
                  <a:pt x="6518" y="3416"/>
                </a:lnTo>
                <a:lnTo>
                  <a:pt x="6515" y="3406"/>
                </a:lnTo>
                <a:lnTo>
                  <a:pt x="6510" y="3397"/>
                </a:lnTo>
                <a:lnTo>
                  <a:pt x="6506" y="3388"/>
                </a:lnTo>
                <a:lnTo>
                  <a:pt x="6501" y="3380"/>
                </a:lnTo>
                <a:lnTo>
                  <a:pt x="6488" y="3364"/>
                </a:lnTo>
                <a:lnTo>
                  <a:pt x="6475" y="3350"/>
                </a:lnTo>
                <a:lnTo>
                  <a:pt x="6460" y="3337"/>
                </a:lnTo>
                <a:lnTo>
                  <a:pt x="6445" y="3326"/>
                </a:lnTo>
                <a:lnTo>
                  <a:pt x="6428" y="3316"/>
                </a:lnTo>
                <a:lnTo>
                  <a:pt x="6409" y="3307"/>
                </a:lnTo>
                <a:lnTo>
                  <a:pt x="6391" y="3299"/>
                </a:lnTo>
                <a:lnTo>
                  <a:pt x="6372" y="3292"/>
                </a:lnTo>
                <a:lnTo>
                  <a:pt x="6331" y="3276"/>
                </a:lnTo>
                <a:lnTo>
                  <a:pt x="6291" y="3262"/>
                </a:lnTo>
                <a:lnTo>
                  <a:pt x="6270" y="3255"/>
                </a:lnTo>
                <a:lnTo>
                  <a:pt x="6251" y="3247"/>
                </a:lnTo>
                <a:lnTo>
                  <a:pt x="6073" y="3171"/>
                </a:lnTo>
                <a:lnTo>
                  <a:pt x="5982" y="3132"/>
                </a:lnTo>
                <a:lnTo>
                  <a:pt x="5894" y="3096"/>
                </a:lnTo>
                <a:lnTo>
                  <a:pt x="5796" y="3068"/>
                </a:lnTo>
                <a:lnTo>
                  <a:pt x="5788" y="3063"/>
                </a:lnTo>
                <a:lnTo>
                  <a:pt x="5781" y="3056"/>
                </a:lnTo>
                <a:lnTo>
                  <a:pt x="5774" y="3048"/>
                </a:lnTo>
                <a:lnTo>
                  <a:pt x="5767" y="3039"/>
                </a:lnTo>
                <a:lnTo>
                  <a:pt x="5753" y="3018"/>
                </a:lnTo>
                <a:lnTo>
                  <a:pt x="5740" y="2995"/>
                </a:lnTo>
                <a:lnTo>
                  <a:pt x="5728" y="2971"/>
                </a:lnTo>
                <a:lnTo>
                  <a:pt x="5716" y="2948"/>
                </a:lnTo>
                <a:lnTo>
                  <a:pt x="5697" y="2908"/>
                </a:lnTo>
                <a:lnTo>
                  <a:pt x="5635" y="2899"/>
                </a:lnTo>
                <a:lnTo>
                  <a:pt x="5636" y="2887"/>
                </a:lnTo>
                <a:lnTo>
                  <a:pt x="5638" y="2877"/>
                </a:lnTo>
                <a:lnTo>
                  <a:pt x="5640" y="2867"/>
                </a:lnTo>
                <a:lnTo>
                  <a:pt x="5643" y="2858"/>
                </a:lnTo>
                <a:lnTo>
                  <a:pt x="5647" y="2850"/>
                </a:lnTo>
                <a:lnTo>
                  <a:pt x="5652" y="2843"/>
                </a:lnTo>
                <a:lnTo>
                  <a:pt x="5662" y="2831"/>
                </a:lnTo>
                <a:lnTo>
                  <a:pt x="5671" y="2819"/>
                </a:lnTo>
                <a:lnTo>
                  <a:pt x="5681" y="2807"/>
                </a:lnTo>
                <a:lnTo>
                  <a:pt x="5686" y="2800"/>
                </a:lnTo>
                <a:lnTo>
                  <a:pt x="5690" y="2792"/>
                </a:lnTo>
                <a:lnTo>
                  <a:pt x="5694" y="2783"/>
                </a:lnTo>
                <a:lnTo>
                  <a:pt x="5697" y="2774"/>
                </a:lnTo>
                <a:lnTo>
                  <a:pt x="5700" y="2765"/>
                </a:lnTo>
                <a:lnTo>
                  <a:pt x="5702" y="2756"/>
                </a:lnTo>
                <a:lnTo>
                  <a:pt x="5704" y="2738"/>
                </a:lnTo>
                <a:lnTo>
                  <a:pt x="5706" y="2698"/>
                </a:lnTo>
                <a:lnTo>
                  <a:pt x="5708" y="2679"/>
                </a:lnTo>
                <a:lnTo>
                  <a:pt x="5710" y="2660"/>
                </a:lnTo>
                <a:lnTo>
                  <a:pt x="5712" y="2650"/>
                </a:lnTo>
                <a:lnTo>
                  <a:pt x="5715" y="2642"/>
                </a:lnTo>
                <a:lnTo>
                  <a:pt x="5718" y="2633"/>
                </a:lnTo>
                <a:lnTo>
                  <a:pt x="5723" y="2625"/>
                </a:lnTo>
                <a:lnTo>
                  <a:pt x="5726" y="2620"/>
                </a:lnTo>
                <a:lnTo>
                  <a:pt x="5730" y="2615"/>
                </a:lnTo>
                <a:lnTo>
                  <a:pt x="5738" y="2608"/>
                </a:lnTo>
                <a:lnTo>
                  <a:pt x="5747" y="2601"/>
                </a:lnTo>
                <a:lnTo>
                  <a:pt x="5757" y="2596"/>
                </a:lnTo>
                <a:lnTo>
                  <a:pt x="5767" y="2591"/>
                </a:lnTo>
                <a:lnTo>
                  <a:pt x="5777" y="2585"/>
                </a:lnTo>
                <a:lnTo>
                  <a:pt x="5785" y="2578"/>
                </a:lnTo>
                <a:lnTo>
                  <a:pt x="5789" y="2574"/>
                </a:lnTo>
                <a:lnTo>
                  <a:pt x="5794" y="2569"/>
                </a:lnTo>
                <a:lnTo>
                  <a:pt x="5800" y="2560"/>
                </a:lnTo>
                <a:lnTo>
                  <a:pt x="5805" y="2549"/>
                </a:lnTo>
                <a:lnTo>
                  <a:pt x="5810" y="2538"/>
                </a:lnTo>
                <a:lnTo>
                  <a:pt x="5814" y="2526"/>
                </a:lnTo>
                <a:lnTo>
                  <a:pt x="5821" y="2500"/>
                </a:lnTo>
                <a:lnTo>
                  <a:pt x="5826" y="2478"/>
                </a:lnTo>
                <a:lnTo>
                  <a:pt x="5830" y="2458"/>
                </a:lnTo>
                <a:lnTo>
                  <a:pt x="5832" y="2435"/>
                </a:lnTo>
                <a:lnTo>
                  <a:pt x="5835" y="2413"/>
                </a:lnTo>
                <a:lnTo>
                  <a:pt x="5835" y="2391"/>
                </a:lnTo>
                <a:lnTo>
                  <a:pt x="5835" y="2367"/>
                </a:lnTo>
                <a:lnTo>
                  <a:pt x="5832" y="2345"/>
                </a:lnTo>
                <a:lnTo>
                  <a:pt x="5830" y="2334"/>
                </a:lnTo>
                <a:lnTo>
                  <a:pt x="5827" y="2324"/>
                </a:lnTo>
                <a:lnTo>
                  <a:pt x="5823" y="2314"/>
                </a:lnTo>
                <a:lnTo>
                  <a:pt x="5819" y="2304"/>
                </a:lnTo>
                <a:lnTo>
                  <a:pt x="5810" y="2285"/>
                </a:lnTo>
                <a:lnTo>
                  <a:pt x="5802" y="2272"/>
                </a:lnTo>
                <a:lnTo>
                  <a:pt x="5799" y="2265"/>
                </a:lnTo>
                <a:lnTo>
                  <a:pt x="5797" y="2257"/>
                </a:lnTo>
                <a:lnTo>
                  <a:pt x="5794" y="2248"/>
                </a:lnTo>
                <a:lnTo>
                  <a:pt x="5793" y="2236"/>
                </a:lnTo>
                <a:lnTo>
                  <a:pt x="5792" y="2215"/>
                </a:lnTo>
                <a:lnTo>
                  <a:pt x="5793" y="2188"/>
                </a:lnTo>
                <a:lnTo>
                  <a:pt x="5795" y="2156"/>
                </a:lnTo>
                <a:lnTo>
                  <a:pt x="5797" y="2123"/>
                </a:lnTo>
                <a:lnTo>
                  <a:pt x="5803" y="2060"/>
                </a:lnTo>
                <a:lnTo>
                  <a:pt x="5806" y="2020"/>
                </a:lnTo>
                <a:lnTo>
                  <a:pt x="5807" y="1961"/>
                </a:lnTo>
                <a:lnTo>
                  <a:pt x="5806" y="1932"/>
                </a:lnTo>
                <a:lnTo>
                  <a:pt x="5804" y="1904"/>
                </a:lnTo>
                <a:lnTo>
                  <a:pt x="5802" y="1876"/>
                </a:lnTo>
                <a:lnTo>
                  <a:pt x="5798" y="1848"/>
                </a:lnTo>
                <a:lnTo>
                  <a:pt x="5793" y="1820"/>
                </a:lnTo>
                <a:lnTo>
                  <a:pt x="5786" y="1790"/>
                </a:lnTo>
                <a:lnTo>
                  <a:pt x="5782" y="1779"/>
                </a:lnTo>
                <a:lnTo>
                  <a:pt x="5777" y="1767"/>
                </a:lnTo>
                <a:lnTo>
                  <a:pt x="5770" y="1753"/>
                </a:lnTo>
                <a:lnTo>
                  <a:pt x="5761" y="1738"/>
                </a:lnTo>
                <a:lnTo>
                  <a:pt x="5751" y="1722"/>
                </a:lnTo>
                <a:lnTo>
                  <a:pt x="5746" y="1716"/>
                </a:lnTo>
                <a:lnTo>
                  <a:pt x="5740" y="1709"/>
                </a:lnTo>
                <a:lnTo>
                  <a:pt x="5733" y="1704"/>
                </a:lnTo>
                <a:lnTo>
                  <a:pt x="5727" y="1700"/>
                </a:lnTo>
                <a:lnTo>
                  <a:pt x="5654" y="1687"/>
                </a:lnTo>
                <a:lnTo>
                  <a:pt x="5609" y="1645"/>
                </a:lnTo>
                <a:lnTo>
                  <a:pt x="5592" y="1635"/>
                </a:lnTo>
                <a:lnTo>
                  <a:pt x="5574" y="1626"/>
                </a:lnTo>
                <a:lnTo>
                  <a:pt x="5557" y="1619"/>
                </a:lnTo>
                <a:lnTo>
                  <a:pt x="5540" y="1612"/>
                </a:lnTo>
                <a:lnTo>
                  <a:pt x="5523" y="1606"/>
                </a:lnTo>
                <a:lnTo>
                  <a:pt x="5505" y="1601"/>
                </a:lnTo>
                <a:lnTo>
                  <a:pt x="5488" y="1597"/>
                </a:lnTo>
                <a:lnTo>
                  <a:pt x="5471" y="1593"/>
                </a:lnTo>
                <a:lnTo>
                  <a:pt x="5454" y="1590"/>
                </a:lnTo>
                <a:lnTo>
                  <a:pt x="5437" y="1589"/>
                </a:lnTo>
                <a:lnTo>
                  <a:pt x="5420" y="1588"/>
                </a:lnTo>
                <a:lnTo>
                  <a:pt x="5404" y="1587"/>
                </a:lnTo>
                <a:lnTo>
                  <a:pt x="5371" y="1588"/>
                </a:lnTo>
                <a:lnTo>
                  <a:pt x="5339" y="1591"/>
                </a:lnTo>
                <a:lnTo>
                  <a:pt x="5308" y="1597"/>
                </a:lnTo>
                <a:lnTo>
                  <a:pt x="5277" y="1603"/>
                </a:lnTo>
                <a:lnTo>
                  <a:pt x="5249" y="1611"/>
                </a:lnTo>
                <a:lnTo>
                  <a:pt x="5221" y="1619"/>
                </a:lnTo>
                <a:lnTo>
                  <a:pt x="5195" y="1628"/>
                </a:lnTo>
                <a:lnTo>
                  <a:pt x="5171" y="1637"/>
                </a:lnTo>
                <a:lnTo>
                  <a:pt x="5127" y="1654"/>
                </a:lnTo>
                <a:lnTo>
                  <a:pt x="5114" y="1659"/>
                </a:lnTo>
                <a:lnTo>
                  <a:pt x="5100" y="1665"/>
                </a:lnTo>
                <a:lnTo>
                  <a:pt x="5086" y="1672"/>
                </a:lnTo>
                <a:lnTo>
                  <a:pt x="5073" y="1680"/>
                </a:lnTo>
                <a:lnTo>
                  <a:pt x="5061" y="1689"/>
                </a:lnTo>
                <a:lnTo>
                  <a:pt x="5049" y="1698"/>
                </a:lnTo>
                <a:lnTo>
                  <a:pt x="5038" y="1709"/>
                </a:lnTo>
                <a:lnTo>
                  <a:pt x="5027" y="1720"/>
                </a:lnTo>
                <a:lnTo>
                  <a:pt x="5015" y="1732"/>
                </a:lnTo>
                <a:lnTo>
                  <a:pt x="5005" y="1746"/>
                </a:lnTo>
                <a:lnTo>
                  <a:pt x="4996" y="1760"/>
                </a:lnTo>
                <a:lnTo>
                  <a:pt x="4987" y="1775"/>
                </a:lnTo>
                <a:lnTo>
                  <a:pt x="4979" y="1790"/>
                </a:lnTo>
                <a:lnTo>
                  <a:pt x="4971" y="1806"/>
                </a:lnTo>
                <a:lnTo>
                  <a:pt x="4963" y="1825"/>
                </a:lnTo>
                <a:lnTo>
                  <a:pt x="4957" y="1842"/>
                </a:lnTo>
                <a:lnTo>
                  <a:pt x="4951" y="1861"/>
                </a:lnTo>
                <a:lnTo>
                  <a:pt x="4944" y="1881"/>
                </a:lnTo>
                <a:lnTo>
                  <a:pt x="4940" y="1901"/>
                </a:lnTo>
                <a:lnTo>
                  <a:pt x="4936" y="1922"/>
                </a:lnTo>
                <a:lnTo>
                  <a:pt x="4932" y="1944"/>
                </a:lnTo>
                <a:lnTo>
                  <a:pt x="4930" y="1967"/>
                </a:lnTo>
                <a:lnTo>
                  <a:pt x="4928" y="1990"/>
                </a:lnTo>
                <a:lnTo>
                  <a:pt x="4927" y="2014"/>
                </a:lnTo>
                <a:lnTo>
                  <a:pt x="4927" y="2039"/>
                </a:lnTo>
                <a:lnTo>
                  <a:pt x="4927" y="2064"/>
                </a:lnTo>
                <a:lnTo>
                  <a:pt x="4928" y="2091"/>
                </a:lnTo>
                <a:lnTo>
                  <a:pt x="4930" y="2117"/>
                </a:lnTo>
                <a:lnTo>
                  <a:pt x="4933" y="2144"/>
                </a:lnTo>
                <a:lnTo>
                  <a:pt x="4937" y="2173"/>
                </a:lnTo>
                <a:lnTo>
                  <a:pt x="4942" y="2201"/>
                </a:lnTo>
                <a:lnTo>
                  <a:pt x="4948" y="2231"/>
                </a:lnTo>
                <a:lnTo>
                  <a:pt x="4949" y="2240"/>
                </a:lnTo>
                <a:lnTo>
                  <a:pt x="4951" y="2249"/>
                </a:lnTo>
                <a:lnTo>
                  <a:pt x="4949" y="2258"/>
                </a:lnTo>
                <a:lnTo>
                  <a:pt x="4948" y="2265"/>
                </a:lnTo>
                <a:lnTo>
                  <a:pt x="4946" y="2273"/>
                </a:lnTo>
                <a:lnTo>
                  <a:pt x="4944" y="2280"/>
                </a:lnTo>
                <a:lnTo>
                  <a:pt x="4938" y="2292"/>
                </a:lnTo>
                <a:lnTo>
                  <a:pt x="4931" y="2305"/>
                </a:lnTo>
                <a:lnTo>
                  <a:pt x="4926" y="2316"/>
                </a:lnTo>
                <a:lnTo>
                  <a:pt x="4922" y="2327"/>
                </a:lnTo>
                <a:lnTo>
                  <a:pt x="4921" y="2332"/>
                </a:lnTo>
                <a:lnTo>
                  <a:pt x="4921" y="2337"/>
                </a:lnTo>
                <a:lnTo>
                  <a:pt x="4926" y="2399"/>
                </a:lnTo>
                <a:lnTo>
                  <a:pt x="4929" y="2436"/>
                </a:lnTo>
                <a:lnTo>
                  <a:pt x="4934" y="2475"/>
                </a:lnTo>
                <a:lnTo>
                  <a:pt x="4938" y="2494"/>
                </a:lnTo>
                <a:lnTo>
                  <a:pt x="4942" y="2513"/>
                </a:lnTo>
                <a:lnTo>
                  <a:pt x="4947" y="2530"/>
                </a:lnTo>
                <a:lnTo>
                  <a:pt x="4954" y="2546"/>
                </a:lnTo>
                <a:lnTo>
                  <a:pt x="4961" y="2561"/>
                </a:lnTo>
                <a:lnTo>
                  <a:pt x="4969" y="2574"/>
                </a:lnTo>
                <a:lnTo>
                  <a:pt x="4974" y="2579"/>
                </a:lnTo>
                <a:lnTo>
                  <a:pt x="4978" y="2585"/>
                </a:lnTo>
                <a:lnTo>
                  <a:pt x="4984" y="2590"/>
                </a:lnTo>
                <a:lnTo>
                  <a:pt x="4989" y="2594"/>
                </a:lnTo>
                <a:lnTo>
                  <a:pt x="4999" y="2597"/>
                </a:lnTo>
                <a:lnTo>
                  <a:pt x="5015" y="2602"/>
                </a:lnTo>
                <a:lnTo>
                  <a:pt x="5031" y="2605"/>
                </a:lnTo>
                <a:lnTo>
                  <a:pt x="5036" y="2606"/>
                </a:lnTo>
                <a:lnTo>
                  <a:pt x="5038" y="2605"/>
                </a:lnTo>
                <a:lnTo>
                  <a:pt x="5055" y="2792"/>
                </a:lnTo>
                <a:lnTo>
                  <a:pt x="5058" y="2800"/>
                </a:lnTo>
                <a:lnTo>
                  <a:pt x="5062" y="2806"/>
                </a:lnTo>
                <a:lnTo>
                  <a:pt x="5070" y="2818"/>
                </a:lnTo>
                <a:lnTo>
                  <a:pt x="5078" y="2828"/>
                </a:lnTo>
                <a:lnTo>
                  <a:pt x="5087" y="2838"/>
                </a:lnTo>
                <a:lnTo>
                  <a:pt x="5097" y="2849"/>
                </a:lnTo>
                <a:lnTo>
                  <a:pt x="5105" y="2861"/>
                </a:lnTo>
                <a:lnTo>
                  <a:pt x="5109" y="2869"/>
                </a:lnTo>
                <a:lnTo>
                  <a:pt x="5112" y="2877"/>
                </a:lnTo>
                <a:lnTo>
                  <a:pt x="5115" y="2887"/>
                </a:lnTo>
                <a:lnTo>
                  <a:pt x="5117" y="2897"/>
                </a:lnTo>
                <a:lnTo>
                  <a:pt x="5071" y="2908"/>
                </a:lnTo>
                <a:lnTo>
                  <a:pt x="5055" y="2942"/>
                </a:lnTo>
                <a:lnTo>
                  <a:pt x="5036" y="2980"/>
                </a:lnTo>
                <a:lnTo>
                  <a:pt x="5026" y="3000"/>
                </a:lnTo>
                <a:lnTo>
                  <a:pt x="5014" y="3020"/>
                </a:lnTo>
                <a:lnTo>
                  <a:pt x="5002" y="3037"/>
                </a:lnTo>
                <a:lnTo>
                  <a:pt x="4990" y="3052"/>
                </a:lnTo>
                <a:lnTo>
                  <a:pt x="5169" y="3128"/>
                </a:lnTo>
                <a:lnTo>
                  <a:pt x="5371" y="3214"/>
                </a:lnTo>
                <a:lnTo>
                  <a:pt x="5394" y="3224"/>
                </a:lnTo>
                <a:lnTo>
                  <a:pt x="5417" y="3233"/>
                </a:lnTo>
                <a:lnTo>
                  <a:pt x="5467" y="3250"/>
                </a:lnTo>
                <a:lnTo>
                  <a:pt x="5517" y="3267"/>
                </a:lnTo>
                <a:lnTo>
                  <a:pt x="5542" y="3277"/>
                </a:lnTo>
                <a:lnTo>
                  <a:pt x="5567" y="3287"/>
                </a:lnTo>
                <a:lnTo>
                  <a:pt x="5593" y="3299"/>
                </a:lnTo>
                <a:lnTo>
                  <a:pt x="5618" y="3311"/>
                </a:lnTo>
                <a:lnTo>
                  <a:pt x="5642" y="3324"/>
                </a:lnTo>
                <a:lnTo>
                  <a:pt x="5667" y="3338"/>
                </a:lnTo>
                <a:lnTo>
                  <a:pt x="5690" y="3354"/>
                </a:lnTo>
                <a:lnTo>
                  <a:pt x="5712" y="3373"/>
                </a:lnTo>
                <a:lnTo>
                  <a:pt x="5734" y="3392"/>
                </a:lnTo>
                <a:lnTo>
                  <a:pt x="5744" y="3402"/>
                </a:lnTo>
                <a:lnTo>
                  <a:pt x="5754" y="3413"/>
                </a:lnTo>
                <a:lnTo>
                  <a:pt x="5763" y="3425"/>
                </a:lnTo>
                <a:lnTo>
                  <a:pt x="5772" y="3438"/>
                </a:lnTo>
                <a:lnTo>
                  <a:pt x="5780" y="3450"/>
                </a:lnTo>
                <a:lnTo>
                  <a:pt x="5788" y="3463"/>
                </a:lnTo>
                <a:lnTo>
                  <a:pt x="5796" y="3477"/>
                </a:lnTo>
                <a:lnTo>
                  <a:pt x="5803" y="3491"/>
                </a:lnTo>
                <a:lnTo>
                  <a:pt x="5810" y="3507"/>
                </a:lnTo>
                <a:lnTo>
                  <a:pt x="5815" y="3523"/>
                </a:lnTo>
                <a:lnTo>
                  <a:pt x="5821" y="3540"/>
                </a:lnTo>
                <a:lnTo>
                  <a:pt x="5821" y="3558"/>
                </a:lnTo>
                <a:lnTo>
                  <a:pt x="5822" y="3635"/>
                </a:lnTo>
                <a:lnTo>
                  <a:pt x="5824" y="3733"/>
                </a:lnTo>
                <a:lnTo>
                  <a:pt x="5825" y="3764"/>
                </a:lnTo>
                <a:lnTo>
                  <a:pt x="6523" y="3764"/>
                </a:lnTo>
                <a:lnTo>
                  <a:pt x="6524" y="3725"/>
                </a:lnTo>
                <a:lnTo>
                  <a:pt x="6524" y="3679"/>
                </a:lnTo>
                <a:lnTo>
                  <a:pt x="6522" y="3582"/>
                </a:lnTo>
                <a:lnTo>
                  <a:pt x="6519" y="3488"/>
                </a:lnTo>
                <a:lnTo>
                  <a:pt x="6518" y="34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</a:t>
            </a:r>
            <a:r>
              <a:rPr lang="zh-CN" altLang="en-US"/>
              <a:t>的</a:t>
            </a:r>
            <a:r>
              <a:rPr lang="en-US" altLang="zh-CN"/>
              <a:t>IO</a:t>
            </a:r>
            <a:r>
              <a:rPr lang="zh-CN" altLang="en-US"/>
              <a:t>模型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Select模型</a:t>
            </a:r>
            <a:endParaRPr lang="zh-CN" altLang="en-US"/>
          </a:p>
          <a:p>
            <a:r>
              <a:rPr lang="zh-CN" altLang="en-US"/>
              <a:t>WSAAsyncSelect模型</a:t>
            </a:r>
            <a:endParaRPr lang="zh-CN" altLang="en-US"/>
          </a:p>
          <a:p>
            <a:r>
              <a:rPr lang="zh-CN" altLang="en-US"/>
              <a:t>WSAEventSelect模型</a:t>
            </a:r>
            <a:endParaRPr lang="zh-CN" altLang="en-US"/>
          </a:p>
          <a:p>
            <a:r>
              <a:rPr lang="zh-CN" altLang="en-US"/>
              <a:t>Overlapped  I/O  事件通知模型</a:t>
            </a:r>
            <a:endParaRPr lang="zh-CN" altLang="en-US"/>
          </a:p>
          <a:p>
            <a:r>
              <a:rPr lang="zh-CN" altLang="en-US"/>
              <a:t>Overlapped  I/O  完成例程模型</a:t>
            </a:r>
            <a:endParaRPr lang="zh-CN" altLang="en-US"/>
          </a:p>
          <a:p>
            <a:r>
              <a:rPr lang="zh-CN" altLang="en-US"/>
              <a:t>IOCP模型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3930"/>
            <a:ext cx="10515600" cy="1325563"/>
          </a:xfrm>
        </p:spPr>
        <p:txBody>
          <a:bodyPr/>
          <a:p>
            <a:pPr algn="ctr"/>
            <a:r>
              <a:rPr lang="zh-CN" altLang="en-US"/>
              <a:t>售票流程</a:t>
            </a:r>
            <a:r>
              <a:rPr lang="en-US" altLang="zh-CN"/>
              <a:t>(</a:t>
            </a:r>
            <a:r>
              <a:rPr lang="zh-CN" altLang="en-US"/>
              <a:t>异</a:t>
            </a:r>
            <a:r>
              <a:rPr lang="zh-CN" altLang="en-US">
                <a:sym typeface="+mn-ea"/>
              </a:rPr>
              <a:t>步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0" name=" 10"/>
          <p:cNvSpPr/>
          <p:nvPr/>
        </p:nvSpPr>
        <p:spPr bwMode="auto">
          <a:xfrm>
            <a:off x="3828415" y="4004945"/>
            <a:ext cx="836930" cy="109220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11"/>
          <p:cNvSpPr/>
          <p:nvPr/>
        </p:nvSpPr>
        <p:spPr bwMode="auto">
          <a:xfrm>
            <a:off x="6972935" y="4116070"/>
            <a:ext cx="1020445" cy="981075"/>
          </a:xfrm>
          <a:custGeom>
            <a:avLst/>
            <a:gdLst>
              <a:gd name="T0" fmla="*/ 885340 w 6524"/>
              <a:gd name="T1" fmla="*/ 839496 h 4376"/>
              <a:gd name="T2" fmla="*/ 828693 w 6524"/>
              <a:gd name="T3" fmla="*/ 733209 h 4376"/>
              <a:gd name="T4" fmla="*/ 858184 w 6524"/>
              <a:gd name="T5" fmla="*/ 652033 h 4376"/>
              <a:gd name="T6" fmla="*/ 887676 w 6524"/>
              <a:gd name="T7" fmla="*/ 591881 h 4376"/>
              <a:gd name="T8" fmla="*/ 927096 w 6524"/>
              <a:gd name="T9" fmla="*/ 529102 h 4376"/>
              <a:gd name="T10" fmla="*/ 924176 w 6524"/>
              <a:gd name="T11" fmla="*/ 420186 h 4376"/>
              <a:gd name="T12" fmla="*/ 909576 w 6524"/>
              <a:gd name="T13" fmla="*/ 333754 h 4376"/>
              <a:gd name="T14" fmla="*/ 906948 w 6524"/>
              <a:gd name="T15" fmla="*/ 127603 h 4376"/>
              <a:gd name="T16" fmla="*/ 800661 w 6524"/>
              <a:gd name="T17" fmla="*/ 33872 h 4376"/>
              <a:gd name="T18" fmla="*/ 661085 w 6524"/>
              <a:gd name="T19" fmla="*/ 584 h 4376"/>
              <a:gd name="T20" fmla="*/ 510122 w 6524"/>
              <a:gd name="T21" fmla="*/ 41756 h 4376"/>
              <a:gd name="T22" fmla="*/ 417850 w 6524"/>
              <a:gd name="T23" fmla="*/ 149503 h 4376"/>
              <a:gd name="T24" fmla="*/ 409674 w 6524"/>
              <a:gd name="T25" fmla="*/ 359742 h 4376"/>
              <a:gd name="T26" fmla="*/ 397118 w 6524"/>
              <a:gd name="T27" fmla="*/ 436830 h 4376"/>
              <a:gd name="T28" fmla="*/ 420186 w 6524"/>
              <a:gd name="T29" fmla="*/ 571441 h 4376"/>
              <a:gd name="T30" fmla="*/ 465446 w 6524"/>
              <a:gd name="T31" fmla="*/ 597137 h 4376"/>
              <a:gd name="T32" fmla="*/ 510998 w 6524"/>
              <a:gd name="T33" fmla="*/ 762408 h 4376"/>
              <a:gd name="T34" fmla="*/ 427486 w 6524"/>
              <a:gd name="T35" fmla="*/ 869280 h 4376"/>
              <a:gd name="T36" fmla="*/ 56648 w 6524"/>
              <a:gd name="T37" fmla="*/ 1014695 h 4376"/>
              <a:gd name="T38" fmla="*/ 3212 w 6524"/>
              <a:gd name="T39" fmla="*/ 1073679 h 4376"/>
              <a:gd name="T40" fmla="*/ 1334726 w 6524"/>
              <a:gd name="T41" fmla="*/ 1073679 h 4376"/>
              <a:gd name="T42" fmla="*/ 1270779 w 6524"/>
              <a:gd name="T43" fmla="*/ 1009439 h 4376"/>
              <a:gd name="T44" fmla="*/ 1406850 w 6524"/>
              <a:gd name="T45" fmla="*/ 904612 h 4376"/>
              <a:gd name="T46" fmla="*/ 1298227 w 6524"/>
              <a:gd name="T47" fmla="*/ 822560 h 4376"/>
              <a:gd name="T48" fmla="*/ 1324506 w 6524"/>
              <a:gd name="T49" fmla="*/ 770292 h 4376"/>
              <a:gd name="T50" fmla="*/ 1336186 w 6524"/>
              <a:gd name="T51" fmla="*/ 705761 h 4376"/>
              <a:gd name="T52" fmla="*/ 1371518 w 6524"/>
              <a:gd name="T53" fmla="*/ 671305 h 4376"/>
              <a:gd name="T54" fmla="*/ 1378526 w 6524"/>
              <a:gd name="T55" fmla="*/ 581661 h 4376"/>
              <a:gd name="T56" fmla="*/ 1365094 w 6524"/>
              <a:gd name="T57" fmla="*/ 511582 h 4376"/>
              <a:gd name="T58" fmla="*/ 1359838 w 6524"/>
              <a:gd name="T59" fmla="*/ 353902 h 4376"/>
              <a:gd name="T60" fmla="*/ 1265815 w 6524"/>
              <a:gd name="T61" fmla="*/ 286743 h 4376"/>
              <a:gd name="T62" fmla="*/ 1161571 w 6524"/>
              <a:gd name="T63" fmla="*/ 277399 h 4376"/>
              <a:gd name="T64" fmla="*/ 1043896 w 6524"/>
              <a:gd name="T65" fmla="*/ 329374 h 4376"/>
              <a:gd name="T66" fmla="*/ 1002724 w 6524"/>
              <a:gd name="T67" fmla="*/ 442086 h 4376"/>
              <a:gd name="T68" fmla="*/ 1010316 w 6524"/>
              <a:gd name="T69" fmla="*/ 560345 h 4376"/>
              <a:gd name="T70" fmla="*/ 1008564 w 6524"/>
              <a:gd name="T71" fmla="*/ 660793 h 4376"/>
              <a:gd name="T72" fmla="*/ 1045648 w 6524"/>
              <a:gd name="T73" fmla="*/ 699337 h 4376"/>
              <a:gd name="T74" fmla="*/ 1076599 w 6524"/>
              <a:gd name="T75" fmla="*/ 806792 h 4376"/>
              <a:gd name="T76" fmla="*/ 1107551 w 6524"/>
              <a:gd name="T77" fmla="*/ 909284 h 4376"/>
              <a:gd name="T78" fmla="*/ 1318082 w 6524"/>
              <a:gd name="T79" fmla="*/ 999803 h 4376"/>
              <a:gd name="T80" fmla="*/ 1366846 w 6524"/>
              <a:gd name="T81" fmla="*/ 1068131 h 4376"/>
              <a:gd name="T82" fmla="*/ 1666145 w 6524"/>
              <a:gd name="T83" fmla="*/ 1034843 h 4376"/>
              <a:gd name="T84" fmla="*/ 1606285 w 6524"/>
              <a:gd name="T85" fmla="*/ 986663 h 4376"/>
              <a:gd name="T86" fmla="*/ 1881932 w 6524"/>
              <a:gd name="T87" fmla="*/ 971187 h 4376"/>
              <a:gd name="T88" fmla="*/ 1692425 w 6524"/>
              <a:gd name="T89" fmla="*/ 895852 h 4376"/>
              <a:gd name="T90" fmla="*/ 1646873 w 6524"/>
              <a:gd name="T91" fmla="*/ 837160 h 4376"/>
              <a:gd name="T92" fmla="*/ 1666145 w 6524"/>
              <a:gd name="T93" fmla="*/ 787812 h 4376"/>
              <a:gd name="T94" fmla="*/ 1689213 w 6524"/>
              <a:gd name="T95" fmla="*/ 752772 h 4376"/>
              <a:gd name="T96" fmla="*/ 1703813 w 6524"/>
              <a:gd name="T97" fmla="*/ 691161 h 4376"/>
              <a:gd name="T98" fmla="*/ 1691549 w 6524"/>
              <a:gd name="T99" fmla="*/ 638893 h 4376"/>
              <a:gd name="T100" fmla="*/ 1686877 w 6524"/>
              <a:gd name="T101" fmla="*/ 515962 h 4376"/>
              <a:gd name="T102" fmla="*/ 1612709 w 6524"/>
              <a:gd name="T103" fmla="*/ 468950 h 4376"/>
              <a:gd name="T104" fmla="*/ 1509926 w 6524"/>
              <a:gd name="T105" fmla="*/ 478002 h 4376"/>
              <a:gd name="T106" fmla="*/ 1453862 w 6524"/>
              <a:gd name="T107" fmla="*/ 522678 h 4376"/>
              <a:gd name="T108" fmla="*/ 1439554 w 6524"/>
              <a:gd name="T109" fmla="*/ 618161 h 4376"/>
              <a:gd name="T110" fmla="*/ 1437218 w 6524"/>
              <a:gd name="T111" fmla="*/ 679481 h 4376"/>
              <a:gd name="T112" fmla="*/ 1455322 w 6524"/>
              <a:gd name="T113" fmla="*/ 756276 h 4376"/>
              <a:gd name="T114" fmla="*/ 1485398 w 6524"/>
              <a:gd name="T115" fmla="*/ 828692 h 4376"/>
              <a:gd name="T116" fmla="*/ 1457074 w 6524"/>
              <a:gd name="T117" fmla="*/ 891180 h 4376"/>
              <a:gd name="T118" fmla="*/ 1654757 w 6524"/>
              <a:gd name="T119" fmla="*/ 974691 h 4376"/>
              <a:gd name="T120" fmla="*/ 1699725 w 6524"/>
              <a:gd name="T121" fmla="*/ 1038931 h 437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524" h="4376">
                <a:moveTo>
                  <a:pt x="4032" y="3336"/>
                </a:moveTo>
                <a:lnTo>
                  <a:pt x="4032" y="3336"/>
                </a:lnTo>
                <a:lnTo>
                  <a:pt x="3856" y="3260"/>
                </a:lnTo>
                <a:lnTo>
                  <a:pt x="3674" y="3182"/>
                </a:lnTo>
                <a:lnTo>
                  <a:pt x="3492" y="3105"/>
                </a:lnTo>
                <a:lnTo>
                  <a:pt x="3315" y="3031"/>
                </a:lnTo>
                <a:lnTo>
                  <a:pt x="3118" y="2977"/>
                </a:lnTo>
                <a:lnTo>
                  <a:pt x="3103" y="2966"/>
                </a:lnTo>
                <a:lnTo>
                  <a:pt x="3089" y="2952"/>
                </a:lnTo>
                <a:lnTo>
                  <a:pt x="3075" y="2934"/>
                </a:lnTo>
                <a:lnTo>
                  <a:pt x="3060" y="2916"/>
                </a:lnTo>
                <a:lnTo>
                  <a:pt x="3046" y="2896"/>
                </a:lnTo>
                <a:lnTo>
                  <a:pt x="3032" y="2875"/>
                </a:lnTo>
                <a:lnTo>
                  <a:pt x="3019" y="2852"/>
                </a:lnTo>
                <a:lnTo>
                  <a:pt x="3006" y="2829"/>
                </a:lnTo>
                <a:lnTo>
                  <a:pt x="2981" y="2781"/>
                </a:lnTo>
                <a:lnTo>
                  <a:pt x="2958" y="2735"/>
                </a:lnTo>
                <a:lnTo>
                  <a:pt x="2921" y="2655"/>
                </a:lnTo>
                <a:lnTo>
                  <a:pt x="2795" y="2636"/>
                </a:lnTo>
                <a:lnTo>
                  <a:pt x="2797" y="2612"/>
                </a:lnTo>
                <a:lnTo>
                  <a:pt x="2801" y="2591"/>
                </a:lnTo>
                <a:lnTo>
                  <a:pt x="2806" y="2571"/>
                </a:lnTo>
                <a:lnTo>
                  <a:pt x="2813" y="2554"/>
                </a:lnTo>
                <a:lnTo>
                  <a:pt x="2820" y="2538"/>
                </a:lnTo>
                <a:lnTo>
                  <a:pt x="2829" y="2525"/>
                </a:lnTo>
                <a:lnTo>
                  <a:pt x="2838" y="2511"/>
                </a:lnTo>
                <a:lnTo>
                  <a:pt x="2847" y="2498"/>
                </a:lnTo>
                <a:lnTo>
                  <a:pt x="2868" y="2475"/>
                </a:lnTo>
                <a:lnTo>
                  <a:pt x="2878" y="2463"/>
                </a:lnTo>
                <a:lnTo>
                  <a:pt x="2888" y="2450"/>
                </a:lnTo>
                <a:lnTo>
                  <a:pt x="2897" y="2436"/>
                </a:lnTo>
                <a:lnTo>
                  <a:pt x="2906" y="2421"/>
                </a:lnTo>
                <a:lnTo>
                  <a:pt x="2913" y="2404"/>
                </a:lnTo>
                <a:lnTo>
                  <a:pt x="2921" y="2386"/>
                </a:lnTo>
                <a:lnTo>
                  <a:pt x="2926" y="2367"/>
                </a:lnTo>
                <a:lnTo>
                  <a:pt x="2930" y="2349"/>
                </a:lnTo>
                <a:lnTo>
                  <a:pt x="2933" y="2331"/>
                </a:lnTo>
                <a:lnTo>
                  <a:pt x="2935" y="2312"/>
                </a:lnTo>
                <a:lnTo>
                  <a:pt x="2937" y="2272"/>
                </a:lnTo>
                <a:lnTo>
                  <a:pt x="2939" y="2233"/>
                </a:lnTo>
                <a:lnTo>
                  <a:pt x="2942" y="2194"/>
                </a:lnTo>
                <a:lnTo>
                  <a:pt x="2944" y="2175"/>
                </a:lnTo>
                <a:lnTo>
                  <a:pt x="2947" y="2155"/>
                </a:lnTo>
                <a:lnTo>
                  <a:pt x="2951" y="2137"/>
                </a:lnTo>
                <a:lnTo>
                  <a:pt x="2956" y="2119"/>
                </a:lnTo>
                <a:lnTo>
                  <a:pt x="2963" y="2102"/>
                </a:lnTo>
                <a:lnTo>
                  <a:pt x="2971" y="2085"/>
                </a:lnTo>
                <a:lnTo>
                  <a:pt x="2977" y="2074"/>
                </a:lnTo>
                <a:lnTo>
                  <a:pt x="2984" y="2065"/>
                </a:lnTo>
                <a:lnTo>
                  <a:pt x="2993" y="2057"/>
                </a:lnTo>
                <a:lnTo>
                  <a:pt x="3002" y="2050"/>
                </a:lnTo>
                <a:lnTo>
                  <a:pt x="3011" y="2043"/>
                </a:lnTo>
                <a:lnTo>
                  <a:pt x="3021" y="2038"/>
                </a:lnTo>
                <a:lnTo>
                  <a:pt x="3040" y="2027"/>
                </a:lnTo>
                <a:lnTo>
                  <a:pt x="3061" y="2015"/>
                </a:lnTo>
                <a:lnTo>
                  <a:pt x="3081" y="2004"/>
                </a:lnTo>
                <a:lnTo>
                  <a:pt x="3090" y="1998"/>
                </a:lnTo>
                <a:lnTo>
                  <a:pt x="3098" y="1991"/>
                </a:lnTo>
                <a:lnTo>
                  <a:pt x="3106" y="1983"/>
                </a:lnTo>
                <a:lnTo>
                  <a:pt x="3113" y="1974"/>
                </a:lnTo>
                <a:lnTo>
                  <a:pt x="3119" y="1965"/>
                </a:lnTo>
                <a:lnTo>
                  <a:pt x="3125" y="1955"/>
                </a:lnTo>
                <a:lnTo>
                  <a:pt x="3137" y="1933"/>
                </a:lnTo>
                <a:lnTo>
                  <a:pt x="3147" y="1910"/>
                </a:lnTo>
                <a:lnTo>
                  <a:pt x="3155" y="1886"/>
                </a:lnTo>
                <a:lnTo>
                  <a:pt x="3163" y="1860"/>
                </a:lnTo>
                <a:lnTo>
                  <a:pt x="3169" y="1836"/>
                </a:lnTo>
                <a:lnTo>
                  <a:pt x="3175" y="1812"/>
                </a:lnTo>
                <a:lnTo>
                  <a:pt x="3179" y="1789"/>
                </a:lnTo>
                <a:lnTo>
                  <a:pt x="3186" y="1749"/>
                </a:lnTo>
                <a:lnTo>
                  <a:pt x="3192" y="1705"/>
                </a:lnTo>
                <a:lnTo>
                  <a:pt x="3196" y="1659"/>
                </a:lnTo>
                <a:lnTo>
                  <a:pt x="3197" y="1637"/>
                </a:lnTo>
                <a:lnTo>
                  <a:pt x="3198" y="1614"/>
                </a:lnTo>
                <a:lnTo>
                  <a:pt x="3197" y="1590"/>
                </a:lnTo>
                <a:lnTo>
                  <a:pt x="3196" y="1568"/>
                </a:lnTo>
                <a:lnTo>
                  <a:pt x="3194" y="1545"/>
                </a:lnTo>
                <a:lnTo>
                  <a:pt x="3191" y="1522"/>
                </a:lnTo>
                <a:lnTo>
                  <a:pt x="3186" y="1501"/>
                </a:lnTo>
                <a:lnTo>
                  <a:pt x="3181" y="1480"/>
                </a:lnTo>
                <a:lnTo>
                  <a:pt x="3174" y="1459"/>
                </a:lnTo>
                <a:lnTo>
                  <a:pt x="3165" y="1439"/>
                </a:lnTo>
                <a:lnTo>
                  <a:pt x="3155" y="1419"/>
                </a:lnTo>
                <a:lnTo>
                  <a:pt x="3146" y="1403"/>
                </a:lnTo>
                <a:lnTo>
                  <a:pt x="3138" y="1389"/>
                </a:lnTo>
                <a:lnTo>
                  <a:pt x="3131" y="1375"/>
                </a:lnTo>
                <a:lnTo>
                  <a:pt x="3124" y="1361"/>
                </a:lnTo>
                <a:lnTo>
                  <a:pt x="3119" y="1345"/>
                </a:lnTo>
                <a:lnTo>
                  <a:pt x="3114" y="1326"/>
                </a:lnTo>
                <a:lnTo>
                  <a:pt x="3111" y="1302"/>
                </a:lnTo>
                <a:lnTo>
                  <a:pt x="3110" y="1283"/>
                </a:lnTo>
                <a:lnTo>
                  <a:pt x="3109" y="1261"/>
                </a:lnTo>
                <a:lnTo>
                  <a:pt x="3110" y="1234"/>
                </a:lnTo>
                <a:lnTo>
                  <a:pt x="3111" y="1206"/>
                </a:lnTo>
                <a:lnTo>
                  <a:pt x="3115" y="1143"/>
                </a:lnTo>
                <a:lnTo>
                  <a:pt x="3120" y="1075"/>
                </a:lnTo>
                <a:lnTo>
                  <a:pt x="3133" y="949"/>
                </a:lnTo>
                <a:lnTo>
                  <a:pt x="3137" y="901"/>
                </a:lnTo>
                <a:lnTo>
                  <a:pt x="3139" y="868"/>
                </a:lnTo>
                <a:lnTo>
                  <a:pt x="3140" y="809"/>
                </a:lnTo>
                <a:lnTo>
                  <a:pt x="3140" y="751"/>
                </a:lnTo>
                <a:lnTo>
                  <a:pt x="3138" y="694"/>
                </a:lnTo>
                <a:lnTo>
                  <a:pt x="3135" y="637"/>
                </a:lnTo>
                <a:lnTo>
                  <a:pt x="3130" y="580"/>
                </a:lnTo>
                <a:lnTo>
                  <a:pt x="3126" y="552"/>
                </a:lnTo>
                <a:lnTo>
                  <a:pt x="3122" y="523"/>
                </a:lnTo>
                <a:lnTo>
                  <a:pt x="3117" y="495"/>
                </a:lnTo>
                <a:lnTo>
                  <a:pt x="3112" y="465"/>
                </a:lnTo>
                <a:lnTo>
                  <a:pt x="3106" y="437"/>
                </a:lnTo>
                <a:lnTo>
                  <a:pt x="3099" y="408"/>
                </a:lnTo>
                <a:lnTo>
                  <a:pt x="3091" y="385"/>
                </a:lnTo>
                <a:lnTo>
                  <a:pt x="3081" y="361"/>
                </a:lnTo>
                <a:lnTo>
                  <a:pt x="3067" y="333"/>
                </a:lnTo>
                <a:lnTo>
                  <a:pt x="3058" y="317"/>
                </a:lnTo>
                <a:lnTo>
                  <a:pt x="3049" y="301"/>
                </a:lnTo>
                <a:lnTo>
                  <a:pt x="3039" y="286"/>
                </a:lnTo>
                <a:lnTo>
                  <a:pt x="3029" y="272"/>
                </a:lnTo>
                <a:lnTo>
                  <a:pt x="3017" y="258"/>
                </a:lnTo>
                <a:lnTo>
                  <a:pt x="3005" y="244"/>
                </a:lnTo>
                <a:lnTo>
                  <a:pt x="2993" y="234"/>
                </a:lnTo>
                <a:lnTo>
                  <a:pt x="2979" y="225"/>
                </a:lnTo>
                <a:lnTo>
                  <a:pt x="2832" y="200"/>
                </a:lnTo>
                <a:lnTo>
                  <a:pt x="2742" y="116"/>
                </a:lnTo>
                <a:lnTo>
                  <a:pt x="2707" y="95"/>
                </a:lnTo>
                <a:lnTo>
                  <a:pt x="2673" y="78"/>
                </a:lnTo>
                <a:lnTo>
                  <a:pt x="2638" y="62"/>
                </a:lnTo>
                <a:lnTo>
                  <a:pt x="2604" y="48"/>
                </a:lnTo>
                <a:lnTo>
                  <a:pt x="2568" y="36"/>
                </a:lnTo>
                <a:lnTo>
                  <a:pt x="2534" y="26"/>
                </a:lnTo>
                <a:lnTo>
                  <a:pt x="2500" y="18"/>
                </a:lnTo>
                <a:lnTo>
                  <a:pt x="2466" y="11"/>
                </a:lnTo>
                <a:lnTo>
                  <a:pt x="2432" y="6"/>
                </a:lnTo>
                <a:lnTo>
                  <a:pt x="2397" y="3"/>
                </a:lnTo>
                <a:lnTo>
                  <a:pt x="2364" y="1"/>
                </a:lnTo>
                <a:lnTo>
                  <a:pt x="2330" y="0"/>
                </a:lnTo>
                <a:lnTo>
                  <a:pt x="2297" y="0"/>
                </a:lnTo>
                <a:lnTo>
                  <a:pt x="2264" y="2"/>
                </a:lnTo>
                <a:lnTo>
                  <a:pt x="2232" y="4"/>
                </a:lnTo>
                <a:lnTo>
                  <a:pt x="2199" y="8"/>
                </a:lnTo>
                <a:lnTo>
                  <a:pt x="2168" y="13"/>
                </a:lnTo>
                <a:lnTo>
                  <a:pt x="2136" y="18"/>
                </a:lnTo>
                <a:lnTo>
                  <a:pt x="2106" y="24"/>
                </a:lnTo>
                <a:lnTo>
                  <a:pt x="2076" y="31"/>
                </a:lnTo>
                <a:lnTo>
                  <a:pt x="2047" y="38"/>
                </a:lnTo>
                <a:lnTo>
                  <a:pt x="2018" y="47"/>
                </a:lnTo>
                <a:lnTo>
                  <a:pt x="1963" y="63"/>
                </a:lnTo>
                <a:lnTo>
                  <a:pt x="1910" y="81"/>
                </a:lnTo>
                <a:lnTo>
                  <a:pt x="1861" y="98"/>
                </a:lnTo>
                <a:lnTo>
                  <a:pt x="1816" y="117"/>
                </a:lnTo>
                <a:lnTo>
                  <a:pt x="1774" y="133"/>
                </a:lnTo>
                <a:lnTo>
                  <a:pt x="1747" y="143"/>
                </a:lnTo>
                <a:lnTo>
                  <a:pt x="1719" y="155"/>
                </a:lnTo>
                <a:lnTo>
                  <a:pt x="1692" y="169"/>
                </a:lnTo>
                <a:lnTo>
                  <a:pt x="1667" y="186"/>
                </a:lnTo>
                <a:lnTo>
                  <a:pt x="1641" y="203"/>
                </a:lnTo>
                <a:lnTo>
                  <a:pt x="1618" y="222"/>
                </a:lnTo>
                <a:lnTo>
                  <a:pt x="1595" y="243"/>
                </a:lnTo>
                <a:lnTo>
                  <a:pt x="1572" y="267"/>
                </a:lnTo>
                <a:lnTo>
                  <a:pt x="1550" y="291"/>
                </a:lnTo>
                <a:lnTo>
                  <a:pt x="1530" y="318"/>
                </a:lnTo>
                <a:lnTo>
                  <a:pt x="1510" y="346"/>
                </a:lnTo>
                <a:lnTo>
                  <a:pt x="1492" y="376"/>
                </a:lnTo>
                <a:lnTo>
                  <a:pt x="1475" y="408"/>
                </a:lnTo>
                <a:lnTo>
                  <a:pt x="1460" y="441"/>
                </a:lnTo>
                <a:lnTo>
                  <a:pt x="1444" y="476"/>
                </a:lnTo>
                <a:lnTo>
                  <a:pt x="1431" y="512"/>
                </a:lnTo>
                <a:lnTo>
                  <a:pt x="1419" y="550"/>
                </a:lnTo>
                <a:lnTo>
                  <a:pt x="1408" y="589"/>
                </a:lnTo>
                <a:lnTo>
                  <a:pt x="1398" y="631"/>
                </a:lnTo>
                <a:lnTo>
                  <a:pt x="1390" y="673"/>
                </a:lnTo>
                <a:lnTo>
                  <a:pt x="1383" y="717"/>
                </a:lnTo>
                <a:lnTo>
                  <a:pt x="1377" y="763"/>
                </a:lnTo>
                <a:lnTo>
                  <a:pt x="1373" y="809"/>
                </a:lnTo>
                <a:lnTo>
                  <a:pt x="1371" y="857"/>
                </a:lnTo>
                <a:lnTo>
                  <a:pt x="1371" y="907"/>
                </a:lnTo>
                <a:lnTo>
                  <a:pt x="1372" y="958"/>
                </a:lnTo>
                <a:lnTo>
                  <a:pt x="1374" y="1010"/>
                </a:lnTo>
                <a:lnTo>
                  <a:pt x="1378" y="1064"/>
                </a:lnTo>
                <a:lnTo>
                  <a:pt x="1385" y="1119"/>
                </a:lnTo>
                <a:lnTo>
                  <a:pt x="1393" y="1176"/>
                </a:lnTo>
                <a:lnTo>
                  <a:pt x="1403" y="1232"/>
                </a:lnTo>
                <a:lnTo>
                  <a:pt x="1414" y="1291"/>
                </a:lnTo>
                <a:lnTo>
                  <a:pt x="1417" y="1311"/>
                </a:lnTo>
                <a:lnTo>
                  <a:pt x="1418" y="1330"/>
                </a:lnTo>
                <a:lnTo>
                  <a:pt x="1417" y="1346"/>
                </a:lnTo>
                <a:lnTo>
                  <a:pt x="1415" y="1362"/>
                </a:lnTo>
                <a:lnTo>
                  <a:pt x="1411" y="1377"/>
                </a:lnTo>
                <a:lnTo>
                  <a:pt x="1406" y="1392"/>
                </a:lnTo>
                <a:lnTo>
                  <a:pt x="1400" y="1405"/>
                </a:lnTo>
                <a:lnTo>
                  <a:pt x="1394" y="1418"/>
                </a:lnTo>
                <a:lnTo>
                  <a:pt x="1382" y="1441"/>
                </a:lnTo>
                <a:lnTo>
                  <a:pt x="1369" y="1464"/>
                </a:lnTo>
                <a:lnTo>
                  <a:pt x="1365" y="1474"/>
                </a:lnTo>
                <a:lnTo>
                  <a:pt x="1362" y="1485"/>
                </a:lnTo>
                <a:lnTo>
                  <a:pt x="1360" y="1496"/>
                </a:lnTo>
                <a:lnTo>
                  <a:pt x="1360" y="1507"/>
                </a:lnTo>
                <a:lnTo>
                  <a:pt x="1364" y="1563"/>
                </a:lnTo>
                <a:lnTo>
                  <a:pt x="1369" y="1631"/>
                </a:lnTo>
                <a:lnTo>
                  <a:pt x="1372" y="1668"/>
                </a:lnTo>
                <a:lnTo>
                  <a:pt x="1376" y="1706"/>
                </a:lnTo>
                <a:lnTo>
                  <a:pt x="1382" y="1746"/>
                </a:lnTo>
                <a:lnTo>
                  <a:pt x="1387" y="1784"/>
                </a:lnTo>
                <a:lnTo>
                  <a:pt x="1395" y="1823"/>
                </a:lnTo>
                <a:lnTo>
                  <a:pt x="1403" y="1859"/>
                </a:lnTo>
                <a:lnTo>
                  <a:pt x="1413" y="1895"/>
                </a:lnTo>
                <a:lnTo>
                  <a:pt x="1419" y="1911"/>
                </a:lnTo>
                <a:lnTo>
                  <a:pt x="1425" y="1927"/>
                </a:lnTo>
                <a:lnTo>
                  <a:pt x="1432" y="1942"/>
                </a:lnTo>
                <a:lnTo>
                  <a:pt x="1439" y="1957"/>
                </a:lnTo>
                <a:lnTo>
                  <a:pt x="1447" y="1971"/>
                </a:lnTo>
                <a:lnTo>
                  <a:pt x="1456" y="1983"/>
                </a:lnTo>
                <a:lnTo>
                  <a:pt x="1465" y="1994"/>
                </a:lnTo>
                <a:lnTo>
                  <a:pt x="1475" y="2005"/>
                </a:lnTo>
                <a:lnTo>
                  <a:pt x="1485" y="2014"/>
                </a:lnTo>
                <a:lnTo>
                  <a:pt x="1496" y="2022"/>
                </a:lnTo>
                <a:lnTo>
                  <a:pt x="1504" y="2026"/>
                </a:lnTo>
                <a:lnTo>
                  <a:pt x="1516" y="2030"/>
                </a:lnTo>
                <a:lnTo>
                  <a:pt x="1550" y="2038"/>
                </a:lnTo>
                <a:lnTo>
                  <a:pt x="1580" y="2045"/>
                </a:lnTo>
                <a:lnTo>
                  <a:pt x="1591" y="2046"/>
                </a:lnTo>
                <a:lnTo>
                  <a:pt x="1593" y="2046"/>
                </a:lnTo>
                <a:lnTo>
                  <a:pt x="1594" y="2045"/>
                </a:lnTo>
                <a:lnTo>
                  <a:pt x="1629" y="2421"/>
                </a:lnTo>
                <a:lnTo>
                  <a:pt x="1635" y="2436"/>
                </a:lnTo>
                <a:lnTo>
                  <a:pt x="1642" y="2450"/>
                </a:lnTo>
                <a:lnTo>
                  <a:pt x="1650" y="2462"/>
                </a:lnTo>
                <a:lnTo>
                  <a:pt x="1658" y="2473"/>
                </a:lnTo>
                <a:lnTo>
                  <a:pt x="1677" y="2493"/>
                </a:lnTo>
                <a:lnTo>
                  <a:pt x="1695" y="2514"/>
                </a:lnTo>
                <a:lnTo>
                  <a:pt x="1704" y="2524"/>
                </a:lnTo>
                <a:lnTo>
                  <a:pt x="1713" y="2536"/>
                </a:lnTo>
                <a:lnTo>
                  <a:pt x="1721" y="2548"/>
                </a:lnTo>
                <a:lnTo>
                  <a:pt x="1730" y="2561"/>
                </a:lnTo>
                <a:lnTo>
                  <a:pt x="1738" y="2575"/>
                </a:lnTo>
                <a:lnTo>
                  <a:pt x="1744" y="2593"/>
                </a:lnTo>
                <a:lnTo>
                  <a:pt x="1750" y="2611"/>
                </a:lnTo>
                <a:lnTo>
                  <a:pt x="1754" y="2631"/>
                </a:lnTo>
                <a:lnTo>
                  <a:pt x="1661" y="2655"/>
                </a:lnTo>
                <a:lnTo>
                  <a:pt x="1623" y="2735"/>
                </a:lnTo>
                <a:lnTo>
                  <a:pt x="1601" y="2781"/>
                </a:lnTo>
                <a:lnTo>
                  <a:pt x="1575" y="2829"/>
                </a:lnTo>
                <a:lnTo>
                  <a:pt x="1563" y="2852"/>
                </a:lnTo>
                <a:lnTo>
                  <a:pt x="1549" y="2875"/>
                </a:lnTo>
                <a:lnTo>
                  <a:pt x="1536" y="2896"/>
                </a:lnTo>
                <a:lnTo>
                  <a:pt x="1522" y="2916"/>
                </a:lnTo>
                <a:lnTo>
                  <a:pt x="1507" y="2934"/>
                </a:lnTo>
                <a:lnTo>
                  <a:pt x="1493" y="2952"/>
                </a:lnTo>
                <a:lnTo>
                  <a:pt x="1478" y="2966"/>
                </a:lnTo>
                <a:lnTo>
                  <a:pt x="1464" y="2977"/>
                </a:lnTo>
                <a:lnTo>
                  <a:pt x="1266" y="3031"/>
                </a:lnTo>
                <a:lnTo>
                  <a:pt x="1089" y="3105"/>
                </a:lnTo>
                <a:lnTo>
                  <a:pt x="908" y="3182"/>
                </a:lnTo>
                <a:lnTo>
                  <a:pt x="726" y="3260"/>
                </a:lnTo>
                <a:lnTo>
                  <a:pt x="549" y="3336"/>
                </a:lnTo>
                <a:lnTo>
                  <a:pt x="509" y="3352"/>
                </a:lnTo>
                <a:lnTo>
                  <a:pt x="469" y="3367"/>
                </a:lnTo>
                <a:lnTo>
                  <a:pt x="386" y="3396"/>
                </a:lnTo>
                <a:lnTo>
                  <a:pt x="346" y="3410"/>
                </a:lnTo>
                <a:lnTo>
                  <a:pt x="306" y="3424"/>
                </a:lnTo>
                <a:lnTo>
                  <a:pt x="267" y="3440"/>
                </a:lnTo>
                <a:lnTo>
                  <a:pt x="229" y="3457"/>
                </a:lnTo>
                <a:lnTo>
                  <a:pt x="194" y="3475"/>
                </a:lnTo>
                <a:lnTo>
                  <a:pt x="175" y="3485"/>
                </a:lnTo>
                <a:lnTo>
                  <a:pt x="159" y="3495"/>
                </a:lnTo>
                <a:lnTo>
                  <a:pt x="143" y="3507"/>
                </a:lnTo>
                <a:lnTo>
                  <a:pt x="127" y="3518"/>
                </a:lnTo>
                <a:lnTo>
                  <a:pt x="111" y="3530"/>
                </a:lnTo>
                <a:lnTo>
                  <a:pt x="97" y="3543"/>
                </a:lnTo>
                <a:lnTo>
                  <a:pt x="83" y="3556"/>
                </a:lnTo>
                <a:lnTo>
                  <a:pt x="71" y="3571"/>
                </a:lnTo>
                <a:lnTo>
                  <a:pt x="59" y="3586"/>
                </a:lnTo>
                <a:lnTo>
                  <a:pt x="46" y="3602"/>
                </a:lnTo>
                <a:lnTo>
                  <a:pt x="36" y="3619"/>
                </a:lnTo>
                <a:lnTo>
                  <a:pt x="27" y="3637"/>
                </a:lnTo>
                <a:lnTo>
                  <a:pt x="18" y="3657"/>
                </a:lnTo>
                <a:lnTo>
                  <a:pt x="11" y="3677"/>
                </a:lnTo>
                <a:lnTo>
                  <a:pt x="10" y="3742"/>
                </a:lnTo>
                <a:lnTo>
                  <a:pt x="9" y="3821"/>
                </a:lnTo>
                <a:lnTo>
                  <a:pt x="4" y="4009"/>
                </a:lnTo>
                <a:lnTo>
                  <a:pt x="1" y="4204"/>
                </a:lnTo>
                <a:lnTo>
                  <a:pt x="0" y="4296"/>
                </a:lnTo>
                <a:lnTo>
                  <a:pt x="1" y="4376"/>
                </a:lnTo>
                <a:lnTo>
                  <a:pt x="4581" y="4376"/>
                </a:lnTo>
                <a:lnTo>
                  <a:pt x="4581" y="4296"/>
                </a:lnTo>
                <a:lnTo>
                  <a:pt x="4581" y="4204"/>
                </a:lnTo>
                <a:lnTo>
                  <a:pt x="4577" y="4009"/>
                </a:lnTo>
                <a:lnTo>
                  <a:pt x="4573" y="3821"/>
                </a:lnTo>
                <a:lnTo>
                  <a:pt x="4571" y="3742"/>
                </a:lnTo>
                <a:lnTo>
                  <a:pt x="4571" y="3677"/>
                </a:lnTo>
                <a:lnTo>
                  <a:pt x="4563" y="3657"/>
                </a:lnTo>
                <a:lnTo>
                  <a:pt x="4555" y="3637"/>
                </a:lnTo>
                <a:lnTo>
                  <a:pt x="4545" y="3619"/>
                </a:lnTo>
                <a:lnTo>
                  <a:pt x="4535" y="3602"/>
                </a:lnTo>
                <a:lnTo>
                  <a:pt x="4523" y="3586"/>
                </a:lnTo>
                <a:lnTo>
                  <a:pt x="4511" y="3571"/>
                </a:lnTo>
                <a:lnTo>
                  <a:pt x="4498" y="3556"/>
                </a:lnTo>
                <a:lnTo>
                  <a:pt x="4484" y="3543"/>
                </a:lnTo>
                <a:lnTo>
                  <a:pt x="4470" y="3530"/>
                </a:lnTo>
                <a:lnTo>
                  <a:pt x="4454" y="3518"/>
                </a:lnTo>
                <a:lnTo>
                  <a:pt x="4439" y="3507"/>
                </a:lnTo>
                <a:lnTo>
                  <a:pt x="4423" y="3495"/>
                </a:lnTo>
                <a:lnTo>
                  <a:pt x="4406" y="3485"/>
                </a:lnTo>
                <a:lnTo>
                  <a:pt x="4388" y="3475"/>
                </a:lnTo>
                <a:lnTo>
                  <a:pt x="4352" y="3457"/>
                </a:lnTo>
                <a:lnTo>
                  <a:pt x="4314" y="3440"/>
                </a:lnTo>
                <a:lnTo>
                  <a:pt x="4275" y="3424"/>
                </a:lnTo>
                <a:lnTo>
                  <a:pt x="4235" y="3410"/>
                </a:lnTo>
                <a:lnTo>
                  <a:pt x="4195" y="3396"/>
                </a:lnTo>
                <a:lnTo>
                  <a:pt x="4113" y="3367"/>
                </a:lnTo>
                <a:lnTo>
                  <a:pt x="4073" y="3352"/>
                </a:lnTo>
                <a:lnTo>
                  <a:pt x="4032" y="3336"/>
                </a:lnTo>
                <a:close/>
                <a:moveTo>
                  <a:pt x="5329" y="3316"/>
                </a:moveTo>
                <a:lnTo>
                  <a:pt x="5329" y="3316"/>
                </a:lnTo>
                <a:lnTo>
                  <a:pt x="5202" y="3262"/>
                </a:lnTo>
                <a:lnTo>
                  <a:pt x="5073" y="3206"/>
                </a:lnTo>
                <a:lnTo>
                  <a:pt x="4943" y="3151"/>
                </a:lnTo>
                <a:lnTo>
                  <a:pt x="4818" y="3098"/>
                </a:lnTo>
                <a:lnTo>
                  <a:pt x="4677" y="3060"/>
                </a:lnTo>
                <a:lnTo>
                  <a:pt x="4666" y="3052"/>
                </a:lnTo>
                <a:lnTo>
                  <a:pt x="4656" y="3042"/>
                </a:lnTo>
                <a:lnTo>
                  <a:pt x="4645" y="3030"/>
                </a:lnTo>
                <a:lnTo>
                  <a:pt x="4635" y="3017"/>
                </a:lnTo>
                <a:lnTo>
                  <a:pt x="4625" y="3002"/>
                </a:lnTo>
                <a:lnTo>
                  <a:pt x="4616" y="2987"/>
                </a:lnTo>
                <a:lnTo>
                  <a:pt x="4596" y="2955"/>
                </a:lnTo>
                <a:lnTo>
                  <a:pt x="4579" y="2920"/>
                </a:lnTo>
                <a:lnTo>
                  <a:pt x="4563" y="2887"/>
                </a:lnTo>
                <a:lnTo>
                  <a:pt x="4536" y="2830"/>
                </a:lnTo>
                <a:lnTo>
                  <a:pt x="4446" y="2817"/>
                </a:lnTo>
                <a:lnTo>
                  <a:pt x="4448" y="2800"/>
                </a:lnTo>
                <a:lnTo>
                  <a:pt x="4450" y="2784"/>
                </a:lnTo>
                <a:lnTo>
                  <a:pt x="4454" y="2770"/>
                </a:lnTo>
                <a:lnTo>
                  <a:pt x="4459" y="2758"/>
                </a:lnTo>
                <a:lnTo>
                  <a:pt x="4465" y="2747"/>
                </a:lnTo>
                <a:lnTo>
                  <a:pt x="4471" y="2737"/>
                </a:lnTo>
                <a:lnTo>
                  <a:pt x="4477" y="2728"/>
                </a:lnTo>
                <a:lnTo>
                  <a:pt x="4484" y="2718"/>
                </a:lnTo>
                <a:lnTo>
                  <a:pt x="4498" y="2702"/>
                </a:lnTo>
                <a:lnTo>
                  <a:pt x="4512" y="2684"/>
                </a:lnTo>
                <a:lnTo>
                  <a:pt x="4519" y="2674"/>
                </a:lnTo>
                <a:lnTo>
                  <a:pt x="4525" y="2664"/>
                </a:lnTo>
                <a:lnTo>
                  <a:pt x="4532" y="2651"/>
                </a:lnTo>
                <a:lnTo>
                  <a:pt x="4536" y="2638"/>
                </a:lnTo>
                <a:lnTo>
                  <a:pt x="4540" y="2625"/>
                </a:lnTo>
                <a:lnTo>
                  <a:pt x="4543" y="2612"/>
                </a:lnTo>
                <a:lnTo>
                  <a:pt x="4545" y="2599"/>
                </a:lnTo>
                <a:lnTo>
                  <a:pt x="4546" y="2586"/>
                </a:lnTo>
                <a:lnTo>
                  <a:pt x="4548" y="2557"/>
                </a:lnTo>
                <a:lnTo>
                  <a:pt x="4549" y="2530"/>
                </a:lnTo>
                <a:lnTo>
                  <a:pt x="4551" y="2501"/>
                </a:lnTo>
                <a:lnTo>
                  <a:pt x="4553" y="2488"/>
                </a:lnTo>
                <a:lnTo>
                  <a:pt x="4555" y="2474"/>
                </a:lnTo>
                <a:lnTo>
                  <a:pt x="4558" y="2461"/>
                </a:lnTo>
                <a:lnTo>
                  <a:pt x="4562" y="2449"/>
                </a:lnTo>
                <a:lnTo>
                  <a:pt x="4566" y="2436"/>
                </a:lnTo>
                <a:lnTo>
                  <a:pt x="4572" y="2424"/>
                </a:lnTo>
                <a:lnTo>
                  <a:pt x="4576" y="2417"/>
                </a:lnTo>
                <a:lnTo>
                  <a:pt x="4581" y="2410"/>
                </a:lnTo>
                <a:lnTo>
                  <a:pt x="4587" y="2404"/>
                </a:lnTo>
                <a:lnTo>
                  <a:pt x="4593" y="2399"/>
                </a:lnTo>
                <a:lnTo>
                  <a:pt x="4608" y="2390"/>
                </a:lnTo>
                <a:lnTo>
                  <a:pt x="4622" y="2383"/>
                </a:lnTo>
                <a:lnTo>
                  <a:pt x="4636" y="2375"/>
                </a:lnTo>
                <a:lnTo>
                  <a:pt x="4650" y="2366"/>
                </a:lnTo>
                <a:lnTo>
                  <a:pt x="4656" y="2362"/>
                </a:lnTo>
                <a:lnTo>
                  <a:pt x="4662" y="2357"/>
                </a:lnTo>
                <a:lnTo>
                  <a:pt x="4668" y="2351"/>
                </a:lnTo>
                <a:lnTo>
                  <a:pt x="4674" y="2345"/>
                </a:lnTo>
                <a:lnTo>
                  <a:pt x="4682" y="2331"/>
                </a:lnTo>
                <a:lnTo>
                  <a:pt x="4690" y="2316"/>
                </a:lnTo>
                <a:lnTo>
                  <a:pt x="4697" y="2299"/>
                </a:lnTo>
                <a:lnTo>
                  <a:pt x="4703" y="2281"/>
                </a:lnTo>
                <a:lnTo>
                  <a:pt x="4709" y="2264"/>
                </a:lnTo>
                <a:lnTo>
                  <a:pt x="4713" y="2246"/>
                </a:lnTo>
                <a:lnTo>
                  <a:pt x="4720" y="2213"/>
                </a:lnTo>
                <a:lnTo>
                  <a:pt x="4725" y="2184"/>
                </a:lnTo>
                <a:lnTo>
                  <a:pt x="4729" y="2153"/>
                </a:lnTo>
                <a:lnTo>
                  <a:pt x="4732" y="2121"/>
                </a:lnTo>
                <a:lnTo>
                  <a:pt x="4733" y="2088"/>
                </a:lnTo>
                <a:lnTo>
                  <a:pt x="4733" y="2071"/>
                </a:lnTo>
                <a:lnTo>
                  <a:pt x="4732" y="2055"/>
                </a:lnTo>
                <a:lnTo>
                  <a:pt x="4731" y="2039"/>
                </a:lnTo>
                <a:lnTo>
                  <a:pt x="4728" y="2024"/>
                </a:lnTo>
                <a:lnTo>
                  <a:pt x="4725" y="2007"/>
                </a:lnTo>
                <a:lnTo>
                  <a:pt x="4721" y="1992"/>
                </a:lnTo>
                <a:lnTo>
                  <a:pt x="4716" y="1978"/>
                </a:lnTo>
                <a:lnTo>
                  <a:pt x="4710" y="1964"/>
                </a:lnTo>
                <a:lnTo>
                  <a:pt x="4703" y="1950"/>
                </a:lnTo>
                <a:lnTo>
                  <a:pt x="4697" y="1937"/>
                </a:lnTo>
                <a:lnTo>
                  <a:pt x="4686" y="1918"/>
                </a:lnTo>
                <a:lnTo>
                  <a:pt x="4682" y="1908"/>
                </a:lnTo>
                <a:lnTo>
                  <a:pt x="4678" y="1897"/>
                </a:lnTo>
                <a:lnTo>
                  <a:pt x="4675" y="1883"/>
                </a:lnTo>
                <a:lnTo>
                  <a:pt x="4672" y="1865"/>
                </a:lnTo>
                <a:lnTo>
                  <a:pt x="4671" y="1852"/>
                </a:lnTo>
                <a:lnTo>
                  <a:pt x="4671" y="1836"/>
                </a:lnTo>
                <a:lnTo>
                  <a:pt x="4672" y="1797"/>
                </a:lnTo>
                <a:lnTo>
                  <a:pt x="4675" y="1752"/>
                </a:lnTo>
                <a:lnTo>
                  <a:pt x="4679" y="1704"/>
                </a:lnTo>
                <a:lnTo>
                  <a:pt x="4687" y="1615"/>
                </a:lnTo>
                <a:lnTo>
                  <a:pt x="4690" y="1580"/>
                </a:lnTo>
                <a:lnTo>
                  <a:pt x="4691" y="1557"/>
                </a:lnTo>
                <a:lnTo>
                  <a:pt x="4692" y="1514"/>
                </a:lnTo>
                <a:lnTo>
                  <a:pt x="4692" y="1473"/>
                </a:lnTo>
                <a:lnTo>
                  <a:pt x="4691" y="1432"/>
                </a:lnTo>
                <a:lnTo>
                  <a:pt x="4689" y="1392"/>
                </a:lnTo>
                <a:lnTo>
                  <a:pt x="4685" y="1351"/>
                </a:lnTo>
                <a:lnTo>
                  <a:pt x="4680" y="1310"/>
                </a:lnTo>
                <a:lnTo>
                  <a:pt x="4673" y="1270"/>
                </a:lnTo>
                <a:lnTo>
                  <a:pt x="4663" y="1228"/>
                </a:lnTo>
                <a:lnTo>
                  <a:pt x="4657" y="1212"/>
                </a:lnTo>
                <a:lnTo>
                  <a:pt x="4650" y="1195"/>
                </a:lnTo>
                <a:lnTo>
                  <a:pt x="4640" y="1175"/>
                </a:lnTo>
                <a:lnTo>
                  <a:pt x="4628" y="1152"/>
                </a:lnTo>
                <a:lnTo>
                  <a:pt x="4621" y="1142"/>
                </a:lnTo>
                <a:lnTo>
                  <a:pt x="4613" y="1131"/>
                </a:lnTo>
                <a:lnTo>
                  <a:pt x="4605" y="1121"/>
                </a:lnTo>
                <a:lnTo>
                  <a:pt x="4596" y="1112"/>
                </a:lnTo>
                <a:lnTo>
                  <a:pt x="4587" y="1105"/>
                </a:lnTo>
                <a:lnTo>
                  <a:pt x="4577" y="1097"/>
                </a:lnTo>
                <a:lnTo>
                  <a:pt x="4473" y="1080"/>
                </a:lnTo>
                <a:lnTo>
                  <a:pt x="4408" y="1020"/>
                </a:lnTo>
                <a:lnTo>
                  <a:pt x="4383" y="1006"/>
                </a:lnTo>
                <a:lnTo>
                  <a:pt x="4359" y="993"/>
                </a:lnTo>
                <a:lnTo>
                  <a:pt x="4335" y="982"/>
                </a:lnTo>
                <a:lnTo>
                  <a:pt x="4310" y="972"/>
                </a:lnTo>
                <a:lnTo>
                  <a:pt x="4285" y="964"/>
                </a:lnTo>
                <a:lnTo>
                  <a:pt x="4261" y="956"/>
                </a:lnTo>
                <a:lnTo>
                  <a:pt x="4236" y="950"/>
                </a:lnTo>
                <a:lnTo>
                  <a:pt x="4212" y="946"/>
                </a:lnTo>
                <a:lnTo>
                  <a:pt x="4188" y="942"/>
                </a:lnTo>
                <a:lnTo>
                  <a:pt x="4163" y="940"/>
                </a:lnTo>
                <a:lnTo>
                  <a:pt x="4139" y="938"/>
                </a:lnTo>
                <a:lnTo>
                  <a:pt x="4115" y="937"/>
                </a:lnTo>
                <a:lnTo>
                  <a:pt x="4091" y="938"/>
                </a:lnTo>
                <a:lnTo>
                  <a:pt x="4068" y="939"/>
                </a:lnTo>
                <a:lnTo>
                  <a:pt x="4045" y="941"/>
                </a:lnTo>
                <a:lnTo>
                  <a:pt x="4022" y="943"/>
                </a:lnTo>
                <a:lnTo>
                  <a:pt x="3999" y="946"/>
                </a:lnTo>
                <a:lnTo>
                  <a:pt x="3978" y="950"/>
                </a:lnTo>
                <a:lnTo>
                  <a:pt x="3934" y="959"/>
                </a:lnTo>
                <a:lnTo>
                  <a:pt x="3892" y="971"/>
                </a:lnTo>
                <a:lnTo>
                  <a:pt x="3853" y="983"/>
                </a:lnTo>
                <a:lnTo>
                  <a:pt x="3815" y="995"/>
                </a:lnTo>
                <a:lnTo>
                  <a:pt x="3781" y="1008"/>
                </a:lnTo>
                <a:lnTo>
                  <a:pt x="3719" y="1033"/>
                </a:lnTo>
                <a:lnTo>
                  <a:pt x="3699" y="1040"/>
                </a:lnTo>
                <a:lnTo>
                  <a:pt x="3679" y="1049"/>
                </a:lnTo>
                <a:lnTo>
                  <a:pt x="3661" y="1059"/>
                </a:lnTo>
                <a:lnTo>
                  <a:pt x="3642" y="1070"/>
                </a:lnTo>
                <a:lnTo>
                  <a:pt x="3625" y="1082"/>
                </a:lnTo>
                <a:lnTo>
                  <a:pt x="3607" y="1096"/>
                </a:lnTo>
                <a:lnTo>
                  <a:pt x="3590" y="1112"/>
                </a:lnTo>
                <a:lnTo>
                  <a:pt x="3575" y="1128"/>
                </a:lnTo>
                <a:lnTo>
                  <a:pt x="3560" y="1145"/>
                </a:lnTo>
                <a:lnTo>
                  <a:pt x="3544" y="1164"/>
                </a:lnTo>
                <a:lnTo>
                  <a:pt x="3531" y="1185"/>
                </a:lnTo>
                <a:lnTo>
                  <a:pt x="3518" y="1206"/>
                </a:lnTo>
                <a:lnTo>
                  <a:pt x="3506" y="1228"/>
                </a:lnTo>
                <a:lnTo>
                  <a:pt x="3495" y="1252"/>
                </a:lnTo>
                <a:lnTo>
                  <a:pt x="3484" y="1277"/>
                </a:lnTo>
                <a:lnTo>
                  <a:pt x="3474" y="1302"/>
                </a:lnTo>
                <a:lnTo>
                  <a:pt x="3465" y="1330"/>
                </a:lnTo>
                <a:lnTo>
                  <a:pt x="3457" y="1358"/>
                </a:lnTo>
                <a:lnTo>
                  <a:pt x="3451" y="1388"/>
                </a:lnTo>
                <a:lnTo>
                  <a:pt x="3445" y="1417"/>
                </a:lnTo>
                <a:lnTo>
                  <a:pt x="3440" y="1448"/>
                </a:lnTo>
                <a:lnTo>
                  <a:pt x="3436" y="1481"/>
                </a:lnTo>
                <a:lnTo>
                  <a:pt x="3434" y="1514"/>
                </a:lnTo>
                <a:lnTo>
                  <a:pt x="3432" y="1549"/>
                </a:lnTo>
                <a:lnTo>
                  <a:pt x="3432" y="1584"/>
                </a:lnTo>
                <a:lnTo>
                  <a:pt x="3432" y="1621"/>
                </a:lnTo>
                <a:lnTo>
                  <a:pt x="3434" y="1658"/>
                </a:lnTo>
                <a:lnTo>
                  <a:pt x="3437" y="1696"/>
                </a:lnTo>
                <a:lnTo>
                  <a:pt x="3442" y="1735"/>
                </a:lnTo>
                <a:lnTo>
                  <a:pt x="3447" y="1775"/>
                </a:lnTo>
                <a:lnTo>
                  <a:pt x="3454" y="1817"/>
                </a:lnTo>
                <a:lnTo>
                  <a:pt x="3462" y="1858"/>
                </a:lnTo>
                <a:lnTo>
                  <a:pt x="3464" y="1872"/>
                </a:lnTo>
                <a:lnTo>
                  <a:pt x="3465" y="1886"/>
                </a:lnTo>
                <a:lnTo>
                  <a:pt x="3464" y="1898"/>
                </a:lnTo>
                <a:lnTo>
                  <a:pt x="3462" y="1909"/>
                </a:lnTo>
                <a:lnTo>
                  <a:pt x="3460" y="1919"/>
                </a:lnTo>
                <a:lnTo>
                  <a:pt x="3456" y="1929"/>
                </a:lnTo>
                <a:lnTo>
                  <a:pt x="3448" y="1949"/>
                </a:lnTo>
                <a:lnTo>
                  <a:pt x="3439" y="1965"/>
                </a:lnTo>
                <a:lnTo>
                  <a:pt x="3431" y="1981"/>
                </a:lnTo>
                <a:lnTo>
                  <a:pt x="3428" y="1988"/>
                </a:lnTo>
                <a:lnTo>
                  <a:pt x="3425" y="1996"/>
                </a:lnTo>
                <a:lnTo>
                  <a:pt x="3424" y="2004"/>
                </a:lnTo>
                <a:lnTo>
                  <a:pt x="3424" y="2011"/>
                </a:lnTo>
                <a:lnTo>
                  <a:pt x="3431" y="2101"/>
                </a:lnTo>
                <a:lnTo>
                  <a:pt x="3435" y="2153"/>
                </a:lnTo>
                <a:lnTo>
                  <a:pt x="3439" y="2182"/>
                </a:lnTo>
                <a:lnTo>
                  <a:pt x="3443" y="2209"/>
                </a:lnTo>
                <a:lnTo>
                  <a:pt x="3448" y="2237"/>
                </a:lnTo>
                <a:lnTo>
                  <a:pt x="3454" y="2263"/>
                </a:lnTo>
                <a:lnTo>
                  <a:pt x="3461" y="2288"/>
                </a:lnTo>
                <a:lnTo>
                  <a:pt x="3470" y="2312"/>
                </a:lnTo>
                <a:lnTo>
                  <a:pt x="3475" y="2323"/>
                </a:lnTo>
                <a:lnTo>
                  <a:pt x="3481" y="2333"/>
                </a:lnTo>
                <a:lnTo>
                  <a:pt x="3486" y="2342"/>
                </a:lnTo>
                <a:lnTo>
                  <a:pt x="3492" y="2351"/>
                </a:lnTo>
                <a:lnTo>
                  <a:pt x="3499" y="2359"/>
                </a:lnTo>
                <a:lnTo>
                  <a:pt x="3506" y="2366"/>
                </a:lnTo>
                <a:lnTo>
                  <a:pt x="3513" y="2374"/>
                </a:lnTo>
                <a:lnTo>
                  <a:pt x="3521" y="2379"/>
                </a:lnTo>
                <a:lnTo>
                  <a:pt x="3526" y="2382"/>
                </a:lnTo>
                <a:lnTo>
                  <a:pt x="3535" y="2384"/>
                </a:lnTo>
                <a:lnTo>
                  <a:pt x="3559" y="2391"/>
                </a:lnTo>
                <a:lnTo>
                  <a:pt x="3581" y="2395"/>
                </a:lnTo>
                <a:lnTo>
                  <a:pt x="3588" y="2396"/>
                </a:lnTo>
                <a:lnTo>
                  <a:pt x="3589" y="2396"/>
                </a:lnTo>
                <a:lnTo>
                  <a:pt x="3590" y="2395"/>
                </a:lnTo>
                <a:lnTo>
                  <a:pt x="3615" y="2664"/>
                </a:lnTo>
                <a:lnTo>
                  <a:pt x="3621" y="2674"/>
                </a:lnTo>
                <a:lnTo>
                  <a:pt x="3625" y="2684"/>
                </a:lnTo>
                <a:lnTo>
                  <a:pt x="3631" y="2692"/>
                </a:lnTo>
                <a:lnTo>
                  <a:pt x="3637" y="2700"/>
                </a:lnTo>
                <a:lnTo>
                  <a:pt x="3649" y="2715"/>
                </a:lnTo>
                <a:lnTo>
                  <a:pt x="3662" y="2730"/>
                </a:lnTo>
                <a:lnTo>
                  <a:pt x="3675" y="2745"/>
                </a:lnTo>
                <a:lnTo>
                  <a:pt x="3681" y="2754"/>
                </a:lnTo>
                <a:lnTo>
                  <a:pt x="3687" y="2763"/>
                </a:lnTo>
                <a:lnTo>
                  <a:pt x="3693" y="2773"/>
                </a:lnTo>
                <a:lnTo>
                  <a:pt x="3698" y="2785"/>
                </a:lnTo>
                <a:lnTo>
                  <a:pt x="3702" y="2799"/>
                </a:lnTo>
                <a:lnTo>
                  <a:pt x="3705" y="2814"/>
                </a:lnTo>
                <a:lnTo>
                  <a:pt x="3638" y="2830"/>
                </a:lnTo>
                <a:lnTo>
                  <a:pt x="3619" y="2869"/>
                </a:lnTo>
                <a:lnTo>
                  <a:pt x="3597" y="2915"/>
                </a:lnTo>
                <a:lnTo>
                  <a:pt x="3585" y="2940"/>
                </a:lnTo>
                <a:lnTo>
                  <a:pt x="3572" y="2963"/>
                </a:lnTo>
                <a:lnTo>
                  <a:pt x="3559" y="2986"/>
                </a:lnTo>
                <a:lnTo>
                  <a:pt x="3544" y="3008"/>
                </a:lnTo>
                <a:lnTo>
                  <a:pt x="3793" y="3114"/>
                </a:lnTo>
                <a:lnTo>
                  <a:pt x="3936" y="3176"/>
                </a:lnTo>
                <a:lnTo>
                  <a:pt x="4076" y="3235"/>
                </a:lnTo>
                <a:lnTo>
                  <a:pt x="4109" y="3248"/>
                </a:lnTo>
                <a:lnTo>
                  <a:pt x="4143" y="3261"/>
                </a:lnTo>
                <a:lnTo>
                  <a:pt x="4214" y="3285"/>
                </a:lnTo>
                <a:lnTo>
                  <a:pt x="4282" y="3310"/>
                </a:lnTo>
                <a:lnTo>
                  <a:pt x="4316" y="3323"/>
                </a:lnTo>
                <a:lnTo>
                  <a:pt x="4351" y="3336"/>
                </a:lnTo>
                <a:lnTo>
                  <a:pt x="4385" y="3351"/>
                </a:lnTo>
                <a:lnTo>
                  <a:pt x="4419" y="3368"/>
                </a:lnTo>
                <a:lnTo>
                  <a:pt x="4451" y="3385"/>
                </a:lnTo>
                <a:lnTo>
                  <a:pt x="4483" y="3404"/>
                </a:lnTo>
                <a:lnTo>
                  <a:pt x="4514" y="3424"/>
                </a:lnTo>
                <a:lnTo>
                  <a:pt x="4528" y="3436"/>
                </a:lnTo>
                <a:lnTo>
                  <a:pt x="4543" y="3448"/>
                </a:lnTo>
                <a:lnTo>
                  <a:pt x="4557" y="3460"/>
                </a:lnTo>
                <a:lnTo>
                  <a:pt x="4570" y="3473"/>
                </a:lnTo>
                <a:lnTo>
                  <a:pt x="4583" y="3486"/>
                </a:lnTo>
                <a:lnTo>
                  <a:pt x="4596" y="3501"/>
                </a:lnTo>
                <a:lnTo>
                  <a:pt x="4609" y="3516"/>
                </a:lnTo>
                <a:lnTo>
                  <a:pt x="4620" y="3531"/>
                </a:lnTo>
                <a:lnTo>
                  <a:pt x="4631" y="3547"/>
                </a:lnTo>
                <a:lnTo>
                  <a:pt x="4641" y="3564"/>
                </a:lnTo>
                <a:lnTo>
                  <a:pt x="4650" y="3583"/>
                </a:lnTo>
                <a:lnTo>
                  <a:pt x="4659" y="3601"/>
                </a:lnTo>
                <a:lnTo>
                  <a:pt x="4667" y="3620"/>
                </a:lnTo>
                <a:lnTo>
                  <a:pt x="4676" y="3640"/>
                </a:lnTo>
                <a:lnTo>
                  <a:pt x="4681" y="3658"/>
                </a:lnTo>
                <a:lnTo>
                  <a:pt x="4681" y="3677"/>
                </a:lnTo>
                <a:lnTo>
                  <a:pt x="4683" y="3786"/>
                </a:lnTo>
                <a:lnTo>
                  <a:pt x="4686" y="3924"/>
                </a:lnTo>
                <a:lnTo>
                  <a:pt x="4689" y="4056"/>
                </a:lnTo>
                <a:lnTo>
                  <a:pt x="5719" y="4056"/>
                </a:lnTo>
                <a:lnTo>
                  <a:pt x="5719" y="4000"/>
                </a:lnTo>
                <a:lnTo>
                  <a:pt x="5719" y="3935"/>
                </a:lnTo>
                <a:lnTo>
                  <a:pt x="5716" y="3796"/>
                </a:lnTo>
                <a:lnTo>
                  <a:pt x="5713" y="3662"/>
                </a:lnTo>
                <a:lnTo>
                  <a:pt x="5712" y="3558"/>
                </a:lnTo>
                <a:lnTo>
                  <a:pt x="5706" y="3544"/>
                </a:lnTo>
                <a:lnTo>
                  <a:pt x="5700" y="3531"/>
                </a:lnTo>
                <a:lnTo>
                  <a:pt x="5694" y="3518"/>
                </a:lnTo>
                <a:lnTo>
                  <a:pt x="5686" y="3506"/>
                </a:lnTo>
                <a:lnTo>
                  <a:pt x="5678" y="3494"/>
                </a:lnTo>
                <a:lnTo>
                  <a:pt x="5670" y="3483"/>
                </a:lnTo>
                <a:lnTo>
                  <a:pt x="5661" y="3473"/>
                </a:lnTo>
                <a:lnTo>
                  <a:pt x="5650" y="3463"/>
                </a:lnTo>
                <a:lnTo>
                  <a:pt x="5640" y="3454"/>
                </a:lnTo>
                <a:lnTo>
                  <a:pt x="5629" y="3445"/>
                </a:lnTo>
                <a:lnTo>
                  <a:pt x="5618" y="3437"/>
                </a:lnTo>
                <a:lnTo>
                  <a:pt x="5607" y="3430"/>
                </a:lnTo>
                <a:lnTo>
                  <a:pt x="5583" y="3414"/>
                </a:lnTo>
                <a:lnTo>
                  <a:pt x="5556" y="3402"/>
                </a:lnTo>
                <a:lnTo>
                  <a:pt x="5530" y="3390"/>
                </a:lnTo>
                <a:lnTo>
                  <a:pt x="5501" y="3379"/>
                </a:lnTo>
                <a:lnTo>
                  <a:pt x="5445" y="3358"/>
                </a:lnTo>
                <a:lnTo>
                  <a:pt x="5386" y="3337"/>
                </a:lnTo>
                <a:lnTo>
                  <a:pt x="5357" y="3327"/>
                </a:lnTo>
                <a:lnTo>
                  <a:pt x="5329" y="3316"/>
                </a:lnTo>
                <a:close/>
                <a:moveTo>
                  <a:pt x="6518" y="3416"/>
                </a:moveTo>
                <a:lnTo>
                  <a:pt x="6518" y="3416"/>
                </a:lnTo>
                <a:lnTo>
                  <a:pt x="6515" y="3406"/>
                </a:lnTo>
                <a:lnTo>
                  <a:pt x="6510" y="3397"/>
                </a:lnTo>
                <a:lnTo>
                  <a:pt x="6506" y="3388"/>
                </a:lnTo>
                <a:lnTo>
                  <a:pt x="6501" y="3380"/>
                </a:lnTo>
                <a:lnTo>
                  <a:pt x="6488" y="3364"/>
                </a:lnTo>
                <a:lnTo>
                  <a:pt x="6475" y="3350"/>
                </a:lnTo>
                <a:lnTo>
                  <a:pt x="6460" y="3337"/>
                </a:lnTo>
                <a:lnTo>
                  <a:pt x="6445" y="3326"/>
                </a:lnTo>
                <a:lnTo>
                  <a:pt x="6428" y="3316"/>
                </a:lnTo>
                <a:lnTo>
                  <a:pt x="6409" y="3307"/>
                </a:lnTo>
                <a:lnTo>
                  <a:pt x="6391" y="3299"/>
                </a:lnTo>
                <a:lnTo>
                  <a:pt x="6372" y="3292"/>
                </a:lnTo>
                <a:lnTo>
                  <a:pt x="6331" y="3276"/>
                </a:lnTo>
                <a:lnTo>
                  <a:pt x="6291" y="3262"/>
                </a:lnTo>
                <a:lnTo>
                  <a:pt x="6270" y="3255"/>
                </a:lnTo>
                <a:lnTo>
                  <a:pt x="6251" y="3247"/>
                </a:lnTo>
                <a:lnTo>
                  <a:pt x="6073" y="3171"/>
                </a:lnTo>
                <a:lnTo>
                  <a:pt x="5982" y="3132"/>
                </a:lnTo>
                <a:lnTo>
                  <a:pt x="5894" y="3096"/>
                </a:lnTo>
                <a:lnTo>
                  <a:pt x="5796" y="3068"/>
                </a:lnTo>
                <a:lnTo>
                  <a:pt x="5788" y="3063"/>
                </a:lnTo>
                <a:lnTo>
                  <a:pt x="5781" y="3056"/>
                </a:lnTo>
                <a:lnTo>
                  <a:pt x="5774" y="3048"/>
                </a:lnTo>
                <a:lnTo>
                  <a:pt x="5767" y="3039"/>
                </a:lnTo>
                <a:lnTo>
                  <a:pt x="5753" y="3018"/>
                </a:lnTo>
                <a:lnTo>
                  <a:pt x="5740" y="2995"/>
                </a:lnTo>
                <a:lnTo>
                  <a:pt x="5728" y="2971"/>
                </a:lnTo>
                <a:lnTo>
                  <a:pt x="5716" y="2948"/>
                </a:lnTo>
                <a:lnTo>
                  <a:pt x="5697" y="2908"/>
                </a:lnTo>
                <a:lnTo>
                  <a:pt x="5635" y="2899"/>
                </a:lnTo>
                <a:lnTo>
                  <a:pt x="5636" y="2887"/>
                </a:lnTo>
                <a:lnTo>
                  <a:pt x="5638" y="2877"/>
                </a:lnTo>
                <a:lnTo>
                  <a:pt x="5640" y="2867"/>
                </a:lnTo>
                <a:lnTo>
                  <a:pt x="5643" y="2858"/>
                </a:lnTo>
                <a:lnTo>
                  <a:pt x="5647" y="2850"/>
                </a:lnTo>
                <a:lnTo>
                  <a:pt x="5652" y="2843"/>
                </a:lnTo>
                <a:lnTo>
                  <a:pt x="5662" y="2831"/>
                </a:lnTo>
                <a:lnTo>
                  <a:pt x="5671" y="2819"/>
                </a:lnTo>
                <a:lnTo>
                  <a:pt x="5681" y="2807"/>
                </a:lnTo>
                <a:lnTo>
                  <a:pt x="5686" y="2800"/>
                </a:lnTo>
                <a:lnTo>
                  <a:pt x="5690" y="2792"/>
                </a:lnTo>
                <a:lnTo>
                  <a:pt x="5694" y="2783"/>
                </a:lnTo>
                <a:lnTo>
                  <a:pt x="5697" y="2774"/>
                </a:lnTo>
                <a:lnTo>
                  <a:pt x="5700" y="2765"/>
                </a:lnTo>
                <a:lnTo>
                  <a:pt x="5702" y="2756"/>
                </a:lnTo>
                <a:lnTo>
                  <a:pt x="5704" y="2738"/>
                </a:lnTo>
                <a:lnTo>
                  <a:pt x="5706" y="2698"/>
                </a:lnTo>
                <a:lnTo>
                  <a:pt x="5708" y="2679"/>
                </a:lnTo>
                <a:lnTo>
                  <a:pt x="5710" y="2660"/>
                </a:lnTo>
                <a:lnTo>
                  <a:pt x="5712" y="2650"/>
                </a:lnTo>
                <a:lnTo>
                  <a:pt x="5715" y="2642"/>
                </a:lnTo>
                <a:lnTo>
                  <a:pt x="5718" y="2633"/>
                </a:lnTo>
                <a:lnTo>
                  <a:pt x="5723" y="2625"/>
                </a:lnTo>
                <a:lnTo>
                  <a:pt x="5726" y="2620"/>
                </a:lnTo>
                <a:lnTo>
                  <a:pt x="5730" y="2615"/>
                </a:lnTo>
                <a:lnTo>
                  <a:pt x="5738" y="2608"/>
                </a:lnTo>
                <a:lnTo>
                  <a:pt x="5747" y="2601"/>
                </a:lnTo>
                <a:lnTo>
                  <a:pt x="5757" y="2596"/>
                </a:lnTo>
                <a:lnTo>
                  <a:pt x="5767" y="2591"/>
                </a:lnTo>
                <a:lnTo>
                  <a:pt x="5777" y="2585"/>
                </a:lnTo>
                <a:lnTo>
                  <a:pt x="5785" y="2578"/>
                </a:lnTo>
                <a:lnTo>
                  <a:pt x="5789" y="2574"/>
                </a:lnTo>
                <a:lnTo>
                  <a:pt x="5794" y="2569"/>
                </a:lnTo>
                <a:lnTo>
                  <a:pt x="5800" y="2560"/>
                </a:lnTo>
                <a:lnTo>
                  <a:pt x="5805" y="2549"/>
                </a:lnTo>
                <a:lnTo>
                  <a:pt x="5810" y="2538"/>
                </a:lnTo>
                <a:lnTo>
                  <a:pt x="5814" y="2526"/>
                </a:lnTo>
                <a:lnTo>
                  <a:pt x="5821" y="2500"/>
                </a:lnTo>
                <a:lnTo>
                  <a:pt x="5826" y="2478"/>
                </a:lnTo>
                <a:lnTo>
                  <a:pt x="5830" y="2458"/>
                </a:lnTo>
                <a:lnTo>
                  <a:pt x="5832" y="2435"/>
                </a:lnTo>
                <a:lnTo>
                  <a:pt x="5835" y="2413"/>
                </a:lnTo>
                <a:lnTo>
                  <a:pt x="5835" y="2391"/>
                </a:lnTo>
                <a:lnTo>
                  <a:pt x="5835" y="2367"/>
                </a:lnTo>
                <a:lnTo>
                  <a:pt x="5832" y="2345"/>
                </a:lnTo>
                <a:lnTo>
                  <a:pt x="5830" y="2334"/>
                </a:lnTo>
                <a:lnTo>
                  <a:pt x="5827" y="2324"/>
                </a:lnTo>
                <a:lnTo>
                  <a:pt x="5823" y="2314"/>
                </a:lnTo>
                <a:lnTo>
                  <a:pt x="5819" y="2304"/>
                </a:lnTo>
                <a:lnTo>
                  <a:pt x="5810" y="2285"/>
                </a:lnTo>
                <a:lnTo>
                  <a:pt x="5802" y="2272"/>
                </a:lnTo>
                <a:lnTo>
                  <a:pt x="5799" y="2265"/>
                </a:lnTo>
                <a:lnTo>
                  <a:pt x="5797" y="2257"/>
                </a:lnTo>
                <a:lnTo>
                  <a:pt x="5794" y="2248"/>
                </a:lnTo>
                <a:lnTo>
                  <a:pt x="5793" y="2236"/>
                </a:lnTo>
                <a:lnTo>
                  <a:pt x="5792" y="2215"/>
                </a:lnTo>
                <a:lnTo>
                  <a:pt x="5793" y="2188"/>
                </a:lnTo>
                <a:lnTo>
                  <a:pt x="5795" y="2156"/>
                </a:lnTo>
                <a:lnTo>
                  <a:pt x="5797" y="2123"/>
                </a:lnTo>
                <a:lnTo>
                  <a:pt x="5803" y="2060"/>
                </a:lnTo>
                <a:lnTo>
                  <a:pt x="5806" y="2020"/>
                </a:lnTo>
                <a:lnTo>
                  <a:pt x="5807" y="1961"/>
                </a:lnTo>
                <a:lnTo>
                  <a:pt x="5806" y="1932"/>
                </a:lnTo>
                <a:lnTo>
                  <a:pt x="5804" y="1904"/>
                </a:lnTo>
                <a:lnTo>
                  <a:pt x="5802" y="1876"/>
                </a:lnTo>
                <a:lnTo>
                  <a:pt x="5798" y="1848"/>
                </a:lnTo>
                <a:lnTo>
                  <a:pt x="5793" y="1820"/>
                </a:lnTo>
                <a:lnTo>
                  <a:pt x="5786" y="1790"/>
                </a:lnTo>
                <a:lnTo>
                  <a:pt x="5782" y="1779"/>
                </a:lnTo>
                <a:lnTo>
                  <a:pt x="5777" y="1767"/>
                </a:lnTo>
                <a:lnTo>
                  <a:pt x="5770" y="1753"/>
                </a:lnTo>
                <a:lnTo>
                  <a:pt x="5761" y="1738"/>
                </a:lnTo>
                <a:lnTo>
                  <a:pt x="5751" y="1722"/>
                </a:lnTo>
                <a:lnTo>
                  <a:pt x="5746" y="1716"/>
                </a:lnTo>
                <a:lnTo>
                  <a:pt x="5740" y="1709"/>
                </a:lnTo>
                <a:lnTo>
                  <a:pt x="5733" y="1704"/>
                </a:lnTo>
                <a:lnTo>
                  <a:pt x="5727" y="1700"/>
                </a:lnTo>
                <a:lnTo>
                  <a:pt x="5654" y="1687"/>
                </a:lnTo>
                <a:lnTo>
                  <a:pt x="5609" y="1645"/>
                </a:lnTo>
                <a:lnTo>
                  <a:pt x="5592" y="1635"/>
                </a:lnTo>
                <a:lnTo>
                  <a:pt x="5574" y="1626"/>
                </a:lnTo>
                <a:lnTo>
                  <a:pt x="5557" y="1619"/>
                </a:lnTo>
                <a:lnTo>
                  <a:pt x="5540" y="1612"/>
                </a:lnTo>
                <a:lnTo>
                  <a:pt x="5523" y="1606"/>
                </a:lnTo>
                <a:lnTo>
                  <a:pt x="5505" y="1601"/>
                </a:lnTo>
                <a:lnTo>
                  <a:pt x="5488" y="1597"/>
                </a:lnTo>
                <a:lnTo>
                  <a:pt x="5471" y="1593"/>
                </a:lnTo>
                <a:lnTo>
                  <a:pt x="5454" y="1590"/>
                </a:lnTo>
                <a:lnTo>
                  <a:pt x="5437" y="1589"/>
                </a:lnTo>
                <a:lnTo>
                  <a:pt x="5420" y="1588"/>
                </a:lnTo>
                <a:lnTo>
                  <a:pt x="5404" y="1587"/>
                </a:lnTo>
                <a:lnTo>
                  <a:pt x="5371" y="1588"/>
                </a:lnTo>
                <a:lnTo>
                  <a:pt x="5339" y="1591"/>
                </a:lnTo>
                <a:lnTo>
                  <a:pt x="5308" y="1597"/>
                </a:lnTo>
                <a:lnTo>
                  <a:pt x="5277" y="1603"/>
                </a:lnTo>
                <a:lnTo>
                  <a:pt x="5249" y="1611"/>
                </a:lnTo>
                <a:lnTo>
                  <a:pt x="5221" y="1619"/>
                </a:lnTo>
                <a:lnTo>
                  <a:pt x="5195" y="1628"/>
                </a:lnTo>
                <a:lnTo>
                  <a:pt x="5171" y="1637"/>
                </a:lnTo>
                <a:lnTo>
                  <a:pt x="5127" y="1654"/>
                </a:lnTo>
                <a:lnTo>
                  <a:pt x="5114" y="1659"/>
                </a:lnTo>
                <a:lnTo>
                  <a:pt x="5100" y="1665"/>
                </a:lnTo>
                <a:lnTo>
                  <a:pt x="5086" y="1672"/>
                </a:lnTo>
                <a:lnTo>
                  <a:pt x="5073" y="1680"/>
                </a:lnTo>
                <a:lnTo>
                  <a:pt x="5061" y="1689"/>
                </a:lnTo>
                <a:lnTo>
                  <a:pt x="5049" y="1698"/>
                </a:lnTo>
                <a:lnTo>
                  <a:pt x="5038" y="1709"/>
                </a:lnTo>
                <a:lnTo>
                  <a:pt x="5027" y="1720"/>
                </a:lnTo>
                <a:lnTo>
                  <a:pt x="5015" y="1732"/>
                </a:lnTo>
                <a:lnTo>
                  <a:pt x="5005" y="1746"/>
                </a:lnTo>
                <a:lnTo>
                  <a:pt x="4996" y="1760"/>
                </a:lnTo>
                <a:lnTo>
                  <a:pt x="4987" y="1775"/>
                </a:lnTo>
                <a:lnTo>
                  <a:pt x="4979" y="1790"/>
                </a:lnTo>
                <a:lnTo>
                  <a:pt x="4971" y="1806"/>
                </a:lnTo>
                <a:lnTo>
                  <a:pt x="4963" y="1825"/>
                </a:lnTo>
                <a:lnTo>
                  <a:pt x="4957" y="1842"/>
                </a:lnTo>
                <a:lnTo>
                  <a:pt x="4951" y="1861"/>
                </a:lnTo>
                <a:lnTo>
                  <a:pt x="4944" y="1881"/>
                </a:lnTo>
                <a:lnTo>
                  <a:pt x="4940" y="1901"/>
                </a:lnTo>
                <a:lnTo>
                  <a:pt x="4936" y="1922"/>
                </a:lnTo>
                <a:lnTo>
                  <a:pt x="4932" y="1944"/>
                </a:lnTo>
                <a:lnTo>
                  <a:pt x="4930" y="1967"/>
                </a:lnTo>
                <a:lnTo>
                  <a:pt x="4928" y="1990"/>
                </a:lnTo>
                <a:lnTo>
                  <a:pt x="4927" y="2014"/>
                </a:lnTo>
                <a:lnTo>
                  <a:pt x="4927" y="2039"/>
                </a:lnTo>
                <a:lnTo>
                  <a:pt x="4927" y="2064"/>
                </a:lnTo>
                <a:lnTo>
                  <a:pt x="4928" y="2091"/>
                </a:lnTo>
                <a:lnTo>
                  <a:pt x="4930" y="2117"/>
                </a:lnTo>
                <a:lnTo>
                  <a:pt x="4933" y="2144"/>
                </a:lnTo>
                <a:lnTo>
                  <a:pt x="4937" y="2173"/>
                </a:lnTo>
                <a:lnTo>
                  <a:pt x="4942" y="2201"/>
                </a:lnTo>
                <a:lnTo>
                  <a:pt x="4948" y="2231"/>
                </a:lnTo>
                <a:lnTo>
                  <a:pt x="4949" y="2240"/>
                </a:lnTo>
                <a:lnTo>
                  <a:pt x="4951" y="2249"/>
                </a:lnTo>
                <a:lnTo>
                  <a:pt x="4949" y="2258"/>
                </a:lnTo>
                <a:lnTo>
                  <a:pt x="4948" y="2265"/>
                </a:lnTo>
                <a:lnTo>
                  <a:pt x="4946" y="2273"/>
                </a:lnTo>
                <a:lnTo>
                  <a:pt x="4944" y="2280"/>
                </a:lnTo>
                <a:lnTo>
                  <a:pt x="4938" y="2292"/>
                </a:lnTo>
                <a:lnTo>
                  <a:pt x="4931" y="2305"/>
                </a:lnTo>
                <a:lnTo>
                  <a:pt x="4926" y="2316"/>
                </a:lnTo>
                <a:lnTo>
                  <a:pt x="4922" y="2327"/>
                </a:lnTo>
                <a:lnTo>
                  <a:pt x="4921" y="2332"/>
                </a:lnTo>
                <a:lnTo>
                  <a:pt x="4921" y="2337"/>
                </a:lnTo>
                <a:lnTo>
                  <a:pt x="4926" y="2399"/>
                </a:lnTo>
                <a:lnTo>
                  <a:pt x="4929" y="2436"/>
                </a:lnTo>
                <a:lnTo>
                  <a:pt x="4934" y="2475"/>
                </a:lnTo>
                <a:lnTo>
                  <a:pt x="4938" y="2494"/>
                </a:lnTo>
                <a:lnTo>
                  <a:pt x="4942" y="2513"/>
                </a:lnTo>
                <a:lnTo>
                  <a:pt x="4947" y="2530"/>
                </a:lnTo>
                <a:lnTo>
                  <a:pt x="4954" y="2546"/>
                </a:lnTo>
                <a:lnTo>
                  <a:pt x="4961" y="2561"/>
                </a:lnTo>
                <a:lnTo>
                  <a:pt x="4969" y="2574"/>
                </a:lnTo>
                <a:lnTo>
                  <a:pt x="4974" y="2579"/>
                </a:lnTo>
                <a:lnTo>
                  <a:pt x="4978" y="2585"/>
                </a:lnTo>
                <a:lnTo>
                  <a:pt x="4984" y="2590"/>
                </a:lnTo>
                <a:lnTo>
                  <a:pt x="4989" y="2594"/>
                </a:lnTo>
                <a:lnTo>
                  <a:pt x="4999" y="2597"/>
                </a:lnTo>
                <a:lnTo>
                  <a:pt x="5015" y="2602"/>
                </a:lnTo>
                <a:lnTo>
                  <a:pt x="5031" y="2605"/>
                </a:lnTo>
                <a:lnTo>
                  <a:pt x="5036" y="2606"/>
                </a:lnTo>
                <a:lnTo>
                  <a:pt x="5038" y="2605"/>
                </a:lnTo>
                <a:lnTo>
                  <a:pt x="5055" y="2792"/>
                </a:lnTo>
                <a:lnTo>
                  <a:pt x="5058" y="2800"/>
                </a:lnTo>
                <a:lnTo>
                  <a:pt x="5062" y="2806"/>
                </a:lnTo>
                <a:lnTo>
                  <a:pt x="5070" y="2818"/>
                </a:lnTo>
                <a:lnTo>
                  <a:pt x="5078" y="2828"/>
                </a:lnTo>
                <a:lnTo>
                  <a:pt x="5087" y="2838"/>
                </a:lnTo>
                <a:lnTo>
                  <a:pt x="5097" y="2849"/>
                </a:lnTo>
                <a:lnTo>
                  <a:pt x="5105" y="2861"/>
                </a:lnTo>
                <a:lnTo>
                  <a:pt x="5109" y="2869"/>
                </a:lnTo>
                <a:lnTo>
                  <a:pt x="5112" y="2877"/>
                </a:lnTo>
                <a:lnTo>
                  <a:pt x="5115" y="2887"/>
                </a:lnTo>
                <a:lnTo>
                  <a:pt x="5117" y="2897"/>
                </a:lnTo>
                <a:lnTo>
                  <a:pt x="5071" y="2908"/>
                </a:lnTo>
                <a:lnTo>
                  <a:pt x="5055" y="2942"/>
                </a:lnTo>
                <a:lnTo>
                  <a:pt x="5036" y="2980"/>
                </a:lnTo>
                <a:lnTo>
                  <a:pt x="5026" y="3000"/>
                </a:lnTo>
                <a:lnTo>
                  <a:pt x="5014" y="3020"/>
                </a:lnTo>
                <a:lnTo>
                  <a:pt x="5002" y="3037"/>
                </a:lnTo>
                <a:lnTo>
                  <a:pt x="4990" y="3052"/>
                </a:lnTo>
                <a:lnTo>
                  <a:pt x="5169" y="3128"/>
                </a:lnTo>
                <a:lnTo>
                  <a:pt x="5371" y="3214"/>
                </a:lnTo>
                <a:lnTo>
                  <a:pt x="5394" y="3224"/>
                </a:lnTo>
                <a:lnTo>
                  <a:pt x="5417" y="3233"/>
                </a:lnTo>
                <a:lnTo>
                  <a:pt x="5467" y="3250"/>
                </a:lnTo>
                <a:lnTo>
                  <a:pt x="5517" y="3267"/>
                </a:lnTo>
                <a:lnTo>
                  <a:pt x="5542" y="3277"/>
                </a:lnTo>
                <a:lnTo>
                  <a:pt x="5567" y="3287"/>
                </a:lnTo>
                <a:lnTo>
                  <a:pt x="5593" y="3299"/>
                </a:lnTo>
                <a:lnTo>
                  <a:pt x="5618" y="3311"/>
                </a:lnTo>
                <a:lnTo>
                  <a:pt x="5642" y="3324"/>
                </a:lnTo>
                <a:lnTo>
                  <a:pt x="5667" y="3338"/>
                </a:lnTo>
                <a:lnTo>
                  <a:pt x="5690" y="3354"/>
                </a:lnTo>
                <a:lnTo>
                  <a:pt x="5712" y="3373"/>
                </a:lnTo>
                <a:lnTo>
                  <a:pt x="5734" y="3392"/>
                </a:lnTo>
                <a:lnTo>
                  <a:pt x="5744" y="3402"/>
                </a:lnTo>
                <a:lnTo>
                  <a:pt x="5754" y="3413"/>
                </a:lnTo>
                <a:lnTo>
                  <a:pt x="5763" y="3425"/>
                </a:lnTo>
                <a:lnTo>
                  <a:pt x="5772" y="3438"/>
                </a:lnTo>
                <a:lnTo>
                  <a:pt x="5780" y="3450"/>
                </a:lnTo>
                <a:lnTo>
                  <a:pt x="5788" y="3463"/>
                </a:lnTo>
                <a:lnTo>
                  <a:pt x="5796" y="3477"/>
                </a:lnTo>
                <a:lnTo>
                  <a:pt x="5803" y="3491"/>
                </a:lnTo>
                <a:lnTo>
                  <a:pt x="5810" y="3507"/>
                </a:lnTo>
                <a:lnTo>
                  <a:pt x="5815" y="3523"/>
                </a:lnTo>
                <a:lnTo>
                  <a:pt x="5821" y="3540"/>
                </a:lnTo>
                <a:lnTo>
                  <a:pt x="5821" y="3558"/>
                </a:lnTo>
                <a:lnTo>
                  <a:pt x="5822" y="3635"/>
                </a:lnTo>
                <a:lnTo>
                  <a:pt x="5824" y="3733"/>
                </a:lnTo>
                <a:lnTo>
                  <a:pt x="5825" y="3764"/>
                </a:lnTo>
                <a:lnTo>
                  <a:pt x="6523" y="3764"/>
                </a:lnTo>
                <a:lnTo>
                  <a:pt x="6524" y="3725"/>
                </a:lnTo>
                <a:lnTo>
                  <a:pt x="6524" y="3679"/>
                </a:lnTo>
                <a:lnTo>
                  <a:pt x="6522" y="3582"/>
                </a:lnTo>
                <a:lnTo>
                  <a:pt x="6519" y="3488"/>
                </a:lnTo>
                <a:lnTo>
                  <a:pt x="6518" y="3416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什么是异步</a:t>
            </a:r>
            <a:r>
              <a:rPr lang="en-US" altLang="zh-CN"/>
              <a:t>(</a:t>
            </a:r>
            <a:r>
              <a:rPr lang="zh-CN" altLang="en-US"/>
              <a:t>异步的特征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不会造成调用者线程阻塞</a:t>
            </a:r>
            <a:endParaRPr lang="zh-CN" altLang="en-US"/>
          </a:p>
          <a:p>
            <a:r>
              <a:rPr lang="zh-CN" altLang="en-US"/>
              <a:t>在异步</a:t>
            </a:r>
            <a:r>
              <a:rPr lang="en-US" altLang="zh-CN"/>
              <a:t>IO</a:t>
            </a:r>
            <a:r>
              <a:rPr lang="zh-CN" altLang="en-US"/>
              <a:t>中使用硬件</a:t>
            </a:r>
            <a:r>
              <a:rPr lang="en-US" altLang="zh-CN"/>
              <a:t>DMA+</a:t>
            </a:r>
            <a:r>
              <a:rPr lang="zh-CN" altLang="en-US"/>
              <a:t>中断的方式实现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异步与多线程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http://kb.cnblogs.com/page/116095/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单线程基于事件循环的异步实现（</a:t>
            </a:r>
            <a:r>
              <a:rPr lang="en-US" altLang="zh-CN">
                <a:sym typeface="+mn-ea"/>
              </a:rPr>
              <a:t>Node.js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基于多线程的异步实现</a:t>
            </a:r>
            <a:r>
              <a:rPr lang="en-US" altLang="zh-CN">
                <a:sym typeface="+mn-ea"/>
              </a:rPr>
              <a:t>(.Net)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相关主题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.Net</a:t>
            </a:r>
            <a:r>
              <a:rPr lang="zh-CN" altLang="en-US"/>
              <a:t>异步编程模式</a:t>
            </a:r>
            <a:r>
              <a:rPr lang="en-US" altLang="zh-CN"/>
              <a:t>(Asynchronous Programming Patterns)</a:t>
            </a:r>
            <a:endParaRPr lang="en-US" altLang="zh-CN"/>
          </a:p>
          <a:p>
            <a:r>
              <a:rPr lang="zh-CN" altLang="en-US"/>
              <a:t>异步编程模型</a:t>
            </a:r>
            <a:r>
              <a:rPr lang="en-US" altLang="zh-CN"/>
              <a:t>(Asynchornous Programming Model)</a:t>
            </a:r>
            <a:endParaRPr lang="en-US" altLang="zh-CN"/>
          </a:p>
          <a:p>
            <a:r>
              <a:rPr lang="en-US" altLang="zh-CN"/>
              <a:t>基于事件的异步</a:t>
            </a:r>
            <a:r>
              <a:rPr lang="zh-CN" altLang="en-US"/>
              <a:t>编程</a:t>
            </a:r>
            <a:r>
              <a:rPr lang="en-US" altLang="zh-CN"/>
              <a:t>模</a:t>
            </a:r>
            <a:r>
              <a:rPr lang="zh-CN" altLang="en-US"/>
              <a:t>型</a:t>
            </a:r>
            <a:r>
              <a:rPr lang="en-US" altLang="zh-CN"/>
              <a:t>(Event Asynchornous Programming)</a:t>
            </a:r>
            <a:endParaRPr lang="en-US" altLang="zh-CN"/>
          </a:p>
          <a:p>
            <a:r>
              <a:rPr lang="zh-CN" altLang="en-US"/>
              <a:t>基于</a:t>
            </a:r>
            <a:r>
              <a:rPr lang="en-US" altLang="zh-CN"/>
              <a:t>Task</a:t>
            </a:r>
            <a:r>
              <a:rPr lang="zh-CN" altLang="en-US"/>
              <a:t>的异步编程模型</a:t>
            </a:r>
            <a:r>
              <a:rPr lang="en-US" altLang="zh-CN"/>
              <a:t>(Task Asynchornous Programming)</a:t>
            </a:r>
            <a:endParaRPr lang="en-US" altLang="zh-CN"/>
          </a:p>
          <a:p>
            <a:r>
              <a:rPr lang="zh-CN" altLang="en-US"/>
              <a:t>介绍</a:t>
            </a:r>
            <a:r>
              <a:rPr lang="en-US" altLang="zh-CN"/>
              <a:t>Windows</a:t>
            </a:r>
            <a:r>
              <a:rPr lang="zh-CN" altLang="en-US"/>
              <a:t>中异步</a:t>
            </a:r>
            <a:r>
              <a:rPr lang="en-US" altLang="zh-CN"/>
              <a:t>IO</a:t>
            </a:r>
            <a:r>
              <a:rPr lang="zh-CN" altLang="en-US"/>
              <a:t>模型</a:t>
            </a:r>
            <a:endParaRPr lang="zh-CN" altLang="en-US"/>
          </a:p>
          <a:p>
            <a:r>
              <a:rPr lang="zh-CN" altLang="en-US"/>
              <a:t>介绍</a:t>
            </a:r>
            <a:r>
              <a:rPr lang="en-US" altLang="zh-CN"/>
              <a:t>Linux</a:t>
            </a:r>
            <a:r>
              <a:rPr lang="zh-CN" altLang="en-US"/>
              <a:t>中异步</a:t>
            </a:r>
            <a:r>
              <a:rPr lang="en-US" altLang="zh-CN"/>
              <a:t>IO</a:t>
            </a:r>
            <a:r>
              <a:rPr lang="zh-CN" altLang="en-US"/>
              <a:t>模型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z="3600">
                <a:sym typeface="+mn-ea"/>
              </a:rPr>
              <a:t>.Net</a:t>
            </a:r>
            <a:r>
              <a:rPr lang="zh-CN" altLang="en-US" sz="3600">
                <a:sym typeface="+mn-ea"/>
              </a:rPr>
              <a:t>中异步编程模式</a:t>
            </a:r>
            <a:r>
              <a:rPr lang="en-US" altLang="zh-CN" sz="3600">
                <a:sym typeface="+mn-ea"/>
              </a:rPr>
              <a:t>(Asynchronous Programming Patterns)</a:t>
            </a:r>
            <a:br>
              <a:rPr lang="en-US" altLang="zh-CN"/>
            </a:br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异步编程模型 </a:t>
            </a:r>
            <a:r>
              <a:rPr lang="en-US" altLang="zh-CN"/>
              <a:t>APM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Begin...()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IAsyncResult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End...()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基于事件的异步编程模型</a:t>
            </a:r>
            <a:r>
              <a:rPr lang="en-US" altLang="zh-CN"/>
              <a:t>(EAP)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XXXAsync()</a:t>
            </a:r>
            <a:endParaRPr lang="en-US" altLang="zh-CN"/>
          </a:p>
          <a:p>
            <a:r>
              <a:rPr lang="en-US" altLang="zh-CN"/>
              <a:t>XXXCompleted</a:t>
            </a:r>
            <a:r>
              <a:rPr lang="zh-CN" altLang="en-US"/>
              <a:t>事件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1787</Words>
  <Application>WPS 演示</Application>
  <PresentationFormat>宽屏</PresentationFormat>
  <Paragraphs>117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Calibri Light</vt:lpstr>
      <vt:lpstr>微软雅黑</vt:lpstr>
      <vt:lpstr>Office 主题</vt:lpstr>
      <vt:lpstr>异步编程</vt:lpstr>
      <vt:lpstr>售票流程(同步)</vt:lpstr>
      <vt:lpstr>售票流程(异步)</vt:lpstr>
      <vt:lpstr>PowerPoint 演示文稿</vt:lpstr>
      <vt:lpstr>PowerPoint 演示文稿</vt:lpstr>
      <vt:lpstr>相关主题</vt:lpstr>
      <vt:lpstr>异步编程模式(Asynchronous Programming Patterns) </vt:lpstr>
      <vt:lpstr>异步编程模型 APM</vt:lpstr>
      <vt:lpstr>基于事件的异步编程模型(EAP)</vt:lpstr>
      <vt:lpstr>AsyncOperation类</vt:lpstr>
      <vt:lpstr>基于Task的异步编程模型(TAP)</vt:lpstr>
      <vt:lpstr>async/await异步方法</vt:lpstr>
      <vt:lpstr>APM/EAP转换成TAP</vt:lpstr>
      <vt:lpstr>延迟加载</vt:lpstr>
      <vt:lpstr>上下文(Context)捕获</vt:lpstr>
      <vt:lpstr>PowerPoint 演示文稿</vt:lpstr>
      <vt:lpstr>async/await 语法糖原理</vt:lpstr>
      <vt:lpstr>异步编程最佳实践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</dc:creator>
  <cp:lastModifiedBy>Roc</cp:lastModifiedBy>
  <cp:revision>81</cp:revision>
  <dcterms:created xsi:type="dcterms:W3CDTF">2016-08-17T23:42:00Z</dcterms:created>
  <dcterms:modified xsi:type="dcterms:W3CDTF">2016-10-27T11:37:10Z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