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 bwMode="auto"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 bwMode="auto">
          <a:xfrm>
            <a:off x="0" y="489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 bwMode="auto"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 bwMode="auto"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 bwMode="auto"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 bwMode="auto">
            <a:xfrm flipH="1">
              <a:off x="652821" y="590034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 bwMode="auto"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2"/>
          <p:cNvSpPr txBox="1"/>
          <p:nvPr>
            <p:ph type="subTitle" idx="1"/>
          </p:nvPr>
        </p:nvSpPr>
        <p:spPr bwMode="auto"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 bwMode="auto"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 bwMode="auto"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 bwMode="auto"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 bwMode="auto">
            <a:xfrm rot="-5400000">
              <a:off x="5618399" y="1236468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 bwMode="auto">
            <a:xfrm flipH="1">
              <a:off x="5849857" y="1443956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 bwMode="auto">
            <a:xfrm rot="-5400000">
              <a:off x="5987081" y="246946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 bwMode="auto">
            <a:xfrm flipH="1">
              <a:off x="6222115" y="2676953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 bwMode="auto">
            <a:xfrm rot="-5400000">
              <a:off x="6675341" y="1862018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 bwMode="auto">
            <a:xfrm flipH="1">
              <a:off x="6908099" y="206950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 bwMode="auto">
            <a:xfrm rot="-5400000">
              <a:off x="6861141" y="2477810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 bwMode="auto">
            <a:xfrm flipH="1">
              <a:off x="7965266" y="2692963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 bwMode="auto">
            <a:xfrm flipH="1">
              <a:off x="8145082" y="330875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 bwMode="auto">
            <a:xfrm rot="-5400000">
              <a:off x="7047599" y="309501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 bwMode="auto">
            <a:xfrm flipH="1">
              <a:off x="7276649" y="3302502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 bwMode="auto">
            <a:xfrm rot="-5400000">
              <a:off x="7227414" y="3710807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 bwMode="auto">
            <a:xfrm flipH="1">
              <a:off x="7462448" y="3918294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 bwMode="auto">
            <a:xfrm rot="-5400000">
              <a:off x="8102491" y="3718473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 bwMode="auto">
            <a:xfrm flipH="1">
              <a:off x="8334533" y="3925960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 bwMode="auto">
            <a:xfrm rot="-5400000">
              <a:off x="8288290" y="433426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 bwMode="auto"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 bwMode="auto"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7" name="Google Shape;127;p1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 bwMode="auto"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 bwMode="auto"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 bwMode="auto"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 bwMode="auto">
            <a:xfrm rot="-5400000">
              <a:off x="5618399" y="1236468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 bwMode="auto">
            <a:xfrm flipH="1">
              <a:off x="5849857" y="1443956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 bwMode="auto">
            <a:xfrm rot="-5400000">
              <a:off x="5987081" y="246946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 bwMode="auto">
            <a:xfrm flipH="1">
              <a:off x="6222115" y="2676953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 bwMode="auto">
            <a:xfrm rot="-5400000">
              <a:off x="6675341" y="1862018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 bwMode="auto">
            <a:xfrm flipH="1">
              <a:off x="6908099" y="206950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 bwMode="auto">
            <a:xfrm rot="-5400000">
              <a:off x="6861141" y="2477810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 bwMode="auto">
            <a:xfrm flipH="1">
              <a:off x="7965266" y="2692963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 bwMode="auto">
            <a:xfrm flipH="1">
              <a:off x="8145082" y="330875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 bwMode="auto">
            <a:xfrm rot="-5400000">
              <a:off x="7047599" y="309501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 bwMode="auto">
            <a:xfrm flipH="1">
              <a:off x="7276649" y="3302502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 bwMode="auto">
            <a:xfrm rot="-5400000">
              <a:off x="7227414" y="3710807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 bwMode="auto">
            <a:xfrm flipH="1">
              <a:off x="7462448" y="3918294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 bwMode="auto">
            <a:xfrm rot="-5400000">
              <a:off x="8102491" y="3718473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 bwMode="auto">
            <a:xfrm flipH="1">
              <a:off x="8334533" y="3925960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 bwMode="auto">
            <a:xfrm rot="-5400000">
              <a:off x="8288290" y="433426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 bwMode="auto"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3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 bwMode="auto"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 bwMode="auto">
            <a:xfrm rot="-5400000">
              <a:off x="0" y="381001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 bwMode="auto">
            <a:xfrm flipH="1">
              <a:off x="229050" y="588489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 bwMode="auto"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4"/>
          <p:cNvSpPr txBox="1"/>
          <p:nvPr>
            <p:ph type="body" idx="1"/>
          </p:nvPr>
        </p:nvSpPr>
        <p:spPr bwMode="auto">
          <a:xfrm>
            <a:off x="1297500" y="1567550"/>
            <a:ext cx="7038900" cy="2911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4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 bwMode="auto"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 bwMode="auto">
            <a:xfrm rot="-5400000">
              <a:off x="0" y="381001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 bwMode="auto">
            <a:xfrm flipH="1">
              <a:off x="229050" y="588489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 bwMode="auto"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5"/>
          <p:cNvSpPr txBox="1"/>
          <p:nvPr>
            <p:ph type="body" idx="1"/>
          </p:nvPr>
        </p:nvSpPr>
        <p:spPr bwMode="auto">
          <a:xfrm>
            <a:off x="1297500" y="1567550"/>
            <a:ext cx="3403200" cy="2911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4" name="Google Shape;54;p5"/>
          <p:cNvSpPr txBox="1"/>
          <p:nvPr>
            <p:ph type="body" idx="2"/>
          </p:nvPr>
        </p:nvSpPr>
        <p:spPr bwMode="auto">
          <a:xfrm>
            <a:off x="4933221" y="1567550"/>
            <a:ext cx="3403200" cy="2911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5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 bwMode="auto"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 bwMode="auto">
            <a:xfrm rot="-5400000">
              <a:off x="0" y="381001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 bwMode="auto">
            <a:xfrm flipH="1">
              <a:off x="229050" y="588489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 bwMode="auto"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61" name="Google Shape;61;p6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 bwMode="auto"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 bwMode="auto">
            <a:xfrm rot="-5400000">
              <a:off x="0" y="381001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 bwMode="auto">
            <a:xfrm flipH="1">
              <a:off x="229050" y="588489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 bwMode="auto"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7"/>
          <p:cNvSpPr txBox="1"/>
          <p:nvPr>
            <p:ph type="body" idx="1"/>
          </p:nvPr>
        </p:nvSpPr>
        <p:spPr bwMode="auto"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8" name="Google Shape;68;p7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 bwMode="auto"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 bwMode="auto"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 bwMode="auto"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 bwMode="auto">
            <a:xfrm rot="-5400000">
              <a:off x="5618399" y="1236641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 bwMode="auto">
            <a:xfrm flipH="1">
              <a:off x="5849857" y="1444078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 bwMode="auto">
            <a:xfrm rot="-5400000">
              <a:off x="5987081" y="2469743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 bwMode="auto">
            <a:xfrm flipH="1">
              <a:off x="6222115" y="2677179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 bwMode="auto">
            <a:xfrm rot="-5400000">
              <a:off x="6675341" y="1862244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 bwMode="auto">
            <a:xfrm flipH="1">
              <a:off x="6908099" y="2069680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 bwMode="auto">
            <a:xfrm rot="-5400000">
              <a:off x="6861141" y="2478088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 bwMode="auto">
            <a:xfrm flipH="1">
              <a:off x="7965266" y="2693191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 bwMode="auto">
            <a:xfrm flipH="1">
              <a:off x="8145082" y="3309036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 bwMode="auto">
            <a:xfrm rot="-5400000">
              <a:off x="7047599" y="309534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 bwMode="auto">
            <a:xfrm flipH="1">
              <a:off x="7276649" y="3302781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 bwMode="auto">
            <a:xfrm rot="-5400000">
              <a:off x="7227414" y="3711189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 bwMode="auto">
            <a:xfrm flipH="1">
              <a:off x="7462448" y="391862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 bwMode="auto">
            <a:xfrm rot="-5400000">
              <a:off x="8102491" y="3718856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 bwMode="auto">
            <a:xfrm flipH="1">
              <a:off x="8334533" y="3926292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 bwMode="auto">
            <a:xfrm rot="-5400000">
              <a:off x="8288290" y="4334700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 bwMode="auto"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0" name="Google Shape;90;p8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 bwMode="auto"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 bwMode="auto">
            <a:xfrm rot="-5400000">
              <a:off x="0" y="381001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 bwMode="auto">
            <a:xfrm flipH="1">
              <a:off x="229050" y="588489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 bwMode="auto"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6" name="Google Shape;96;p9"/>
          <p:cNvSpPr txBox="1"/>
          <p:nvPr>
            <p:ph type="subTitle" idx="1"/>
          </p:nvPr>
        </p:nvSpPr>
        <p:spPr bwMode="auto"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pPr>
              <a:defRPr/>
            </a:pPr>
            <a:endParaRPr/>
          </a:p>
        </p:txBody>
      </p:sp>
      <p:sp>
        <p:nvSpPr>
          <p:cNvPr id="97" name="Google Shape;97;p9"/>
          <p:cNvSpPr txBox="1"/>
          <p:nvPr>
            <p:ph type="body" idx="2"/>
          </p:nvPr>
        </p:nvSpPr>
        <p:spPr bwMode="auto"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8" name="Google Shape;98;p9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 bwMode="auto">
          <a:xfrm>
            <a:off x="0" y="4128572"/>
            <a:ext cx="698925" cy="684656"/>
            <a:chOff x="0" y="3785672"/>
            <a:chExt cx="698925" cy="684656"/>
          </a:xfrm>
        </p:grpSpPr>
        <p:sp>
          <p:nvSpPr>
            <p:cNvPr id="101" name="Google Shape;101;p10"/>
            <p:cNvSpPr/>
            <p:nvPr/>
          </p:nvSpPr>
          <p:spPr bwMode="auto"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 bwMode="auto"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 bwMode="auto"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4" name="Google Shape;104;p10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focus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</a:defRPr>
            </a:lvl1pPr>
            <a:lvl2pPr marL="914400" lvl="1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</a:defRPr>
            </a:lvl2pPr>
            <a:lvl3pPr marL="1371600" lvl="2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</a:defRPr>
            </a:lvl3pPr>
            <a:lvl4pPr marL="1828800" lvl="3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</a:defRPr>
            </a:lvl4pPr>
            <a:lvl5pPr marL="2286000" lvl="4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</a:defRPr>
            </a:lvl5pPr>
            <a:lvl6pPr marL="2743200" lvl="5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</a:defRPr>
            </a:lvl6pPr>
            <a:lvl7pPr marL="3200400" lvl="6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</a:defRPr>
            </a:lvl7pPr>
            <a:lvl8pPr marL="3657600" lvl="7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</a:defRPr>
            </a:lvl8pPr>
            <a:lvl9pPr marL="4114800" lvl="8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 bwMode="auto">
          <a:xfrm flipH="0" flipV="0">
            <a:off x="3537149" y="1578399"/>
            <a:ext cx="4455299" cy="745699"/>
          </a:xfrm>
          <a:prstGeom prst="rect">
            <a:avLst/>
          </a:prstGeom>
        </p:spPr>
        <p:txBody>
          <a:bodyPr spcFirstLastPara="1" vertOverflow="overflow" horzOverflow="overflow" vert="horz" wrap="square" lIns="91424" tIns="91424" rIns="91424" bIns="91424" numCol="1" spcCol="0" rtlCol="0" fromWordArt="0" anchor="t" anchorCtr="0" forceAA="0" upright="0" compatLnSpc="0">
            <a:normAutofit fontScale="90000" lnSpcReduction="2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Fruit Ninja on python</a:t>
            </a:r>
            <a:br>
              <a:rPr/>
            </a:br>
            <a:endParaRPr/>
          </a:p>
        </p:txBody>
      </p:sp>
      <p:sp>
        <p:nvSpPr>
          <p:cNvPr id="135" name="Google Shape;135;p13"/>
          <p:cNvSpPr txBox="1"/>
          <p:nvPr>
            <p:ph type="subTitle" idx="1"/>
          </p:nvPr>
        </p:nvSpPr>
        <p:spPr bwMode="auto">
          <a:xfrm>
            <a:off x="5764799" y="3924924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Бережнов Георгий Михайлович</a:t>
            </a:r>
            <a:endParaRPr/>
          </a:p>
        </p:txBody>
      </p:sp>
      <p:pic>
        <p:nvPicPr>
          <p:cNvPr id="99502902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805974" y="2514600"/>
            <a:ext cx="943949" cy="943949"/>
          </a:xfrm>
          <a:prstGeom prst="rect">
            <a:avLst/>
          </a:prstGeom>
        </p:spPr>
      </p:pic>
      <p:pic>
        <p:nvPicPr>
          <p:cNvPr id="17733530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534149" y="2184774"/>
            <a:ext cx="1458299" cy="1458299"/>
          </a:xfrm>
          <a:prstGeom prst="rect">
            <a:avLst/>
          </a:prstGeom>
        </p:spPr>
      </p:pic>
      <p:pic>
        <p:nvPicPr>
          <p:cNvPr id="165516169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229949" y="2746224"/>
            <a:ext cx="1178699" cy="1178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 bwMode="auto">
          <a:xfrm flipH="0" flipV="0">
            <a:off x="2097599" y="393750"/>
            <a:ext cx="3151649" cy="9140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600"/>
              <a:t>Идея проекта</a:t>
            </a:r>
            <a:endParaRPr sz="3600"/>
          </a:p>
        </p:txBody>
      </p:sp>
      <p:sp>
        <p:nvSpPr>
          <p:cNvPr id="141" name="Google Shape;141;p14"/>
          <p:cNvSpPr txBox="1"/>
          <p:nvPr>
            <p:ph type="body" idx="1"/>
          </p:nvPr>
        </p:nvSpPr>
        <p:spPr bwMode="auto">
          <a:xfrm>
            <a:off x="1297499" y="1167499"/>
            <a:ext cx="7038900" cy="2911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49" indent="0">
              <a:buClr>
                <a:schemeClr val="lt1"/>
              </a:buClr>
              <a:buSzPts val="1300"/>
              <a:buFont typeface="Lato"/>
              <a:buNone/>
              <a:defRPr/>
            </a:pPr>
            <a:endParaRPr lang="en-US" sz="1700" b="0" i="0" u="none" strike="noStrike" cap="none" spc="0">
              <a:solidFill>
                <a:schemeClr val="lt1"/>
              </a:solidFill>
              <a:latin typeface="Lato"/>
              <a:cs typeface="Lato"/>
            </a:endParaRPr>
          </a:p>
          <a:p>
            <a:pPr marL="146049" indent="0">
              <a:buClr>
                <a:schemeClr val="lt1"/>
              </a:buClr>
              <a:buSzPts val="1300"/>
              <a:buFont typeface="Lato"/>
              <a:buNone/>
              <a:defRPr/>
            </a:pPr>
            <a:r>
              <a:rPr lang="en-US" sz="2400" b="0" i="0" u="none" strike="noStrike" cap="none" spc="0">
                <a:solidFill>
                  <a:schemeClr val="lt1"/>
                </a:solidFill>
                <a:latin typeface="Lato"/>
                <a:ea typeface="Lato"/>
                <a:cs typeface="Lato"/>
              </a:rPr>
              <a:t>Воссоздать игру с механикой игры в известную мобильную игру Fruit Ninja. Игра включает в себя главное меню, бесконечное колличество игровых уровней и финальное окно. Результаты игроков будут записаны в базу данных.</a:t>
            </a:r>
            <a:endParaRPr sz="2400" b="0" i="0" u="none" strike="noStrike" cap="none" spc="0">
              <a:solidFill>
                <a:schemeClr val="lt1"/>
              </a:solidFill>
              <a:latin typeface="Lato"/>
              <a:cs typeface="Lato"/>
            </a:endParaRPr>
          </a:p>
          <a:p>
            <a:pPr marL="146049" indent="0">
              <a:buClr>
                <a:schemeClr val="lt1"/>
              </a:buClr>
              <a:buSzPts val="1300"/>
              <a:buFont typeface="Lato"/>
              <a:buNone/>
              <a:defRPr/>
            </a:pPr>
            <a:r>
              <a:rPr lang="en-US" sz="1700" b="0" i="0" u="none" strike="noStrike" cap="none" spc="0">
                <a:solidFill>
                  <a:schemeClr val="lt1"/>
                </a:solidFill>
                <a:latin typeface="Lato"/>
                <a:ea typeface="Lato"/>
                <a:cs typeface="Lato"/>
              </a:rPr>
              <a:t>                                                      </a:t>
            </a:r>
            <a:endParaRPr lang="en-US" sz="1700" b="0" i="0" u="none" strike="noStrike" cap="none" spc="0">
              <a:solidFill>
                <a:schemeClr val="lt1"/>
              </a:solidFill>
              <a:latin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8031110" name="Google Shape;140;p14"/>
          <p:cNvSpPr txBox="1"/>
          <p:nvPr>
            <p:ph type="title"/>
          </p:nvPr>
        </p:nvSpPr>
        <p:spPr bwMode="auto">
          <a:xfrm flipH="0" flipV="0">
            <a:off x="2554799" y="136575"/>
            <a:ext cx="3151648" cy="9140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600"/>
              <a:t>Смысл игры</a:t>
            </a:r>
            <a:endParaRPr sz="3600"/>
          </a:p>
        </p:txBody>
      </p:sp>
      <p:sp>
        <p:nvSpPr>
          <p:cNvPr id="1416203854" name="Google Shape;141;p14"/>
          <p:cNvSpPr txBox="1"/>
          <p:nvPr>
            <p:ph type="body" idx="1"/>
          </p:nvPr>
        </p:nvSpPr>
        <p:spPr bwMode="auto">
          <a:xfrm>
            <a:off x="1052549" y="783974"/>
            <a:ext cx="7038900" cy="29111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146048" indent="0">
              <a:buClr>
                <a:schemeClr val="lt1"/>
              </a:buClr>
              <a:buSzPts val="1300"/>
              <a:buFont typeface="Lato"/>
              <a:buNone/>
              <a:defRPr/>
            </a:pPr>
            <a:r>
              <a:rPr sz="2400" b="0" i="0" u="none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Эта простая игра понравится как взрослым, так и детям. Суть игры простая, нужно мечем рубить летящие вверх фрукты пополам</a:t>
            </a:r>
            <a:r>
              <a:rPr lang="en-US" sz="1700" b="0" i="0" u="none" strike="noStrike" cap="none" spc="0">
                <a:solidFill>
                  <a:schemeClr val="lt1"/>
                </a:solidFill>
                <a:latin typeface="Lato"/>
                <a:ea typeface="Lato"/>
                <a:cs typeface="Lato"/>
              </a:rPr>
              <a:t>                                                  </a:t>
            </a:r>
            <a:endParaRPr lang="en-US" sz="1700" b="0" i="0" u="none" strike="noStrike" cap="none" spc="0">
              <a:solidFill>
                <a:schemeClr val="lt1"/>
              </a:solidFill>
              <a:latin typeface="Lato"/>
              <a:cs typeface="Lato"/>
            </a:endParaRPr>
          </a:p>
        </p:txBody>
      </p:sp>
      <p:pic>
        <p:nvPicPr>
          <p:cNvPr id="208855735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901224" y="2397224"/>
            <a:ext cx="943948" cy="943948"/>
          </a:xfrm>
          <a:prstGeom prst="rect">
            <a:avLst/>
          </a:prstGeom>
        </p:spPr>
      </p:pic>
      <p:pic>
        <p:nvPicPr>
          <p:cNvPr id="101426121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382100" y="2397224"/>
            <a:ext cx="1178699" cy="1178699"/>
          </a:xfrm>
          <a:prstGeom prst="rect">
            <a:avLst/>
          </a:prstGeom>
        </p:spPr>
      </p:pic>
      <p:pic>
        <p:nvPicPr>
          <p:cNvPr id="157423874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809874" y="2137149"/>
            <a:ext cx="1458298" cy="1458298"/>
          </a:xfrm>
          <a:prstGeom prst="rect">
            <a:avLst/>
          </a:prstGeom>
        </p:spPr>
      </p:pic>
      <p:sp>
        <p:nvSpPr>
          <p:cNvPr id="1972063174" name=""/>
          <p:cNvSpPr txBox="1"/>
          <p:nvPr/>
        </p:nvSpPr>
        <p:spPr bwMode="auto">
          <a:xfrm flipH="0" flipV="0">
            <a:off x="309057" y="4082414"/>
            <a:ext cx="4491484" cy="884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146048" indent="0" algn="l">
              <a:buClr>
                <a:schemeClr val="lt1"/>
              </a:buClr>
              <a:buSzPts val="1300"/>
              <a:buFont typeface="Lato"/>
              <a:buNone/>
              <a:defRPr/>
            </a:pPr>
            <a:r>
              <a:rPr sz="2600" b="0" i="0" u="none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Главное не поподать по бобочкам</a:t>
            </a:r>
            <a:endParaRPr sz="2600" b="0" i="0" u="none" strike="noStrike" cap="none" spc="0">
              <a:solidFill>
                <a:schemeClr val="lt1"/>
              </a:solidFill>
              <a:latin typeface="Lato"/>
              <a:cs typeface="Lato"/>
            </a:endParaRPr>
          </a:p>
        </p:txBody>
      </p:sp>
      <p:pic>
        <p:nvPicPr>
          <p:cNvPr id="7636020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752974" y="3842542"/>
            <a:ext cx="1267799" cy="1267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6667843" name="Google Shape;140;p14"/>
          <p:cNvSpPr txBox="1"/>
          <p:nvPr>
            <p:ph type="title"/>
          </p:nvPr>
        </p:nvSpPr>
        <p:spPr bwMode="auto">
          <a:xfrm flipH="0" flipV="0">
            <a:off x="2573849" y="393750"/>
            <a:ext cx="3151648" cy="914099"/>
          </a:xfrm>
          <a:prstGeom prst="rect">
            <a:avLst/>
          </a:prstGeom>
        </p:spPr>
        <p:txBody>
          <a:bodyPr spcFirstLastPara="1" vertOverflow="overflow" horzOverflow="overflow" vert="horz" wrap="square" lIns="91424" tIns="91424" rIns="91424" bIns="91424" numCol="1" spcCol="0" rtlCol="0" fromWordArt="0" anchor="t" anchorCtr="0" forceAA="0" upright="0" compatLnSpc="0">
            <a:normAutofit fontScale="90000" lnSpcReduction="2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600"/>
              <a:t>Скришоты игры</a:t>
            </a:r>
            <a:endParaRPr sz="3600"/>
          </a:p>
        </p:txBody>
      </p:sp>
      <p:sp>
        <p:nvSpPr>
          <p:cNvPr id="1101063459" name="Google Shape;141;p14"/>
          <p:cNvSpPr txBox="1"/>
          <p:nvPr>
            <p:ph type="body" idx="1"/>
          </p:nvPr>
        </p:nvSpPr>
        <p:spPr bwMode="auto">
          <a:xfrm flipH="0" flipV="0">
            <a:off x="1239224" y="1307849"/>
            <a:ext cx="7440075" cy="29111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146048" indent="0">
              <a:buClr>
                <a:schemeClr val="lt1"/>
              </a:buClr>
              <a:buSzPts val="1300"/>
              <a:buFont typeface="Lato"/>
              <a:buNone/>
              <a:defRPr/>
            </a:pPr>
            <a:r>
              <a:rPr lang="en-US" sz="1700" b="0" i="0" u="none" strike="noStrike" cap="none" spc="0">
                <a:solidFill>
                  <a:schemeClr val="lt1"/>
                </a:solidFill>
                <a:latin typeface="Lato"/>
                <a:cs typeface="Lato"/>
              </a:rPr>
              <a:t>Меню                                                                         Сама игра</a:t>
            </a:r>
            <a:endParaRPr lang="en-US" sz="1700" b="0" i="0" u="none" strike="noStrike" cap="none" spc="0">
              <a:solidFill>
                <a:schemeClr val="lt1"/>
              </a:solidFill>
              <a:latin typeface="Lato"/>
              <a:cs typeface="Lato"/>
            </a:endParaRPr>
          </a:p>
          <a:p>
            <a:pPr marL="146048" indent="0">
              <a:buClr>
                <a:schemeClr val="lt1"/>
              </a:buClr>
              <a:buSzPts val="1300"/>
              <a:buFont typeface="Lato"/>
              <a:buNone/>
              <a:defRPr/>
            </a:pPr>
            <a:r>
              <a:rPr lang="en-US" sz="1700" b="0" i="0" u="none" strike="noStrike" cap="none" spc="0">
                <a:solidFill>
                  <a:schemeClr val="lt1"/>
                </a:solidFill>
                <a:latin typeface="Lato"/>
                <a:ea typeface="Lato"/>
                <a:cs typeface="Lato"/>
              </a:rPr>
              <a:t>                                                      </a:t>
            </a:r>
            <a:endParaRPr lang="en-US" sz="1700" b="0" i="0" u="none" strike="noStrike" cap="none" spc="0">
              <a:solidFill>
                <a:schemeClr val="lt1"/>
              </a:solidFill>
              <a:latin typeface="Lato"/>
              <a:cs typeface="Lato"/>
            </a:endParaRPr>
          </a:p>
        </p:txBody>
      </p:sp>
      <p:pic>
        <p:nvPicPr>
          <p:cNvPr id="112256155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80974" y="1796868"/>
            <a:ext cx="3801449" cy="3022781"/>
          </a:xfrm>
          <a:prstGeom prst="rect">
            <a:avLst/>
          </a:prstGeom>
        </p:spPr>
      </p:pic>
      <p:pic>
        <p:nvPicPr>
          <p:cNvPr id="151622720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029200" y="1743074"/>
            <a:ext cx="3904506" cy="30765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 bwMode="auto">
          <a:xfrm flipH="0" flipV="0">
            <a:off x="3987299" y="319774"/>
            <a:ext cx="4776674" cy="632724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Как работает система уровней?</a:t>
            </a:r>
            <a:endParaRPr/>
          </a:p>
        </p:txBody>
      </p:sp>
      <p:sp>
        <p:nvSpPr>
          <p:cNvPr id="147" name="Google Shape;147;p15"/>
          <p:cNvSpPr txBox="1"/>
          <p:nvPr>
            <p:ph type="body" idx="1"/>
          </p:nvPr>
        </p:nvSpPr>
        <p:spPr bwMode="auto">
          <a:xfrm>
            <a:off x="-1555200" y="3295599"/>
            <a:ext cx="4010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ru"/>
              <a:t>.</a:t>
            </a:r>
            <a:endParaRPr/>
          </a:p>
        </p:txBody>
      </p:sp>
      <p:sp>
        <p:nvSpPr>
          <p:cNvPr id="1106575737" name="Google Shape;46;p4"/>
          <p:cNvSpPr txBox="1"/>
          <p:nvPr>
            <p:ph type="body" idx="1"/>
          </p:nvPr>
        </p:nvSpPr>
        <p:spPr bwMode="auto">
          <a:xfrm flipH="0" flipV="0">
            <a:off x="4488449" y="946424"/>
            <a:ext cx="4056525" cy="2911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11149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49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49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49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49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49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49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49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49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marL="146049" indent="0">
              <a:buClr>
                <a:schemeClr val="lt1"/>
              </a:buClr>
              <a:buSzPts val="1300"/>
              <a:buFont typeface="Lato"/>
              <a:buNone/>
              <a:defRPr/>
            </a:pPr>
            <a:r>
              <a:rPr sz="2600"/>
              <a:t>Каждый следующий уровень быстрее предыдущего, а значит и сложнее</a:t>
            </a:r>
            <a:endParaRPr sz="2600"/>
          </a:p>
        </p:txBody>
      </p:sp>
      <p:pic>
        <p:nvPicPr>
          <p:cNvPr id="143236329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76274" y="3162249"/>
            <a:ext cx="2978269" cy="1647874"/>
          </a:xfrm>
          <a:prstGeom prst="rect">
            <a:avLst/>
          </a:prstGeom>
        </p:spPr>
      </p:pic>
      <p:sp>
        <p:nvSpPr>
          <p:cNvPr id="1296967087" name=""/>
          <p:cNvSpPr txBox="1"/>
          <p:nvPr/>
        </p:nvSpPr>
        <p:spPr bwMode="auto">
          <a:xfrm flipH="0" flipV="0">
            <a:off x="212424" y="2712899"/>
            <a:ext cx="3905969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000">
                <a:solidFill>
                  <a:schemeClr val="bg1"/>
                </a:solidFill>
              </a:rPr>
              <a:t>Пример записанных данных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 bwMode="auto"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6" name="Google Shape;156;p16"/>
          <p:cNvSpPr txBox="1"/>
          <p:nvPr>
            <p:ph type="body" idx="1"/>
          </p:nvPr>
        </p:nvSpPr>
        <p:spPr bwMode="auto">
          <a:xfrm>
            <a:off x="1297500" y="1567550"/>
            <a:ext cx="7038900" cy="2911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defRPr/>
            </a:pPr>
            <a:endParaRPr/>
          </a:p>
        </p:txBody>
      </p:sp>
      <p:pic>
        <p:nvPicPr>
          <p:cNvPr id="214046376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0" y="0"/>
            <a:ext cx="9164024" cy="5238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R7-Office/7.4.0.112</Application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