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matic SC"/>
      <p:regular r:id="rId11"/>
      <p:bold r:id="rId12"/>
    </p:embeddedFont>
    <p:embeddedFont>
      <p:font typeface="Source Code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regular.fntdata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font" Target="fonts/AmaticS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7fe7389e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7fe7389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59039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590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-165225" y="229875"/>
            <a:ext cx="9403200" cy="28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Телеграм бот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@</a:t>
            </a: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translatebot53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Бережнов Георгий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295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Source Code Pro"/>
                <a:ea typeface="Source Code Pro"/>
                <a:cs typeface="Source Code Pro"/>
                <a:sym typeface="Source Code Pro"/>
              </a:rPr>
              <a:t>Суть проекта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Создать телеграмм бота для удобного общения с иностранцами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Перевода текста с русского на английский язык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Также переводить с любого в мире языка на русский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11175" y="423825"/>
            <a:ext cx="7665000" cy="44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Source Code Pro"/>
                <a:ea typeface="Source Code Pro"/>
                <a:cs typeface="Source Code Pro"/>
                <a:sym typeface="Source Code Pro"/>
              </a:rPr>
              <a:t>Техническое задание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Source Code Pro"/>
                <a:ea typeface="Source Code Pro"/>
                <a:cs typeface="Source Code Pro"/>
                <a:sym typeface="Source Code Pro"/>
              </a:rPr>
              <a:t>1) Воссоздать тг бота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Source Code Pro"/>
                <a:ea typeface="Source Code Pro"/>
                <a:cs typeface="Source Code Pro"/>
                <a:sym typeface="Source Code Pro"/>
              </a:rPr>
              <a:t>2) Организовать в нем переводчик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Source Code Pro"/>
                <a:ea typeface="Source Code Pro"/>
                <a:cs typeface="Source Code Pro"/>
                <a:sym typeface="Source Code Pro"/>
              </a:rPr>
              <a:t>3) Предоставить все заявленные функции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latin typeface="Source Code Pro"/>
                <a:ea typeface="Source Code Pro"/>
                <a:cs typeface="Source Code Pro"/>
                <a:sym typeface="Source Code Pro"/>
              </a:rPr>
              <a:t>4) Общаться со своими иностранными друзьями с помощью inline!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850"/>
            <a:ext cx="85206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Source Code Pro"/>
                <a:ea typeface="Source Code Pro"/>
                <a:cs typeface="Source Code Pro"/>
                <a:sym typeface="Source Code Pro"/>
              </a:rPr>
              <a:t>            Примеры работы</a:t>
            </a: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8673"/>
            <a:ext cx="3907600" cy="13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22564" l="0" r="0" t="0"/>
          <a:stretch/>
        </p:blipFill>
        <p:spPr>
          <a:xfrm>
            <a:off x="4924700" y="1228672"/>
            <a:ext cx="3907599" cy="13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25" y="3061652"/>
            <a:ext cx="7605951" cy="11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latin typeface="Source Code Pro"/>
                <a:ea typeface="Source Code Pro"/>
                <a:cs typeface="Source Code Pro"/>
                <a:sym typeface="Source Code Pro"/>
              </a:rPr>
              <a:t>Работа команд          QR код     </a:t>
            </a:r>
            <a:endParaRPr sz="2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75" y="882775"/>
            <a:ext cx="1861650" cy="4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58863"/>
            <a:ext cx="3425776" cy="34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