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4692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1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2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9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18772A7-C058-4B7F-B391-8BF8163A06F4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B724D59-4223-4543-82EC-E467B1B0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2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5FE21-6D39-4FB8-914F-427EF5B3A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922929"/>
            <a:ext cx="9418320" cy="1371600"/>
          </a:xfrm>
        </p:spPr>
        <p:txBody>
          <a:bodyPr>
            <a:normAutofit/>
          </a:bodyPr>
          <a:lstStyle/>
          <a:p>
            <a:r>
              <a:rPr lang="ru-RU" sz="6600" dirty="0"/>
              <a:t>Яндекс</a:t>
            </a:r>
            <a:r>
              <a:rPr lang="en-US" sz="6600" dirty="0"/>
              <a:t>.</a:t>
            </a:r>
            <a:r>
              <a:rPr lang="ru-RU" sz="6600" dirty="0"/>
              <a:t>Криптовалюта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207AC-7F92-4D7F-85AC-9995FB3CF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294529"/>
            <a:ext cx="9418320" cy="1691640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Жоркин Игорь</a:t>
            </a:r>
          </a:p>
        </p:txBody>
      </p:sp>
    </p:spTree>
    <p:extLst>
      <p:ext uri="{BB962C8B-B14F-4D97-AF65-F5344CB8AC3E}">
        <p14:creationId xmlns:p14="http://schemas.microsoft.com/office/powerpoint/2010/main" val="197811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0CCE7-D396-4C2D-A52D-C007CF5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671881-F0E8-4F2D-9675-3E0F9EE6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заключается в возможности быстро и удобно отслеживать курс криптовалют в настоящий момент, а также просмотр последних новостей о них.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5FF3B4-55A2-4E11-93A3-AC7C8828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149964"/>
            <a:ext cx="9857232" cy="23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29F3E-FAB4-4D72-A303-380FA2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813" y="78889"/>
            <a:ext cx="6582246" cy="1325562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75CB77-741C-4260-9068-AFE0FDD37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02" y="1404451"/>
            <a:ext cx="9220891" cy="4921624"/>
          </a:xfrm>
        </p:spPr>
      </p:pic>
    </p:spTree>
    <p:extLst>
      <p:ext uri="{BB962C8B-B14F-4D97-AF65-F5344CB8AC3E}">
        <p14:creationId xmlns:p14="http://schemas.microsoft.com/office/powerpoint/2010/main" val="6747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4B0FA-532D-4F17-9175-167E1DC3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402" y="80236"/>
            <a:ext cx="7631116" cy="597627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таблицы БД </a:t>
            </a:r>
            <a:r>
              <a:rPr lang="en-US" dirty="0" err="1"/>
              <a:t>User.db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D3FC6-8139-49A8-9119-EFF11F6F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677863"/>
            <a:ext cx="9386047" cy="5624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Comments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-id</a:t>
            </a:r>
            <a:r>
              <a:rPr lang="ru-RU" dirty="0"/>
              <a:t> Комментария</a:t>
            </a:r>
            <a:br>
              <a:rPr lang="ru-RU" dirty="0"/>
            </a:br>
            <a:r>
              <a:rPr lang="ru-RU" dirty="0"/>
              <a:t>	-</a:t>
            </a:r>
            <a:r>
              <a:rPr lang="en-US" dirty="0"/>
              <a:t>Content </a:t>
            </a:r>
            <a:r>
              <a:rPr lang="ru-RU" dirty="0"/>
              <a:t>Содержание комментария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-</a:t>
            </a:r>
            <a:r>
              <a:rPr lang="en-US" dirty="0" err="1"/>
              <a:t>Created_Date</a:t>
            </a:r>
            <a:r>
              <a:rPr lang="en-US" dirty="0"/>
              <a:t> </a:t>
            </a:r>
            <a:r>
              <a:rPr lang="ru-RU" dirty="0"/>
              <a:t>дата написания комментария</a:t>
            </a:r>
            <a:br>
              <a:rPr lang="ru-RU" dirty="0"/>
            </a:br>
            <a:r>
              <a:rPr lang="ru-RU" dirty="0"/>
              <a:t>	-</a:t>
            </a:r>
            <a:r>
              <a:rPr lang="en-US" dirty="0" err="1"/>
              <a:t>User_id</a:t>
            </a:r>
            <a:r>
              <a:rPr lang="en-US" dirty="0"/>
              <a:t> id </a:t>
            </a:r>
            <a:r>
              <a:rPr lang="ru-RU" dirty="0"/>
              <a:t>пользователя, написавшего комментарий</a:t>
            </a:r>
          </a:p>
          <a:p>
            <a:r>
              <a:rPr lang="en-US" dirty="0"/>
              <a:t>News</a:t>
            </a:r>
            <a:br>
              <a:rPr lang="en-US" dirty="0"/>
            </a:br>
            <a:r>
              <a:rPr lang="en-US" dirty="0"/>
              <a:t>	-id</a:t>
            </a:r>
            <a:r>
              <a:rPr lang="ru-RU" dirty="0"/>
              <a:t> Новости</a:t>
            </a:r>
            <a:br>
              <a:rPr lang="ru-RU" dirty="0"/>
            </a:br>
            <a:r>
              <a:rPr lang="en-US" dirty="0"/>
              <a:t>	-title </a:t>
            </a:r>
            <a:r>
              <a:rPr lang="ru-RU" dirty="0"/>
              <a:t>Название новости</a:t>
            </a:r>
            <a:br>
              <a:rPr lang="ru-RU" dirty="0"/>
            </a:br>
            <a:r>
              <a:rPr lang="en-US" dirty="0"/>
              <a:t>	-content </a:t>
            </a:r>
            <a:r>
              <a:rPr lang="ru-RU" dirty="0"/>
              <a:t>Содержание новости</a:t>
            </a:r>
            <a:br>
              <a:rPr lang="ru-RU" dirty="0"/>
            </a:br>
            <a:r>
              <a:rPr lang="en-US" dirty="0"/>
              <a:t>	-</a:t>
            </a:r>
            <a:r>
              <a:rPr lang="en-US" dirty="0" err="1"/>
              <a:t>created_date</a:t>
            </a:r>
            <a:r>
              <a:rPr lang="en-US" dirty="0"/>
              <a:t> </a:t>
            </a:r>
            <a:r>
              <a:rPr lang="ru-RU" dirty="0"/>
              <a:t>Дата создания новости</a:t>
            </a:r>
            <a:br>
              <a:rPr lang="ru-RU" dirty="0"/>
            </a:br>
            <a:r>
              <a:rPr lang="en-US" dirty="0"/>
              <a:t>	-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ru-RU" dirty="0"/>
              <a:t>Пользователь написавший новость</a:t>
            </a:r>
            <a:br>
              <a:rPr lang="ru-RU" dirty="0"/>
            </a:br>
            <a:r>
              <a:rPr lang="en-US" dirty="0"/>
              <a:t>	-comms </a:t>
            </a:r>
            <a:r>
              <a:rPr lang="ru-RU" dirty="0"/>
              <a:t>Комментарии к новости</a:t>
            </a:r>
          </a:p>
          <a:p>
            <a:r>
              <a:rPr lang="en-US" dirty="0"/>
              <a:t>Users</a:t>
            </a:r>
            <a:br>
              <a:rPr lang="ru-RU" dirty="0"/>
            </a:br>
            <a:r>
              <a:rPr lang="en-US" dirty="0"/>
              <a:t>	id</a:t>
            </a:r>
            <a:br>
              <a:rPr lang="en-US" dirty="0"/>
            </a:br>
            <a:r>
              <a:rPr lang="en-US" dirty="0"/>
              <a:t>	name</a:t>
            </a:r>
            <a:br>
              <a:rPr lang="en-US" dirty="0"/>
            </a:br>
            <a:r>
              <a:rPr lang="en-US" dirty="0"/>
              <a:t>	surname</a:t>
            </a:r>
            <a:br>
              <a:rPr lang="en-US" dirty="0"/>
            </a:br>
            <a:r>
              <a:rPr lang="en-US" dirty="0"/>
              <a:t>	age</a:t>
            </a:r>
            <a:br>
              <a:rPr lang="en-US" dirty="0"/>
            </a:br>
            <a:r>
              <a:rPr lang="en-US" dirty="0"/>
              <a:t>	status</a:t>
            </a:r>
            <a:br>
              <a:rPr lang="en-US" dirty="0"/>
            </a:br>
            <a:r>
              <a:rPr lang="en-US" dirty="0"/>
              <a:t>	about</a:t>
            </a:r>
            <a:br>
              <a:rPr lang="en-US" dirty="0"/>
            </a:br>
            <a:r>
              <a:rPr lang="en-US" dirty="0"/>
              <a:t>	email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hashed_password</a:t>
            </a:r>
            <a:br>
              <a:rPr lang="en-US" dirty="0"/>
            </a:br>
            <a:r>
              <a:rPr lang="en-US" dirty="0"/>
              <a:t>	city</a:t>
            </a:r>
          </a:p>
        </p:txBody>
      </p:sp>
    </p:spTree>
    <p:extLst>
      <p:ext uri="{BB962C8B-B14F-4D97-AF65-F5344CB8AC3E}">
        <p14:creationId xmlns:p14="http://schemas.microsoft.com/office/powerpoint/2010/main" val="3810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F5343-4AF3-4319-A800-3F080D27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 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1247F-5F8F-4517-B4E1-0D711D41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Добавление маркета для покупки криптовалюты</a:t>
            </a:r>
            <a:br>
              <a:rPr lang="ru-RU" sz="2400" dirty="0"/>
            </a:br>
            <a:r>
              <a:rPr lang="ru-RU" sz="2400" dirty="0"/>
              <a:t>2. Добавление обменника криптовалют</a:t>
            </a:r>
            <a:br>
              <a:rPr lang="ru-RU" sz="2400" dirty="0"/>
            </a:br>
            <a:r>
              <a:rPr lang="ru-RU" sz="2400" dirty="0"/>
              <a:t>3. Добавление сотен различных криптовалют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4A4293-549A-4F0E-8259-5C942D66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0417"/>
            <a:ext cx="5656729" cy="31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0978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15</TotalTime>
  <Words>170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Вид</vt:lpstr>
      <vt:lpstr>Яндекс.Криптовалюта</vt:lpstr>
      <vt:lpstr>Идея проекта</vt:lpstr>
      <vt:lpstr>Описание реализации</vt:lpstr>
      <vt:lpstr>Основные таблицы БД User.db</vt:lpstr>
      <vt:lpstr>Возможности для доработки и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Яндекс.Криптовалюта</dc:title>
  <dc:creator>Игорь Жоркин</dc:creator>
  <cp:lastModifiedBy>Игорь Жоркин</cp:lastModifiedBy>
  <cp:revision>1</cp:revision>
  <dcterms:created xsi:type="dcterms:W3CDTF">2022-04-21T07:36:03Z</dcterms:created>
  <dcterms:modified xsi:type="dcterms:W3CDTF">2022-04-21T07:51:07Z</dcterms:modified>
</cp:coreProperties>
</file>