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0" r:id="rId1"/>
  </p:sldMasterIdLst>
  <p:sldIdLst>
    <p:sldId id="256" r:id="rId2"/>
    <p:sldId id="270" r:id="rId3"/>
    <p:sldId id="258" r:id="rId4"/>
    <p:sldId id="259" r:id="rId5"/>
    <p:sldId id="261" r:id="rId6"/>
    <p:sldId id="260" r:id="rId7"/>
    <p:sldId id="262" r:id="rId8"/>
    <p:sldId id="263" r:id="rId9"/>
    <p:sldId id="272" r:id="rId10"/>
    <p:sldId id="271" r:id="rId11"/>
    <p:sldId id="273" r:id="rId12"/>
    <p:sldId id="265" r:id="rId13"/>
    <p:sldId id="266" r:id="rId14"/>
    <p:sldId id="274"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613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201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7072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904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403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22-Jul-21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4675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22-Jul-21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449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6996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01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173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670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14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461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728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623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316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3216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22-Jul-21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9345222"/>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Titanic </a:t>
            </a:r>
            <a:endParaRPr lang="en-GB" dirty="0"/>
          </a:p>
        </p:txBody>
      </p:sp>
      <p:sp>
        <p:nvSpPr>
          <p:cNvPr id="3" name="Subtitle 2"/>
          <p:cNvSpPr>
            <a:spLocks noGrp="1"/>
          </p:cNvSpPr>
          <p:nvPr>
            <p:ph type="subTitle" idx="1"/>
          </p:nvPr>
        </p:nvSpPr>
        <p:spPr/>
        <p:txBody>
          <a:bodyPr/>
          <a:lstStyle/>
          <a:p>
            <a:r>
              <a:rPr lang="en-GB" dirty="0" smtClean="0"/>
              <a:t>BY BOLARINWA OREOLUWA SEUN.</a:t>
            </a:r>
            <a:endParaRPr lang="en-GB" dirty="0"/>
          </a:p>
        </p:txBody>
      </p:sp>
    </p:spTree>
    <p:extLst>
      <p:ext uri="{BB962C8B-B14F-4D97-AF65-F5344CB8AC3E}">
        <p14:creationId xmlns:p14="http://schemas.microsoft.com/office/powerpoint/2010/main" val="149795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visualization.</a:t>
            </a:r>
            <a:endParaRPr lang="en-GB" dirty="0"/>
          </a:p>
        </p:txBody>
      </p:sp>
      <p:pic>
        <p:nvPicPr>
          <p:cNvPr id="5" name="Content Placeholder 4"/>
          <p:cNvPicPr>
            <a:picLocks noGrp="1" noChangeAspect="1"/>
          </p:cNvPicPr>
          <p:nvPr>
            <p:ph sz="half" idx="1"/>
          </p:nvPr>
        </p:nvPicPr>
        <p:blipFill>
          <a:blip r:embed="rId2"/>
          <a:stretch>
            <a:fillRect/>
          </a:stretch>
        </p:blipFill>
        <p:spPr>
          <a:xfrm>
            <a:off x="1166491" y="2567590"/>
            <a:ext cx="4601217" cy="2743583"/>
          </a:xfrm>
          <a:prstGeom prst="rect">
            <a:avLst/>
          </a:prstGeom>
        </p:spPr>
      </p:pic>
      <p:pic>
        <p:nvPicPr>
          <p:cNvPr id="6" name="Content Placeholder 5"/>
          <p:cNvPicPr>
            <a:picLocks noGrp="1" noChangeAspect="1"/>
          </p:cNvPicPr>
          <p:nvPr>
            <p:ph sz="half" idx="2"/>
          </p:nvPr>
        </p:nvPicPr>
        <p:blipFill>
          <a:blip r:embed="rId3"/>
          <a:stretch>
            <a:fillRect/>
          </a:stretch>
        </p:blipFill>
        <p:spPr>
          <a:xfrm>
            <a:off x="6501296" y="2543774"/>
            <a:ext cx="4439270" cy="2791215"/>
          </a:xfrm>
          <a:prstGeom prst="rect">
            <a:avLst/>
          </a:prstGeom>
        </p:spPr>
      </p:pic>
    </p:spTree>
    <p:extLst>
      <p:ext uri="{BB962C8B-B14F-4D97-AF65-F5344CB8AC3E}">
        <p14:creationId xmlns:p14="http://schemas.microsoft.com/office/powerpoint/2010/main" val="398843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visualizations</a:t>
            </a:r>
            <a:endParaRPr lang="en-GB" dirty="0"/>
          </a:p>
        </p:txBody>
      </p:sp>
      <p:pic>
        <p:nvPicPr>
          <p:cNvPr id="5" name="Content Placeholder 4"/>
          <p:cNvPicPr>
            <a:picLocks noGrp="1" noChangeAspect="1"/>
          </p:cNvPicPr>
          <p:nvPr>
            <p:ph sz="half" idx="1"/>
          </p:nvPr>
        </p:nvPicPr>
        <p:blipFill>
          <a:blip r:embed="rId2"/>
          <a:stretch>
            <a:fillRect/>
          </a:stretch>
        </p:blipFill>
        <p:spPr>
          <a:xfrm>
            <a:off x="1180781" y="2496142"/>
            <a:ext cx="4572638" cy="2886478"/>
          </a:xfrm>
          <a:prstGeom prst="rect">
            <a:avLst/>
          </a:prstGeom>
        </p:spPr>
      </p:pic>
      <p:pic>
        <p:nvPicPr>
          <p:cNvPr id="6" name="Content Placeholder 5"/>
          <p:cNvPicPr>
            <a:picLocks noGrp="1" noChangeAspect="1"/>
          </p:cNvPicPr>
          <p:nvPr>
            <p:ph sz="half" idx="2"/>
          </p:nvPr>
        </p:nvPicPr>
        <p:blipFill>
          <a:blip r:embed="rId3"/>
          <a:stretch>
            <a:fillRect/>
          </a:stretch>
        </p:blipFill>
        <p:spPr>
          <a:xfrm>
            <a:off x="6577507" y="2539011"/>
            <a:ext cx="4286848" cy="2800741"/>
          </a:xfrm>
          <a:prstGeom prst="rect">
            <a:avLst/>
          </a:prstGeom>
        </p:spPr>
      </p:pic>
    </p:spTree>
    <p:extLst>
      <p:ext uri="{BB962C8B-B14F-4D97-AF65-F5344CB8AC3E}">
        <p14:creationId xmlns:p14="http://schemas.microsoft.com/office/powerpoint/2010/main" val="306370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Data Visualization Tools.</a:t>
            </a:r>
            <a:endParaRPr lang="en-GB" dirty="0"/>
          </a:p>
        </p:txBody>
      </p:sp>
      <p:sp>
        <p:nvSpPr>
          <p:cNvPr id="3" name="Content Placeholder 2"/>
          <p:cNvSpPr>
            <a:spLocks noGrp="1"/>
          </p:cNvSpPr>
          <p:nvPr>
            <p:ph idx="1"/>
          </p:nvPr>
        </p:nvSpPr>
        <p:spPr/>
        <p:txBody>
          <a:bodyPr>
            <a:normAutofit/>
          </a:bodyPr>
          <a:lstStyle/>
          <a:p>
            <a:pPr marL="0" indent="0">
              <a:buNone/>
            </a:pPr>
            <a:r>
              <a:rPr lang="en-GB" dirty="0"/>
              <a:t>Data visualization tools include</a:t>
            </a:r>
          </a:p>
          <a:p>
            <a:pPr lvl="1">
              <a:lnSpc>
                <a:spcPct val="300000"/>
              </a:lnSpc>
            </a:pPr>
            <a:r>
              <a:rPr lang="en-GB" dirty="0" err="1"/>
              <a:t>Matplotlib</a:t>
            </a:r>
            <a:endParaRPr lang="en-GB" dirty="0"/>
          </a:p>
          <a:p>
            <a:pPr lvl="1">
              <a:lnSpc>
                <a:spcPct val="300000"/>
              </a:lnSpc>
            </a:pPr>
            <a:r>
              <a:rPr lang="en-GB" dirty="0" err="1"/>
              <a:t>Seaborn</a:t>
            </a:r>
            <a:endParaRPr lang="en-GB" dirty="0"/>
          </a:p>
          <a:p>
            <a:pPr lvl="1">
              <a:lnSpc>
                <a:spcPct val="300000"/>
              </a:lnSpc>
            </a:pPr>
            <a:r>
              <a:rPr lang="en-GB" dirty="0" err="1"/>
              <a:t>pyplot</a:t>
            </a:r>
            <a:endParaRPr lang="en-GB" dirty="0"/>
          </a:p>
          <a:p>
            <a:endParaRPr lang="en-GB" dirty="0"/>
          </a:p>
        </p:txBody>
      </p:sp>
    </p:spTree>
    <p:extLst>
      <p:ext uri="{BB962C8B-B14F-4D97-AF65-F5344CB8AC3E}">
        <p14:creationId xmlns:p14="http://schemas.microsoft.com/office/powerpoint/2010/main" val="336194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Machine Learning Modelling.</a:t>
            </a:r>
            <a:endParaRPr lang="en-GB"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542" y="2250831"/>
            <a:ext cx="4895386" cy="298541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3463" y="2250831"/>
            <a:ext cx="4981150" cy="2968929"/>
          </a:xfrm>
        </p:spPr>
      </p:pic>
    </p:spTree>
    <p:extLst>
      <p:ext uri="{BB962C8B-B14F-4D97-AF65-F5344CB8AC3E}">
        <p14:creationId xmlns:p14="http://schemas.microsoft.com/office/powerpoint/2010/main" val="3237311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learning modelling.</a:t>
            </a:r>
            <a:endParaRPr lang="en-GB" dirty="0"/>
          </a:p>
        </p:txBody>
      </p:sp>
      <p:sp>
        <p:nvSpPr>
          <p:cNvPr id="3" name="Content Placeholder 2"/>
          <p:cNvSpPr>
            <a:spLocks noGrp="1"/>
          </p:cNvSpPr>
          <p:nvPr>
            <p:ph sz="half" idx="1"/>
          </p:nvPr>
        </p:nvSpPr>
        <p:spPr>
          <a:xfrm>
            <a:off x="913795" y="2630633"/>
            <a:ext cx="5106004" cy="2617496"/>
          </a:xfrm>
        </p:spPr>
        <p:txBody>
          <a:bodyPr/>
          <a:lstStyle/>
          <a:p>
            <a:r>
              <a:rPr lang="en-GB" dirty="0"/>
              <a:t>I performed feature engineering on the datasets, removed un-needed data features and created new ones </a:t>
            </a:r>
          </a:p>
          <a:p>
            <a:r>
              <a:rPr lang="en-GB" dirty="0"/>
              <a:t>Eventually my original datasets </a:t>
            </a:r>
            <a:r>
              <a:rPr lang="en-GB" dirty="0" smtClean="0"/>
              <a:t>got modified </a:t>
            </a:r>
            <a:r>
              <a:rPr lang="en-GB" dirty="0"/>
              <a:t>to </a:t>
            </a:r>
            <a:r>
              <a:rPr lang="en-GB" dirty="0" smtClean="0"/>
              <a:t>this </a:t>
            </a:r>
            <a:r>
              <a:rPr lang="en-GB" dirty="0"/>
              <a:t>features by the right</a:t>
            </a:r>
          </a:p>
          <a:p>
            <a:endParaRPr lang="en-GB" dirty="0"/>
          </a:p>
        </p:txBody>
      </p:sp>
      <p:pic>
        <p:nvPicPr>
          <p:cNvPr id="5" name="Content Placeholder 4"/>
          <p:cNvPicPr>
            <a:picLocks noGrp="1" noChangeAspect="1"/>
          </p:cNvPicPr>
          <p:nvPr>
            <p:ph sz="half" idx="2"/>
          </p:nvPr>
        </p:nvPicPr>
        <p:blipFill>
          <a:blip r:embed="rId2"/>
          <a:stretch>
            <a:fillRect/>
          </a:stretch>
        </p:blipFill>
        <p:spPr>
          <a:xfrm>
            <a:off x="6901402" y="2519958"/>
            <a:ext cx="3639058" cy="2838846"/>
          </a:xfrm>
          <a:prstGeom prst="rect">
            <a:avLst/>
          </a:prstGeom>
        </p:spPr>
      </p:pic>
    </p:spTree>
    <p:extLst>
      <p:ext uri="{BB962C8B-B14F-4D97-AF65-F5344CB8AC3E}">
        <p14:creationId xmlns:p14="http://schemas.microsoft.com/office/powerpoint/2010/main" val="2253815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dirty="0"/>
              <a:t>	Machine Learning </a:t>
            </a:r>
            <a:r>
              <a:rPr lang="en-GB" dirty="0" smtClean="0"/>
              <a:t>Modelling.</a:t>
            </a:r>
            <a:endParaRPr lang="en-GB" dirty="0"/>
          </a:p>
        </p:txBody>
      </p:sp>
      <p:sp>
        <p:nvSpPr>
          <p:cNvPr id="3" name="Content Placeholder 2"/>
          <p:cNvSpPr>
            <a:spLocks noGrp="1"/>
          </p:cNvSpPr>
          <p:nvPr>
            <p:ph idx="1"/>
          </p:nvPr>
        </p:nvSpPr>
        <p:spPr>
          <a:xfrm>
            <a:off x="913795" y="2096064"/>
            <a:ext cx="10353762" cy="2096795"/>
          </a:xfrm>
        </p:spPr>
        <p:txBody>
          <a:bodyPr/>
          <a:lstStyle/>
          <a:p>
            <a:r>
              <a:rPr lang="en-GB" dirty="0"/>
              <a:t>From </a:t>
            </a:r>
            <a:r>
              <a:rPr lang="en-GB" dirty="0" err="1"/>
              <a:t>sklearn</a:t>
            </a:r>
            <a:r>
              <a:rPr lang="en-GB" dirty="0"/>
              <a:t>, a machine learning framework I imported logistic regression , random forest </a:t>
            </a:r>
            <a:r>
              <a:rPr lang="en-GB" dirty="0" err="1"/>
              <a:t>regressor</a:t>
            </a:r>
            <a:r>
              <a:rPr lang="en-GB" dirty="0"/>
              <a:t> and decision tree </a:t>
            </a:r>
            <a:r>
              <a:rPr lang="en-GB" dirty="0" err="1"/>
              <a:t>regressor</a:t>
            </a:r>
            <a:endParaRPr lang="en-GB" dirty="0"/>
          </a:p>
          <a:p>
            <a:r>
              <a:rPr lang="en-GB" dirty="0"/>
              <a:t>I fitted the train dataset with the different machine learning algorithms</a:t>
            </a:r>
          </a:p>
          <a:p>
            <a:r>
              <a:rPr lang="en-GB" dirty="0"/>
              <a:t>Then I approached the testing phase</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502075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Testing </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08041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Testing </a:t>
            </a:r>
          </a:p>
        </p:txBody>
      </p:sp>
      <p:sp>
        <p:nvSpPr>
          <p:cNvPr id="3" name="Content Placeholder 2"/>
          <p:cNvSpPr>
            <a:spLocks noGrp="1"/>
          </p:cNvSpPr>
          <p:nvPr>
            <p:ph idx="1"/>
          </p:nvPr>
        </p:nvSpPr>
        <p:spPr/>
        <p:txBody>
          <a:bodyPr>
            <a:normAutofit/>
          </a:bodyPr>
          <a:lstStyle/>
          <a:p>
            <a:r>
              <a:rPr lang="en-GB" dirty="0"/>
              <a:t>After creating the different machine learning models… I achieved an accuracy of about </a:t>
            </a:r>
            <a:r>
              <a:rPr lang="en-GB" dirty="0" smtClean="0"/>
              <a:t>79% </a:t>
            </a:r>
            <a:r>
              <a:rPr lang="en-GB" dirty="0"/>
              <a:t>for the logistic regression model, about </a:t>
            </a:r>
            <a:r>
              <a:rPr lang="en-GB" dirty="0" smtClean="0"/>
              <a:t>81% </a:t>
            </a:r>
            <a:r>
              <a:rPr lang="en-GB" dirty="0"/>
              <a:t>for the random forest model and a accuracy of </a:t>
            </a:r>
            <a:r>
              <a:rPr lang="en-GB" dirty="0" smtClean="0"/>
              <a:t>85% </a:t>
            </a:r>
            <a:r>
              <a:rPr lang="en-GB" dirty="0"/>
              <a:t>for the decision trees model..</a:t>
            </a:r>
          </a:p>
          <a:p>
            <a:endParaRPr lang="en-GB" dirty="0"/>
          </a:p>
          <a:p>
            <a:r>
              <a:rPr lang="en-GB" dirty="0"/>
              <a:t>Hence taking the model with the highest accuracy… the decision tress model is used  in </a:t>
            </a:r>
            <a:r>
              <a:rPr lang="en-GB" dirty="0" smtClean="0"/>
              <a:t>predicting if a ship </a:t>
            </a:r>
            <a:r>
              <a:rPr lang="en-GB" smtClean="0"/>
              <a:t>passenger survived or not.</a:t>
            </a:r>
            <a:endParaRPr lang="en-GB" dirty="0"/>
          </a:p>
          <a:p>
            <a:pPr>
              <a:lnSpc>
                <a:spcPct val="200000"/>
              </a:lnSpc>
            </a:pPr>
            <a:endParaRPr lang="en-GB" sz="2000" dirty="0"/>
          </a:p>
        </p:txBody>
      </p:sp>
    </p:spTree>
    <p:extLst>
      <p:ext uri="{BB962C8B-B14F-4D97-AF65-F5344CB8AC3E}">
        <p14:creationId xmlns:p14="http://schemas.microsoft.com/office/powerpoint/2010/main" val="161023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GB" sz="2800" dirty="0">
                <a:solidFill>
                  <a:schemeClr val="bg2">
                    <a:lumMod val="10000"/>
                  </a:schemeClr>
                </a:solidFill>
                <a:ea typeface="Tahoma" panose="020B0604030504040204" pitchFamily="34" charset="0"/>
                <a:cs typeface="Tahoma" panose="020B0604030504040204" pitchFamily="34" charset="0"/>
              </a:rPr>
              <a:t>ABOUT </a:t>
            </a:r>
          </a:p>
          <a:p>
            <a:pPr marL="457200" indent="-457200">
              <a:buFont typeface="+mj-lt"/>
              <a:buAutoNum type="arabicPeriod"/>
            </a:pPr>
            <a:r>
              <a:rPr lang="en-GB" sz="2800" dirty="0">
                <a:solidFill>
                  <a:schemeClr val="bg2">
                    <a:lumMod val="10000"/>
                  </a:schemeClr>
                </a:solidFill>
                <a:ea typeface="Tahoma" panose="020B0604030504040204" pitchFamily="34" charset="0"/>
                <a:cs typeface="Tahoma" panose="020B0604030504040204" pitchFamily="34" charset="0"/>
              </a:rPr>
              <a:t>PROCEDURES</a:t>
            </a:r>
          </a:p>
          <a:p>
            <a:pPr lvl="1"/>
            <a:r>
              <a:rPr lang="en-GB" sz="2800" dirty="0">
                <a:solidFill>
                  <a:schemeClr val="bg2">
                    <a:lumMod val="10000"/>
                  </a:schemeClr>
                </a:solidFill>
                <a:ea typeface="Tahoma" panose="020B0604030504040204" pitchFamily="34" charset="0"/>
                <a:cs typeface="Tahoma" panose="020B0604030504040204" pitchFamily="34" charset="0"/>
              </a:rPr>
              <a:t>Data analysis ,data wrangling and data manipulation</a:t>
            </a:r>
          </a:p>
          <a:p>
            <a:pPr lvl="1"/>
            <a:r>
              <a:rPr lang="en-GB" sz="2800" dirty="0">
                <a:solidFill>
                  <a:schemeClr val="bg2">
                    <a:lumMod val="10000"/>
                  </a:schemeClr>
                </a:solidFill>
                <a:ea typeface="Tahoma" panose="020B0604030504040204" pitchFamily="34" charset="0"/>
                <a:cs typeface="Tahoma" panose="020B0604030504040204" pitchFamily="34" charset="0"/>
              </a:rPr>
              <a:t>Data visualization</a:t>
            </a:r>
          </a:p>
          <a:p>
            <a:pPr lvl="1"/>
            <a:r>
              <a:rPr lang="en-GB" sz="2800" dirty="0">
                <a:solidFill>
                  <a:schemeClr val="bg2">
                    <a:lumMod val="10000"/>
                  </a:schemeClr>
                </a:solidFill>
                <a:ea typeface="Tahoma" panose="020B0604030504040204" pitchFamily="34" charset="0"/>
                <a:cs typeface="Tahoma" panose="020B0604030504040204" pitchFamily="34" charset="0"/>
              </a:rPr>
              <a:t>Machine learning modelling</a:t>
            </a:r>
          </a:p>
          <a:p>
            <a:pPr marL="457200" indent="-457200">
              <a:buFont typeface="+mj-lt"/>
              <a:buAutoNum type="arabicPeriod"/>
            </a:pPr>
            <a:r>
              <a:rPr lang="en-GB" sz="2800" dirty="0">
                <a:solidFill>
                  <a:schemeClr val="bg2">
                    <a:lumMod val="10000"/>
                  </a:schemeClr>
                </a:solidFill>
                <a:ea typeface="Tahoma" panose="020B0604030504040204" pitchFamily="34" charset="0"/>
                <a:cs typeface="Tahoma" panose="020B0604030504040204" pitchFamily="34" charset="0"/>
              </a:rPr>
              <a:t>TESTING</a:t>
            </a:r>
          </a:p>
          <a:p>
            <a:pPr marL="457200" lvl="1" indent="0">
              <a:buNone/>
            </a:pPr>
            <a:r>
              <a:rPr lang="en-GB" sz="2400" dirty="0">
                <a:solidFill>
                  <a:schemeClr val="bg2">
                    <a:lumMod val="10000"/>
                  </a:schemeClr>
                </a:solidFill>
                <a:ea typeface="Tahoma" panose="020B0604030504040204" pitchFamily="34" charset="0"/>
                <a:cs typeface="Tahoma" panose="020B0604030504040204" pitchFamily="34" charset="0"/>
              </a:rPr>
              <a:t>	</a:t>
            </a:r>
          </a:p>
          <a:p>
            <a:endParaRPr lang="en-GB" dirty="0">
              <a:solidFill>
                <a:schemeClr val="bg2">
                  <a:lumMod val="10000"/>
                </a:schemeClr>
              </a:solidFill>
            </a:endParaRPr>
          </a:p>
          <a:p>
            <a:endParaRPr lang="en-GB" dirty="0"/>
          </a:p>
        </p:txBody>
      </p:sp>
    </p:spTree>
    <p:extLst>
      <p:ext uri="{BB962C8B-B14F-4D97-AF65-F5344CB8AC3E}">
        <p14:creationId xmlns:p14="http://schemas.microsoft.com/office/powerpoint/2010/main" val="4641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					ABOUT</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80810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WHAT THIS PROJECT IS ABOUT.</a:t>
            </a:r>
            <a:endParaRPr lang="en-GB" dirty="0"/>
          </a:p>
        </p:txBody>
      </p:sp>
      <p:sp>
        <p:nvSpPr>
          <p:cNvPr id="3" name="Content Placeholder 2"/>
          <p:cNvSpPr>
            <a:spLocks noGrp="1"/>
          </p:cNvSpPr>
          <p:nvPr>
            <p:ph sz="half" idx="1"/>
          </p:nvPr>
        </p:nvSpPr>
        <p:spPr/>
        <p:txBody>
          <a:bodyPr/>
          <a:lstStyle/>
          <a:p>
            <a:r>
              <a:rPr lang="en-US" dirty="0"/>
              <a:t>A Machine Learning classification model that predicts whether a passenger of the titanic ship survived or not based on the data features of the given data set.</a:t>
            </a:r>
            <a:endParaRPr lang="en-GB" dirty="0"/>
          </a:p>
          <a:p>
            <a:r>
              <a:rPr lang="en-US" dirty="0"/>
              <a:t>In this project, </a:t>
            </a:r>
            <a:r>
              <a:rPr lang="en-US" dirty="0" smtClean="0"/>
              <a:t>survived  </a:t>
            </a:r>
            <a:r>
              <a:rPr lang="en-US" dirty="0"/>
              <a:t>outputs the value 1, and </a:t>
            </a:r>
            <a:r>
              <a:rPr lang="en-US" dirty="0" smtClean="0"/>
              <a:t>the opposite outputs the </a:t>
            </a:r>
            <a:r>
              <a:rPr lang="en-US" dirty="0"/>
              <a:t>value 0.</a:t>
            </a:r>
          </a:p>
          <a:p>
            <a:endParaRPr lang="en-GB"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9717" y="2087563"/>
            <a:ext cx="5486400" cy="3703637"/>
          </a:xfrm>
        </p:spPr>
      </p:pic>
    </p:spTree>
    <p:extLst>
      <p:ext uri="{BB962C8B-B14F-4D97-AF65-F5344CB8AC3E}">
        <p14:creationId xmlns:p14="http://schemas.microsoft.com/office/powerpoint/2010/main" val="26926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					PROCEDURES</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3937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t>
            </a:r>
            <a:r>
              <a:rPr lang="en-GB" dirty="0" smtClean="0"/>
              <a:t>Analysis </a:t>
            </a:r>
            <a:r>
              <a:rPr lang="en-GB" dirty="0"/>
              <a:t>, </a:t>
            </a:r>
            <a:r>
              <a:rPr lang="en-GB" dirty="0" smtClean="0"/>
              <a:t>Wrangling </a:t>
            </a:r>
            <a:r>
              <a:rPr lang="en-GB" dirty="0"/>
              <a:t>and </a:t>
            </a:r>
            <a:r>
              <a:rPr lang="en-GB" dirty="0" smtClean="0"/>
              <a:t>    Manipulation.</a:t>
            </a:r>
            <a:endParaRPr lang="en-GB" dirty="0"/>
          </a:p>
        </p:txBody>
      </p:sp>
      <p:sp>
        <p:nvSpPr>
          <p:cNvPr id="3" name="Content Placeholder 2"/>
          <p:cNvSpPr>
            <a:spLocks noGrp="1"/>
          </p:cNvSpPr>
          <p:nvPr>
            <p:ph sz="half" idx="1"/>
          </p:nvPr>
        </p:nvSpPr>
        <p:spPr>
          <a:xfrm>
            <a:off x="546410" y="1905001"/>
            <a:ext cx="6356195" cy="3961227"/>
          </a:xfrm>
        </p:spPr>
        <p:txBody>
          <a:bodyPr>
            <a:normAutofit/>
          </a:bodyPr>
          <a:lstStyle/>
          <a:p>
            <a:pPr lvl="1"/>
            <a:r>
              <a:rPr lang="en-US" b="1" dirty="0"/>
              <a:t>Data wrangling</a:t>
            </a:r>
            <a:r>
              <a:rPr lang="en-US" dirty="0"/>
              <a:t>, sometimes referred to as data munging, is the process of transforming and mapping data from one "raw" data form into another format with the intent of making it more appropriate and valuable for a variety of downstream purposes such as analytics.</a:t>
            </a:r>
          </a:p>
          <a:p>
            <a:pPr lvl="1"/>
            <a:endParaRPr lang="en-US" dirty="0"/>
          </a:p>
          <a:p>
            <a:pPr lvl="1"/>
            <a:r>
              <a:rPr lang="en-US" b="1" dirty="0"/>
              <a:t>Data manipulation </a:t>
            </a:r>
            <a:r>
              <a:rPr lang="en-US" dirty="0"/>
              <a:t>refers to the process of adjusting data to make it </a:t>
            </a:r>
            <a:r>
              <a:rPr lang="en-US" dirty="0" err="1"/>
              <a:t>organised</a:t>
            </a:r>
            <a:r>
              <a:rPr lang="en-US" dirty="0"/>
              <a:t> and easier to read.</a:t>
            </a:r>
            <a:endParaRPr lang="en-GB" dirty="0"/>
          </a:p>
          <a:p>
            <a:endParaRPr lang="en-GB" dirty="0"/>
          </a:p>
          <a:p>
            <a:endParaRPr lang="en-GB"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70596" y="1935921"/>
            <a:ext cx="4729146" cy="3561629"/>
          </a:xfrm>
        </p:spPr>
      </p:pic>
    </p:spTree>
    <p:extLst>
      <p:ext uri="{BB962C8B-B14F-4D97-AF65-F5344CB8AC3E}">
        <p14:creationId xmlns:p14="http://schemas.microsoft.com/office/powerpoint/2010/main" val="194518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Analysis , Wrangling and     Manipulation.</a:t>
            </a:r>
          </a:p>
        </p:txBody>
      </p:sp>
      <p:sp>
        <p:nvSpPr>
          <p:cNvPr id="3" name="Content Placeholder 2"/>
          <p:cNvSpPr>
            <a:spLocks noGrp="1"/>
          </p:cNvSpPr>
          <p:nvPr>
            <p:ph idx="1"/>
          </p:nvPr>
        </p:nvSpPr>
        <p:spPr/>
        <p:txBody>
          <a:bodyPr>
            <a:normAutofit lnSpcReduction="10000"/>
          </a:bodyPr>
          <a:lstStyle/>
          <a:p>
            <a:pPr marL="0" indent="0">
              <a:buNone/>
            </a:pPr>
            <a:r>
              <a:rPr lang="en-GB" sz="2800" dirty="0"/>
              <a:t>IN THIS SECTION:</a:t>
            </a:r>
          </a:p>
          <a:p>
            <a:r>
              <a:rPr lang="en-GB" sz="2800" dirty="0"/>
              <a:t>I performed various and numerous analytical , wrangling and manipulation activities on  my dataset to keep it in the best possible format for efficient </a:t>
            </a:r>
            <a:r>
              <a:rPr lang="en-GB" sz="2800" dirty="0" smtClean="0"/>
              <a:t>usage. Data cleaning is not left out</a:t>
            </a:r>
            <a:endParaRPr lang="en-GB" sz="2800" dirty="0"/>
          </a:p>
          <a:p>
            <a:r>
              <a:rPr lang="en-GB" sz="2800" dirty="0"/>
              <a:t>I GAINED SOME INSIGHTS ON the dataset using some data visualization tools and this will be dwelt upon shortly.</a:t>
            </a:r>
          </a:p>
          <a:p>
            <a:endParaRPr lang="en-GB" sz="2800" dirty="0"/>
          </a:p>
          <a:p>
            <a:endParaRPr lang="en-GB" sz="2800" dirty="0"/>
          </a:p>
        </p:txBody>
      </p:sp>
    </p:spTree>
    <p:extLst>
      <p:ext uri="{BB962C8B-B14F-4D97-AF65-F5344CB8AC3E}">
        <p14:creationId xmlns:p14="http://schemas.microsoft.com/office/powerpoint/2010/main" val="272117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Data Visualization.</a:t>
            </a:r>
            <a:endParaRPr lang="en-GB" dirty="0"/>
          </a:p>
        </p:txBody>
      </p:sp>
      <p:sp>
        <p:nvSpPr>
          <p:cNvPr id="3" name="Content Placeholder 2"/>
          <p:cNvSpPr>
            <a:spLocks noGrp="1"/>
          </p:cNvSpPr>
          <p:nvPr>
            <p:ph sz="half" idx="1"/>
          </p:nvPr>
        </p:nvSpPr>
        <p:spPr/>
        <p:txBody>
          <a:bodyPr>
            <a:normAutofit lnSpcReduction="10000"/>
          </a:bodyPr>
          <a:lstStyle/>
          <a:p>
            <a:r>
              <a:rPr lang="en-US" dirty="0"/>
              <a:t>Data visualization is </a:t>
            </a:r>
            <a:r>
              <a:rPr lang="en-US" b="1" dirty="0"/>
              <a:t>the graphical representation of information and data</a:t>
            </a:r>
            <a:r>
              <a:rPr lang="en-US" dirty="0"/>
              <a:t>. By using visual elements like charts, graphs, and maps, data visualization tools provide an accessible way to see and understand trends, outliers, and patterns in data.</a:t>
            </a:r>
          </a:p>
          <a:p>
            <a:r>
              <a:rPr lang="en-US" dirty="0"/>
              <a:t>The main idea behind all the data visualizations is to give insights on the data…</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78859" y="2133600"/>
            <a:ext cx="5025754" cy="3352800"/>
          </a:xfrm>
        </p:spPr>
      </p:pic>
    </p:spTree>
    <p:extLst>
      <p:ext uri="{BB962C8B-B14F-4D97-AF65-F5344CB8AC3E}">
        <p14:creationId xmlns:p14="http://schemas.microsoft.com/office/powerpoint/2010/main" val="34395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overview of the dataset used.</a:t>
            </a:r>
            <a:endParaRPr lang="en-GB" dirty="0"/>
          </a:p>
        </p:txBody>
      </p:sp>
      <p:pic>
        <p:nvPicPr>
          <p:cNvPr id="4" name="Content Placeholder 3"/>
          <p:cNvPicPr>
            <a:picLocks noGrp="1" noChangeAspect="1"/>
          </p:cNvPicPr>
          <p:nvPr>
            <p:ph idx="1"/>
          </p:nvPr>
        </p:nvPicPr>
        <p:blipFill>
          <a:blip r:embed="rId2"/>
          <a:stretch>
            <a:fillRect/>
          </a:stretch>
        </p:blipFill>
        <p:spPr>
          <a:xfrm>
            <a:off x="1169828" y="2095500"/>
            <a:ext cx="9842819" cy="3695700"/>
          </a:xfrm>
          <a:prstGeom prst="rect">
            <a:avLst/>
          </a:prstGeom>
        </p:spPr>
      </p:pic>
    </p:spTree>
    <p:extLst>
      <p:ext uri="{BB962C8B-B14F-4D97-AF65-F5344CB8AC3E}">
        <p14:creationId xmlns:p14="http://schemas.microsoft.com/office/powerpoint/2010/main" val="1580063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Integral</Template>
  <TotalTime>133</TotalTime>
  <Words>352</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Rockwell</vt:lpstr>
      <vt:lpstr>Tahoma</vt:lpstr>
      <vt:lpstr>Damask</vt:lpstr>
      <vt:lpstr>Titanic </vt:lpstr>
      <vt:lpstr>contents</vt:lpstr>
      <vt:lpstr>     ABOUT</vt:lpstr>
      <vt:lpstr>   WHAT THIS PROJECT IS ABOUT.</vt:lpstr>
      <vt:lpstr>     PROCEDURES</vt:lpstr>
      <vt:lpstr>Data Analysis , Wrangling and     Manipulation.</vt:lpstr>
      <vt:lpstr>Data Analysis , Wrangling and     Manipulation.</vt:lpstr>
      <vt:lpstr>    Data Visualization.</vt:lpstr>
      <vt:lpstr>An overview of the dataset used.</vt:lpstr>
      <vt:lpstr>Data visualization.</vt:lpstr>
      <vt:lpstr>Data visualizations</vt:lpstr>
      <vt:lpstr>   Data Visualization Tools.</vt:lpstr>
      <vt:lpstr>   Machine Learning Modelling.</vt:lpstr>
      <vt:lpstr>Machine learning modelling.</vt:lpstr>
      <vt:lpstr>        Machine Learning Modelling.</vt:lpstr>
      <vt:lpstr>Testing </vt:lpstr>
      <vt:lpstr>Testing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Oladapo Bolarinwa</dc:creator>
  <cp:lastModifiedBy>Oladapo Bolarinwa</cp:lastModifiedBy>
  <cp:revision>11</cp:revision>
  <dcterms:created xsi:type="dcterms:W3CDTF">2021-07-18T12:15:45Z</dcterms:created>
  <dcterms:modified xsi:type="dcterms:W3CDTF">2021-07-22T23:43:17Z</dcterms:modified>
</cp:coreProperties>
</file>