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B44-C9BA-4710-A114-246024DFC9FF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0242-2DA6-4C19-8768-C8D0BEA43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42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B44-C9BA-4710-A114-246024DFC9FF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0242-2DA6-4C19-8768-C8D0BEA43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22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B44-C9BA-4710-A114-246024DFC9FF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0242-2DA6-4C19-8768-C8D0BEA43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04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B44-C9BA-4710-A114-246024DFC9FF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0242-2DA6-4C19-8768-C8D0BEA43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55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B44-C9BA-4710-A114-246024DFC9FF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0242-2DA6-4C19-8768-C8D0BEA43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55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B44-C9BA-4710-A114-246024DFC9FF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0242-2DA6-4C19-8768-C8D0BEA43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14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B44-C9BA-4710-A114-246024DFC9FF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0242-2DA6-4C19-8768-C8D0BEA43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05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B44-C9BA-4710-A114-246024DFC9FF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0242-2DA6-4C19-8768-C8D0BEA43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8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B44-C9BA-4710-A114-246024DFC9FF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0242-2DA6-4C19-8768-C8D0BEA43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36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B44-C9BA-4710-A114-246024DFC9FF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0242-2DA6-4C19-8768-C8D0BEA43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21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B44-C9BA-4710-A114-246024DFC9FF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0242-2DA6-4C19-8768-C8D0BEA43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5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E9B44-C9BA-4710-A114-246024DFC9FF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10242-2DA6-4C19-8768-C8D0BEA43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33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9733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rui zhou</dc:creator>
  <cp:lastModifiedBy>rui zhou</cp:lastModifiedBy>
  <cp:revision>1</cp:revision>
  <dcterms:created xsi:type="dcterms:W3CDTF">2018-11-12T07:20:59Z</dcterms:created>
  <dcterms:modified xsi:type="dcterms:W3CDTF">2018-11-12T07:28:27Z</dcterms:modified>
</cp:coreProperties>
</file>