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43" r:id="rId8"/>
    <p:sldId id="345" r:id="rId9"/>
    <p:sldId id="262" r:id="rId10"/>
    <p:sldId id="264" r:id="rId11"/>
    <p:sldId id="303" r:id="rId12"/>
    <p:sldId id="342" r:id="rId13"/>
    <p:sldId id="347" r:id="rId14"/>
    <p:sldId id="344" r:id="rId15"/>
    <p:sldId id="265" r:id="rId16"/>
    <p:sldId id="348" r:id="rId17"/>
    <p:sldId id="34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2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/>
          <a:stretch>
            <a:fillRect r="-9985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527051" y="4437063"/>
            <a:ext cx="10363200" cy="9667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defRPr sz="3600" b="0" kern="1200">
                <a:solidFill>
                  <a:schemeClr val="bg1"/>
                </a:solidFill>
                <a:ea typeface="微软雅黑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527051" y="5445125"/>
            <a:ext cx="8534400" cy="600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 sz="2400" kern="1200">
                <a:solidFill>
                  <a:schemeClr val="bg1"/>
                </a:solidFill>
                <a:ea typeface="微软雅黑" charset="-122"/>
              </a:defRPr>
            </a:lvl1pPr>
            <a:lvl2pPr marL="457200" lvl="1" indent="-457200" algn="ctr">
              <a:buNone/>
              <a:defRPr sz="2800" kern="1200">
                <a:solidFill>
                  <a:schemeClr val="tx1"/>
                </a:solidFill>
                <a:ea typeface="宋体" panose="02010600030101010101" pitchFamily="2" charset="-122"/>
              </a:defRPr>
            </a:lvl2pPr>
            <a:lvl3pPr marL="914400" lvl="2" indent="-914400" algn="ctr">
              <a:buNone/>
              <a:defRPr sz="2800" kern="1200">
                <a:solidFill>
                  <a:schemeClr val="tx1"/>
                </a:solidFill>
                <a:ea typeface="宋体" panose="02010600030101010101" pitchFamily="2" charset="-122"/>
              </a:defRPr>
            </a:lvl3pPr>
            <a:lvl4pPr marL="1371600" lvl="3" indent="-1371600" algn="ctr">
              <a:buNone/>
              <a:defRPr sz="2800" kern="1200">
                <a:solidFill>
                  <a:schemeClr val="tx1"/>
                </a:solidFill>
                <a:ea typeface="宋体" panose="02010600030101010101" pitchFamily="2" charset="-122"/>
              </a:defRPr>
            </a:lvl4pPr>
            <a:lvl5pPr marL="1828800" lvl="4" indent="-1828800" algn="ctr">
              <a:buNone/>
              <a:defRPr sz="2800" kern="1200">
                <a:solidFill>
                  <a:schemeClr val="tx1"/>
                </a:solidFill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fld id="{D997B5FA-0921-464F-AAE1-844C04324D7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9267" y="117475"/>
            <a:ext cx="2743200" cy="5534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7" y="117475"/>
            <a:ext cx="8070573" cy="5534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123950"/>
            <a:ext cx="537667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5795" y="1123950"/>
            <a:ext cx="537667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 r="-24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814917" y="117475"/>
            <a:ext cx="10767483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719667" y="1123950"/>
            <a:ext cx="10972800" cy="45275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建立高德地图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、选定地图的div容器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&lt;div id="container" style="width:500px; height:300px"&gt;&lt;/div&gt;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、创建地图对象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    var map = new AMap.Map('container', {</a:t>
            </a:r>
          </a:p>
          <a:p>
            <a:r>
              <a:rPr lang="zh-CN" altLang="en-US"/>
              <a:t>        resizeEnable: true,</a:t>
            </a:r>
          </a:p>
          <a:p>
            <a:r>
              <a:rPr lang="zh-CN" altLang="en-US"/>
              <a:t>        zoom:11,</a:t>
            </a:r>
          </a:p>
          <a:p>
            <a:r>
              <a:rPr lang="zh-CN" altLang="en-US"/>
              <a:t>        center: [115.787207,28.653875]</a:t>
            </a:r>
          </a:p>
          <a:p>
            <a:r>
              <a:rPr lang="zh-CN" altLang="en-US"/>
              <a:t>    });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如何获取坐标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打开：http://lbs.amap.com/console/show/picker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16453" b="9025"/>
          <a:stretch>
            <a:fillRect/>
          </a:stretch>
        </p:blipFill>
        <p:spPr>
          <a:xfrm>
            <a:off x="571500" y="1499870"/>
            <a:ext cx="11453495" cy="53359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这里有你们想要的代码，只要用</a:t>
            </a:r>
            <a:r>
              <a:rPr lang="en-US" altLang="zh-CN"/>
              <a:t>JSON</a:t>
            </a:r>
            <a:r>
              <a:rPr lang="zh-CN" altLang="en-US"/>
              <a:t>及</a:t>
            </a:r>
            <a:r>
              <a:rPr lang="en-US" altLang="zh-CN"/>
              <a:t>JS</a:t>
            </a:r>
            <a:r>
              <a:rPr lang="zh-CN" altLang="zh-CN"/>
              <a:t>把他们拼一拼就可以了</a:t>
            </a:r>
          </a:p>
          <a:p>
            <a:r>
              <a:rPr lang="zh-CN" altLang="en-US"/>
              <a:t>http://lbs.amap.com/api/javascript-api/summary/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-1270"/>
            <a:ext cx="11390630" cy="71196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815" y="1123950"/>
            <a:ext cx="7243445" cy="4527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手册中有你们要的类及他们的方法</a:t>
            </a:r>
          </a:p>
          <a:p>
            <a:r>
              <a:rPr lang="zh-CN" altLang="en-US"/>
              <a:t>http://lbs.amap.com/api/javascript-api/reference/core#Pixel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高德地图有很多已经做好功能的完整案例，可以在这里找到</a:t>
            </a:r>
          </a:p>
          <a:p>
            <a:r>
              <a:rPr lang="zh-CN" altLang="en-US"/>
              <a:t>http://lbs.amap.com/api/uri-api/summary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815" y="1123950"/>
            <a:ext cx="7243445" cy="4527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815" y="1123950"/>
            <a:ext cx="7243445" cy="4527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815" y="1123950"/>
            <a:ext cx="7243445" cy="4527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得到</a:t>
            </a:r>
            <a:r>
              <a:rPr lang="en-US" altLang="zh-CN"/>
              <a:t>key:</a:t>
            </a:r>
            <a:r>
              <a:rPr lang="zh-CN" altLang="en-US"/>
              <a:t>47a3b5c4cfccda9ab53e7ca029919ef2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地图源码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2705" y="-85090"/>
            <a:ext cx="11635740" cy="72732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一、看一小段代码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1、页面直接引入。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&lt;script type="text/javascript" src="http://webapi.amap.com/maps?v=1.3&amp;key=您申请的key值"&gt;&lt;/script&gt; </a:t>
            </a:r>
          </a:p>
          <a:p>
            <a:endParaRPr lang="zh-CN" altLang="en-US"/>
          </a:p>
          <a:p>
            <a:r>
              <a:rPr lang="zh-CN" altLang="en-US"/>
              <a:t>&lt;script src="http://cache.amap.com/lbs/static/es5.min.js"&gt;&lt;/script&gt;</a:t>
            </a:r>
          </a:p>
          <a:p>
            <a:r>
              <a:rPr lang="zh-CN" altLang="en-US"/>
              <a:t>&lt;script type="text/javascript" src="http://cache.amap.com/lbs/static/addToolbar.js"&gt;&lt;/script&gt;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立体地图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875A8"/>
      </a:accent2>
      <a:accent3>
        <a:srgbClr val="FFFFFF"/>
      </a:accent3>
      <a:accent4>
        <a:srgbClr val="000000"/>
      </a:accent4>
      <a:accent5>
        <a:srgbClr val="D9EDEE"/>
      </a:accent5>
      <a:accent6>
        <a:srgbClr val="316896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86FA8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31639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875A8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31689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自定义</PresentationFormat>
  <Paragraphs>25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立体地图</vt:lpstr>
      <vt:lpstr>建立高德地图</vt:lpstr>
      <vt:lpstr>PowerPoint 演示文稿</vt:lpstr>
      <vt:lpstr>PowerPoint 演示文稿</vt:lpstr>
      <vt:lpstr>PowerPoint 演示文稿</vt:lpstr>
      <vt:lpstr>PowerPoint 演示文稿</vt:lpstr>
      <vt:lpstr>地图源码</vt:lpstr>
      <vt:lpstr>PowerPoint 演示文稿</vt:lpstr>
      <vt:lpstr>一、看一小段代码</vt:lpstr>
      <vt:lpstr>1、页面直接引入。</vt:lpstr>
      <vt:lpstr>2、选定地图的div容器</vt:lpstr>
      <vt:lpstr>3、创建地图对象</vt:lpstr>
      <vt:lpstr>如何获取坐标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建立高德地图</dc:title>
  <dc:creator/>
  <cp:lastModifiedBy>Windows 用户</cp:lastModifiedBy>
  <cp:revision>22</cp:revision>
  <dcterms:created xsi:type="dcterms:W3CDTF">2015-05-05T08:02:00Z</dcterms:created>
  <dcterms:modified xsi:type="dcterms:W3CDTF">2019-03-13T12:11:08Z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