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21" r:id="rId3"/>
    <p:sldId id="327" r:id="rId4"/>
    <p:sldId id="325" r:id="rId5"/>
    <p:sldId id="326" r:id="rId6"/>
    <p:sldId id="319" r:id="rId7"/>
    <p:sldId id="322" r:id="rId8"/>
    <p:sldId id="323" r:id="rId9"/>
    <p:sldId id="324" r:id="rId10"/>
    <p:sldId id="328" r:id="rId11"/>
    <p:sldId id="329" r:id="rId12"/>
    <p:sldId id="330" r:id="rId13"/>
    <p:sldId id="331" r:id="rId14"/>
    <p:sldId id="317" r:id="rId15"/>
    <p:sldId id="333" r:id="rId16"/>
    <p:sldId id="336" r:id="rId17"/>
    <p:sldId id="334" r:id="rId18"/>
    <p:sldId id="335" r:id="rId19"/>
    <p:sldId id="332" r:id="rId20"/>
    <p:sldId id="337" r:id="rId21"/>
    <p:sldId id="338" r:id="rId22"/>
    <p:sldId id="33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讲解人：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饶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框架的使用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28588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第三课 </a:t>
            </a:r>
            <a:r>
              <a:rPr lang="en-US" altLang="zh-CN" sz="3200" dirty="0" err="1" smtClean="0"/>
              <a:t>JQuery</a:t>
            </a:r>
            <a:r>
              <a:rPr lang="zh-CN" altLang="en-US" sz="3200" dirty="0" smtClean="0"/>
              <a:t>的样式的使用</a:t>
            </a:r>
            <a:endParaRPr lang="en-US" altLang="zh-CN" sz="3200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综合项目</a:t>
            </a:r>
            <a:r>
              <a:rPr lang="en-US" altLang="zh-CN" dirty="0" smtClean="0"/>
              <a:t>1 </a:t>
            </a:r>
            <a:r>
              <a:rPr lang="zh-CN" altLang="en-US" dirty="0" smtClean="0"/>
              <a:t>开关灯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综合项目</a:t>
            </a:r>
            <a:r>
              <a:rPr lang="en-US" altLang="zh-CN" dirty="0" smtClean="0"/>
              <a:t>2 </a:t>
            </a:r>
            <a:r>
              <a:rPr lang="zh-CN" altLang="en-US" dirty="0" smtClean="0"/>
              <a:t>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、开关灯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、选项卡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、自行创造题（</a:t>
            </a:r>
            <a:r>
              <a:rPr lang="en-US" altLang="zh-CN" smtClean="0"/>
              <a:t>toggleClass</a:t>
            </a:r>
            <a:r>
              <a:rPr lang="zh-CN" altLang="en-US" smtClean="0"/>
              <a:t>）：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 * 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 * 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 * 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 * 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({"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":"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":"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"});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 * 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 * 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zh-CN" altLang="en-US" dirty="0" smtClean="0"/>
              <a:t>类样式名字</a:t>
            </a:r>
            <a:r>
              <a:rPr lang="en-US" altLang="zh-CN" dirty="0" smtClean="0"/>
              <a:t>");</a:t>
            </a:r>
            <a:r>
              <a:rPr lang="zh-CN" altLang="en-US" dirty="0" smtClean="0"/>
              <a:t>添加一个类样式</a:t>
            </a:r>
            <a:endParaRPr lang="zh-CN" alt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 * 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zh-CN" altLang="en-US" dirty="0" smtClean="0"/>
              <a:t>类样式名字</a:t>
            </a:r>
            <a:r>
              <a:rPr lang="en-US" altLang="zh-CN" dirty="0" smtClean="0"/>
              <a:t>1 </a:t>
            </a:r>
            <a:r>
              <a:rPr lang="zh-CN" altLang="en-US" dirty="0" smtClean="0"/>
              <a:t>类样式名字</a:t>
            </a:r>
            <a:r>
              <a:rPr lang="en-US" altLang="zh-CN" dirty="0" smtClean="0"/>
              <a:t>2");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 * </a:t>
            </a:r>
            <a:r>
              <a:rPr lang="en-US" altLang="zh-CN" dirty="0" err="1" smtClean="0"/>
              <a:t>removeClass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 * </a:t>
            </a:r>
            <a:r>
              <a:rPr lang="en-US" altLang="zh-CN" dirty="0" err="1" smtClean="0"/>
              <a:t>removeClass</a:t>
            </a:r>
            <a:r>
              <a:rPr lang="en-US" altLang="zh-CN" dirty="0" smtClean="0"/>
              <a:t>("</a:t>
            </a:r>
            <a:r>
              <a:rPr lang="zh-CN" altLang="en-US" dirty="0" smtClean="0"/>
              <a:t>类样式名字</a:t>
            </a:r>
            <a:r>
              <a:rPr lang="en-US" altLang="zh-CN" dirty="0" smtClean="0"/>
              <a:t>");</a:t>
            </a:r>
            <a:r>
              <a:rPr lang="zh-CN" altLang="en-US" dirty="0" smtClean="0"/>
              <a:t>移除类样式</a:t>
            </a:r>
            <a:endParaRPr lang="zh-CN" alt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 * </a:t>
            </a:r>
            <a:r>
              <a:rPr lang="en-US" altLang="zh-CN" dirty="0" err="1" smtClean="0"/>
              <a:t>removeClass</a:t>
            </a:r>
            <a:r>
              <a:rPr lang="en-US" altLang="zh-CN" dirty="0" smtClean="0"/>
              <a:t>();</a:t>
            </a:r>
            <a:r>
              <a:rPr lang="zh-CN" altLang="en-US" dirty="0" smtClean="0"/>
              <a:t>移除的是当前元素中所有的类样式</a:t>
            </a:r>
            <a:endParaRPr lang="zh-CN" alt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 * </a:t>
            </a:r>
            <a:r>
              <a:rPr lang="en-US" altLang="zh-CN" dirty="0" err="1" smtClean="0"/>
              <a:t>hasClass</a:t>
            </a:r>
            <a:r>
              <a:rPr lang="en-US" altLang="zh-CN" dirty="0" smtClean="0"/>
              <a:t>();</a:t>
            </a:r>
            <a:r>
              <a:rPr lang="zh-CN" altLang="en-US" dirty="0" smtClean="0"/>
              <a:t>判断当前元素是否应用了某个类样式</a:t>
            </a:r>
            <a:endParaRPr lang="zh-CN" alt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 * </a:t>
            </a:r>
            <a:r>
              <a:rPr lang="en-US" altLang="zh-CN" dirty="0" err="1" smtClean="0"/>
              <a:t>toggleClass</a:t>
            </a:r>
            <a:r>
              <a:rPr lang="en-US" altLang="zh-CN" dirty="0" smtClean="0"/>
              <a:t>();</a:t>
            </a:r>
            <a:r>
              <a:rPr lang="zh-CN" altLang="en-US" dirty="0" smtClean="0"/>
              <a:t>切换元素的类样式的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框架的使用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28588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第三课 </a:t>
            </a:r>
            <a:r>
              <a:rPr lang="en-US" altLang="zh-CN" sz="3200" dirty="0" err="1" smtClean="0"/>
              <a:t>JQuery</a:t>
            </a:r>
            <a:r>
              <a:rPr lang="zh-CN" altLang="en-US" sz="3200" dirty="0" smtClean="0"/>
              <a:t>的样式的使用</a:t>
            </a:r>
            <a:endParaRPr lang="en-US" altLang="zh-CN" sz="3200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、添加样式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、删除样式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、添加删除样式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、如何获得索引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熟练掌握设置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熟练掌握添加类样式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熟练掌握删除类样式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熟练掌握添加删除类样式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熟练掌握判断类样式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（），</a:t>
            </a:r>
            <a:r>
              <a:rPr lang="en-US" altLang="zh-CN" dirty="0" smtClean="0"/>
              <a:t> Val</a:t>
            </a:r>
            <a:r>
              <a:rPr lang="zh-CN" altLang="en-US" dirty="0" smtClean="0"/>
              <a:t>（），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（）方法</a:t>
            </a:r>
            <a:endParaRPr lang="en-US" altLang="zh-CN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开关灯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err="1" smtClean="0"/>
              <a:t>toggleClass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六、各种元素操作方法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 text()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（）、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text() - </a:t>
            </a:r>
            <a:r>
              <a:rPr lang="zh-CN" altLang="en-US" dirty="0" smtClean="0"/>
              <a:t>设置或返回所选元素的文本内容</a:t>
            </a:r>
            <a:endParaRPr lang="zh-CN" altLang="en-US" dirty="0" smtClean="0"/>
          </a:p>
          <a:p>
            <a:pPr latinLnBrk="1"/>
            <a:r>
              <a:rPr lang="en-US" altLang="zh-CN" dirty="0" smtClean="0"/>
              <a:t>html() - </a:t>
            </a:r>
            <a:r>
              <a:rPr lang="zh-CN" altLang="en-US" dirty="0" smtClean="0"/>
              <a:t>设置或返回所选元素的内容（包括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标记）</a:t>
            </a:r>
            <a:endParaRPr lang="zh-CN" altLang="en-US" dirty="0" smtClean="0"/>
          </a:p>
          <a:p>
            <a:pPr latinLnBrk="1"/>
            <a:r>
              <a:rPr lang="en-US" altLang="zh-CN" dirty="0" err="1" smtClean="0"/>
              <a:t>val</a:t>
            </a:r>
            <a:r>
              <a:rPr lang="en-US" altLang="zh-CN" dirty="0" smtClean="0"/>
              <a:t>() - </a:t>
            </a:r>
            <a:r>
              <a:rPr lang="zh-CN" altLang="en-US" dirty="0" smtClean="0"/>
              <a:t>设置或返回表单字段的值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&lt;p id="test1"&gt;</a:t>
            </a:r>
            <a:r>
              <a:rPr lang="zh-CN" altLang="en-US" dirty="0" smtClean="0"/>
              <a:t>这是一个段落。</a:t>
            </a:r>
            <a:r>
              <a:rPr lang="en-US" altLang="zh-CN" dirty="0" smtClean="0"/>
              <a:t>&lt;/p&gt;</a:t>
            </a:r>
            <a:endParaRPr lang="en-US" altLang="zh-CN" dirty="0" smtClean="0"/>
          </a:p>
          <a:p>
            <a:r>
              <a:rPr lang="en-US" altLang="zh-CN" dirty="0" smtClean="0"/>
              <a:t>&lt;p id="test2"&gt;</a:t>
            </a:r>
            <a:r>
              <a:rPr lang="zh-CN" altLang="en-US" dirty="0" smtClean="0"/>
              <a:t>这是另外一个段落。</a:t>
            </a:r>
            <a:r>
              <a:rPr lang="en-US" altLang="zh-CN" dirty="0" smtClean="0"/>
              <a:t>&lt;/p&gt;</a:t>
            </a:r>
            <a:endParaRPr lang="en-US" altLang="zh-CN" dirty="0" smtClean="0"/>
          </a:p>
          <a:p>
            <a:r>
              <a:rPr lang="en-US" altLang="zh-CN" dirty="0" smtClean="0"/>
              <a:t>&lt;p&gt;</a:t>
            </a:r>
            <a:r>
              <a:rPr lang="zh-CN" altLang="en-US" dirty="0" smtClean="0"/>
              <a:t>输入框</a:t>
            </a:r>
            <a:r>
              <a:rPr lang="en-US" altLang="zh-CN" dirty="0" smtClean="0"/>
              <a:t>: &lt;input type=“text” id=“test3” value=“</a:t>
            </a:r>
            <a:r>
              <a:rPr lang="zh-CN" altLang="en-US" dirty="0" smtClean="0"/>
              <a:t>罗老师</a:t>
            </a:r>
            <a:r>
              <a:rPr lang="en-US" altLang="zh-CN" dirty="0" smtClean="0"/>
              <a:t>"&gt;&lt;/p&gt;</a:t>
            </a:r>
            <a:endParaRPr lang="en-US" altLang="zh-CN" dirty="0" smtClean="0"/>
          </a:p>
          <a:p>
            <a:r>
              <a:rPr lang="en-US" altLang="zh-CN" dirty="0" smtClean="0"/>
              <a:t>&lt;button id="btn1"&gt;</a:t>
            </a:r>
            <a:r>
              <a:rPr lang="zh-CN" altLang="en-US" dirty="0" smtClean="0"/>
              <a:t>设置文本</a:t>
            </a:r>
            <a:r>
              <a:rPr lang="en-US" altLang="zh-CN" dirty="0" smtClean="0"/>
              <a:t>&lt;/button&gt;</a:t>
            </a:r>
            <a:endParaRPr lang="en-US" altLang="zh-CN" dirty="0" smtClean="0"/>
          </a:p>
          <a:p>
            <a:r>
              <a:rPr lang="en-US" altLang="zh-CN" dirty="0" smtClean="0"/>
              <a:t>&lt;button id="btn2"&gt;</a:t>
            </a:r>
            <a:r>
              <a:rPr lang="zh-CN" altLang="en-US" dirty="0" smtClean="0"/>
              <a:t>设置 </a:t>
            </a:r>
            <a:r>
              <a:rPr lang="en-US" altLang="zh-CN" dirty="0" smtClean="0"/>
              <a:t>HTML&lt;/button&gt;</a:t>
            </a:r>
            <a:endParaRPr lang="en-US" altLang="zh-CN" dirty="0" smtClean="0"/>
          </a:p>
          <a:p>
            <a:r>
              <a:rPr lang="en-US" altLang="zh-CN" dirty="0" smtClean="0"/>
              <a:t>&lt;button id="btn3"&gt;</a:t>
            </a:r>
            <a:r>
              <a:rPr lang="zh-CN" altLang="en-US" dirty="0" smtClean="0"/>
              <a:t>设置值</a:t>
            </a:r>
            <a:r>
              <a:rPr lang="en-US" altLang="zh-CN" dirty="0" smtClean="0"/>
              <a:t>&lt;/button&gt;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、奇偶选择器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、属性选择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选择全部链接</a:t>
            </a:r>
            <a:r>
              <a:rPr lang="en-US" altLang="zh-CN" dirty="0" smtClean="0"/>
              <a:t>=#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$(“[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$=‘.html’]”)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$(document).ready(function(){</a:t>
            </a:r>
            <a:endParaRPr lang="en-US" altLang="zh-CN" dirty="0" smtClean="0"/>
          </a:p>
          <a:p>
            <a:r>
              <a:rPr lang="en-US" altLang="zh-CN" dirty="0" smtClean="0"/>
              <a:t>  $("#btn1").click(function(){</a:t>
            </a:r>
            <a:endParaRPr lang="en-US" altLang="zh-CN" dirty="0" smtClean="0"/>
          </a:p>
          <a:p>
            <a:r>
              <a:rPr lang="en-US" altLang="zh-CN" dirty="0" smtClean="0"/>
              <a:t>    $("#test1").text("Hello world!");</a:t>
            </a:r>
            <a:endParaRPr lang="en-US" altLang="zh-CN" dirty="0" smtClean="0"/>
          </a:p>
          <a:p>
            <a:r>
              <a:rPr lang="en-US" altLang="zh-CN" dirty="0" smtClean="0"/>
              <a:t>  });</a:t>
            </a:r>
            <a:endParaRPr lang="en-US" altLang="zh-CN" dirty="0" smtClean="0"/>
          </a:p>
          <a:p>
            <a:r>
              <a:rPr lang="en-US" altLang="zh-CN" dirty="0" smtClean="0"/>
              <a:t>  $("#btn2").click(function(){</a:t>
            </a:r>
            <a:endParaRPr lang="en-US" altLang="zh-CN" dirty="0" smtClean="0"/>
          </a:p>
          <a:p>
            <a:r>
              <a:rPr lang="en-US" altLang="zh-CN" dirty="0" smtClean="0"/>
              <a:t>    $("#test2").html("&lt;b&gt;Hello world!&lt;/b&gt;");</a:t>
            </a:r>
            <a:endParaRPr lang="en-US" altLang="zh-CN" dirty="0" smtClean="0"/>
          </a:p>
          <a:p>
            <a:r>
              <a:rPr lang="en-US" altLang="zh-CN" dirty="0" smtClean="0"/>
              <a:t>  });</a:t>
            </a:r>
            <a:endParaRPr lang="en-US" altLang="zh-CN" dirty="0" smtClean="0"/>
          </a:p>
          <a:p>
            <a:r>
              <a:rPr lang="en-US" altLang="zh-CN" dirty="0" smtClean="0"/>
              <a:t>  $("#btn3").click(function(){</a:t>
            </a:r>
            <a:endParaRPr lang="en-US" altLang="zh-CN" dirty="0" smtClean="0"/>
          </a:p>
          <a:p>
            <a:r>
              <a:rPr lang="en-US" altLang="zh-CN" dirty="0" smtClean="0"/>
              <a:t>    $("#test3").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("RUNOOB");</a:t>
            </a:r>
            <a:endParaRPr lang="en-US" altLang="zh-CN" dirty="0" smtClean="0"/>
          </a:p>
          <a:p>
            <a:r>
              <a:rPr lang="en-US" altLang="zh-CN" dirty="0" smtClean="0"/>
              <a:t>  });</a:t>
            </a:r>
            <a:endParaRPr lang="en-US" altLang="zh-CN" dirty="0" smtClean="0"/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六、各种元素操作方法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b="1" dirty="0" err="1" smtClean="0"/>
              <a:t>attr</a:t>
            </a:r>
            <a:r>
              <a:rPr lang="en-US" b="1" dirty="0" smtClean="0"/>
              <a:t>()</a:t>
            </a:r>
            <a:r>
              <a:rPr lang="zh-CN" altLang="en-US" dirty="0" smtClean="0"/>
              <a:t>用于设置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改变属性值</a:t>
            </a:r>
            <a:endParaRPr lang="en-US" b="1" dirty="0" smtClean="0"/>
          </a:p>
          <a:p>
            <a:r>
              <a:rPr lang="en-US" dirty="0" smtClean="0"/>
              <a:t>$("button").click(function(){ $("#</a:t>
            </a:r>
            <a:r>
              <a:rPr lang="en-US" dirty="0" err="1" smtClean="0"/>
              <a:t>runoob</a:t>
            </a:r>
            <a:r>
              <a:rPr lang="en-US" dirty="0" smtClean="0"/>
              <a:t>").</a:t>
            </a:r>
            <a:r>
              <a:rPr lang="en-US" dirty="0" err="1" smtClean="0"/>
              <a:t>attr</a:t>
            </a:r>
            <a:r>
              <a:rPr lang="en-US" dirty="0" smtClean="0"/>
              <a:t>("</a:t>
            </a:r>
            <a:r>
              <a:rPr lang="en-US" dirty="0" err="1" smtClean="0"/>
              <a:t>href","http</a:t>
            </a:r>
            <a:r>
              <a:rPr lang="en-US" dirty="0" smtClean="0"/>
              <a:t>://</a:t>
            </a:r>
            <a:r>
              <a:rPr lang="en-US" dirty="0" err="1" smtClean="0"/>
              <a:t>www.</a:t>
            </a:r>
            <a:r>
              <a:rPr lang="en-US" altLang="zh-CN" dirty="0" err="1" smtClean="0"/>
              <a:t>qq</a:t>
            </a:r>
            <a:r>
              <a:rPr lang="en-US" dirty="0" err="1" smtClean="0"/>
              <a:t>.com</a:t>
            </a:r>
            <a:r>
              <a:rPr lang="en-US" dirty="0" smtClean="0"/>
              <a:t>"); });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熟练掌握设置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熟练掌握添加类样式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熟练掌握删除类样式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(</a:t>
            </a:r>
            <a:r>
              <a:rPr lang="zh-CN" altLang="en-US" dirty="0" smtClean="0"/>
              <a:t>添加删除</a:t>
            </a:r>
            <a:r>
              <a:rPr lang="en-US" altLang="zh-CN" smtClean="0"/>
              <a:t>)</a:t>
            </a:r>
            <a:r>
              <a:rPr lang="zh-CN" altLang="en-US" smtClean="0"/>
              <a:t>类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熟练掌握判断类样式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（），</a:t>
            </a:r>
            <a:r>
              <a:rPr lang="en-US" altLang="zh-CN" dirty="0" smtClean="0"/>
              <a:t> Val</a:t>
            </a:r>
            <a:r>
              <a:rPr lang="zh-CN" altLang="en-US" dirty="0" smtClean="0"/>
              <a:t>（），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（）方法</a:t>
            </a:r>
            <a:endParaRPr lang="en-US" altLang="zh-CN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开关灯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err="1" smtClean="0"/>
              <a:t>toggleClass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项式设置汇总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1504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、第一种设置元素样式的代码方式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backgroundColor","yellow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、第二种设置元素样式的代码方式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链式编程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backgroundColor","yellow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("fontSize","50px").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fontFamily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全新硬笔行书简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color","blue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、第三种设置元素样式的代码方式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键值对</a:t>
            </a:r>
            <a:endParaRPr lang="en-US" altLang="zh-CN" dirty="0" smtClean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({"</a:t>
            </a:r>
            <a:r>
              <a:rPr lang="en-US" altLang="zh-CN" dirty="0" err="1" smtClean="0"/>
              <a:t>backgroundColor</a:t>
            </a:r>
            <a:r>
              <a:rPr lang="en-US" altLang="zh-CN" dirty="0" smtClean="0"/>
              <a:t>":"</a:t>
            </a:r>
            <a:r>
              <a:rPr lang="en-US" altLang="zh-CN" dirty="0" err="1" smtClean="0"/>
              <a:t>yellow","fontSize</a:t>
            </a:r>
            <a:r>
              <a:rPr lang="en-US" altLang="zh-CN" dirty="0" smtClean="0"/>
              <a:t>":"50px","fontFamily":"</a:t>
            </a:r>
            <a:r>
              <a:rPr lang="zh-CN" altLang="en-US" dirty="0" smtClean="0"/>
              <a:t>全新硬笔行书简</a:t>
            </a:r>
            <a:r>
              <a:rPr lang="en-US" altLang="zh-CN" dirty="0" smtClean="0"/>
              <a:t>","color":"blue"})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添加类样式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472518" cy="521497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、一个类样式的添加</a:t>
            </a:r>
            <a:endParaRPr lang="en-US" altLang="zh-CN" dirty="0" smtClean="0"/>
          </a:p>
          <a:p>
            <a:r>
              <a:rPr lang="en-US" altLang="zh-CN" dirty="0" smtClean="0"/>
              <a:t>$("#</a:t>
            </a:r>
            <a:r>
              <a:rPr lang="en-US" altLang="zh-CN" dirty="0" err="1" smtClean="0"/>
              <a:t>dv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addClass</a:t>
            </a:r>
            <a:r>
              <a:rPr lang="zh-CN" altLang="en-US" b="1" dirty="0" smtClean="0">
                <a:solidFill>
                  <a:srgbClr val="FF0000"/>
                </a:solidFill>
              </a:rPr>
              <a:t>方法中类样式的名字前面没有点</a:t>
            </a:r>
            <a:r>
              <a:rPr lang="en-US" altLang="zh-CN" b="1" dirty="0" smtClean="0">
                <a:solidFill>
                  <a:srgbClr val="FF0000"/>
                </a:solidFill>
              </a:rPr>
              <a:t>(.)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、多个类样式的添加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$("#</a:t>
            </a:r>
            <a:r>
              <a:rPr lang="en-US" altLang="zh-CN" dirty="0" err="1" smtClean="0"/>
              <a:t>dv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("cls2")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$("#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dv</a:t>
            </a:r>
            <a:r>
              <a:rPr lang="en-US" altLang="zh-CN" b="1" dirty="0" smtClean="0">
                <a:solidFill>
                  <a:srgbClr val="FF0000"/>
                </a:solidFill>
              </a:rPr>
              <a:t>").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addClass</a:t>
            </a:r>
            <a:r>
              <a:rPr lang="en-US" altLang="zh-CN" b="1" dirty="0" smtClean="0">
                <a:solidFill>
                  <a:srgbClr val="FF0000"/>
                </a:solidFill>
              </a:rPr>
              <a:t>("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cls</a:t>
            </a:r>
            <a:r>
              <a:rPr lang="en-US" altLang="zh-CN" b="1" dirty="0" smtClean="0">
                <a:solidFill>
                  <a:srgbClr val="FF0000"/>
                </a:solidFill>
              </a:rPr>
              <a:t> cls2")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removeClass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移除一个元素的类样式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、移除一个元素的类样式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$("#</a:t>
            </a:r>
            <a:r>
              <a:rPr lang="en-US" altLang="zh-CN" dirty="0" err="1" smtClean="0"/>
              <a:t>dv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removeClass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、移除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的所有的类样式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removeClass</a:t>
            </a:r>
            <a:r>
              <a:rPr lang="zh-CN" altLang="en-US" dirty="0" smtClean="0"/>
              <a:t>方法中什么也不写移除的是当前元素的所有的类样式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$("#</a:t>
            </a:r>
            <a:r>
              <a:rPr lang="en-US" altLang="zh-CN" dirty="0" err="1" smtClean="0"/>
              <a:t>dv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removeClass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hasClass</a:t>
            </a:r>
            <a:r>
              <a:rPr lang="zh-CN" altLang="en-US" dirty="0" smtClean="0"/>
              <a:t>查询类样式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$("#</a:t>
            </a:r>
            <a:r>
              <a:rPr lang="en-US" altLang="zh-CN" dirty="0" err="1" smtClean="0"/>
              <a:t>dv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hasClass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err="1" smtClean="0"/>
              <a:t>toggleClass</a:t>
            </a:r>
            <a:r>
              <a:rPr lang="zh-CN" altLang="en-US" dirty="0" smtClean="0"/>
              <a:t>（本课难点）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2155</Words>
  <Application>WPS 演示</Application>
  <PresentationFormat>全屏显示(4:3)</PresentationFormat>
  <Paragraphs>151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等线</vt:lpstr>
      <vt:lpstr>微软雅黑</vt:lpstr>
      <vt:lpstr>黑体</vt:lpstr>
      <vt:lpstr>Calibri</vt:lpstr>
      <vt:lpstr>Arial Unicode MS</vt:lpstr>
      <vt:lpstr>Office 主题</vt:lpstr>
      <vt:lpstr>JQuery框架的使用</vt:lpstr>
      <vt:lpstr>复习</vt:lpstr>
      <vt:lpstr>教学目标</vt:lpstr>
      <vt:lpstr>教学目标</vt:lpstr>
      <vt:lpstr>一、CSS项式设置汇总</vt:lpstr>
      <vt:lpstr>二、 addClass 添加类样式</vt:lpstr>
      <vt:lpstr>三、removeClass 移除一个元素的类样式</vt:lpstr>
      <vt:lpstr>四、hasClass查询类样式</vt:lpstr>
      <vt:lpstr>五、toggleClass（本课难点）</vt:lpstr>
      <vt:lpstr>综合项目1 开关灯</vt:lpstr>
      <vt:lpstr>综合项目2 选项卡</vt:lpstr>
      <vt:lpstr>作业</vt:lpstr>
      <vt:lpstr>总结：</vt:lpstr>
      <vt:lpstr>JQuery框架的使用</vt:lpstr>
      <vt:lpstr>复习</vt:lpstr>
      <vt:lpstr>教学目标</vt:lpstr>
      <vt:lpstr>教学目标</vt:lpstr>
      <vt:lpstr>六、各种元素操作方法</vt:lpstr>
      <vt:lpstr>PowerPoint 演示文稿</vt:lpstr>
      <vt:lpstr>PowerPoint 演示文稿</vt:lpstr>
      <vt:lpstr>六、各种元素操作方法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130</cp:revision>
  <dcterms:created xsi:type="dcterms:W3CDTF">2019-03-26T07:24:00Z</dcterms:created>
  <dcterms:modified xsi:type="dcterms:W3CDTF">2020-02-14T08:49:07Z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