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1" r:id="rId3"/>
    <p:sldId id="327" r:id="rId4"/>
    <p:sldId id="325" r:id="rId5"/>
    <p:sldId id="326" r:id="rId6"/>
    <p:sldId id="335" r:id="rId7"/>
    <p:sldId id="344" r:id="rId8"/>
    <p:sldId id="333" r:id="rId9"/>
    <p:sldId id="343" r:id="rId10"/>
    <p:sldId id="345" r:id="rId11"/>
    <p:sldId id="347" r:id="rId12"/>
    <p:sldId id="346" r:id="rId13"/>
    <p:sldId id="351" r:id="rId14"/>
    <p:sldId id="352" r:id="rId15"/>
    <p:sldId id="33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第四课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的家族树结构</a:t>
            </a:r>
            <a:endParaRPr lang="en-US" altLang="zh-CN" sz="3200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显示隐藏切换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</a:rPr>
              <a:t>hide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速度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执行函数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zh-CN" altLang="en-US" dirty="0" smtClean="0">
                <a:solidFill>
                  <a:schemeClr val="tx1"/>
                </a:solidFill>
              </a:rPr>
              <a:t>隐藏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</a:rPr>
              <a:t>show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速度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执行函数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</a:rPr>
              <a:t>toggle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速度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执行函数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speed:</a:t>
            </a:r>
            <a:r>
              <a:rPr lang="en-US" sz="2800" dirty="0" smtClean="0">
                <a:solidFill>
                  <a:schemeClr val="tx1"/>
                </a:solidFill>
              </a:rPr>
              <a:t>"slow" /"fast"/ "normal"/1000(ms)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渐隐切换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fadeIn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速度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执行函数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fadeOut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速度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执行函数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fadeToggle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速度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执行函数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$(selector).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fadeTo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速度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透明度，执行函数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speed:</a:t>
            </a:r>
            <a:r>
              <a:rPr lang="en-US" dirty="0" smtClean="0">
                <a:sym typeface="+mn-ea"/>
              </a:rPr>
              <a:t>"slow" /"fast"/ "normal"/1000(ms)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小知识》》</a:t>
            </a:r>
            <a:r>
              <a:rPr lang="zh-CN" altLang="en-US" sz="2000" dirty="0" smtClean="0"/>
              <a:t>JS鼠标移入移出</a:t>
            </a:r>
            <a:r>
              <a:rPr lang="zh-CN" altLang="en-US" sz="2000" dirty="0" smtClean="0"/>
              <a:t>事件mouseover ,mouseout ,mouseenter,mouseleave的区别？？</a:t>
            </a:r>
            <a:endParaRPr lang="zh-CN" alt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1945005"/>
            <a:ext cx="7984490" cy="1437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7445"/>
            <a:ext cx="7998460" cy="1437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15" y="2375535"/>
            <a:ext cx="522097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小知识》》</a:t>
            </a:r>
            <a:r>
              <a:rPr lang="zh-CN" altLang="en-US" sz="2000" dirty="0" smtClean="0"/>
              <a:t>JS鼠标移入移出</a:t>
            </a:r>
            <a:r>
              <a:rPr lang="zh-CN" altLang="en-US" sz="2000" dirty="0" smtClean="0"/>
              <a:t>事件mouseover ,mouseout ,mouseenter,mouseleave的区别？？</a:t>
            </a:r>
            <a:endParaRPr lang="zh-CN" altLang="en-US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1926590"/>
            <a:ext cx="6708775" cy="4073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、开关灯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、选项卡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、自行创造题（</a:t>
            </a:r>
            <a:r>
              <a:rPr lang="en-US" altLang="zh-CN" smtClean="0"/>
              <a:t>toggleClass</a:t>
            </a:r>
            <a:r>
              <a:rPr lang="zh-CN" altLang="en-US" smtClean="0"/>
              <a:t>）：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、添加样式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、删除样式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、添加删除样式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、如何获得索引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fontScale="9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熟练掌握链式编程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的家族树结构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熟练掌握祖先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后代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同胞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隐藏动画</a:t>
            </a:r>
            <a:endParaRPr lang="zh-CN" altLang="en-US" dirty="0" smtClean="0"/>
          </a:p>
          <a:p>
            <a:pPr marL="514350" lvl="1" indent="-514350" algn="l">
              <a:buClrTx/>
              <a:buSzTx/>
              <a:buFont typeface="+mj-lt"/>
              <a:buAutoNum type="arabicPeriod"/>
            </a:pPr>
            <a:r>
              <a:rPr lang="zh-CN" altLang="en-US" sz="3200" dirty="0" smtClean="0"/>
              <a:t>能力要求</a:t>
            </a:r>
            <a:endParaRPr lang="zh-CN" altLang="en-US" sz="3200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开关灯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下拉菜单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理解家族树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一、遍  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、子代遍历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dirty="0" smtClean="0">
                <a:sym typeface="+mn-ea"/>
              </a:rPr>
              <a:t>children(),find()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、兄弟遍历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有哪些兄弟遍历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prev,siblings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nextAll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nextUntil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、祖代遍历</a:t>
            </a:r>
            <a:r>
              <a:rPr lang="en-US" altLang="zh-CN" dirty="0" smtClean="0"/>
              <a:t>parent(),parents(),</a:t>
            </a:r>
            <a:r>
              <a:rPr lang="en-US" altLang="zh-CN" dirty="0" err="1" smtClean="0"/>
              <a:t>parentsUntil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zh-CN" altLang="en-US" dirty="0" smtClean="0"/>
              <a:t>子代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endParaRPr lang="en-US" dirty="0" smtClean="0"/>
          </a:p>
          <a:p>
            <a:r>
              <a:rPr lang="en-US" altLang="zh-CN" dirty="0" smtClean="0">
                <a:sym typeface="+mn-ea"/>
              </a:rPr>
              <a:t>children()</a:t>
            </a:r>
            <a:r>
              <a:rPr lang="zh-CN" altLang="en-US" dirty="0" smtClean="0">
                <a:sym typeface="+mn-ea"/>
              </a:rPr>
              <a:t>：遍历儿子辈元素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find()</a:t>
            </a:r>
            <a:r>
              <a:rPr lang="zh-CN" altLang="en-US" dirty="0" smtClean="0">
                <a:sym typeface="+mn-ea"/>
              </a:rPr>
              <a:t>：遍历所有后代元素，</a:t>
            </a:r>
            <a:r>
              <a:rPr lang="zh-CN" altLang="en-US" dirty="0" smtClean="0">
                <a:sym typeface="+mn-ea"/>
              </a:rPr>
              <a:t>内容为空时</a:t>
            </a:r>
            <a:r>
              <a:rPr lang="en-US" altLang="zh-CN" dirty="0" smtClean="0">
                <a:sym typeface="+mn-ea"/>
              </a:rPr>
              <a:t>，函数是不会执行的。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>
                <a:sym typeface="+mn-ea"/>
              </a:rPr>
              <a:t>兄弟遍历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57470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>
                <a:sym typeface="+mn-ea"/>
              </a:rPr>
              <a:t>1)</a:t>
            </a:r>
            <a:r>
              <a:rPr lang="en-US" altLang="zh-CN" dirty="0" err="1" smtClean="0">
                <a:sym typeface="+mn-ea"/>
              </a:rPr>
              <a:t>.</a:t>
            </a:r>
            <a:r>
              <a:rPr lang="en-US" altLang="zh-CN" dirty="0" smtClean="0">
                <a:sym typeface="+mn-ea"/>
              </a:rPr>
              <a:t>next</a:t>
            </a:r>
            <a:r>
              <a:rPr lang="en-US" altLang="zh-CN" dirty="0" err="1" smtClean="0">
                <a:sym typeface="+mn-ea"/>
              </a:rPr>
              <a:t>(selector)</a:t>
            </a:r>
            <a:r>
              <a:rPr lang="zh-CN" altLang="en-US" dirty="0" err="1" smtClean="0">
                <a:sym typeface="+mn-ea"/>
              </a:rPr>
              <a:t>：</a:t>
            </a:r>
            <a:r>
              <a:rPr lang="zh-CN" altLang="en-US" sz="2800" dirty="0" err="1" smtClean="0">
                <a:solidFill>
                  <a:srgbClr val="FF0000"/>
                </a:solidFill>
                <a:sym typeface="+mn-ea"/>
              </a:rPr>
              <a:t>紧邻的</a:t>
            </a:r>
            <a:r>
              <a:rPr lang="zh-CN" altLang="en-US" sz="2800" dirty="0" err="1" smtClean="0">
                <a:sym typeface="+mn-ea"/>
              </a:rPr>
              <a:t>前面的同胞元素</a:t>
            </a:r>
            <a:endParaRPr lang="zh-CN" altLang="en-US" sz="2800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2)</a:t>
            </a:r>
            <a:r>
              <a:rPr lang="en-US" altLang="zh-CN" dirty="0" err="1" smtClean="0">
                <a:sym typeface="+mn-ea"/>
              </a:rPr>
              <a:t>.prev(selector)</a:t>
            </a:r>
            <a:r>
              <a:rPr lang="zh-CN" altLang="en-US" dirty="0" err="1" smtClean="0">
                <a:sym typeface="+mn-ea"/>
              </a:rPr>
              <a:t>：</a:t>
            </a:r>
            <a:r>
              <a:rPr lang="zh-CN" altLang="en-US" sz="2800" dirty="0" err="1" smtClean="0">
                <a:solidFill>
                  <a:srgbClr val="FF0000"/>
                </a:solidFill>
                <a:sym typeface="+mn-ea"/>
              </a:rPr>
              <a:t>紧邻的</a:t>
            </a:r>
            <a:r>
              <a:rPr lang="zh-CN" altLang="en-US" sz="2800" dirty="0" err="1" smtClean="0">
                <a:sym typeface="+mn-ea"/>
              </a:rPr>
              <a:t>后面的同胞元素</a:t>
            </a:r>
            <a:endParaRPr lang="en-US" altLang="zh-CN" sz="2800" dirty="0" err="1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3)</a:t>
            </a:r>
            <a:r>
              <a:rPr lang="en-US" altLang="zh-CN" dirty="0" err="1" smtClean="0">
                <a:sym typeface="+mn-ea"/>
              </a:rPr>
              <a:t>.siblings(</a:t>
            </a:r>
            <a:r>
              <a:rPr lang="en-US" altLang="zh-CN" dirty="0" err="1" smtClean="0">
                <a:sym typeface="+mn-ea"/>
              </a:rPr>
              <a:t>selector</a:t>
            </a:r>
            <a:r>
              <a:rPr lang="en-US" altLang="zh-CN" dirty="0" err="1" smtClean="0">
                <a:sym typeface="+mn-ea"/>
              </a:rPr>
              <a:t>)</a:t>
            </a:r>
            <a:r>
              <a:rPr lang="zh-CN" altLang="en-US" dirty="0" err="1" smtClean="0">
                <a:sym typeface="+mn-ea"/>
              </a:rPr>
              <a:t>：</a:t>
            </a:r>
            <a:r>
              <a:rPr lang="zh-CN" altLang="en-US" sz="2800" dirty="0" err="1" smtClean="0">
                <a:sym typeface="+mn-ea"/>
              </a:rPr>
              <a:t>所有同胞元素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4).</a:t>
            </a:r>
            <a:r>
              <a:rPr lang="en-US" altLang="zh-CN" dirty="0" err="1" smtClean="0">
                <a:sym typeface="+mn-ea"/>
              </a:rPr>
              <a:t>next</a:t>
            </a:r>
            <a:r>
              <a:rPr lang="en-US" altLang="zh-CN" dirty="0" err="1" smtClean="0">
                <a:sym typeface="+mn-ea"/>
              </a:rPr>
              <a:t>All</a:t>
            </a:r>
            <a:r>
              <a:rPr lang="en-US" altLang="zh-CN" dirty="0" smtClean="0">
                <a:sym typeface="+mn-ea"/>
              </a:rPr>
              <a:t>()</a:t>
            </a:r>
            <a:r>
              <a:rPr lang="zh-CN" altLang="en-US" dirty="0" err="1" smtClean="0">
                <a:sym typeface="+mn-ea"/>
              </a:rPr>
              <a:t>：</a:t>
            </a:r>
            <a:r>
              <a:rPr lang="zh-CN" altLang="en-US" sz="2800" dirty="0" err="1" smtClean="0">
                <a:sym typeface="+mn-ea"/>
              </a:rPr>
              <a:t>后面的所有同胞元素</a:t>
            </a:r>
            <a:endParaRPr lang="zh-CN" altLang="en-US" sz="2800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5).</a:t>
            </a:r>
            <a:r>
              <a:rPr lang="en-US" altLang="zh-CN" dirty="0" err="1" smtClean="0">
                <a:sym typeface="+mn-ea"/>
              </a:rPr>
              <a:t>nextUtil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selector,filter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err="1" smtClean="0">
                <a:sym typeface="+mn-ea"/>
              </a:rPr>
              <a:t>：</a:t>
            </a:r>
            <a:r>
              <a:rPr lang="zh-CN" altLang="en-US" sz="2800" dirty="0" err="1" smtClean="0">
                <a:sym typeface="+mn-ea"/>
              </a:rPr>
              <a:t>后面的同胞元素</a:t>
            </a:r>
            <a:r>
              <a:rPr lang="en-US" altLang="zh-CN" sz="2800" dirty="0" err="1" smtClean="0">
                <a:sym typeface="+mn-ea"/>
              </a:rPr>
              <a:t>,</a:t>
            </a:r>
            <a:r>
              <a:rPr lang="zh-CN" altLang="en-US" sz="2800" dirty="0" err="1" smtClean="0">
                <a:sym typeface="+mn-ea"/>
              </a:rPr>
              <a:t>直到（但不包括）</a:t>
            </a:r>
            <a:r>
              <a:rPr lang="zh-CN" altLang="en-US" sz="2800" dirty="0" err="1" smtClean="0">
                <a:sym typeface="+mn-ea"/>
              </a:rPr>
              <a:t>遇见</a:t>
            </a:r>
            <a:r>
              <a:rPr lang="en-US" altLang="zh-CN" sz="2800" dirty="0" err="1" smtClean="0">
                <a:sym typeface="+mn-ea"/>
              </a:rPr>
              <a:t>selector</a:t>
            </a:r>
            <a:endParaRPr lang="en-US" altLang="zh-CN" sz="2800" dirty="0" err="1" smtClean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祖先遍历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/>
              <a:t>parent()</a:t>
            </a:r>
            <a:r>
              <a:rPr lang="zh-CN" altLang="en-US" dirty="0" smtClean="0"/>
              <a:t>上一级祖先</a:t>
            </a:r>
            <a:endParaRPr lang="en-US" dirty="0" smtClean="0"/>
          </a:p>
          <a:p>
            <a:pPr latinLnBrk="1"/>
            <a:r>
              <a:rPr lang="en-US" dirty="0" smtClean="0"/>
              <a:t>parents()</a:t>
            </a:r>
            <a:r>
              <a:rPr lang="zh-CN" altLang="en-US" dirty="0" smtClean="0"/>
              <a:t>全部</a:t>
            </a:r>
            <a:r>
              <a:rPr lang="zh-CN" altLang="en-US" smtClean="0"/>
              <a:t>的祖先</a:t>
            </a:r>
            <a:endParaRPr lang="en-US" dirty="0" smtClean="0"/>
          </a:p>
          <a:p>
            <a:pPr latinLnBrk="1"/>
            <a:r>
              <a:rPr lang="en-US" dirty="0" err="1" smtClean="0"/>
              <a:t>parentsUntil</a:t>
            </a:r>
            <a:r>
              <a:rPr lang="en-US" dirty="0" smtClean="0"/>
              <a:t>(selector,filter)</a:t>
            </a:r>
            <a:r>
              <a:rPr lang="zh-CN" altLang="en-US" dirty="0" smtClean="0"/>
              <a:t>；遍历祖先元素，</a:t>
            </a:r>
            <a:r>
              <a:rPr lang="en-US" dirty="0" smtClean="0"/>
              <a:t>直到（但不包括）</a:t>
            </a:r>
            <a:r>
              <a:rPr lang="en-US" dirty="0" smtClean="0">
                <a:sym typeface="+mn-ea"/>
              </a:rPr>
              <a:t>selector</a:t>
            </a:r>
            <a:r>
              <a:rPr lang="zh-CN" altLang="en-US" dirty="0" smtClean="0">
                <a:sym typeface="+mn-ea"/>
              </a:rPr>
              <a:t>元素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显示隐藏动画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显示  隐藏切换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show/ hide /toggle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渐入 渐出切换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fadeIn / fadeOut/ fadeToggle ,fadeTo()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全屏显示(4:3)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Office 主题</vt:lpstr>
      <vt:lpstr>JQuery框架的使用</vt:lpstr>
      <vt:lpstr>复习</vt:lpstr>
      <vt:lpstr>教学目标</vt:lpstr>
      <vt:lpstr>教学目标</vt:lpstr>
      <vt:lpstr>  一、遍  历</vt:lpstr>
      <vt:lpstr>1.1 子代遍历</vt:lpstr>
      <vt:lpstr>1.2 兄弟遍历</vt:lpstr>
      <vt:lpstr>1.3 祖先遍历</vt:lpstr>
      <vt:lpstr>二、 显示隐藏动画</vt:lpstr>
      <vt:lpstr>2.1 显示隐藏切换</vt:lpstr>
      <vt:lpstr>2.2 渐隐切换</vt:lpstr>
      <vt:lpstr>四、项目：下拉菜单</vt:lpstr>
      <vt:lpstr>四、项目：下拉菜单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184</cp:revision>
  <dcterms:created xsi:type="dcterms:W3CDTF">2019-03-26T07:24:00Z</dcterms:created>
  <dcterms:modified xsi:type="dcterms:W3CDTF">2020-03-17T09:20:11Z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