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90" r:id="rId3"/>
    <p:sldId id="303" r:id="rId4"/>
    <p:sldId id="311" r:id="rId5"/>
    <p:sldId id="302" r:id="rId6"/>
    <p:sldId id="305" r:id="rId7"/>
    <p:sldId id="306" r:id="rId8"/>
    <p:sldId id="319" r:id="rId9"/>
    <p:sldId id="321" r:id="rId10"/>
    <p:sldId id="322" r:id="rId11"/>
    <p:sldId id="320" r:id="rId12"/>
    <p:sldId id="318" r:id="rId13"/>
    <p:sldId id="31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F3FF"/>
    <a:srgbClr val="9B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C44AF-646F-44AA-96DF-D188452306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08870-D71B-4C24-911A-CAD53A9635B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46434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Picture 2" descr="C:\Users\lenvon\Desktop\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5072074"/>
            <a:ext cx="5880101" cy="838200"/>
          </a:xfrm>
          <a:prstGeom prst="rect">
            <a:avLst/>
          </a:prstGeom>
          <a:noFill/>
        </p:spPr>
      </p:pic>
      <p:sp>
        <p:nvSpPr>
          <p:cNvPr id="10" name="剪去同侧角的矩形 9"/>
          <p:cNvSpPr/>
          <p:nvPr userDrawn="1"/>
        </p:nvSpPr>
        <p:spPr>
          <a:xfrm flipV="1">
            <a:off x="1214414" y="0"/>
            <a:ext cx="6643734" cy="1143008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JQUERY</a:t>
            </a:r>
            <a:endParaRPr lang="zh-CN" alt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689047" y="142852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江西工业贸易职业技术学院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软件技术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前端方向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2" name="Picture 3" descr="C:\Users\lenvon\Desktop\timg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494934" y="142852"/>
            <a:ext cx="879325" cy="857232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030413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3600448"/>
            <a:ext cx="6400800" cy="685808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429396"/>
            <a:ext cx="5929322" cy="4286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929322" y="6429396"/>
            <a:ext cx="3214678" cy="4286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讲解人：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饶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90" y="-24"/>
            <a:ext cx="8586790" cy="1000132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1"/>
            <a:ext cx="214282" cy="57148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571480"/>
            <a:ext cx="214282" cy="4286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7144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4800" dirty="0" err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JQuery</a:t>
            </a:r>
            <a:r>
              <a:rPr lang="zh-CN" altLang="en-US" sz="4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框架的使用</a:t>
            </a:r>
            <a:endParaRPr lang="zh-CN" altLang="en-US" sz="4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357290" y="3357562"/>
            <a:ext cx="6400800" cy="128588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第二课 </a:t>
            </a:r>
            <a:r>
              <a:rPr lang="en-US" altLang="zh-CN" sz="3200" dirty="0" err="1" smtClean="0"/>
              <a:t>JQuery</a:t>
            </a:r>
            <a:r>
              <a:rPr lang="zh-CN" altLang="en-US" sz="3200" dirty="0" smtClean="0"/>
              <a:t>的选择器</a:t>
            </a:r>
            <a:endParaRPr lang="en-US" altLang="zh-CN" sz="3200" dirty="0" smtClean="0"/>
          </a:p>
          <a:p>
            <a:r>
              <a:rPr lang="zh-CN" altLang="en-US" sz="3200" dirty="0" smtClean="0"/>
              <a:t>（课程重点）</a:t>
            </a:r>
            <a:endParaRPr lang="zh-CN" altLang="en-US" sz="3200" dirty="0"/>
          </a:p>
        </p:txBody>
      </p:sp>
      <p:pic>
        <p:nvPicPr>
          <p:cNvPr id="1026" name="Picture 2" descr="C:\Users\lenvon\Desktop\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14480" y="5072074"/>
            <a:ext cx="5880101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zh-CN" altLang="en-US" dirty="0" smtClean="0"/>
              <a:t>项目</a:t>
            </a:r>
            <a:r>
              <a:rPr lang="zh-CN" altLang="en-US" dirty="0" smtClean="0"/>
              <a:t>：手风琴</a:t>
            </a:r>
            <a:r>
              <a:rPr lang="zh-CN" altLang="en-US" dirty="0" smtClean="0"/>
              <a:t>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项目拓展</a:t>
            </a:r>
            <a:endParaRPr lang="en-US" altLang="zh-CN" dirty="0" smtClean="0"/>
          </a:p>
          <a:p>
            <a:r>
              <a:rPr lang="zh-CN" altLang="en-US" smtClean="0"/>
              <a:t>看看可以完成下面效果吗？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en-US" dirty="0" smtClean="0"/>
              <a:t>项目</a:t>
            </a:r>
            <a:r>
              <a:rPr lang="zh-CN" altLang="en-US" dirty="0" smtClean="0"/>
              <a:t>：手风琴</a:t>
            </a:r>
            <a:r>
              <a:rPr lang="zh-CN" altLang="en-US" dirty="0" smtClean="0"/>
              <a:t>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、分析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en-US" altLang="zh-CN" dirty="0" smtClean="0"/>
              <a:t>HTML</a:t>
            </a:r>
            <a:r>
              <a:rPr lang="zh-CN" altLang="en-US" dirty="0" smtClean="0"/>
              <a:t>端分析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en-US" altLang="zh-CN" dirty="0" smtClean="0"/>
              <a:t>CSS</a:t>
            </a:r>
            <a:r>
              <a:rPr lang="zh-CN" altLang="en-US" dirty="0" smtClean="0"/>
              <a:t>效果分析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en-US" altLang="zh-CN" dirty="0" err="1" smtClean="0"/>
              <a:t>JQuery</a:t>
            </a:r>
            <a:r>
              <a:rPr lang="zh-CN" altLang="en-US" dirty="0" smtClean="0"/>
              <a:t>效果分析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奇偶选择器是什么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索引选择器是什么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属性选择器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我们接触的</a:t>
            </a:r>
            <a:r>
              <a:rPr lang="zh-CN" altLang="en-US" dirty="0" smtClean="0"/>
              <a:t>方法</a:t>
            </a:r>
            <a:endParaRPr lang="zh-CN" altLang="en-US" dirty="0" smtClean="0"/>
          </a:p>
          <a:p>
            <a:pPr marL="914400" lvl="1" indent="-514350">
              <a:buNone/>
            </a:pPr>
            <a:r>
              <a:rPr lang="en-US" altLang="zh-CN" dirty="0" err="1" smtClean="0"/>
              <a:t>Val,text,CSS</a:t>
            </a:r>
            <a:endParaRPr lang="en-US" altLang="zh-CN" dirty="0" smtClean="0"/>
          </a:p>
          <a:p>
            <a:pPr marL="914400" lvl="1" indent="-514350">
              <a:buNone/>
            </a:pPr>
            <a:r>
              <a:rPr lang="en-US" altLang="zh-CN" dirty="0" smtClean="0"/>
              <a:t>Children</a:t>
            </a:r>
            <a:r>
              <a:rPr lang="zh-CN" altLang="en-US" dirty="0" smtClean="0"/>
              <a:t>（）子代遍历，</a:t>
            </a:r>
            <a:r>
              <a:rPr lang="en-US" dirty="0" smtClean="0"/>
              <a:t>siblings</a:t>
            </a:r>
            <a:r>
              <a:rPr lang="en-US" dirty="0" smtClean="0"/>
              <a:t>()</a:t>
            </a:r>
            <a:r>
              <a:rPr lang="zh-CN" altLang="en-US" dirty="0" smtClean="0"/>
              <a:t>同胞遍历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我们第一次看到的概念</a:t>
            </a:r>
            <a:endParaRPr lang="en-US" altLang="zh-CN" dirty="0" smtClean="0"/>
          </a:p>
          <a:p>
            <a:pPr marL="914400" lvl="1" indent="-514350">
              <a:buNone/>
            </a:pPr>
            <a:r>
              <a:rPr lang="zh-CN" altLang="en-US" dirty="0" smtClean="0"/>
              <a:t>链式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214422"/>
            <a:ext cx="8501122" cy="4911741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基本知识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理解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当中的基本选择器（已经完成）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理解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当中的层次选择器（已经完成）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理解奇偶数选择</a:t>
            </a:r>
            <a:r>
              <a:rPr lang="zh-CN" altLang="en-US" dirty="0" smtClean="0"/>
              <a:t>器（已经完成）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理解索引选择器</a:t>
            </a:r>
            <a:r>
              <a:rPr lang="zh-CN" altLang="en-US" dirty="0" smtClean="0"/>
              <a:t>（已经完成）</a:t>
            </a:r>
            <a:endParaRPr lang="en-US" altLang="zh-CN" dirty="0" smtClean="0"/>
          </a:p>
          <a:p>
            <a:pPr marL="514350" indent="-514350">
              <a:buFont typeface="+mj-ea"/>
              <a:buAutoNum type="arabicPeriod"/>
            </a:pPr>
            <a:r>
              <a:rPr lang="zh-CN" altLang="en-US" dirty="0" smtClean="0"/>
              <a:t>能力要求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学会分析一个效果所需要的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可以写简单的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程序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214422"/>
            <a:ext cx="8501122" cy="4911741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相关项目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简单的下拉</a:t>
            </a:r>
            <a:r>
              <a:rPr lang="zh-CN" altLang="en-US" dirty="0" smtClean="0"/>
              <a:t>菜单（已经完成）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手风琴效果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精器展示效果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高亮现示效果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zh-CN" altLang="en-US" dirty="0" smtClean="0"/>
              <a:t>项目</a:t>
            </a:r>
            <a:r>
              <a:rPr lang="zh-CN" altLang="en-US" dirty="0" smtClean="0"/>
              <a:t>：手风琴</a:t>
            </a:r>
            <a:r>
              <a:rPr lang="zh-CN" altLang="en-US" dirty="0" smtClean="0"/>
              <a:t>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、分析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en-US" altLang="zh-CN" dirty="0" smtClean="0"/>
              <a:t>HTML</a:t>
            </a:r>
            <a:r>
              <a:rPr lang="zh-CN" altLang="en-US" dirty="0" smtClean="0"/>
              <a:t>端分析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en-US" altLang="zh-CN" dirty="0" smtClean="0"/>
              <a:t>CSS</a:t>
            </a:r>
            <a:r>
              <a:rPr lang="zh-CN" altLang="en-US" dirty="0" smtClean="0"/>
              <a:t>效果分析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en-US" altLang="zh-CN" dirty="0" err="1" smtClean="0"/>
              <a:t>JQuery</a:t>
            </a:r>
            <a:r>
              <a:rPr lang="zh-CN" altLang="en-US" dirty="0" smtClean="0"/>
              <a:t>效果分析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zh-CN" altLang="en-US" dirty="0" smtClean="0"/>
              <a:t>项目</a:t>
            </a:r>
            <a:r>
              <a:rPr lang="zh-CN" altLang="en-US" dirty="0" smtClean="0"/>
              <a:t>：手风琴</a:t>
            </a:r>
            <a:r>
              <a:rPr lang="zh-CN" altLang="en-US" dirty="0" smtClean="0"/>
              <a:t>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HTML</a:t>
            </a:r>
            <a:endParaRPr lang="en-US" altLang="zh-CN" dirty="0" smtClean="0"/>
          </a:p>
          <a:p>
            <a:r>
              <a:rPr lang="en-US" altLang="zh-CN" dirty="0" smtClean="0"/>
              <a:t>&lt;div id="box"&gt;</a:t>
            </a:r>
            <a:endParaRPr lang="en-US" altLang="zh-CN" dirty="0" smtClean="0"/>
          </a:p>
          <a:p>
            <a:r>
              <a:rPr lang="en-US" altLang="zh-CN" dirty="0" smtClean="0"/>
              <a:t>    &lt;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r>
              <a:rPr lang="en-US" altLang="zh-CN" dirty="0" smtClean="0"/>
              <a:t>        &lt;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="images/1.jpg"/&gt;&lt;/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r>
              <a:rPr lang="en-US" altLang="zh-CN" dirty="0" smtClean="0"/>
              <a:t>        &lt;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="images/2.jpg"/&gt;&lt;/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r>
              <a:rPr lang="en-US" altLang="zh-CN" dirty="0" smtClean="0"/>
              <a:t>        &lt;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="images/3.jpg"/&gt;&lt;/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r>
              <a:rPr lang="en-US" altLang="zh-CN" dirty="0" smtClean="0"/>
              <a:t>        &lt;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="images/4.jpg"/&gt;&lt;/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r>
              <a:rPr lang="en-US" altLang="zh-CN" dirty="0" smtClean="0"/>
              <a:t>        &lt;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="images/5.jpg"/&gt;&lt;/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r>
              <a:rPr lang="en-US" altLang="zh-CN" dirty="0" smtClean="0"/>
              <a:t>    &lt;/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r>
              <a:rPr lang="en-US" altLang="zh-CN" dirty="0" smtClean="0"/>
              <a:t>&lt;/div&gt;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zh-CN" altLang="en-US" dirty="0" smtClean="0"/>
              <a:t>项目</a:t>
            </a:r>
            <a:r>
              <a:rPr lang="zh-CN" altLang="en-US" dirty="0" smtClean="0"/>
              <a:t>：手风琴</a:t>
            </a:r>
            <a:r>
              <a:rPr lang="zh-CN" altLang="en-US" dirty="0" smtClean="0"/>
              <a:t>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lvl="1" indent="-34290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效果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ul</a:t>
            </a:r>
            <a:r>
              <a:rPr lang="en-US" altLang="zh-CN" dirty="0" smtClean="0"/>
              <a:t> { </a:t>
            </a:r>
            <a:r>
              <a:rPr lang="en-US" altLang="zh-CN" dirty="0" smtClean="0"/>
              <a:t>list-style: </a:t>
            </a:r>
            <a:r>
              <a:rPr lang="en-US" altLang="zh-CN" dirty="0" smtClean="0"/>
              <a:t>none  }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* { </a:t>
            </a:r>
            <a:r>
              <a:rPr lang="en-US" altLang="zh-CN" dirty="0" smtClean="0"/>
              <a:t>margin: 0</a:t>
            </a:r>
            <a:r>
              <a:rPr lang="en-US" altLang="zh-CN" dirty="0" smtClean="0"/>
              <a:t>;  </a:t>
            </a:r>
            <a:r>
              <a:rPr lang="en-US" altLang="zh-CN" dirty="0" smtClean="0"/>
              <a:t>padding: 0</a:t>
            </a:r>
            <a:r>
              <a:rPr lang="en-US" altLang="zh-CN" dirty="0" smtClean="0"/>
              <a:t>; }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div { width</a:t>
            </a:r>
            <a:r>
              <a:rPr lang="en-US" altLang="zh-CN" dirty="0" smtClean="0"/>
              <a:t>: 1150px</a:t>
            </a:r>
            <a:r>
              <a:rPr lang="en-US" altLang="zh-CN" dirty="0" smtClean="0"/>
              <a:t>;  height</a:t>
            </a:r>
            <a:r>
              <a:rPr lang="en-US" altLang="zh-CN" dirty="0" smtClean="0"/>
              <a:t>: 400px</a:t>
            </a:r>
            <a:r>
              <a:rPr lang="en-US" altLang="zh-CN" dirty="0" smtClean="0"/>
              <a:t>;  margin</a:t>
            </a:r>
            <a:r>
              <a:rPr lang="en-US" altLang="zh-CN" dirty="0" smtClean="0"/>
              <a:t>: 50px auto</a:t>
            </a:r>
            <a:r>
              <a:rPr lang="en-US" altLang="zh-CN" dirty="0" smtClean="0"/>
              <a:t>;  border</a:t>
            </a:r>
            <a:r>
              <a:rPr lang="en-US" altLang="zh-CN" dirty="0" smtClean="0"/>
              <a:t>: 1px solid red</a:t>
            </a:r>
            <a:r>
              <a:rPr lang="en-US" altLang="zh-CN" b="1" dirty="0" smtClean="0">
                <a:solidFill>
                  <a:srgbClr val="FF0000"/>
                </a:solidFill>
              </a:rPr>
              <a:t>;   overflow</a:t>
            </a:r>
            <a:r>
              <a:rPr lang="en-US" altLang="zh-CN" b="1" dirty="0" smtClean="0">
                <a:solidFill>
                  <a:srgbClr val="FF0000"/>
                </a:solidFill>
              </a:rPr>
              <a:t>: hidden</a:t>
            </a:r>
            <a:r>
              <a:rPr lang="en-US" altLang="zh-CN" b="1" dirty="0" smtClean="0">
                <a:solidFill>
                  <a:srgbClr val="FF0000"/>
                </a:solidFill>
              </a:rPr>
              <a:t>;}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/>
              <a:t>div 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 </a:t>
            </a:r>
            <a:r>
              <a:rPr lang="en-US" altLang="zh-CN" dirty="0" smtClean="0"/>
              <a:t>{ width</a:t>
            </a:r>
            <a:r>
              <a:rPr lang="en-US" altLang="zh-CN" dirty="0" smtClean="0"/>
              <a:t>: 240px</a:t>
            </a:r>
            <a:r>
              <a:rPr lang="en-US" altLang="zh-CN" dirty="0" smtClean="0"/>
              <a:t>;  height</a:t>
            </a:r>
            <a:r>
              <a:rPr lang="en-US" altLang="zh-CN" dirty="0" smtClean="0"/>
              <a:t>: 400px</a:t>
            </a:r>
            <a:r>
              <a:rPr lang="en-US" altLang="zh-CN" dirty="0" smtClean="0"/>
              <a:t>;  </a:t>
            </a:r>
            <a:r>
              <a:rPr lang="en-US" altLang="zh-CN" dirty="0" smtClean="0"/>
              <a:t>float: left</a:t>
            </a:r>
            <a:r>
              <a:rPr lang="en-US" altLang="zh-CN" dirty="0" smtClean="0"/>
              <a:t>; }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div 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 </a:t>
            </a:r>
            <a:r>
              <a:rPr lang="en-US" altLang="zh-CN" dirty="0" smtClean="0"/>
              <a:t>{ </a:t>
            </a:r>
            <a:r>
              <a:rPr lang="en-US" altLang="zh-CN" dirty="0" smtClean="0"/>
              <a:t>width: 1300px</a:t>
            </a:r>
            <a:r>
              <a:rPr lang="en-US" altLang="zh-CN" dirty="0" smtClean="0"/>
              <a:t>; }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zh-CN" altLang="en-US" dirty="0" smtClean="0"/>
              <a:t>项目</a:t>
            </a:r>
            <a:r>
              <a:rPr lang="zh-CN" altLang="en-US" dirty="0" smtClean="0"/>
              <a:t>：手风琴</a:t>
            </a:r>
            <a:r>
              <a:rPr lang="zh-CN" altLang="en-US" dirty="0" smtClean="0"/>
              <a:t>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143536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效果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 $(function () {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            $("#box&gt;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").</a:t>
            </a:r>
            <a:r>
              <a:rPr lang="en-US" altLang="zh-CN" dirty="0" err="1" smtClean="0"/>
              <a:t>mouseover</a:t>
            </a:r>
            <a:r>
              <a:rPr lang="en-US" altLang="zh-CN" dirty="0" smtClean="0"/>
              <a:t>(function () {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                //</a:t>
            </a:r>
            <a:r>
              <a:rPr lang="zh-CN" altLang="en-US" dirty="0" smtClean="0"/>
              <a:t>当前的</a:t>
            </a:r>
            <a:r>
              <a:rPr lang="en-US" altLang="zh-CN" dirty="0" err="1" smtClean="0"/>
              <a:t>li</a:t>
            </a:r>
            <a:r>
              <a:rPr lang="zh-CN" altLang="en-US" dirty="0" smtClean="0"/>
              <a:t>的所有的兄弟元素</a:t>
            </a:r>
            <a:r>
              <a:rPr lang="en-US" altLang="zh-CN" dirty="0" err="1" smtClean="0"/>
              <a:t>li</a:t>
            </a:r>
            <a:r>
              <a:rPr lang="zh-CN" altLang="en-US" dirty="0" smtClean="0"/>
              <a:t>的宽度设置一下</a:t>
            </a:r>
            <a:endParaRPr lang="zh-CN" altLang="en-US" dirty="0" smtClean="0"/>
          </a:p>
          <a:p>
            <a:pPr marL="514350" indent="-514350">
              <a:buNone/>
            </a:pPr>
            <a:r>
              <a:rPr lang="zh-CN" altLang="en-US" dirty="0" smtClean="0"/>
              <a:t>                </a:t>
            </a:r>
            <a:r>
              <a:rPr lang="en-US" altLang="zh-CN" dirty="0" smtClean="0"/>
              <a:t>$(this).siblings("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").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("width","100px");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                $(this).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("width","800px");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            });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            $("#box&gt;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").</a:t>
            </a:r>
            <a:r>
              <a:rPr lang="en-US" altLang="zh-CN" dirty="0" err="1" smtClean="0"/>
              <a:t>mouseout</a:t>
            </a:r>
            <a:r>
              <a:rPr lang="en-US" altLang="zh-CN" dirty="0" smtClean="0"/>
              <a:t>(function () {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                $("#box&gt;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").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("width","240px");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            });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        });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1272</Words>
  <Application>WPS 演示</Application>
  <PresentationFormat>全屏显示(4:3)</PresentationFormat>
  <Paragraphs>95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等线</vt:lpstr>
      <vt:lpstr>微软雅黑</vt:lpstr>
      <vt:lpstr>黑体</vt:lpstr>
      <vt:lpstr>Calibri</vt:lpstr>
      <vt:lpstr>Arial Unicode MS</vt:lpstr>
      <vt:lpstr>Office 主题</vt:lpstr>
      <vt:lpstr>JQuery框架的使用</vt:lpstr>
      <vt:lpstr>复习</vt:lpstr>
      <vt:lpstr>回忆</vt:lpstr>
      <vt:lpstr>教学目标</vt:lpstr>
      <vt:lpstr>教学目标</vt:lpstr>
      <vt:lpstr>一、项目：手风琴效果</vt:lpstr>
      <vt:lpstr>一、项目：手风琴效果</vt:lpstr>
      <vt:lpstr>一、项目：手风琴效果</vt:lpstr>
      <vt:lpstr>一、项目：手风琴效果</vt:lpstr>
      <vt:lpstr>一、项目：手风琴效果</vt:lpstr>
      <vt:lpstr>二、项目：手风琴效果</vt:lpstr>
      <vt:lpstr>总结：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JQuery框架的使用</dc:title>
  <dc:creator>lenvon</dc:creator>
  <cp:lastModifiedBy>86157</cp:lastModifiedBy>
  <cp:revision>95</cp:revision>
  <dcterms:created xsi:type="dcterms:W3CDTF">2019-03-26T07:24:00Z</dcterms:created>
  <dcterms:modified xsi:type="dcterms:W3CDTF">2020-02-14T08:48:59Z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