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AD667-5E16-4F3A-9076-1658E4E36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925107-7E7E-4438-A085-F251BE296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5FA26-5DA4-4EF5-AEBC-9EBCA246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5D09C-CEF3-4197-AAB3-C79AE3EB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54716-BCC4-4F17-B8BA-F7C48E0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4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7B85-E48A-4071-B4A6-50799E06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5C6D3-837B-4273-81D5-65D83CD1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7E781-743F-4B37-9A96-36DCF21A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CEE01-F8A3-477D-815D-BD2FDC3B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ED101-E66F-4F89-AD34-F73ABC8A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1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622724-D787-484A-8182-112A7D094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644ED-9B7E-438E-85B2-FCB748E1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9C7BB-159C-4528-9067-4A21A398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A23FE-0CE7-4EEE-A258-FF50A0D6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D59A3-EEC0-42BA-B0F7-2E3EAED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2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CCDDC-875C-45FF-B620-6227F877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B0464-96EC-4E27-B6E4-B829CE80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9D785-BFFE-449A-AFCA-220CB6C5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CD207-6684-463F-81CD-673295F0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F1D4B-25BB-4734-B8FB-8637535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2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F7188-0FFB-4651-B7B6-63E4706C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D7C7C-69A9-456F-BC33-9CBC92BF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0B0F3-1951-4673-8B23-BEB65DDF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03EEC-DC9A-4E33-B892-2B21FAFC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1ECF1-429A-494B-92A2-2096F288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5116B-3FD1-4AEF-8E81-B5F4B1F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D8101-0F10-47F1-8BCB-6EB0ADA1C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04AC8-5EDF-43A2-94D0-ABBF6658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BB831-3E75-4876-80B9-40124997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DACB4-3526-4D9F-810D-501F8493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B01EF-7EA9-4E80-8755-CF768EA1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10DAC-92E9-4F78-9E17-453D7763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2076-A8D6-4E34-8A8E-2A6B3C49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EFA80-77AB-4F6C-AFC4-E9F1D324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E3290-4A8A-45B4-AA4F-6ED2029AB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86323-E695-4ECA-9113-EA099F1C4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15DB55-A8AF-459A-919F-4BB25CA6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8FF174-4BC6-4E52-84D0-27F7DC9F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2A309E-E2CA-4DF3-BEC9-B92D8EFE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0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27455-C618-404F-9729-1279BB81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A05630-BA80-401B-BA2D-E26EDB62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CF85E5-8C65-4327-A3DE-B4EF1AAD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D66C6B-7373-417D-9842-10910793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3B5E9A-C200-4E3E-A5E7-9D531326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B8F2E9-C6B7-463A-8978-0F3C3BFB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06CF4-746F-4C15-BA20-BDF6AAC8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D4E9A-EABF-428D-8E5C-3C59BDC2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99E7D-72C6-4BFE-BE75-D8C6F673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D68350-7B84-4954-9F2A-0ACE09AF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32408-5A32-450F-8A5B-83A04828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6B983-931A-4B8B-856A-97FEB302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CB060-2C04-492F-8DED-BCC1635B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1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9D43-E143-446E-B17A-947DA94C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A3EF2F-1095-490D-BBD6-A2B8A141F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139B9-2A3F-4BF7-ABAA-23F69F863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6D5E6-4C27-4CDD-ABBA-031641E1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F7737-8DCF-42B6-89F1-1A52300C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6FBD3-15CE-455F-AEA3-6605BD53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7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9A2F2B-5622-462A-870D-E39056E8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FD532-AF7F-4C21-A04B-A78F5D933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45AD8-27E0-4E63-9183-E0B5CE06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1E56-A286-4018-9715-73CA05C825B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35118-D560-40B5-9339-48AC58C4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BDBF9-98E7-4F60-98A7-7FE95C3A1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0E5C-5E51-4FB3-A195-60AB9A09C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B169B-1FDF-405A-8A82-1C262E1B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46" y="-97962"/>
            <a:ext cx="10515600" cy="1325563"/>
          </a:xfrm>
        </p:spPr>
        <p:txBody>
          <a:bodyPr/>
          <a:lstStyle/>
          <a:p>
            <a:r>
              <a:rPr lang="en-US" altLang="zh-CN" dirty="0"/>
              <a:t>Surgery overview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589C03-5ACA-4B6F-B934-9F896A7B9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549" y="894190"/>
                <a:ext cx="7384886" cy="4351338"/>
              </a:xfrm>
            </p:spPr>
            <p:txBody>
              <a:bodyPr/>
              <a:lstStyle/>
              <a:p>
                <a:r>
                  <a:rPr lang="en-US" altLang="zh-CN" sz="1800" dirty="0"/>
                  <a:t>Goal: align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b="0" dirty="0"/>
                  <a:t>（</a:t>
                </a:r>
                <a:r>
                  <a:rPr lang="en-US" altLang="zh-CN" sz="1800" b="0" dirty="0"/>
                  <a:t>Fig 1</a:t>
                </a:r>
                <a:r>
                  <a:rPr lang="zh-CN" altLang="en-US" sz="1800" b="0" dirty="0"/>
                  <a:t>）</a:t>
                </a:r>
                <a:endParaRPr lang="en-US" altLang="zh-CN" sz="1800" b="0" dirty="0"/>
              </a:p>
              <a:p>
                <a:r>
                  <a:rPr lang="en-US" altLang="zh-CN" sz="1800" dirty="0"/>
                  <a:t>Procedure: cut the tibia along the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red polyline </a:t>
                </a:r>
                <a:r>
                  <a:rPr lang="en-US" altLang="zh-CN" sz="1800" dirty="0"/>
                  <a:t>(Fig 1) and stretch the inner side of the calf with a height </a:t>
                </a:r>
                <a:r>
                  <a:rPr lang="en-US" altLang="zh-CN" sz="1800" b="1" dirty="0"/>
                  <a:t>H</a:t>
                </a:r>
                <a:r>
                  <a:rPr lang="en-US" altLang="zh-CN" sz="1800" dirty="0"/>
                  <a:t> to rotate the upper part of the tibia with an angle of </a:t>
                </a:r>
                <a:r>
                  <a:rPr lang="en-US" altLang="zh-CN" sz="1800" b="1" dirty="0"/>
                  <a:t>a </a:t>
                </a:r>
                <a:r>
                  <a:rPr lang="en-US" altLang="zh-CN" sz="1800" dirty="0"/>
                  <a:t>(Fig 2)</a:t>
                </a:r>
              </a:p>
              <a:p>
                <a:r>
                  <a:rPr lang="en-US" altLang="zh-CN" sz="1800" dirty="0"/>
                  <a:t>The </a:t>
                </a:r>
                <a:r>
                  <a:rPr lang="en-US" altLang="zh-CN" sz="1800" dirty="0">
                    <a:solidFill>
                      <a:srgbClr val="FFC000"/>
                    </a:solidFill>
                  </a:rPr>
                  <a:t>yellow line </a:t>
                </a:r>
                <a:r>
                  <a:rPr lang="en-US" altLang="zh-CN" sz="1800" dirty="0"/>
                  <a:t>is the aim line for cutting (have to double check on which side they start to cut)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589C03-5ACA-4B6F-B934-9F896A7B9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549" y="894190"/>
                <a:ext cx="7384886" cy="4351338"/>
              </a:xfrm>
              <a:blipFill>
                <a:blip r:embed="rId2"/>
                <a:stretch>
                  <a:fillRect l="-495" t="-1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AD9711C3-038F-4886-84E6-F64BDB67B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2" t="21849" r="26581" b="28123"/>
          <a:stretch/>
        </p:blipFill>
        <p:spPr>
          <a:xfrm>
            <a:off x="3483958" y="2502267"/>
            <a:ext cx="5447156" cy="4143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8C8B9BF-A9A4-42B7-A259-C38826A0496A}"/>
                  </a:ext>
                </a:extLst>
              </p:cNvPr>
              <p:cNvSpPr txBox="1"/>
              <p:nvPr/>
            </p:nvSpPr>
            <p:spPr>
              <a:xfrm>
                <a:off x="7327842" y="3035271"/>
                <a:ext cx="602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8C8B9BF-A9A4-42B7-A259-C38826A0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842" y="3035271"/>
                <a:ext cx="6029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850ADA-FDCB-4A9D-BF47-D24CF06BFB7F}"/>
                  </a:ext>
                </a:extLst>
              </p:cNvPr>
              <p:cNvSpPr/>
              <p:nvPr/>
            </p:nvSpPr>
            <p:spPr>
              <a:xfrm>
                <a:off x="8027259" y="3991716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850ADA-FDCB-4A9D-BF47-D24CF06BF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259" y="3991716"/>
                <a:ext cx="4266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EF099B-84E1-4056-B73C-704D99589EA3}"/>
              </a:ext>
            </a:extLst>
          </p:cNvPr>
          <p:cNvCxnSpPr>
            <a:cxnSpLocks/>
          </p:cNvCxnSpPr>
          <p:nvPr/>
        </p:nvCxnSpPr>
        <p:spPr>
          <a:xfrm>
            <a:off x="7727634" y="3219937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52F11A-F0D4-4666-B046-6D6726AA97E6}"/>
              </a:ext>
            </a:extLst>
          </p:cNvPr>
          <p:cNvCxnSpPr>
            <a:cxnSpLocks/>
          </p:cNvCxnSpPr>
          <p:nvPr/>
        </p:nvCxnSpPr>
        <p:spPr>
          <a:xfrm flipH="1" flipV="1">
            <a:off x="8015513" y="4132077"/>
            <a:ext cx="128562" cy="44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2D3E39D-C0B0-4779-B0A1-AE331EA229C6}"/>
              </a:ext>
            </a:extLst>
          </p:cNvPr>
          <p:cNvSpPr txBox="1"/>
          <p:nvPr/>
        </p:nvSpPr>
        <p:spPr>
          <a:xfrm>
            <a:off x="2768977" y="426835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15C7C0-4AC3-423C-86E6-99813658258D}"/>
              </a:ext>
            </a:extLst>
          </p:cNvPr>
          <p:cNvSpPr txBox="1"/>
          <p:nvPr/>
        </p:nvSpPr>
        <p:spPr>
          <a:xfrm>
            <a:off x="10253733" y="643982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 2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B7DE0DF-BA40-4766-B56F-5DB35CF1F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558" y="1506012"/>
            <a:ext cx="2749862" cy="4883995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5423C0-317F-4653-94F1-85B4E78F6AE7}"/>
              </a:ext>
            </a:extLst>
          </p:cNvPr>
          <p:cNvCxnSpPr/>
          <p:nvPr/>
        </p:nvCxnSpPr>
        <p:spPr>
          <a:xfrm flipV="1">
            <a:off x="9999534" y="3977216"/>
            <a:ext cx="94187" cy="226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4423163-E580-4170-9180-5CF092F77423}"/>
              </a:ext>
            </a:extLst>
          </p:cNvPr>
          <p:cNvCxnSpPr>
            <a:cxnSpLocks/>
          </p:cNvCxnSpPr>
          <p:nvPr/>
        </p:nvCxnSpPr>
        <p:spPr>
          <a:xfrm>
            <a:off x="10097645" y="3991716"/>
            <a:ext cx="926173" cy="479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AFA2A5A-444F-4062-839D-E6151DD649AF}"/>
              </a:ext>
            </a:extLst>
          </p:cNvPr>
          <p:cNvCxnSpPr>
            <a:cxnSpLocks/>
          </p:cNvCxnSpPr>
          <p:nvPr/>
        </p:nvCxnSpPr>
        <p:spPr>
          <a:xfrm>
            <a:off x="9995610" y="4203441"/>
            <a:ext cx="1028208" cy="2682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AFA78C2-A900-483C-BAD7-EF9D1721D0F3}"/>
              </a:ext>
            </a:extLst>
          </p:cNvPr>
          <p:cNvSpPr txBox="1"/>
          <p:nvPr/>
        </p:nvSpPr>
        <p:spPr>
          <a:xfrm>
            <a:off x="10362600" y="387195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E0EF9F3-7F84-45E3-BA3C-635B33FB5273}"/>
              </a:ext>
            </a:extLst>
          </p:cNvPr>
          <p:cNvSpPr txBox="1"/>
          <p:nvPr/>
        </p:nvSpPr>
        <p:spPr>
          <a:xfrm>
            <a:off x="9717190" y="387680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09EFC71-5109-47E5-808F-92D9624FEB36}"/>
              </a:ext>
            </a:extLst>
          </p:cNvPr>
          <p:cNvSpPr txBox="1"/>
          <p:nvPr/>
        </p:nvSpPr>
        <p:spPr>
          <a:xfrm>
            <a:off x="10269668" y="4453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AE42B9F-3819-45F0-81B6-5CFF086A4080}"/>
              </a:ext>
            </a:extLst>
          </p:cNvPr>
          <p:cNvCxnSpPr>
            <a:cxnSpLocks/>
          </p:cNvCxnSpPr>
          <p:nvPr/>
        </p:nvCxnSpPr>
        <p:spPr>
          <a:xfrm flipV="1">
            <a:off x="10454117" y="4361048"/>
            <a:ext cx="304745" cy="230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Surgery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</cp:revision>
  <dcterms:created xsi:type="dcterms:W3CDTF">2020-10-27T07:56:18Z</dcterms:created>
  <dcterms:modified xsi:type="dcterms:W3CDTF">2020-10-27T08:39:02Z</dcterms:modified>
</cp:coreProperties>
</file>